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87" r:id="rId3"/>
    <p:sldId id="258" r:id="rId4"/>
    <p:sldId id="257" r:id="rId5"/>
    <p:sldId id="259" r:id="rId6"/>
    <p:sldId id="260" r:id="rId7"/>
    <p:sldId id="261" r:id="rId8"/>
    <p:sldId id="266" r:id="rId9"/>
    <p:sldId id="262" r:id="rId10"/>
    <p:sldId id="263" r:id="rId11"/>
    <p:sldId id="264" r:id="rId12"/>
    <p:sldId id="265" r:id="rId13"/>
    <p:sldId id="267" r:id="rId14"/>
    <p:sldId id="268" r:id="rId15"/>
    <p:sldId id="269" r:id="rId16"/>
    <p:sldId id="270" r:id="rId17"/>
    <p:sldId id="288"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70"/>
    <p:restoredTop sz="94701"/>
  </p:normalViewPr>
  <p:slideViewPr>
    <p:cSldViewPr snapToGrid="0" snapToObjects="1">
      <p:cViewPr varScale="1">
        <p:scale>
          <a:sx n="105" d="100"/>
          <a:sy n="105" d="100"/>
        </p:scale>
        <p:origin x="2192"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6" name="Shape 786"/>
          <p:cNvSpPr>
            <a:spLocks noGrp="1" noRot="1" noChangeAspect="1"/>
          </p:cNvSpPr>
          <p:nvPr>
            <p:ph type="sldImg"/>
          </p:nvPr>
        </p:nvSpPr>
        <p:spPr>
          <a:xfrm>
            <a:off x="1143000" y="685800"/>
            <a:ext cx="4572000" cy="3429000"/>
          </a:xfrm>
          <a:prstGeom prst="rect">
            <a:avLst/>
          </a:prstGeom>
        </p:spPr>
        <p:txBody>
          <a:bodyPr/>
          <a:lstStyle/>
          <a:p>
            <a:endParaRPr/>
          </a:p>
        </p:txBody>
      </p:sp>
      <p:sp>
        <p:nvSpPr>
          <p:cNvPr id="787" name="Shape 7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prstGeom prst="rect">
            <a:avLst/>
          </a:prstGeom>
        </p:spPr>
        <p:txBody>
          <a:bodyPr/>
          <a:lstStyle/>
          <a:p>
            <a:endParaRPr/>
          </a:p>
        </p:txBody>
      </p:sp>
      <p:sp>
        <p:nvSpPr>
          <p:cNvPr id="805" name="Shape 805"/>
          <p:cNvSpPr>
            <a:spLocks noGrp="1"/>
          </p:cNvSpPr>
          <p:nvPr>
            <p:ph type="body" sz="quarter" idx="1"/>
          </p:nvPr>
        </p:nvSpPr>
        <p:spPr>
          <a:prstGeom prst="rect">
            <a:avLst/>
          </a:prstGeom>
        </p:spPr>
        <p:txBody>
          <a:bodyPr/>
          <a:lstStyle/>
          <a:p>
            <a:r>
              <a:t>But first a few words about who we are…</a:t>
            </a:r>
            <a:endParaRPr sz="1200">
              <a:latin typeface="Calibri"/>
              <a:ea typeface="Calibri"/>
              <a:cs typeface="Calibri"/>
              <a:sym typeface="Calibri"/>
            </a:endParaRPr>
          </a:p>
          <a:p>
            <a:pPr>
              <a:spcBef>
                <a:spcPts val="1200"/>
              </a:spcBef>
            </a:pPr>
            <a:endParaRPr sz="1200">
              <a:latin typeface="Calibri"/>
              <a:ea typeface="Calibri"/>
              <a:cs typeface="Calibri"/>
              <a:sym typeface="Calibri"/>
            </a:endParaRPr>
          </a:p>
          <a:p>
            <a:pPr>
              <a:spcBef>
                <a:spcPts val="1200"/>
              </a:spcBef>
            </a:pPr>
            <a:r>
              <a:t>COAR grew out of the DRIVER project</a:t>
            </a:r>
            <a:endParaRPr sz="1200">
              <a:latin typeface="Calibri"/>
              <a:ea typeface="Calibri"/>
              <a:cs typeface="Calibri"/>
              <a:sym typeface="Calibri"/>
            </a:endParaRPr>
          </a:p>
          <a:p>
            <a:pPr>
              <a:spcBef>
                <a:spcPts val="1200"/>
              </a:spcBef>
            </a:pPr>
            <a:endParaRPr sz="1200">
              <a:latin typeface="Calibri"/>
              <a:ea typeface="Calibri"/>
              <a:cs typeface="Calibri"/>
              <a:sym typeface="Calibri"/>
            </a:endParaRPr>
          </a:p>
          <a:p>
            <a:pPr>
              <a:spcBef>
                <a:spcPts val="1200"/>
              </a:spcBef>
            </a:pPr>
            <a:r>
              <a:t>The COAR office is based in Gottingen, Germany and I am based in Montreal, Canada.</a:t>
            </a:r>
            <a:endParaRPr sz="1200">
              <a:latin typeface="Calibri"/>
              <a:ea typeface="Calibri"/>
              <a:cs typeface="Calibri"/>
              <a:sym typeface="Calibri"/>
            </a:endParaRPr>
          </a:p>
          <a:p>
            <a:pPr>
              <a:spcBef>
                <a:spcPts val="1200"/>
              </a:spcBef>
            </a:pPr>
            <a:endParaRPr sz="1200">
              <a:latin typeface="Calibri"/>
              <a:ea typeface="Calibri"/>
              <a:cs typeface="Calibri"/>
              <a:sym typeface="Calibri"/>
            </a:endParaRPr>
          </a:p>
          <a:p>
            <a:pPr>
              <a:spcBef>
                <a:spcPts val="1200"/>
              </a:spcBef>
            </a:pPr>
            <a:r>
              <a:t>We are a very light weight organization with I am the part time Executive Director, we have two part time staff in Gottingen.</a:t>
            </a:r>
            <a:endParaRPr sz="1200">
              <a:latin typeface="Calibri"/>
              <a:ea typeface="Calibri"/>
              <a:cs typeface="Calibri"/>
              <a:sym typeface="Calibri"/>
            </a:endParaRPr>
          </a:p>
          <a:p>
            <a:pPr>
              <a:spcBef>
                <a:spcPts val="1200"/>
              </a:spcBef>
            </a:pPr>
            <a:endParaRPr sz="1200">
              <a:latin typeface="Calibri"/>
              <a:ea typeface="Calibri"/>
              <a:cs typeface="Calibri"/>
              <a:sym typeface="Calibri"/>
            </a:endParaRPr>
          </a:p>
          <a:p>
            <a:pPr>
              <a:spcBef>
                <a:spcPts val="1200"/>
              </a:spcBef>
            </a:pPr>
            <a:r>
              <a:t>We are funded through membership fees – which are 500 Euros per year, and some grant funding as well. </a:t>
            </a:r>
            <a:endParaRPr sz="1200">
              <a:latin typeface="Calibri"/>
              <a:ea typeface="Calibri"/>
              <a:cs typeface="Calibri"/>
              <a:sym typeface="Calibri"/>
            </a:endParaRPr>
          </a:p>
          <a:p>
            <a:pPr>
              <a:spcBef>
                <a:spcPts val="1200"/>
              </a:spcBef>
            </a:pPr>
            <a:endParaRPr sz="1200">
              <a:latin typeface="Calibri"/>
              <a:ea typeface="Calibri"/>
              <a:cs typeface="Calibri"/>
              <a:sym typeface="Calibri"/>
            </a:endParaRPr>
          </a:p>
          <a:p>
            <a:pPr>
              <a:spcBef>
                <a:spcPts val="1200"/>
              </a:spcBef>
            </a:pPr>
            <a:r>
              <a:t>We currently have members and partners from around the world and working to build our membership base. We have one Australian member – the Queensland University of Technology</a:t>
            </a:r>
            <a:endParaRPr sz="1200">
              <a:latin typeface="Calibri"/>
              <a:ea typeface="Calibri"/>
              <a:cs typeface="Calibri"/>
              <a:sym typeface="Calibri"/>
            </a:endParaRPr>
          </a:p>
          <a:p>
            <a:pPr>
              <a:spcBef>
                <a:spcPts val="1200"/>
              </a:spcBef>
            </a:pPr>
            <a:endParaRPr sz="1200">
              <a:latin typeface="Calibri"/>
              <a:ea typeface="Calibri"/>
              <a:cs typeface="Calibri"/>
              <a:sym typeface="Calibri"/>
            </a:endParaRPr>
          </a:p>
          <a:p>
            <a:pPr>
              <a:spcBef>
                <a:spcPts val="1200"/>
              </a:spcBef>
            </a:pPr>
            <a:r>
              <a:t>We have very low membership fees to enable institutions from all regions and countries around the world to be able to participate.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Shape 911"/>
          <p:cNvSpPr>
            <a:spLocks noGrp="1" noRot="1" noChangeAspect="1"/>
          </p:cNvSpPr>
          <p:nvPr>
            <p:ph type="sldImg"/>
          </p:nvPr>
        </p:nvSpPr>
        <p:spPr>
          <a:prstGeom prst="rect">
            <a:avLst/>
          </a:prstGeom>
        </p:spPr>
        <p:txBody>
          <a:bodyPr/>
          <a:lstStyle/>
          <a:p>
            <a:endParaRPr/>
          </a:p>
        </p:txBody>
      </p:sp>
      <p:sp>
        <p:nvSpPr>
          <p:cNvPr id="912" name="Shape 912"/>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One of the key aims of the COAR NGR group is to help us to overcome the challenges that still make it difficult to move beyond repositories as document silos. The group wants to see a globally interoperable network of repositories and global services built on top of repositories fulfilling the expectations of users in the 21</a:t>
            </a:r>
            <a:r>
              <a:rPr baseline="30000"/>
              <a:t>st</a:t>
            </a:r>
            <a:r>
              <a:t> century. During this talk, I will address several use cases the COAR NGR working group aims to enable in the next generation of repositories. They include more effective techniques for metadata and content discovery &amp; synchronization, enabling social notification feeds (including commenting and peer-review), supporting data mining, enabling recommender systems and offering new ways for comparing usage of content across repositories.</a:t>
            </a:r>
          </a:p>
          <a:p>
            <a:pPr>
              <a:defRPr sz="1200">
                <a:latin typeface="Calibri"/>
                <a:ea typeface="Calibri"/>
                <a:cs typeface="Calibri"/>
                <a:sym typeface="Calibri"/>
              </a:defRPr>
            </a:pPr>
            <a:endParaRPr/>
          </a:p>
          <a:p>
            <a:pPr>
              <a:defRPr sz="1200">
                <a:latin typeface="Calibri"/>
                <a:ea typeface="Calibri"/>
                <a:cs typeface="Calibri"/>
                <a:sym typeface="Calibri"/>
              </a:defRPr>
            </a:pPr>
            <a:endParaRPr/>
          </a:p>
          <a:p>
            <a:pPr>
              <a:defRPr sz="1200">
                <a:latin typeface="Calibri"/>
                <a:ea typeface="Calibri"/>
                <a:cs typeface="Calibri"/>
                <a:sym typeface="Calibri"/>
              </a:defRPr>
            </a:pPr>
            <a:r>
              <a:t>1. Discovering metadata that describe a scholarly resource </a:t>
            </a:r>
          </a:p>
          <a:p>
            <a:pPr>
              <a:defRPr sz="1200">
                <a:latin typeface="Calibri"/>
                <a:ea typeface="Calibri"/>
                <a:cs typeface="Calibri"/>
                <a:sym typeface="Calibri"/>
              </a:defRPr>
            </a:pPr>
            <a:r>
              <a:t>2. Discovering the identifier of a scholarly resource</a:t>
            </a:r>
          </a:p>
          <a:p>
            <a:pPr>
              <a:defRPr sz="1200">
                <a:latin typeface="Calibri"/>
                <a:ea typeface="Calibri"/>
                <a:cs typeface="Calibri"/>
                <a:sym typeface="Calibri"/>
              </a:defRPr>
            </a:pPr>
            <a:r>
              <a:t>3. Discovering usage rights </a:t>
            </a:r>
          </a:p>
          <a:p>
            <a:pPr>
              <a:defRPr sz="1200">
                <a:latin typeface="Calibri"/>
                <a:ea typeface="Calibri"/>
                <a:cs typeface="Calibri"/>
                <a:sym typeface="Calibri"/>
              </a:defRPr>
            </a:pPr>
            <a:r>
              <a:t>4. Recognizing the user </a:t>
            </a:r>
          </a:p>
          <a:p>
            <a:pPr>
              <a:defRPr sz="1200">
                <a:latin typeface="Calibri"/>
                <a:ea typeface="Calibri"/>
                <a:cs typeface="Calibri"/>
                <a:sym typeface="Calibri"/>
              </a:defRPr>
            </a:pPr>
            <a:r>
              <a:t>5. Commenting, annotating, and peer-review </a:t>
            </a:r>
          </a:p>
          <a:p>
            <a:pPr>
              <a:defRPr sz="1200">
                <a:latin typeface="Calibri"/>
                <a:ea typeface="Calibri"/>
                <a:cs typeface="Calibri"/>
                <a:sym typeface="Calibri"/>
              </a:defRPr>
            </a:pPr>
            <a:r>
              <a:t>6. Automated recommender systems for repositories </a:t>
            </a:r>
          </a:p>
          <a:p>
            <a:pPr>
              <a:defRPr sz="1200">
                <a:latin typeface="Calibri"/>
                <a:ea typeface="Calibri"/>
                <a:cs typeface="Calibri"/>
                <a:sym typeface="Calibri"/>
              </a:defRPr>
            </a:pPr>
            <a:r>
              <a:t>7. Providing a social notification feed </a:t>
            </a:r>
          </a:p>
          <a:p>
            <a:pPr>
              <a:defRPr sz="1200">
                <a:latin typeface="Calibri"/>
                <a:ea typeface="Calibri"/>
                <a:cs typeface="Calibri"/>
                <a:sym typeface="Calibri"/>
              </a:defRPr>
            </a:pPr>
            <a:r>
              <a:t>8. Resource syncing and notification</a:t>
            </a:r>
          </a:p>
          <a:p>
            <a:pPr>
              <a:defRPr sz="1200">
                <a:latin typeface="Calibri"/>
                <a:ea typeface="Calibri"/>
                <a:cs typeface="Calibri"/>
                <a:sym typeface="Calibri"/>
              </a:defRPr>
            </a:pPr>
            <a:r>
              <a:t>9. Data mining </a:t>
            </a:r>
          </a:p>
          <a:p>
            <a:pPr>
              <a:defRPr sz="1200">
                <a:latin typeface="Calibri"/>
                <a:ea typeface="Calibri"/>
                <a:cs typeface="Calibri"/>
                <a:sym typeface="Calibri"/>
              </a:defRPr>
            </a:pPr>
            <a:r>
              <a:t>10. Supporting researchers’ workflows </a:t>
            </a:r>
          </a:p>
          <a:p>
            <a:pPr>
              <a:defRPr sz="1200">
                <a:latin typeface="Calibri"/>
                <a:ea typeface="Calibri"/>
                <a:cs typeface="Calibri"/>
                <a:sym typeface="Calibri"/>
              </a:defRPr>
            </a:pPr>
            <a:r>
              <a:t>11. Comparing usage </a:t>
            </a:r>
          </a:p>
          <a:p>
            <a:pPr>
              <a:defRPr sz="1200">
                <a:latin typeface="Calibri"/>
                <a:ea typeface="Calibri"/>
                <a:cs typeface="Calibri"/>
                <a:sym typeface="Calibri"/>
              </a:defRPr>
            </a:pPr>
            <a:r>
              <a:t>12. Preservation</a:t>
            </a:r>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Shape 919"/>
          <p:cNvSpPr>
            <a:spLocks noGrp="1" noRot="1" noChangeAspect="1"/>
          </p:cNvSpPr>
          <p:nvPr>
            <p:ph type="sldImg"/>
          </p:nvPr>
        </p:nvSpPr>
        <p:spPr>
          <a:prstGeom prst="rect">
            <a:avLst/>
          </a:prstGeom>
        </p:spPr>
        <p:txBody>
          <a:bodyPr/>
          <a:lstStyle/>
          <a:p>
            <a:endParaRPr/>
          </a:p>
        </p:txBody>
      </p:sp>
      <p:sp>
        <p:nvSpPr>
          <p:cNvPr id="920" name="Shape 920"/>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There is no requirement to store them in the same repository for them to utilized by the same service(s), logically grouped, etc.</a:t>
            </a:r>
          </a:p>
          <a:p>
            <a:pPr>
              <a:defRPr sz="1200">
                <a:latin typeface="Calibri"/>
                <a:ea typeface="Calibri"/>
                <a:cs typeface="Calibri"/>
                <a:sym typeface="Calibri"/>
              </a:defRPr>
            </a:pPr>
            <a:r>
              <a:t>assumed could interact with the resources as if they were within the same physical repository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noRot="1" noChangeAspect="1"/>
          </p:cNvSpPr>
          <p:nvPr>
            <p:ph type="sldImg"/>
          </p:nvPr>
        </p:nvSpPr>
        <p:spPr>
          <a:prstGeom prst="rect">
            <a:avLst/>
          </a:prstGeom>
        </p:spPr>
        <p:txBody>
          <a:bodyPr/>
          <a:lstStyle/>
          <a:p>
            <a:endParaRPr/>
          </a:p>
        </p:txBody>
      </p:sp>
      <p:sp>
        <p:nvSpPr>
          <p:cNvPr id="935" name="Shape 935"/>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There is no requirement to store them in the same repository for them to utilized by the same service(s), logically grouped, etc.</a:t>
            </a:r>
          </a:p>
          <a:p>
            <a:pPr>
              <a:defRPr sz="1200">
                <a:latin typeface="Calibri"/>
                <a:ea typeface="Calibri"/>
                <a:cs typeface="Calibri"/>
                <a:sym typeface="Calibri"/>
              </a:defRPr>
            </a:pPr>
            <a:r>
              <a:t>assumed could interact with the resources as if they were within the same physical repository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 name="Shape 934"/>
          <p:cNvSpPr>
            <a:spLocks noGrp="1" noRot="1" noChangeAspect="1"/>
          </p:cNvSpPr>
          <p:nvPr>
            <p:ph type="sldImg"/>
          </p:nvPr>
        </p:nvSpPr>
        <p:spPr>
          <a:prstGeom prst="rect">
            <a:avLst/>
          </a:prstGeom>
        </p:spPr>
        <p:txBody>
          <a:bodyPr/>
          <a:lstStyle/>
          <a:p>
            <a:endParaRPr/>
          </a:p>
        </p:txBody>
      </p:sp>
      <p:sp>
        <p:nvSpPr>
          <p:cNvPr id="935" name="Shape 935"/>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There is no requirement to store them in the same repository for them to utilized by the same service(s), logically grouped, etc.</a:t>
            </a:r>
          </a:p>
          <a:p>
            <a:pPr>
              <a:defRPr sz="1200">
                <a:latin typeface="Calibri"/>
                <a:ea typeface="Calibri"/>
                <a:cs typeface="Calibri"/>
                <a:sym typeface="Calibri"/>
              </a:defRPr>
            </a:pPr>
            <a:r>
              <a:t>assumed could interact with the resources as if they were within the same physical repository</a:t>
            </a:r>
          </a:p>
        </p:txBody>
      </p:sp>
    </p:spTree>
    <p:extLst>
      <p:ext uri="{BB962C8B-B14F-4D97-AF65-F5344CB8AC3E}">
        <p14:creationId xmlns:p14="http://schemas.microsoft.com/office/powerpoint/2010/main" val="78272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Shape 943"/>
          <p:cNvSpPr>
            <a:spLocks noGrp="1" noRot="1" noChangeAspect="1"/>
          </p:cNvSpPr>
          <p:nvPr>
            <p:ph type="sldImg"/>
          </p:nvPr>
        </p:nvSpPr>
        <p:spPr>
          <a:prstGeom prst="rect">
            <a:avLst/>
          </a:prstGeom>
        </p:spPr>
        <p:txBody>
          <a:bodyPr/>
          <a:lstStyle/>
          <a:p>
            <a:endParaRPr/>
          </a:p>
        </p:txBody>
      </p:sp>
      <p:sp>
        <p:nvSpPr>
          <p:cNvPr id="944" name="Shape 944"/>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There is no requirement to store them in the same repository for them to utilized by the same service(s), logically grouped, etc.</a:t>
            </a:r>
          </a:p>
          <a:p>
            <a:pPr>
              <a:defRPr sz="1200">
                <a:latin typeface="Calibri"/>
                <a:ea typeface="Calibri"/>
                <a:cs typeface="Calibri"/>
                <a:sym typeface="Calibri"/>
              </a:defRPr>
            </a:pPr>
            <a:r>
              <a:t>assumed could interact with the resources as if they were within the same physical repository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Shape 952"/>
          <p:cNvSpPr>
            <a:spLocks noGrp="1" noRot="1" noChangeAspect="1"/>
          </p:cNvSpPr>
          <p:nvPr>
            <p:ph type="sldImg"/>
          </p:nvPr>
        </p:nvSpPr>
        <p:spPr>
          <a:prstGeom prst="rect">
            <a:avLst/>
          </a:prstGeom>
        </p:spPr>
        <p:txBody>
          <a:bodyPr/>
          <a:lstStyle/>
          <a:p>
            <a:endParaRPr/>
          </a:p>
        </p:txBody>
      </p:sp>
      <p:sp>
        <p:nvSpPr>
          <p:cNvPr id="953" name="Shape 953"/>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There is no requirement to store them in the same repository for them to utilized by the same service(s), logically grouped, etc.</a:t>
            </a:r>
          </a:p>
          <a:p>
            <a:pPr>
              <a:defRPr sz="1200">
                <a:latin typeface="Calibri"/>
                <a:ea typeface="Calibri"/>
                <a:cs typeface="Calibri"/>
                <a:sym typeface="Calibri"/>
              </a:defRPr>
            </a:pPr>
            <a:r>
              <a:t>assumed could interact with the resources as if they were within the same physical repository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Shape 962"/>
          <p:cNvSpPr>
            <a:spLocks noGrp="1" noRot="1" noChangeAspect="1"/>
          </p:cNvSpPr>
          <p:nvPr>
            <p:ph type="sldImg"/>
          </p:nvPr>
        </p:nvSpPr>
        <p:spPr>
          <a:prstGeom prst="rect">
            <a:avLst/>
          </a:prstGeom>
        </p:spPr>
        <p:txBody>
          <a:bodyPr/>
          <a:lstStyle/>
          <a:p>
            <a:endParaRPr/>
          </a:p>
        </p:txBody>
      </p:sp>
      <p:sp>
        <p:nvSpPr>
          <p:cNvPr id="963" name="Shape 963"/>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There is no requirement to store them in the same repository for them to utilized by the same service(s), logically grouped, etc.</a:t>
            </a:r>
          </a:p>
          <a:p>
            <a:pPr>
              <a:defRPr sz="1200">
                <a:latin typeface="Calibri"/>
                <a:ea typeface="Calibri"/>
                <a:cs typeface="Calibri"/>
                <a:sym typeface="Calibri"/>
              </a:defRPr>
            </a:pPr>
            <a:r>
              <a:t>assumed could interact with the resources as if they were within the same physical repository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8" name="Title Text"/>
          <p:cNvSpPr txBox="1">
            <a:spLocks noGrp="1"/>
          </p:cNvSpPr>
          <p:nvPr>
            <p:ph type="title"/>
          </p:nvPr>
        </p:nvSpPr>
        <p:spPr>
          <a:xfrm>
            <a:off x="685800" y="2130425"/>
            <a:ext cx="7772400" cy="1470023"/>
          </a:xfrm>
          <a:prstGeom prst="rect">
            <a:avLst/>
          </a:prstGeom>
        </p:spPr>
        <p:txBody>
          <a:bodyPr>
            <a:normAutofit/>
          </a:bodyPr>
          <a:lstStyle>
            <a:lvl1pPr>
              <a:defRPr>
                <a:latin typeface="Cabin Bold"/>
                <a:ea typeface="Cabin Bold"/>
                <a:cs typeface="Cabin Bold"/>
                <a:sym typeface="Cabin Bold"/>
              </a:defRPr>
            </a:lvl1pPr>
          </a:lstStyle>
          <a:p>
            <a:r>
              <a:t>Title Text</a:t>
            </a:r>
          </a:p>
        </p:txBody>
      </p:sp>
      <p:sp>
        <p:nvSpPr>
          <p:cNvPr id="19" name="Body Level One…"/>
          <p:cNvSpPr txBox="1">
            <a:spLocks noGrp="1"/>
          </p:cNvSpPr>
          <p:nvPr>
            <p:ph type="body" sz="quarter" idx="1"/>
          </p:nvPr>
        </p:nvSpPr>
        <p:spPr>
          <a:xfrm>
            <a:off x="1371600" y="3886200"/>
            <a:ext cx="6400799" cy="1752600"/>
          </a:xfrm>
          <a:prstGeom prst="rect">
            <a:avLst/>
          </a:prstGeom>
        </p:spPr>
        <p:txBody>
          <a:bodyPr>
            <a:normAutofit/>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xfrm>
            <a:off x="8400630" y="6356350"/>
            <a:ext cx="286169" cy="320000"/>
          </a:xfrm>
          <a:prstGeom prst="rect">
            <a:avLst/>
          </a:prstGeom>
        </p:spPr>
        <p:txBody>
          <a:bodyPr/>
          <a:lstStyle>
            <a:lvl1pPr algn="r">
              <a:defRPr sz="1400">
                <a:solidFill>
                  <a:srgbClr val="FFFFFF"/>
                </a:solidFill>
                <a:latin typeface="Cabin Regular"/>
                <a:ea typeface="Cabin Regular"/>
                <a:cs typeface="Cabin Regular"/>
                <a:sym typeface="Cabin Regular"/>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enutzerdefiniertes Layout">
    <p:spTree>
      <p:nvGrpSpPr>
        <p:cNvPr id="1" name=""/>
        <p:cNvGrpSpPr/>
        <p:nvPr/>
      </p:nvGrpSpPr>
      <p:grpSpPr>
        <a:xfrm>
          <a:off x="0" y="0"/>
          <a:ext cx="0" cy="0"/>
          <a:chOff x="0" y="0"/>
          <a:chExt cx="0" cy="0"/>
        </a:xfrm>
      </p:grpSpPr>
      <p:sp>
        <p:nvSpPr>
          <p:cNvPr id="102" name="Shape 77"/>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103" name="Shape 78"/>
          <p:cNvSpPr/>
          <p:nvPr/>
        </p:nvSpPr>
        <p:spPr>
          <a:xfrm>
            <a:off x="8167688" y="5060950"/>
            <a:ext cx="787401" cy="806450"/>
          </a:xfrm>
          <a:prstGeom prst="ellipse">
            <a:avLst/>
          </a:prstGeom>
          <a:solidFill>
            <a:srgbClr val="0000FF">
              <a:alpha val="9019"/>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104" name="Shape 79" descr="Shape 79"/>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105" name="Shape 80"/>
          <p:cNvSpPr/>
          <p:nvPr/>
        </p:nvSpPr>
        <p:spPr>
          <a:xfrm>
            <a:off x="323850" y="3860800"/>
            <a:ext cx="1873251" cy="1873251"/>
          </a:xfrm>
          <a:prstGeom prst="ellipse">
            <a:avLst/>
          </a:prstGeom>
          <a:solidFill>
            <a:srgbClr val="3333FF">
              <a:alpha val="9019"/>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106" name="Shape 81"/>
          <p:cNvSpPr/>
          <p:nvPr/>
        </p:nvSpPr>
        <p:spPr>
          <a:xfrm>
            <a:off x="1042986" y="5229224"/>
            <a:ext cx="1296988" cy="1296988"/>
          </a:xfrm>
          <a:prstGeom prst="ellipse">
            <a:avLst/>
          </a:prstGeom>
          <a:solidFill>
            <a:srgbClr val="0000FF">
              <a:alpha val="9019"/>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107" name="Shape 82" descr="Shape 82"/>
          <p:cNvPicPr>
            <a:picLocks noChangeAspect="1"/>
          </p:cNvPicPr>
          <p:nvPr/>
        </p:nvPicPr>
        <p:blipFill>
          <a:blip r:embed="rId3">
            <a:extLst/>
          </a:blip>
          <a:stretch>
            <a:fillRect/>
          </a:stretch>
        </p:blipFill>
        <p:spPr>
          <a:xfrm>
            <a:off x="1692275" y="5607050"/>
            <a:ext cx="1079500" cy="1050146"/>
          </a:xfrm>
          <a:prstGeom prst="rect">
            <a:avLst/>
          </a:prstGeom>
          <a:ln w="12700">
            <a:miter lim="400000"/>
          </a:ln>
        </p:spPr>
      </p:pic>
      <p:sp>
        <p:nvSpPr>
          <p:cNvPr id="108" name="Title Text"/>
          <p:cNvSpPr txBox="1">
            <a:spLocks noGrp="1"/>
          </p:cNvSpPr>
          <p:nvPr>
            <p:ph type="title"/>
          </p:nvPr>
        </p:nvSpPr>
        <p:spPr>
          <a:xfrm>
            <a:off x="1619670" y="1052736"/>
            <a:ext cx="4901716" cy="1143001"/>
          </a:xfrm>
          <a:prstGeom prst="rect">
            <a:avLst/>
          </a:prstGeom>
        </p:spPr>
        <p:txBody>
          <a:bodyPr>
            <a:normAutofit/>
          </a:bodyPr>
          <a:lstStyle/>
          <a:p>
            <a:r>
              <a:t>Title Text</a:t>
            </a:r>
          </a:p>
        </p:txBody>
      </p:sp>
      <p:sp>
        <p:nvSpPr>
          <p:cNvPr id="109" name="Slide Number"/>
          <p:cNvSpPr txBox="1">
            <a:spLocks noGrp="1"/>
          </p:cNvSpPr>
          <p:nvPr>
            <p:ph type="sldNum" sz="quarter" idx="2"/>
          </p:nvPr>
        </p:nvSpPr>
        <p:spPr>
          <a:xfrm>
            <a:off x="6524625" y="6381750"/>
            <a:ext cx="335826" cy="3708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16"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117"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118"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119"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120"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121"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122"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123" name="Title Text"/>
          <p:cNvSpPr txBox="1">
            <a:spLocks noGrp="1"/>
          </p:cNvSpPr>
          <p:nvPr>
            <p:ph type="title"/>
          </p:nvPr>
        </p:nvSpPr>
        <p:spPr>
          <a:xfrm>
            <a:off x="685800" y="2130425"/>
            <a:ext cx="7772400" cy="1470025"/>
          </a:xfrm>
          <a:prstGeom prst="rect">
            <a:avLst/>
          </a:prstGeom>
        </p:spPr>
        <p:txBody>
          <a:bodyPr>
            <a:normAutofit/>
          </a:bodyPr>
          <a:lstStyle>
            <a:lvl1pPr algn="l">
              <a:defRPr sz="3000">
                <a:solidFill>
                  <a:srgbClr val="0F1E47"/>
                </a:solidFill>
              </a:defRPr>
            </a:lvl1pPr>
          </a:lstStyle>
          <a:p>
            <a:r>
              <a:t>Title Text</a:t>
            </a:r>
          </a:p>
        </p:txBody>
      </p:sp>
      <p:sp>
        <p:nvSpPr>
          <p:cNvPr id="124" name="Body Level One…"/>
          <p:cNvSpPr txBox="1">
            <a:spLocks noGrp="1"/>
          </p:cNvSpPr>
          <p:nvPr>
            <p:ph type="body" sz="quarter" idx="1"/>
          </p:nvPr>
        </p:nvSpPr>
        <p:spPr>
          <a:xfrm>
            <a:off x="1371600" y="3886200"/>
            <a:ext cx="6400799" cy="1752600"/>
          </a:xfrm>
          <a:prstGeom prst="rect">
            <a:avLst/>
          </a:prstGeom>
        </p:spPr>
        <p:txBody>
          <a:bodyPr>
            <a:normAutofit/>
          </a:bodyPr>
          <a:lstStyle>
            <a:lvl1pPr marL="0" indent="0" algn="ctr">
              <a:buClrTx/>
              <a:buSzTx/>
              <a:buFontTx/>
              <a:buNone/>
              <a:defRPr>
                <a:solidFill>
                  <a:srgbClr val="0F1E47"/>
                </a:solidFill>
              </a:defRPr>
            </a:lvl1pPr>
            <a:lvl2pPr marL="0" indent="457200" algn="ctr">
              <a:buClrTx/>
              <a:buSzTx/>
              <a:buFontTx/>
              <a:buNone/>
              <a:defRPr>
                <a:solidFill>
                  <a:srgbClr val="0F1E47"/>
                </a:solidFill>
              </a:defRPr>
            </a:lvl2pPr>
            <a:lvl3pPr marL="0" indent="914400" algn="ctr">
              <a:buClrTx/>
              <a:buSzTx/>
              <a:buFontTx/>
              <a:buNone/>
              <a:defRPr>
                <a:solidFill>
                  <a:srgbClr val="0F1E47"/>
                </a:solidFill>
              </a:defRPr>
            </a:lvl3pPr>
            <a:lvl4pPr marL="0" indent="1371600" algn="ctr">
              <a:buClrTx/>
              <a:buSzTx/>
              <a:buFontTx/>
              <a:buNone/>
              <a:defRPr>
                <a:solidFill>
                  <a:srgbClr val="0F1E47"/>
                </a:solidFill>
              </a:defRPr>
            </a:lvl4pPr>
            <a:lvl5pPr marL="0" indent="1828800" algn="ctr">
              <a:buClrTx/>
              <a:buSzTx/>
              <a:buFontTx/>
              <a:buNone/>
              <a:defRPr>
                <a:solidFill>
                  <a:srgbClr val="0F1E47"/>
                </a:solidFill>
              </a:defRPr>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32"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133"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134"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135"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136"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137"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138"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139"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Heading + Core Bullets">
    <p:spTree>
      <p:nvGrpSpPr>
        <p:cNvPr id="1" name=""/>
        <p:cNvGrpSpPr/>
        <p:nvPr/>
      </p:nvGrpSpPr>
      <p:grpSpPr>
        <a:xfrm>
          <a:off x="0" y="0"/>
          <a:ext cx="0" cy="0"/>
          <a:chOff x="0" y="0"/>
          <a:chExt cx="0" cy="0"/>
        </a:xfrm>
      </p:grpSpPr>
      <p:sp>
        <p:nvSpPr>
          <p:cNvPr id="146"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147"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148"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149"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150"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151"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152"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153" name="Title Text"/>
          <p:cNvSpPr txBox="1">
            <a:spLocks noGrp="1"/>
          </p:cNvSpPr>
          <p:nvPr>
            <p:ph type="title"/>
          </p:nvPr>
        </p:nvSpPr>
        <p:spPr>
          <a:xfrm>
            <a:off x="215900" y="127592"/>
            <a:ext cx="7671170" cy="597001"/>
          </a:xfrm>
          <a:prstGeom prst="rect">
            <a:avLst/>
          </a:prstGeom>
        </p:spPr>
        <p:txBody>
          <a:bodyPr anchor="b">
            <a:normAutofit/>
          </a:bodyPr>
          <a:lstStyle>
            <a:lvl1pPr algn="l">
              <a:lnSpc>
                <a:spcPct val="90000"/>
              </a:lnSpc>
              <a:defRPr sz="3700" b="1">
                <a:solidFill>
                  <a:srgbClr val="B71A8B"/>
                </a:solidFill>
                <a:latin typeface="Corbel"/>
                <a:ea typeface="Corbel"/>
                <a:cs typeface="Corbel"/>
                <a:sym typeface="Corbel"/>
              </a:defRPr>
            </a:lvl1pPr>
          </a:lstStyle>
          <a:p>
            <a:r>
              <a:t>Title Text</a:t>
            </a:r>
          </a:p>
        </p:txBody>
      </p:sp>
      <p:sp>
        <p:nvSpPr>
          <p:cNvPr id="154" name="Body Level One…"/>
          <p:cNvSpPr txBox="1">
            <a:spLocks noGrp="1"/>
          </p:cNvSpPr>
          <p:nvPr>
            <p:ph type="body" idx="1"/>
          </p:nvPr>
        </p:nvSpPr>
        <p:spPr>
          <a:xfrm>
            <a:off x="215902" y="818707"/>
            <a:ext cx="8712197" cy="5491076"/>
          </a:xfrm>
          <a:prstGeom prst="rect">
            <a:avLst/>
          </a:prstGeom>
        </p:spPr>
        <p:txBody>
          <a:bodyPr>
            <a:normAutofit/>
          </a:bodyPr>
          <a:lstStyle>
            <a:lvl1pPr indent="-518148">
              <a:lnSpc>
                <a:spcPct val="90000"/>
              </a:lnSpc>
              <a:spcBef>
                <a:spcPts val="1200"/>
              </a:spcBef>
              <a:buClr>
                <a:srgbClr val="BBE0E3"/>
              </a:buClr>
              <a:buSzPts val="3700"/>
              <a:buFont typeface="Corbel"/>
              <a:buChar char="»"/>
              <a:defRPr sz="3700">
                <a:solidFill>
                  <a:srgbClr val="000000"/>
                </a:solidFill>
                <a:latin typeface="Corbel"/>
                <a:ea typeface="Corbel"/>
                <a:cs typeface="Corbel"/>
                <a:sym typeface="Corbel"/>
              </a:defRPr>
            </a:lvl1pPr>
            <a:lvl2pPr marL="914400" indent="-518148">
              <a:lnSpc>
                <a:spcPct val="90000"/>
              </a:lnSpc>
              <a:spcBef>
                <a:spcPts val="1200"/>
              </a:spcBef>
              <a:buClr>
                <a:srgbClr val="BBE0E3"/>
              </a:buClr>
              <a:buSzPts val="3700"/>
              <a:buFont typeface="Corbel"/>
              <a:buChar char="›"/>
              <a:defRPr sz="3700">
                <a:solidFill>
                  <a:srgbClr val="000000"/>
                </a:solidFill>
                <a:latin typeface="Corbel"/>
                <a:ea typeface="Corbel"/>
                <a:cs typeface="Corbel"/>
                <a:sym typeface="Corbel"/>
              </a:defRPr>
            </a:lvl2pPr>
            <a:lvl3pPr marL="1445418" indent="-546257">
              <a:lnSpc>
                <a:spcPct val="90000"/>
              </a:lnSpc>
              <a:spcBef>
                <a:spcPts val="1200"/>
              </a:spcBef>
              <a:buClr>
                <a:srgbClr val="BBE0E3"/>
              </a:buClr>
              <a:buSzPts val="3700"/>
              <a:buFont typeface="Corbel"/>
              <a:buChar char="–"/>
              <a:defRPr sz="3700">
                <a:solidFill>
                  <a:srgbClr val="000000"/>
                </a:solidFill>
                <a:latin typeface="Corbel"/>
                <a:ea typeface="Corbel"/>
                <a:cs typeface="Corbel"/>
                <a:sym typeface="Corbel"/>
              </a:defRPr>
            </a:lvl3pPr>
            <a:lvl4pPr marL="1902618" indent="-546257">
              <a:lnSpc>
                <a:spcPct val="90000"/>
              </a:lnSpc>
              <a:spcBef>
                <a:spcPts val="1200"/>
              </a:spcBef>
              <a:buClr>
                <a:srgbClr val="BBE0E3"/>
              </a:buClr>
              <a:buSzPts val="3700"/>
              <a:buFont typeface="Corbel"/>
              <a:defRPr sz="3700">
                <a:solidFill>
                  <a:srgbClr val="000000"/>
                </a:solidFill>
                <a:latin typeface="Corbel"/>
                <a:ea typeface="Corbel"/>
                <a:cs typeface="Corbel"/>
                <a:sym typeface="Corbel"/>
              </a:defRPr>
            </a:lvl4pPr>
            <a:lvl5pPr marL="2359818" indent="-546257">
              <a:lnSpc>
                <a:spcPct val="90000"/>
              </a:lnSpc>
              <a:spcBef>
                <a:spcPts val="1200"/>
              </a:spcBef>
              <a:buClr>
                <a:srgbClr val="BBE0E3"/>
              </a:buClr>
              <a:buSzPts val="3700"/>
              <a:buFont typeface="Corbel"/>
              <a:buChar char="–"/>
              <a:defRPr sz="3700">
                <a:solidFill>
                  <a:srgbClr val="000000"/>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761511" y="6497037"/>
            <a:ext cx="166590" cy="177801"/>
          </a:xfrm>
          <a:prstGeom prst="rect">
            <a:avLst/>
          </a:prstGeom>
        </p:spPr>
        <p:txBody>
          <a:bodyPr lIns="0" tIns="0" rIns="0" bIns="0"/>
          <a:lstStyle>
            <a:lvl1pPr algn="r">
              <a:defRPr sz="1200" b="1">
                <a:solidFill>
                  <a:srgbClr val="9BA7A8"/>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162"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163"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164"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165"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166"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167"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168"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169" name="Title Text"/>
          <p:cNvSpPr txBox="1">
            <a:spLocks noGrp="1"/>
          </p:cNvSpPr>
          <p:nvPr>
            <p:ph type="title"/>
          </p:nvPr>
        </p:nvSpPr>
        <p:spPr>
          <a:xfrm>
            <a:off x="722312" y="4406900"/>
            <a:ext cx="7772401" cy="1362075"/>
          </a:xfrm>
          <a:prstGeom prst="rect">
            <a:avLst/>
          </a:prstGeom>
        </p:spPr>
        <p:txBody>
          <a:bodyPr anchor="t">
            <a:normAutofit/>
          </a:bodyPr>
          <a:lstStyle>
            <a:lvl1pPr algn="l">
              <a:defRPr sz="4000">
                <a:solidFill>
                  <a:srgbClr val="0F1E47"/>
                </a:solidFill>
                <a:latin typeface="Cabin Bold"/>
                <a:ea typeface="Cabin Bold"/>
                <a:cs typeface="Cabin Bold"/>
                <a:sym typeface="Cabin Bold"/>
              </a:defRPr>
            </a:lvl1pPr>
          </a:lstStyle>
          <a:p>
            <a:r>
              <a:t>Title Text</a:t>
            </a:r>
          </a:p>
        </p:txBody>
      </p:sp>
      <p:sp>
        <p:nvSpPr>
          <p:cNvPr id="170"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228600" indent="0">
              <a:buClrTx/>
              <a:buSzTx/>
              <a:buFontTx/>
              <a:buNone/>
              <a:defRPr sz="2000">
                <a:solidFill>
                  <a:srgbClr val="0F1E47"/>
                </a:solidFill>
              </a:defRPr>
            </a:lvl1pPr>
            <a:lvl2pPr marL="228600" indent="457200">
              <a:buClrTx/>
              <a:buSzTx/>
              <a:buFontTx/>
              <a:buNone/>
              <a:defRPr sz="2000">
                <a:solidFill>
                  <a:srgbClr val="0F1E47"/>
                </a:solidFill>
              </a:defRPr>
            </a:lvl2pPr>
            <a:lvl3pPr marL="228600" indent="914400">
              <a:buClrTx/>
              <a:buSzTx/>
              <a:buFontTx/>
              <a:buNone/>
              <a:defRPr sz="2000">
                <a:solidFill>
                  <a:srgbClr val="0F1E47"/>
                </a:solidFill>
              </a:defRPr>
            </a:lvl3pPr>
            <a:lvl4pPr marL="228600" indent="1371600">
              <a:buClrTx/>
              <a:buSzTx/>
              <a:buFontTx/>
              <a:buNone/>
              <a:defRPr sz="2000">
                <a:solidFill>
                  <a:srgbClr val="0F1E47"/>
                </a:solidFill>
              </a:defRPr>
            </a:lvl4pPr>
            <a:lvl5pPr marL="228600" indent="1828800">
              <a:buClrTx/>
              <a:buSzTx/>
              <a:buFontTx/>
              <a:buNone/>
              <a:defRPr sz="2000">
                <a:solidFill>
                  <a:srgbClr val="0F1E47"/>
                </a:solidFill>
              </a:defRPr>
            </a:lvl5pPr>
          </a:lstStyle>
          <a:p>
            <a:r>
              <a:t>Body Level One</a:t>
            </a:r>
          </a:p>
          <a:p>
            <a:pPr lvl="1"/>
            <a:r>
              <a:t>Body Level Two</a:t>
            </a:r>
          </a:p>
          <a:p>
            <a:pPr lvl="2"/>
            <a:r>
              <a:t>Body Level Three</a:t>
            </a:r>
          </a:p>
          <a:p>
            <a:pPr lvl="3"/>
            <a:r>
              <a:t>Body Level Four</a:t>
            </a:r>
          </a:p>
          <a:p>
            <a:pPr lvl="4"/>
            <a:r>
              <a:t>Body Level Five</a:t>
            </a:r>
          </a:p>
        </p:txBody>
      </p:sp>
      <p:sp>
        <p:nvSpPr>
          <p:cNvPr id="171"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sp>
        <p:nvSpPr>
          <p:cNvPr id="178"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179"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180"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181"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182"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183"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184"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185" name="Title Text"/>
          <p:cNvSpPr txBox="1">
            <a:spLocks noGrp="1"/>
          </p:cNvSpPr>
          <p:nvPr>
            <p:ph type="title"/>
          </p:nvPr>
        </p:nvSpPr>
        <p:spPr>
          <a:xfrm>
            <a:off x="358775" y="260350"/>
            <a:ext cx="7021514" cy="647700"/>
          </a:xfrm>
          <a:prstGeom prst="rect">
            <a:avLst/>
          </a:prstGeom>
        </p:spPr>
        <p:txBody>
          <a:bodyPr>
            <a:normAutofit/>
          </a:bodyPr>
          <a:lstStyle>
            <a:lvl1pPr algn="l">
              <a:defRPr sz="3000">
                <a:solidFill>
                  <a:srgbClr val="0F1E47"/>
                </a:solidFill>
              </a:defRPr>
            </a:lvl1pPr>
          </a:lstStyle>
          <a:p>
            <a:r>
              <a:t>Title Text</a:t>
            </a:r>
          </a:p>
        </p:txBody>
      </p:sp>
      <p:sp>
        <p:nvSpPr>
          <p:cNvPr id="186" name="Body Level One…"/>
          <p:cNvSpPr txBox="1">
            <a:spLocks noGrp="1"/>
          </p:cNvSpPr>
          <p:nvPr>
            <p:ph type="body" sz="half" idx="1"/>
          </p:nvPr>
        </p:nvSpPr>
        <p:spPr>
          <a:xfrm>
            <a:off x="1476375" y="1566862"/>
            <a:ext cx="3529013" cy="4525961"/>
          </a:xfrm>
          <a:prstGeom prst="rect">
            <a:avLst/>
          </a:prstGeom>
        </p:spPr>
        <p:txBody>
          <a:bodyPr>
            <a:normAutofit/>
          </a:bodyPr>
          <a:lstStyle>
            <a:lvl1pPr indent="-406400">
              <a:spcBef>
                <a:spcPts val="500"/>
              </a:spcBef>
              <a:buClr>
                <a:srgbClr val="0F1E47"/>
              </a:buClr>
              <a:buSzPts val="2800"/>
              <a:buFont typeface="Cabin Regular"/>
              <a:defRPr sz="2800">
                <a:solidFill>
                  <a:srgbClr val="0F1E47"/>
                </a:solidFill>
              </a:defRPr>
            </a:lvl1pPr>
            <a:lvl2pPr marL="977900" indent="-444500">
              <a:spcBef>
                <a:spcPts val="500"/>
              </a:spcBef>
              <a:buClr>
                <a:srgbClr val="0F1E47"/>
              </a:buClr>
              <a:buSzPts val="2800"/>
              <a:buFont typeface="Cabin Regular"/>
              <a:defRPr sz="2800">
                <a:solidFill>
                  <a:srgbClr val="0F1E47"/>
                </a:solidFill>
              </a:defRPr>
            </a:lvl2pPr>
            <a:lvl3pPr marL="1513839" indent="-497839">
              <a:spcBef>
                <a:spcPts val="500"/>
              </a:spcBef>
              <a:buClr>
                <a:srgbClr val="0F1E47"/>
              </a:buClr>
              <a:buSzPts val="2800"/>
              <a:buFont typeface="Cabin Regular"/>
              <a:defRPr sz="2800">
                <a:solidFill>
                  <a:srgbClr val="0F1E47"/>
                </a:solidFill>
              </a:defRPr>
            </a:lvl3pPr>
            <a:lvl4pPr marL="2019300" indent="-533400">
              <a:spcBef>
                <a:spcPts val="500"/>
              </a:spcBef>
              <a:buClr>
                <a:srgbClr val="0F1E47"/>
              </a:buClr>
              <a:buSzPts val="2800"/>
              <a:buFont typeface="Cabin Regular"/>
              <a:defRPr sz="2800">
                <a:solidFill>
                  <a:srgbClr val="0F1E47"/>
                </a:solidFill>
              </a:defRPr>
            </a:lvl4pPr>
            <a:lvl5pPr marL="2476500" indent="-533400">
              <a:spcBef>
                <a:spcPts val="500"/>
              </a:spcBef>
              <a:buClr>
                <a:srgbClr val="0F1E47"/>
              </a:buClr>
              <a:buSzPts val="2800"/>
              <a:buFont typeface="Cabin Regular"/>
              <a:defRPr sz="2800">
                <a:solidFill>
                  <a:srgbClr val="0F1E47"/>
                </a:solidFill>
              </a:defRPr>
            </a:lvl5pPr>
          </a:lstStyle>
          <a:p>
            <a:r>
              <a:t>Body Level One</a:t>
            </a:r>
          </a:p>
          <a:p>
            <a:pPr lvl="1"/>
            <a:r>
              <a:t>Body Level Two</a:t>
            </a:r>
          </a:p>
          <a:p>
            <a:pPr lvl="2"/>
            <a:r>
              <a:t>Body Level Three</a:t>
            </a:r>
          </a:p>
          <a:p>
            <a:pPr lvl="3"/>
            <a:r>
              <a:t>Body Level Four</a:t>
            </a:r>
          </a:p>
          <a:p>
            <a:pPr lvl="4"/>
            <a:r>
              <a:t>Body Level Five</a:t>
            </a:r>
          </a:p>
        </p:txBody>
      </p:sp>
      <p:sp>
        <p:nvSpPr>
          <p:cNvPr id="187" name="Shape 125"/>
          <p:cNvSpPr txBox="1">
            <a:spLocks noGrp="1"/>
          </p:cNvSpPr>
          <p:nvPr>
            <p:ph type="body" sz="half" idx="13"/>
          </p:nvPr>
        </p:nvSpPr>
        <p:spPr>
          <a:xfrm>
            <a:off x="5157787" y="1566862"/>
            <a:ext cx="3529013" cy="4525961"/>
          </a:xfrm>
          <a:prstGeom prst="rect">
            <a:avLst/>
          </a:prstGeom>
        </p:spPr>
        <p:txBody>
          <a:bodyPr>
            <a:normAutofit/>
          </a:bodyPr>
          <a:lstStyle/>
          <a:p>
            <a:pPr indent="-406400">
              <a:spcBef>
                <a:spcPts val="500"/>
              </a:spcBef>
              <a:buClr>
                <a:srgbClr val="0F1E47"/>
              </a:buClr>
              <a:buSzPts val="2800"/>
              <a:buFont typeface="Cabin Regular"/>
              <a:defRPr sz="2800">
                <a:solidFill>
                  <a:srgbClr val="0F1E47"/>
                </a:solidFill>
              </a:defRPr>
            </a:pPr>
            <a:endParaRPr/>
          </a:p>
        </p:txBody>
      </p:sp>
      <p:sp>
        <p:nvSpPr>
          <p:cNvPr id="188"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sp>
        <p:nvSpPr>
          <p:cNvPr id="195"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196"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197"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198"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199"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200"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201"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202" name="Title Text"/>
          <p:cNvSpPr txBox="1">
            <a:spLocks noGrp="1"/>
          </p:cNvSpPr>
          <p:nvPr>
            <p:ph type="title"/>
          </p:nvPr>
        </p:nvSpPr>
        <p:spPr>
          <a:xfrm>
            <a:off x="457200" y="274636"/>
            <a:ext cx="8229600" cy="1143001"/>
          </a:xfrm>
          <a:prstGeom prst="rect">
            <a:avLst/>
          </a:prstGeom>
        </p:spPr>
        <p:txBody>
          <a:bodyPr>
            <a:normAutofit/>
          </a:bodyPr>
          <a:lstStyle>
            <a:lvl1pPr algn="l">
              <a:defRPr sz="3000">
                <a:solidFill>
                  <a:srgbClr val="0F1E47"/>
                </a:solidFill>
              </a:defRPr>
            </a:lvl1pPr>
          </a:lstStyle>
          <a:p>
            <a:r>
              <a:t>Title Text</a:t>
            </a:r>
          </a:p>
        </p:txBody>
      </p:sp>
      <p:sp>
        <p:nvSpPr>
          <p:cNvPr id="20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228600" indent="0">
              <a:buClrTx/>
              <a:buSzTx/>
              <a:buFontTx/>
              <a:buNone/>
              <a:defRPr>
                <a:solidFill>
                  <a:srgbClr val="0F1E47"/>
                </a:solidFill>
                <a:latin typeface="Cabin Bold"/>
                <a:ea typeface="Cabin Bold"/>
                <a:cs typeface="Cabin Bold"/>
                <a:sym typeface="Cabin Bold"/>
              </a:defRPr>
            </a:lvl1pPr>
            <a:lvl2pPr marL="228600" indent="457200">
              <a:buClrTx/>
              <a:buSzTx/>
              <a:buFontTx/>
              <a:buNone/>
              <a:defRPr>
                <a:solidFill>
                  <a:srgbClr val="0F1E47"/>
                </a:solidFill>
                <a:latin typeface="Cabin Bold"/>
                <a:ea typeface="Cabin Bold"/>
                <a:cs typeface="Cabin Bold"/>
                <a:sym typeface="Cabin Bold"/>
              </a:defRPr>
            </a:lvl2pPr>
            <a:lvl3pPr marL="228600" indent="914400">
              <a:buClrTx/>
              <a:buSzTx/>
              <a:buFontTx/>
              <a:buNone/>
              <a:defRPr>
                <a:solidFill>
                  <a:srgbClr val="0F1E47"/>
                </a:solidFill>
                <a:latin typeface="Cabin Bold"/>
                <a:ea typeface="Cabin Bold"/>
                <a:cs typeface="Cabin Bold"/>
                <a:sym typeface="Cabin Bold"/>
              </a:defRPr>
            </a:lvl3pPr>
            <a:lvl4pPr marL="228600" indent="1371600">
              <a:buClrTx/>
              <a:buSzTx/>
              <a:buFontTx/>
              <a:buNone/>
              <a:defRPr>
                <a:solidFill>
                  <a:srgbClr val="0F1E47"/>
                </a:solidFill>
                <a:latin typeface="Cabin Bold"/>
                <a:ea typeface="Cabin Bold"/>
                <a:cs typeface="Cabin Bold"/>
                <a:sym typeface="Cabin Bold"/>
              </a:defRPr>
            </a:lvl4pPr>
            <a:lvl5pPr marL="228600" indent="1828800">
              <a:buClrTx/>
              <a:buSzTx/>
              <a:buFontTx/>
              <a:buNone/>
              <a:defRPr>
                <a:solidFill>
                  <a:srgbClr val="0F1E47"/>
                </a:solidFill>
                <a:latin typeface="Cabin Bold"/>
                <a:ea typeface="Cabin Bold"/>
                <a:cs typeface="Cabin Bold"/>
                <a:sym typeface="Cabin Bold"/>
              </a:defRPr>
            </a:lvl5pPr>
          </a:lstStyle>
          <a:p>
            <a:r>
              <a:t>Body Level One</a:t>
            </a:r>
          </a:p>
          <a:p>
            <a:pPr lvl="1"/>
            <a:r>
              <a:t>Body Level Two</a:t>
            </a:r>
          </a:p>
          <a:p>
            <a:pPr lvl="2"/>
            <a:r>
              <a:t>Body Level Three</a:t>
            </a:r>
          </a:p>
          <a:p>
            <a:pPr lvl="3"/>
            <a:r>
              <a:t>Body Level Four</a:t>
            </a:r>
          </a:p>
          <a:p>
            <a:pPr lvl="4"/>
            <a:r>
              <a:t>Body Level Five</a:t>
            </a:r>
          </a:p>
        </p:txBody>
      </p:sp>
      <p:sp>
        <p:nvSpPr>
          <p:cNvPr id="204" name="Shape 132"/>
          <p:cNvSpPr txBox="1">
            <a:spLocks noGrp="1"/>
          </p:cNvSpPr>
          <p:nvPr>
            <p:ph type="body" sz="half" idx="13"/>
          </p:nvPr>
        </p:nvSpPr>
        <p:spPr>
          <a:xfrm>
            <a:off x="457199" y="2174874"/>
            <a:ext cx="4040189" cy="3951289"/>
          </a:xfrm>
          <a:prstGeom prst="rect">
            <a:avLst/>
          </a:prstGeom>
        </p:spPr>
        <p:txBody>
          <a:bodyPr>
            <a:normAutofit/>
          </a:bodyPr>
          <a:lstStyle/>
          <a:p>
            <a:pPr>
              <a:buClr>
                <a:srgbClr val="0F1E47"/>
              </a:buClr>
              <a:buFont typeface="Cabin Regular"/>
              <a:defRPr>
                <a:solidFill>
                  <a:srgbClr val="0F1E47"/>
                </a:solidFill>
              </a:defRPr>
            </a:pPr>
            <a:endParaRPr/>
          </a:p>
        </p:txBody>
      </p:sp>
      <p:sp>
        <p:nvSpPr>
          <p:cNvPr id="205" name="Shape 133"/>
          <p:cNvSpPr txBox="1">
            <a:spLocks noGrp="1"/>
          </p:cNvSpPr>
          <p:nvPr>
            <p:ph type="body" sz="quarter" idx="14"/>
          </p:nvPr>
        </p:nvSpPr>
        <p:spPr>
          <a:xfrm>
            <a:off x="4645024" y="1535112"/>
            <a:ext cx="4041775" cy="639763"/>
          </a:xfrm>
          <a:prstGeom prst="rect">
            <a:avLst/>
          </a:prstGeom>
        </p:spPr>
        <p:txBody>
          <a:bodyPr anchor="b">
            <a:normAutofit/>
          </a:bodyPr>
          <a:lstStyle/>
          <a:p>
            <a:pPr marL="228600" indent="0">
              <a:buClrTx/>
              <a:buSzTx/>
              <a:buFontTx/>
              <a:buNone/>
              <a:defRPr>
                <a:solidFill>
                  <a:srgbClr val="0F1E47"/>
                </a:solidFill>
                <a:latin typeface="Cabin Bold"/>
                <a:ea typeface="Cabin Bold"/>
                <a:cs typeface="Cabin Bold"/>
                <a:sym typeface="Cabin Bold"/>
              </a:defRPr>
            </a:pPr>
            <a:endParaRPr/>
          </a:p>
        </p:txBody>
      </p:sp>
      <p:sp>
        <p:nvSpPr>
          <p:cNvPr id="206" name="Shape 134"/>
          <p:cNvSpPr txBox="1">
            <a:spLocks noGrp="1"/>
          </p:cNvSpPr>
          <p:nvPr>
            <p:ph type="body" sz="half" idx="15"/>
          </p:nvPr>
        </p:nvSpPr>
        <p:spPr>
          <a:xfrm>
            <a:off x="4645024" y="2174874"/>
            <a:ext cx="4041775" cy="3951289"/>
          </a:xfrm>
          <a:prstGeom prst="rect">
            <a:avLst/>
          </a:prstGeom>
        </p:spPr>
        <p:txBody>
          <a:bodyPr>
            <a:normAutofit/>
          </a:bodyPr>
          <a:lstStyle/>
          <a:p>
            <a:pPr>
              <a:buClr>
                <a:srgbClr val="0F1E47"/>
              </a:buClr>
              <a:buFont typeface="Cabin Regular"/>
              <a:defRPr>
                <a:solidFill>
                  <a:srgbClr val="0F1E47"/>
                </a:solidFill>
              </a:defRPr>
            </a:pPr>
            <a:endParaRPr/>
          </a:p>
        </p:txBody>
      </p:sp>
      <p:sp>
        <p:nvSpPr>
          <p:cNvPr id="207"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214"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215"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216"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217"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218"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219"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220"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221" name="Title Text"/>
          <p:cNvSpPr txBox="1">
            <a:spLocks noGrp="1"/>
          </p:cNvSpPr>
          <p:nvPr>
            <p:ph type="title"/>
          </p:nvPr>
        </p:nvSpPr>
        <p:spPr>
          <a:xfrm>
            <a:off x="358775" y="260350"/>
            <a:ext cx="7021514" cy="647700"/>
          </a:xfrm>
          <a:prstGeom prst="rect">
            <a:avLst/>
          </a:prstGeom>
        </p:spPr>
        <p:txBody>
          <a:bodyPr>
            <a:normAutofit/>
          </a:bodyPr>
          <a:lstStyle>
            <a:lvl1pPr algn="l">
              <a:defRPr sz="3000">
                <a:solidFill>
                  <a:srgbClr val="0F1E47"/>
                </a:solidFill>
              </a:defRPr>
            </a:lvl1pPr>
          </a:lstStyle>
          <a:p>
            <a:r>
              <a:t>Title Text</a:t>
            </a:r>
          </a:p>
        </p:txBody>
      </p:sp>
      <p:sp>
        <p:nvSpPr>
          <p:cNvPr id="222"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sp>
        <p:nvSpPr>
          <p:cNvPr id="229"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230"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231"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232"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233"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234"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235"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236" name="Title Text"/>
          <p:cNvSpPr txBox="1">
            <a:spLocks noGrp="1"/>
          </p:cNvSpPr>
          <p:nvPr>
            <p:ph type="title"/>
          </p:nvPr>
        </p:nvSpPr>
        <p:spPr>
          <a:xfrm>
            <a:off x="457200" y="273050"/>
            <a:ext cx="3008314" cy="1162050"/>
          </a:xfrm>
          <a:prstGeom prst="rect">
            <a:avLst/>
          </a:prstGeom>
        </p:spPr>
        <p:txBody>
          <a:bodyPr anchor="b">
            <a:normAutofit/>
          </a:bodyPr>
          <a:lstStyle>
            <a:lvl1pPr algn="l">
              <a:defRPr sz="2000">
                <a:solidFill>
                  <a:srgbClr val="0F1E47"/>
                </a:solidFill>
                <a:latin typeface="Cabin Bold"/>
                <a:ea typeface="Cabin Bold"/>
                <a:cs typeface="Cabin Bold"/>
                <a:sym typeface="Cabin Bold"/>
              </a:defRPr>
            </a:lvl1pPr>
          </a:lstStyle>
          <a:p>
            <a:r>
              <a:t>Title Text</a:t>
            </a:r>
          </a:p>
        </p:txBody>
      </p:sp>
      <p:sp>
        <p:nvSpPr>
          <p:cNvPr id="237" name="Body Level One…"/>
          <p:cNvSpPr txBox="1">
            <a:spLocks noGrp="1"/>
          </p:cNvSpPr>
          <p:nvPr>
            <p:ph type="body" idx="1"/>
          </p:nvPr>
        </p:nvSpPr>
        <p:spPr>
          <a:xfrm>
            <a:off x="3575050" y="273050"/>
            <a:ext cx="5111750" cy="5853113"/>
          </a:xfrm>
          <a:prstGeom prst="rect">
            <a:avLst/>
          </a:prstGeom>
        </p:spPr>
        <p:txBody>
          <a:bodyPr>
            <a:normAutofit/>
          </a:bodyPr>
          <a:lstStyle>
            <a:lvl1pPr indent="-431800">
              <a:spcBef>
                <a:spcPts val="600"/>
              </a:spcBef>
              <a:buClr>
                <a:srgbClr val="0F1E47"/>
              </a:buClr>
              <a:buSzPts val="3200"/>
              <a:buFont typeface="Cabin Regular"/>
              <a:defRPr sz="3200">
                <a:solidFill>
                  <a:srgbClr val="0F1E47"/>
                </a:solidFill>
              </a:defRPr>
            </a:lvl1pPr>
            <a:lvl2pPr marL="972457" indent="-464457">
              <a:spcBef>
                <a:spcPts val="600"/>
              </a:spcBef>
              <a:buClr>
                <a:srgbClr val="0F1E47"/>
              </a:buClr>
              <a:buSzPts val="3200"/>
              <a:buFont typeface="Cabin Regular"/>
              <a:defRPr sz="3200">
                <a:solidFill>
                  <a:srgbClr val="0F1E47"/>
                </a:solidFill>
              </a:defRPr>
            </a:lvl2pPr>
            <a:lvl3pPr marL="1498600" indent="-508000">
              <a:spcBef>
                <a:spcPts val="600"/>
              </a:spcBef>
              <a:buClr>
                <a:srgbClr val="0F1E47"/>
              </a:buClr>
              <a:buSzPts val="3200"/>
              <a:buFont typeface="Cabin Regular"/>
              <a:defRPr sz="3200">
                <a:solidFill>
                  <a:srgbClr val="0F1E47"/>
                </a:solidFill>
              </a:defRPr>
            </a:lvl3pPr>
            <a:lvl4pPr marL="2042160" indent="-568960">
              <a:spcBef>
                <a:spcPts val="600"/>
              </a:spcBef>
              <a:buClr>
                <a:srgbClr val="0F1E47"/>
              </a:buClr>
              <a:buSzPts val="3200"/>
              <a:buFont typeface="Cabin Regular"/>
              <a:defRPr sz="3200">
                <a:solidFill>
                  <a:srgbClr val="0F1E47"/>
                </a:solidFill>
              </a:defRPr>
            </a:lvl4pPr>
            <a:lvl5pPr marL="2499360" indent="-568960">
              <a:spcBef>
                <a:spcPts val="600"/>
              </a:spcBef>
              <a:buClr>
                <a:srgbClr val="0F1E47"/>
              </a:buClr>
              <a:buSzPts val="3200"/>
              <a:buFont typeface="Cabin Regular"/>
              <a:defRPr sz="3200">
                <a:solidFill>
                  <a:srgbClr val="0F1E47"/>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hape 146"/>
          <p:cNvSpPr txBox="1">
            <a:spLocks noGrp="1"/>
          </p:cNvSpPr>
          <p:nvPr>
            <p:ph type="body" sz="half" idx="13"/>
          </p:nvPr>
        </p:nvSpPr>
        <p:spPr>
          <a:xfrm>
            <a:off x="457199" y="1435100"/>
            <a:ext cx="3008315" cy="4691063"/>
          </a:xfrm>
          <a:prstGeom prst="rect">
            <a:avLst/>
          </a:prstGeom>
        </p:spPr>
        <p:txBody>
          <a:bodyPr>
            <a:normAutofit/>
          </a:bodyPr>
          <a:lstStyle/>
          <a:p>
            <a:pPr marL="228600" indent="0">
              <a:spcBef>
                <a:spcPts val="200"/>
              </a:spcBef>
              <a:buClrTx/>
              <a:buSzTx/>
              <a:buFontTx/>
              <a:buNone/>
              <a:defRPr sz="1400">
                <a:solidFill>
                  <a:srgbClr val="0F1E47"/>
                </a:solidFill>
              </a:defRPr>
            </a:pPr>
            <a:endParaRPr/>
          </a:p>
        </p:txBody>
      </p:sp>
      <p:sp>
        <p:nvSpPr>
          <p:cNvPr id="239"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sp>
        <p:nvSpPr>
          <p:cNvPr id="246"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247"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248"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249"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250"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251"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252"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253" name="Title Text"/>
          <p:cNvSpPr txBox="1">
            <a:spLocks noGrp="1"/>
          </p:cNvSpPr>
          <p:nvPr>
            <p:ph type="title"/>
          </p:nvPr>
        </p:nvSpPr>
        <p:spPr>
          <a:xfrm>
            <a:off x="1792288" y="4800600"/>
            <a:ext cx="5486399" cy="566738"/>
          </a:xfrm>
          <a:prstGeom prst="rect">
            <a:avLst/>
          </a:prstGeom>
        </p:spPr>
        <p:txBody>
          <a:bodyPr anchor="b">
            <a:normAutofit/>
          </a:bodyPr>
          <a:lstStyle>
            <a:lvl1pPr algn="l">
              <a:defRPr sz="2000">
                <a:solidFill>
                  <a:srgbClr val="0F1E47"/>
                </a:solidFill>
                <a:latin typeface="Cabin Bold"/>
                <a:ea typeface="Cabin Bold"/>
                <a:cs typeface="Cabin Bold"/>
                <a:sym typeface="Cabin Bold"/>
              </a:defRPr>
            </a:lvl1pPr>
          </a:lstStyle>
          <a:p>
            <a:r>
              <a:t>Title Text</a:t>
            </a:r>
          </a:p>
        </p:txBody>
      </p:sp>
      <p:sp>
        <p:nvSpPr>
          <p:cNvPr id="254" name="Shape 152"/>
          <p:cNvSpPr>
            <a:spLocks noGrp="1"/>
          </p:cNvSpPr>
          <p:nvPr>
            <p:ph type="pic" sz="half" idx="13"/>
          </p:nvPr>
        </p:nvSpPr>
        <p:spPr>
          <a:xfrm>
            <a:off x="1792288" y="612775"/>
            <a:ext cx="5486399" cy="4114800"/>
          </a:xfrm>
          <a:prstGeom prst="rect">
            <a:avLst/>
          </a:prstGeom>
        </p:spPr>
        <p:txBody>
          <a:bodyPr lIns="91439" tIns="45719" rIns="91439" bIns="45719"/>
          <a:lstStyle/>
          <a:p>
            <a:endParaRPr/>
          </a:p>
        </p:txBody>
      </p:sp>
      <p:sp>
        <p:nvSpPr>
          <p:cNvPr id="255" name="Body Level One…"/>
          <p:cNvSpPr txBox="1">
            <a:spLocks noGrp="1"/>
          </p:cNvSpPr>
          <p:nvPr>
            <p:ph type="body" sz="quarter" idx="1"/>
          </p:nvPr>
        </p:nvSpPr>
        <p:spPr>
          <a:xfrm>
            <a:off x="1792288" y="5367337"/>
            <a:ext cx="5486399" cy="804862"/>
          </a:xfrm>
          <a:prstGeom prst="rect">
            <a:avLst/>
          </a:prstGeom>
        </p:spPr>
        <p:txBody>
          <a:bodyPr>
            <a:normAutofit/>
          </a:bodyPr>
          <a:lstStyle>
            <a:lvl1pPr marL="228600" indent="0">
              <a:spcBef>
                <a:spcPts val="200"/>
              </a:spcBef>
              <a:buClrTx/>
              <a:buSzTx/>
              <a:buFontTx/>
              <a:buNone/>
              <a:defRPr sz="1400">
                <a:solidFill>
                  <a:srgbClr val="0F1E47"/>
                </a:solidFill>
              </a:defRPr>
            </a:lvl1pPr>
            <a:lvl2pPr marL="228600" indent="457200">
              <a:spcBef>
                <a:spcPts val="200"/>
              </a:spcBef>
              <a:buClrTx/>
              <a:buSzTx/>
              <a:buFontTx/>
              <a:buNone/>
              <a:defRPr sz="1400">
                <a:solidFill>
                  <a:srgbClr val="0F1E47"/>
                </a:solidFill>
              </a:defRPr>
            </a:lvl2pPr>
            <a:lvl3pPr marL="228600" indent="914400">
              <a:spcBef>
                <a:spcPts val="200"/>
              </a:spcBef>
              <a:buClrTx/>
              <a:buSzTx/>
              <a:buFontTx/>
              <a:buNone/>
              <a:defRPr sz="1400">
                <a:solidFill>
                  <a:srgbClr val="0F1E47"/>
                </a:solidFill>
              </a:defRPr>
            </a:lvl3pPr>
            <a:lvl4pPr marL="228600" indent="1371600">
              <a:spcBef>
                <a:spcPts val="200"/>
              </a:spcBef>
              <a:buClrTx/>
              <a:buSzTx/>
              <a:buFontTx/>
              <a:buNone/>
              <a:defRPr sz="1400">
                <a:solidFill>
                  <a:srgbClr val="0F1E47"/>
                </a:solidFill>
              </a:defRPr>
            </a:lvl4pPr>
            <a:lvl5pPr marL="228600" indent="1828800">
              <a:spcBef>
                <a:spcPts val="200"/>
              </a:spcBef>
              <a:buClrTx/>
              <a:buSzTx/>
              <a:buFontTx/>
              <a:buNone/>
              <a:defRPr sz="1400">
                <a:solidFill>
                  <a:srgbClr val="0F1E47"/>
                </a:solidFill>
              </a:defRPr>
            </a:lvl5pPr>
          </a:lstStyle>
          <a:p>
            <a:r>
              <a:t>Body Level One</a:t>
            </a:r>
          </a:p>
          <a:p>
            <a:pPr lvl="1"/>
            <a:r>
              <a:t>Body Level Two</a:t>
            </a:r>
          </a:p>
          <a:p>
            <a:pPr lvl="2"/>
            <a:r>
              <a:t>Body Level Three</a:t>
            </a:r>
          </a:p>
          <a:p>
            <a:pPr lvl="3"/>
            <a:r>
              <a:t>Body Level Four</a:t>
            </a:r>
          </a:p>
          <a:p>
            <a:pPr lvl="4"/>
            <a:r>
              <a:t>Body Level Five</a:t>
            </a:r>
          </a:p>
        </p:txBody>
      </p:sp>
      <p:sp>
        <p:nvSpPr>
          <p:cNvPr id="256"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7" name="Title Text"/>
          <p:cNvSpPr txBox="1">
            <a:spLocks noGrp="1"/>
          </p:cNvSpPr>
          <p:nvPr>
            <p:ph type="title"/>
          </p:nvPr>
        </p:nvSpPr>
        <p:spPr>
          <a:xfrm>
            <a:off x="457200" y="274636"/>
            <a:ext cx="6635750" cy="633414"/>
          </a:xfrm>
          <a:prstGeom prst="rect">
            <a:avLst/>
          </a:prstGeom>
        </p:spPr>
        <p:txBody>
          <a:bodyPr>
            <a:normAutofit/>
          </a:bodyPr>
          <a:lstStyle>
            <a:lvl1pPr>
              <a:defRPr sz="3200">
                <a:latin typeface="Cabin Bold"/>
                <a:ea typeface="Cabin Bold"/>
                <a:cs typeface="Cabin Bold"/>
                <a:sym typeface="Cabin Bold"/>
              </a:defRPr>
            </a:lvl1pPr>
          </a:lstStyle>
          <a:p>
            <a:r>
              <a:t>Title Text</a:t>
            </a:r>
          </a:p>
        </p:txBody>
      </p:sp>
      <p:sp>
        <p:nvSpPr>
          <p:cNvPr id="28" name="Body Level One…"/>
          <p:cNvSpPr txBox="1">
            <a:spLocks noGrp="1"/>
          </p:cNvSpPr>
          <p:nvPr>
            <p:ph type="body" idx="1"/>
          </p:nvPr>
        </p:nvSpPr>
        <p:spPr>
          <a:xfrm>
            <a:off x="457200" y="1192212"/>
            <a:ext cx="8223250" cy="4414838"/>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552700" indent="-60960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xfrm>
            <a:off x="8426640" y="6356350"/>
            <a:ext cx="260159" cy="281900"/>
          </a:xfrm>
          <a:prstGeom prst="rect">
            <a:avLst/>
          </a:prstGeom>
        </p:spPr>
        <p:txBody>
          <a:bodyPr/>
          <a:lstStyle>
            <a:lvl1pPr algn="r">
              <a:defRPr sz="1200">
                <a:solidFill>
                  <a:srgbClr val="FFFFFF"/>
                </a:solidFill>
                <a:latin typeface="Cabin Regular"/>
                <a:ea typeface="Cabin Regular"/>
                <a:cs typeface="Cabin Regular"/>
                <a:sym typeface="Cabin Regular"/>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sp>
        <p:nvSpPr>
          <p:cNvPr id="263"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264"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265"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266"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267"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268"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269"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270" name="Title Text"/>
          <p:cNvSpPr txBox="1">
            <a:spLocks noGrp="1"/>
          </p:cNvSpPr>
          <p:nvPr>
            <p:ph type="title"/>
          </p:nvPr>
        </p:nvSpPr>
        <p:spPr>
          <a:xfrm>
            <a:off x="358775" y="260350"/>
            <a:ext cx="7021514" cy="647700"/>
          </a:xfrm>
          <a:prstGeom prst="rect">
            <a:avLst/>
          </a:prstGeom>
        </p:spPr>
        <p:txBody>
          <a:bodyPr>
            <a:normAutofit/>
          </a:bodyPr>
          <a:lstStyle>
            <a:lvl1pPr algn="l">
              <a:defRPr sz="3000">
                <a:solidFill>
                  <a:srgbClr val="0F1E47"/>
                </a:solidFill>
              </a:defRPr>
            </a:lvl1pPr>
          </a:lstStyle>
          <a:p>
            <a:r>
              <a:t>Title Text</a:t>
            </a:r>
          </a:p>
        </p:txBody>
      </p:sp>
      <p:sp>
        <p:nvSpPr>
          <p:cNvPr id="271" name="Body Level One…"/>
          <p:cNvSpPr txBox="1">
            <a:spLocks noGrp="1"/>
          </p:cNvSpPr>
          <p:nvPr>
            <p:ph type="body" idx="1"/>
          </p:nvPr>
        </p:nvSpPr>
        <p:spPr>
          <a:xfrm rot="5400000">
            <a:off x="1927225" y="-415924"/>
            <a:ext cx="4524374" cy="7607300"/>
          </a:xfrm>
          <a:prstGeom prst="rect">
            <a:avLst/>
          </a:prstGeom>
        </p:spPr>
        <p:txBody>
          <a:bodyPr>
            <a:normAutofit/>
          </a:bodyPr>
          <a:lstStyle>
            <a:lvl1pPr>
              <a:buClr>
                <a:srgbClr val="0F1E47"/>
              </a:buClr>
              <a:buFont typeface="Cabin Regular"/>
              <a:defRPr>
                <a:solidFill>
                  <a:srgbClr val="0F1E47"/>
                </a:solidFill>
              </a:defRPr>
            </a:lvl1pPr>
            <a:lvl2pPr>
              <a:buClr>
                <a:srgbClr val="0F1E47"/>
              </a:buClr>
              <a:buFont typeface="Cabin Regular"/>
              <a:defRPr>
                <a:solidFill>
                  <a:srgbClr val="0F1E47"/>
                </a:solidFill>
              </a:defRPr>
            </a:lvl2pPr>
            <a:lvl3pPr>
              <a:buClr>
                <a:srgbClr val="0F1E47"/>
              </a:buClr>
              <a:buFont typeface="Cabin Regular"/>
              <a:defRPr>
                <a:solidFill>
                  <a:srgbClr val="0F1E47"/>
                </a:solidFill>
              </a:defRPr>
            </a:lvl3pPr>
            <a:lvl4pPr>
              <a:buClr>
                <a:srgbClr val="0F1E47"/>
              </a:buClr>
              <a:buFont typeface="Cabin Regular"/>
              <a:defRPr>
                <a:solidFill>
                  <a:srgbClr val="0F1E47"/>
                </a:solidFill>
              </a:defRPr>
            </a:lvl4pPr>
            <a:lvl5pPr>
              <a:buClr>
                <a:srgbClr val="0F1E47"/>
              </a:buClr>
              <a:buFont typeface="Cabin Regular"/>
              <a:defRPr>
                <a:solidFill>
                  <a:srgbClr val="0F1E47"/>
                </a:solidFill>
              </a:defRPr>
            </a:lvl5pPr>
          </a:lstStyle>
          <a:p>
            <a:r>
              <a:t>Body Level One</a:t>
            </a:r>
          </a:p>
          <a:p>
            <a:pPr lvl="1"/>
            <a:r>
              <a:t>Body Level Two</a:t>
            </a:r>
          </a:p>
          <a:p>
            <a:pPr lvl="2"/>
            <a:r>
              <a:t>Body Level Three</a:t>
            </a:r>
          </a:p>
          <a:p>
            <a:pPr lvl="3"/>
            <a:r>
              <a:t>Body Level Four</a:t>
            </a:r>
          </a:p>
          <a:p>
            <a:pPr lvl="4"/>
            <a:r>
              <a:t>Body Level Five</a:t>
            </a:r>
          </a:p>
        </p:txBody>
      </p:sp>
      <p:sp>
        <p:nvSpPr>
          <p:cNvPr id="272"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sp>
        <p:nvSpPr>
          <p:cNvPr id="279" name="Shape 8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defRPr>
            </a:pPr>
            <a:endParaRPr/>
          </a:p>
        </p:txBody>
      </p:sp>
      <p:sp>
        <p:nvSpPr>
          <p:cNvPr id="280" name="Shape 94"/>
          <p:cNvSpPr/>
          <p:nvPr/>
        </p:nvSpPr>
        <p:spPr>
          <a:xfrm>
            <a:off x="-101600" y="4149725"/>
            <a:ext cx="1296988" cy="1295400"/>
          </a:xfrm>
          <a:prstGeom prst="ellipse">
            <a:avLst/>
          </a:prstGeom>
          <a:solidFill>
            <a:srgbClr val="3333FF">
              <a:alpha val="9411"/>
            </a:srgbClr>
          </a:solidFill>
          <a:ln w="12700">
            <a:miter lim="400000"/>
          </a:ln>
        </p:spPr>
        <p:txBody>
          <a:bodyPr lIns="45719" rIns="45719" anchor="ctr"/>
          <a:lstStyle/>
          <a:p>
            <a:pPr>
              <a:defRPr sz="1800"/>
            </a:pPr>
            <a:endParaRPr/>
          </a:p>
        </p:txBody>
      </p:sp>
      <p:sp>
        <p:nvSpPr>
          <p:cNvPr id="281" name="Shape 95"/>
          <p:cNvSpPr/>
          <p:nvPr/>
        </p:nvSpPr>
        <p:spPr>
          <a:xfrm>
            <a:off x="528636" y="5429250"/>
            <a:ext cx="898526" cy="896938"/>
          </a:xfrm>
          <a:prstGeom prst="ellipse">
            <a:avLst/>
          </a:prstGeom>
          <a:solidFill>
            <a:srgbClr val="0000FF">
              <a:alpha val="9411"/>
            </a:srgbClr>
          </a:solidFill>
          <a:ln w="12700">
            <a:miter lim="400000"/>
          </a:ln>
        </p:spPr>
        <p:txBody>
          <a:bodyPr lIns="45719" rIns="45719" anchor="ctr"/>
          <a:lstStyle/>
          <a:p>
            <a:pPr>
              <a:defRPr sz="1800"/>
            </a:pPr>
            <a:endParaRPr/>
          </a:p>
        </p:txBody>
      </p:sp>
      <p:sp>
        <p:nvSpPr>
          <p:cNvPr id="282" name="Shape 96"/>
          <p:cNvSpPr/>
          <p:nvPr/>
        </p:nvSpPr>
        <p:spPr>
          <a:xfrm>
            <a:off x="8172450" y="5876925"/>
            <a:ext cx="787400" cy="806450"/>
          </a:xfrm>
          <a:prstGeom prst="ellipse">
            <a:avLst/>
          </a:prstGeom>
          <a:solidFill>
            <a:srgbClr val="0000FF">
              <a:alpha val="9411"/>
            </a:srgbClr>
          </a:solidFill>
          <a:ln w="12700">
            <a:miter lim="400000"/>
          </a:ln>
        </p:spPr>
        <p:txBody>
          <a:bodyPr lIns="45719" rIns="45719" anchor="ctr"/>
          <a:lstStyle/>
          <a:p>
            <a:pPr>
              <a:defRPr sz="1800"/>
            </a:pPr>
            <a:endParaRPr/>
          </a:p>
        </p:txBody>
      </p:sp>
      <p:pic>
        <p:nvPicPr>
          <p:cNvPr id="283" name="Shape 97" descr="Shape 97"/>
          <p:cNvPicPr>
            <a:picLocks noChangeAspect="1"/>
          </p:cNvPicPr>
          <p:nvPr/>
        </p:nvPicPr>
        <p:blipFill>
          <a:blip r:embed="rId2">
            <a:extLst/>
          </a:blip>
          <a:stretch>
            <a:fillRect/>
          </a:stretch>
        </p:blipFill>
        <p:spPr>
          <a:xfrm>
            <a:off x="1144587" y="5768975"/>
            <a:ext cx="746963" cy="727904"/>
          </a:xfrm>
          <a:prstGeom prst="rect">
            <a:avLst/>
          </a:prstGeom>
          <a:ln w="12700">
            <a:miter lim="400000"/>
          </a:ln>
        </p:spPr>
      </p:pic>
      <p:pic>
        <p:nvPicPr>
          <p:cNvPr id="284" name="Shape 98" descr="Shape 98"/>
          <p:cNvPicPr>
            <a:picLocks noChangeAspect="1"/>
          </p:cNvPicPr>
          <p:nvPr/>
        </p:nvPicPr>
        <p:blipFill>
          <a:blip r:embed="rId3">
            <a:extLst/>
          </a:blip>
          <a:stretch>
            <a:fillRect/>
          </a:stretch>
        </p:blipFill>
        <p:spPr>
          <a:xfrm>
            <a:off x="7596188" y="6084887"/>
            <a:ext cx="791437" cy="772919"/>
          </a:xfrm>
          <a:prstGeom prst="rect">
            <a:avLst/>
          </a:prstGeom>
          <a:ln w="12700">
            <a:miter lim="400000"/>
          </a:ln>
        </p:spPr>
      </p:pic>
      <p:pic>
        <p:nvPicPr>
          <p:cNvPr id="285" name="Shape 99" descr="Shape 99"/>
          <p:cNvPicPr>
            <a:picLocks noChangeAspect="1"/>
          </p:cNvPicPr>
          <p:nvPr/>
        </p:nvPicPr>
        <p:blipFill>
          <a:blip r:embed="rId4">
            <a:extLst/>
          </a:blip>
          <a:stretch>
            <a:fillRect/>
          </a:stretch>
        </p:blipFill>
        <p:spPr>
          <a:xfrm>
            <a:off x="7807325" y="328611"/>
            <a:ext cx="1150988" cy="499693"/>
          </a:xfrm>
          <a:prstGeom prst="rect">
            <a:avLst/>
          </a:prstGeom>
          <a:ln w="12700">
            <a:miter lim="400000"/>
          </a:ln>
        </p:spPr>
      </p:pic>
      <p:sp>
        <p:nvSpPr>
          <p:cNvPr id="286" name="Title Text"/>
          <p:cNvSpPr txBox="1">
            <a:spLocks noGrp="1"/>
          </p:cNvSpPr>
          <p:nvPr>
            <p:ph type="title"/>
          </p:nvPr>
        </p:nvSpPr>
        <p:spPr>
          <a:xfrm rot="5400000">
            <a:off x="4869655" y="2275681"/>
            <a:ext cx="5832475" cy="1801812"/>
          </a:xfrm>
          <a:prstGeom prst="rect">
            <a:avLst/>
          </a:prstGeom>
        </p:spPr>
        <p:txBody>
          <a:bodyPr>
            <a:normAutofit/>
          </a:bodyPr>
          <a:lstStyle>
            <a:lvl1pPr algn="l">
              <a:defRPr sz="3000">
                <a:solidFill>
                  <a:srgbClr val="0F1E47"/>
                </a:solidFill>
              </a:defRPr>
            </a:lvl1pPr>
          </a:lstStyle>
          <a:p>
            <a:r>
              <a:t>Title Text</a:t>
            </a:r>
          </a:p>
        </p:txBody>
      </p:sp>
      <p:sp>
        <p:nvSpPr>
          <p:cNvPr id="287" name="Body Level One…"/>
          <p:cNvSpPr txBox="1">
            <a:spLocks noGrp="1"/>
          </p:cNvSpPr>
          <p:nvPr>
            <p:ph type="body" idx="1"/>
          </p:nvPr>
        </p:nvSpPr>
        <p:spPr>
          <a:xfrm rot="5400000">
            <a:off x="1188244" y="548479"/>
            <a:ext cx="5832474" cy="5256214"/>
          </a:xfrm>
          <a:prstGeom prst="rect">
            <a:avLst/>
          </a:prstGeom>
        </p:spPr>
        <p:txBody>
          <a:bodyPr>
            <a:normAutofit/>
          </a:bodyPr>
          <a:lstStyle>
            <a:lvl1pPr>
              <a:buClr>
                <a:srgbClr val="0F1E47"/>
              </a:buClr>
              <a:buFont typeface="Cabin Regular"/>
              <a:defRPr>
                <a:solidFill>
                  <a:srgbClr val="0F1E47"/>
                </a:solidFill>
              </a:defRPr>
            </a:lvl1pPr>
            <a:lvl2pPr>
              <a:buClr>
                <a:srgbClr val="0F1E47"/>
              </a:buClr>
              <a:buFont typeface="Cabin Regular"/>
              <a:defRPr>
                <a:solidFill>
                  <a:srgbClr val="0F1E47"/>
                </a:solidFill>
              </a:defRPr>
            </a:lvl2pPr>
            <a:lvl3pPr>
              <a:buClr>
                <a:srgbClr val="0F1E47"/>
              </a:buClr>
              <a:buFont typeface="Cabin Regular"/>
              <a:defRPr>
                <a:solidFill>
                  <a:srgbClr val="0F1E47"/>
                </a:solidFill>
              </a:defRPr>
            </a:lvl3pPr>
            <a:lvl4pPr>
              <a:buClr>
                <a:srgbClr val="0F1E47"/>
              </a:buClr>
              <a:buFont typeface="Cabin Regular"/>
              <a:defRPr>
                <a:solidFill>
                  <a:srgbClr val="0F1E47"/>
                </a:solidFill>
              </a:defRPr>
            </a:lvl4pPr>
            <a:lvl5pPr>
              <a:buClr>
                <a:srgbClr val="0F1E47"/>
              </a:buClr>
              <a:buFont typeface="Cabin Regular"/>
              <a:defRPr>
                <a:solidFill>
                  <a:srgbClr val="0F1E47"/>
                </a:solidFill>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8591307" y="6092825"/>
            <a:ext cx="301869" cy="288784"/>
          </a:xfrm>
          <a:prstGeom prst="rect">
            <a:avLst/>
          </a:prstGeom>
        </p:spPr>
        <p:txBody>
          <a:bodyPr/>
          <a:lstStyle>
            <a:lvl1pPr algn="r">
              <a:defRPr sz="14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Heading + Core Bullets">
    <p:spTree>
      <p:nvGrpSpPr>
        <p:cNvPr id="1" name=""/>
        <p:cNvGrpSpPr/>
        <p:nvPr/>
      </p:nvGrpSpPr>
      <p:grpSpPr>
        <a:xfrm>
          <a:off x="0" y="0"/>
          <a:ext cx="0" cy="0"/>
          <a:chOff x="0" y="0"/>
          <a:chExt cx="0" cy="0"/>
        </a:xfrm>
      </p:grpSpPr>
      <p:sp>
        <p:nvSpPr>
          <p:cNvPr id="295" name="Shape 174"/>
          <p:cNvSpPr/>
          <p:nvPr/>
        </p:nvSpPr>
        <p:spPr>
          <a:xfrm>
            <a:off x="215898" y="692150"/>
            <a:ext cx="8712201" cy="0"/>
          </a:xfrm>
          <a:prstGeom prst="line">
            <a:avLst/>
          </a:prstGeom>
          <a:ln>
            <a:solidFill>
              <a:srgbClr val="2C3841"/>
            </a:solidFill>
          </a:ln>
        </p:spPr>
        <p:txBody>
          <a:bodyPr lIns="45719" rIns="45719"/>
          <a:lstStyle/>
          <a:p>
            <a:endParaRPr/>
          </a:p>
        </p:txBody>
      </p:sp>
      <p:sp>
        <p:nvSpPr>
          <p:cNvPr id="296" name="Shape 175"/>
          <p:cNvSpPr/>
          <p:nvPr/>
        </p:nvSpPr>
        <p:spPr>
          <a:xfrm>
            <a:off x="216098" y="6497039"/>
            <a:ext cx="8712001" cy="1"/>
          </a:xfrm>
          <a:prstGeom prst="line">
            <a:avLst/>
          </a:prstGeom>
          <a:ln>
            <a:solidFill>
              <a:srgbClr val="2C3841"/>
            </a:solidFill>
          </a:ln>
        </p:spPr>
        <p:txBody>
          <a:bodyPr lIns="45719" rIns="45719"/>
          <a:lstStyle/>
          <a:p>
            <a:endParaRPr/>
          </a:p>
        </p:txBody>
      </p:sp>
      <p:sp>
        <p:nvSpPr>
          <p:cNvPr id="297" name="Title Text"/>
          <p:cNvSpPr txBox="1">
            <a:spLocks noGrp="1"/>
          </p:cNvSpPr>
          <p:nvPr>
            <p:ph type="title"/>
          </p:nvPr>
        </p:nvSpPr>
        <p:spPr>
          <a:xfrm>
            <a:off x="215899" y="127592"/>
            <a:ext cx="7671170" cy="597001"/>
          </a:xfrm>
          <a:prstGeom prst="rect">
            <a:avLst/>
          </a:prstGeom>
        </p:spPr>
        <p:txBody>
          <a:bodyPr anchor="b">
            <a:normAutofit/>
          </a:bodyPr>
          <a:lstStyle>
            <a:lvl1pPr algn="l">
              <a:lnSpc>
                <a:spcPct val="90000"/>
              </a:lnSpc>
              <a:defRPr sz="3700" b="1">
                <a:solidFill>
                  <a:srgbClr val="B71A8B"/>
                </a:solidFill>
                <a:latin typeface="Corbel"/>
                <a:ea typeface="Corbel"/>
                <a:cs typeface="Corbel"/>
                <a:sym typeface="Corbel"/>
              </a:defRPr>
            </a:lvl1pPr>
          </a:lstStyle>
          <a:p>
            <a:r>
              <a:t>Title Text</a:t>
            </a:r>
          </a:p>
        </p:txBody>
      </p:sp>
      <p:sp>
        <p:nvSpPr>
          <p:cNvPr id="298" name="Body Level One…"/>
          <p:cNvSpPr txBox="1">
            <a:spLocks noGrp="1"/>
          </p:cNvSpPr>
          <p:nvPr>
            <p:ph type="body" idx="1"/>
          </p:nvPr>
        </p:nvSpPr>
        <p:spPr>
          <a:xfrm>
            <a:off x="215900" y="818706"/>
            <a:ext cx="8712197" cy="5491075"/>
          </a:xfrm>
          <a:prstGeom prst="rect">
            <a:avLst/>
          </a:prstGeom>
        </p:spPr>
        <p:txBody>
          <a:bodyPr>
            <a:normAutofit/>
          </a:bodyPr>
          <a:lstStyle>
            <a:lvl1pPr indent="-518148">
              <a:lnSpc>
                <a:spcPct val="90000"/>
              </a:lnSpc>
              <a:spcBef>
                <a:spcPts val="1200"/>
              </a:spcBef>
              <a:buClr>
                <a:srgbClr val="E85E12"/>
              </a:buClr>
              <a:buSzPts val="3700"/>
              <a:buFont typeface="Corbel"/>
              <a:buChar char="»"/>
              <a:defRPr sz="3700">
                <a:solidFill>
                  <a:srgbClr val="2C3841"/>
                </a:solidFill>
                <a:latin typeface="Corbel"/>
                <a:ea typeface="Corbel"/>
                <a:cs typeface="Corbel"/>
                <a:sym typeface="Corbel"/>
              </a:defRPr>
            </a:lvl1pPr>
            <a:lvl2pPr marL="914400" indent="-518148">
              <a:lnSpc>
                <a:spcPct val="90000"/>
              </a:lnSpc>
              <a:spcBef>
                <a:spcPts val="1200"/>
              </a:spcBef>
              <a:buClr>
                <a:srgbClr val="E85E12"/>
              </a:buClr>
              <a:buSzPts val="3700"/>
              <a:buFont typeface="Corbel"/>
              <a:buChar char="›"/>
              <a:defRPr sz="3700">
                <a:solidFill>
                  <a:srgbClr val="2C3841"/>
                </a:solidFill>
                <a:latin typeface="Corbel"/>
                <a:ea typeface="Corbel"/>
                <a:cs typeface="Corbel"/>
                <a:sym typeface="Corbel"/>
              </a:defRPr>
            </a:lvl2pPr>
            <a:lvl3pPr marL="1445418" indent="-546257">
              <a:lnSpc>
                <a:spcPct val="90000"/>
              </a:lnSpc>
              <a:spcBef>
                <a:spcPts val="1200"/>
              </a:spcBef>
              <a:buClr>
                <a:srgbClr val="E85E12"/>
              </a:buClr>
              <a:buSzPts val="3700"/>
              <a:buFont typeface="Corbel"/>
              <a:buChar char="–"/>
              <a:defRPr sz="3700">
                <a:solidFill>
                  <a:srgbClr val="2C3841"/>
                </a:solidFill>
                <a:latin typeface="Corbel"/>
                <a:ea typeface="Corbel"/>
                <a:cs typeface="Corbel"/>
                <a:sym typeface="Corbel"/>
              </a:defRPr>
            </a:lvl3pPr>
            <a:lvl4pPr marL="1902618" indent="-546257">
              <a:lnSpc>
                <a:spcPct val="90000"/>
              </a:lnSpc>
              <a:spcBef>
                <a:spcPts val="1200"/>
              </a:spcBef>
              <a:buClr>
                <a:srgbClr val="E85E12"/>
              </a:buClr>
              <a:buSzPts val="3700"/>
              <a:buFont typeface="Corbel"/>
              <a:defRPr sz="3700">
                <a:solidFill>
                  <a:srgbClr val="2C3841"/>
                </a:solidFill>
                <a:latin typeface="Corbel"/>
                <a:ea typeface="Corbel"/>
                <a:cs typeface="Corbel"/>
                <a:sym typeface="Corbel"/>
              </a:defRPr>
            </a:lvl4pPr>
            <a:lvl5pPr marL="2359818" indent="-546257">
              <a:lnSpc>
                <a:spcPct val="90000"/>
              </a:lnSpc>
              <a:spcBef>
                <a:spcPts val="1200"/>
              </a:spcBef>
              <a:buClr>
                <a:srgbClr val="E85E12"/>
              </a:buClr>
              <a:buSzPts val="3700"/>
              <a:buFont typeface="Corbel"/>
              <a:buChar char="–"/>
              <a:defRPr sz="3700">
                <a:solidFill>
                  <a:srgbClr val="2C3841"/>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99" name="Slide Number"/>
          <p:cNvSpPr txBox="1">
            <a:spLocks noGrp="1"/>
          </p:cNvSpPr>
          <p:nvPr>
            <p:ph type="sldNum" sz="quarter" idx="2"/>
          </p:nvPr>
        </p:nvSpPr>
        <p:spPr>
          <a:xfrm>
            <a:off x="8761510" y="6497037"/>
            <a:ext cx="166590" cy="177801"/>
          </a:xfrm>
          <a:prstGeom prst="rect">
            <a:avLst/>
          </a:prstGeom>
        </p:spPr>
        <p:txBody>
          <a:bodyPr lIns="0" tIns="0" rIns="0" bIns="0"/>
          <a:lstStyle>
            <a:lvl1pPr algn="r">
              <a:defRPr sz="1200" b="1">
                <a:solidFill>
                  <a:srgbClr val="9BA7A8"/>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2-Col Heading + Core Bullets">
    <p:spTree>
      <p:nvGrpSpPr>
        <p:cNvPr id="1" name=""/>
        <p:cNvGrpSpPr/>
        <p:nvPr/>
      </p:nvGrpSpPr>
      <p:grpSpPr>
        <a:xfrm>
          <a:off x="0" y="0"/>
          <a:ext cx="0" cy="0"/>
          <a:chOff x="0" y="0"/>
          <a:chExt cx="0" cy="0"/>
        </a:xfrm>
      </p:grpSpPr>
      <p:sp>
        <p:nvSpPr>
          <p:cNvPr id="306" name="Shape 174"/>
          <p:cNvSpPr/>
          <p:nvPr/>
        </p:nvSpPr>
        <p:spPr>
          <a:xfrm>
            <a:off x="215898" y="692150"/>
            <a:ext cx="8712201" cy="0"/>
          </a:xfrm>
          <a:prstGeom prst="line">
            <a:avLst/>
          </a:prstGeom>
          <a:ln>
            <a:solidFill>
              <a:srgbClr val="2C3841"/>
            </a:solidFill>
          </a:ln>
        </p:spPr>
        <p:txBody>
          <a:bodyPr lIns="45719" rIns="45719"/>
          <a:lstStyle/>
          <a:p>
            <a:endParaRPr/>
          </a:p>
        </p:txBody>
      </p:sp>
      <p:sp>
        <p:nvSpPr>
          <p:cNvPr id="307" name="Shape 175"/>
          <p:cNvSpPr/>
          <p:nvPr/>
        </p:nvSpPr>
        <p:spPr>
          <a:xfrm>
            <a:off x="216098" y="6497039"/>
            <a:ext cx="8712001" cy="1"/>
          </a:xfrm>
          <a:prstGeom prst="line">
            <a:avLst/>
          </a:prstGeom>
          <a:ln>
            <a:solidFill>
              <a:srgbClr val="2C3841"/>
            </a:solidFill>
          </a:ln>
        </p:spPr>
        <p:txBody>
          <a:bodyPr lIns="45719" rIns="45719"/>
          <a:lstStyle/>
          <a:p>
            <a:endParaRPr/>
          </a:p>
        </p:txBody>
      </p:sp>
      <p:sp>
        <p:nvSpPr>
          <p:cNvPr id="308" name="Title Text"/>
          <p:cNvSpPr txBox="1">
            <a:spLocks noGrp="1"/>
          </p:cNvSpPr>
          <p:nvPr>
            <p:ph type="title"/>
          </p:nvPr>
        </p:nvSpPr>
        <p:spPr>
          <a:xfrm>
            <a:off x="1222003" y="19050"/>
            <a:ext cx="6156224" cy="597000"/>
          </a:xfrm>
          <a:prstGeom prst="rect">
            <a:avLst/>
          </a:prstGeom>
        </p:spPr>
        <p:txBody>
          <a:bodyPr anchor="b">
            <a:normAutofit/>
          </a:bodyPr>
          <a:lstStyle>
            <a:lvl1pPr algn="r">
              <a:lnSpc>
                <a:spcPct val="90000"/>
              </a:lnSpc>
              <a:defRPr sz="3700" b="1">
                <a:solidFill>
                  <a:srgbClr val="B71A8B"/>
                </a:solidFill>
                <a:latin typeface="Corbel"/>
                <a:ea typeface="Corbel"/>
                <a:cs typeface="Corbel"/>
                <a:sym typeface="Corbel"/>
              </a:defRPr>
            </a:lvl1pPr>
          </a:lstStyle>
          <a:p>
            <a:r>
              <a:t>Title Text</a:t>
            </a:r>
          </a:p>
        </p:txBody>
      </p:sp>
      <p:sp>
        <p:nvSpPr>
          <p:cNvPr id="309" name="Body Level One…"/>
          <p:cNvSpPr txBox="1">
            <a:spLocks noGrp="1"/>
          </p:cNvSpPr>
          <p:nvPr>
            <p:ph type="body" sz="half" idx="1"/>
          </p:nvPr>
        </p:nvSpPr>
        <p:spPr>
          <a:xfrm>
            <a:off x="215900" y="1845733"/>
            <a:ext cx="4103593" cy="4464051"/>
          </a:xfrm>
          <a:prstGeom prst="rect">
            <a:avLst/>
          </a:prstGeom>
        </p:spPr>
        <p:txBody>
          <a:bodyPr>
            <a:normAutofit/>
          </a:bodyPr>
          <a:lstStyle>
            <a:lvl1pPr indent="-472440">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1pPr>
            <a:lvl2pPr marL="914400" indent="-472440">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2pPr>
            <a:lvl3pPr marL="1470112" indent="-525399">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3pPr>
            <a:lvl4pPr marL="1927312" indent="-525399">
              <a:lnSpc>
                <a:spcPct val="90000"/>
              </a:lnSpc>
              <a:spcBef>
                <a:spcPts val="1200"/>
              </a:spcBef>
              <a:buClr>
                <a:srgbClr val="E85E12"/>
              </a:buClr>
              <a:buSzPts val="3200"/>
              <a:buFont typeface="Corbel"/>
              <a:defRPr sz="3200">
                <a:solidFill>
                  <a:srgbClr val="2C3841"/>
                </a:solidFill>
                <a:latin typeface="Corbel"/>
                <a:ea typeface="Corbel"/>
                <a:cs typeface="Corbel"/>
                <a:sym typeface="Corbel"/>
              </a:defRPr>
            </a:lvl4pPr>
            <a:lvl5pPr marL="2384512" indent="-525399">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10" name="Shape 185"/>
          <p:cNvSpPr txBox="1">
            <a:spLocks noGrp="1"/>
          </p:cNvSpPr>
          <p:nvPr>
            <p:ph type="body" sz="quarter" idx="13"/>
          </p:nvPr>
        </p:nvSpPr>
        <p:spPr>
          <a:xfrm>
            <a:off x="215899" y="1172632"/>
            <a:ext cx="4103689" cy="450001"/>
          </a:xfrm>
          <a:prstGeom prst="rect">
            <a:avLst/>
          </a:prstGeom>
        </p:spPr>
        <p:txBody>
          <a:bodyPr>
            <a:normAutofit/>
          </a:bodyPr>
          <a:lstStyle/>
          <a:p>
            <a:pPr marL="228600" indent="0">
              <a:lnSpc>
                <a:spcPct val="90000"/>
              </a:lnSpc>
              <a:spcBef>
                <a:spcPts val="1200"/>
              </a:spcBef>
              <a:buClrTx/>
              <a:buSzTx/>
              <a:buFontTx/>
              <a:buNone/>
              <a:defRPr sz="3200" b="1">
                <a:solidFill>
                  <a:srgbClr val="2C3841"/>
                </a:solidFill>
                <a:latin typeface="Corbel"/>
                <a:ea typeface="Corbel"/>
                <a:cs typeface="Corbel"/>
                <a:sym typeface="Corbel"/>
              </a:defRPr>
            </a:pPr>
            <a:endParaRPr/>
          </a:p>
        </p:txBody>
      </p:sp>
      <p:sp>
        <p:nvSpPr>
          <p:cNvPr id="311" name="Shape 186"/>
          <p:cNvSpPr txBox="1">
            <a:spLocks noGrp="1"/>
          </p:cNvSpPr>
          <p:nvPr>
            <p:ph type="body" sz="half" idx="14"/>
          </p:nvPr>
        </p:nvSpPr>
        <p:spPr>
          <a:xfrm>
            <a:off x="4824450" y="1845733"/>
            <a:ext cx="4103649" cy="4464051"/>
          </a:xfrm>
          <a:prstGeom prst="rect">
            <a:avLst/>
          </a:prstGeom>
        </p:spPr>
        <p:txBody>
          <a:bodyPr>
            <a:normAutofit/>
          </a:bodyPr>
          <a:lstStyle/>
          <a:p>
            <a:pPr indent="-472440">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pPr>
            <a:endParaRPr/>
          </a:p>
        </p:txBody>
      </p:sp>
      <p:sp>
        <p:nvSpPr>
          <p:cNvPr id="312" name="Shape 187"/>
          <p:cNvSpPr txBox="1">
            <a:spLocks noGrp="1"/>
          </p:cNvSpPr>
          <p:nvPr>
            <p:ph type="body" sz="quarter" idx="15"/>
          </p:nvPr>
        </p:nvSpPr>
        <p:spPr>
          <a:xfrm>
            <a:off x="4824450" y="1169807"/>
            <a:ext cx="4103649" cy="450001"/>
          </a:xfrm>
          <a:prstGeom prst="rect">
            <a:avLst/>
          </a:prstGeom>
        </p:spPr>
        <p:txBody>
          <a:bodyPr>
            <a:normAutofit/>
          </a:bodyPr>
          <a:lstStyle/>
          <a:p>
            <a:pPr marL="228600" indent="0">
              <a:lnSpc>
                <a:spcPct val="90000"/>
              </a:lnSpc>
              <a:spcBef>
                <a:spcPts val="1200"/>
              </a:spcBef>
              <a:buClrTx/>
              <a:buSzTx/>
              <a:buFontTx/>
              <a:buNone/>
              <a:defRPr sz="3200" b="1">
                <a:solidFill>
                  <a:srgbClr val="2C3841"/>
                </a:solidFill>
                <a:latin typeface="Corbel"/>
                <a:ea typeface="Corbel"/>
                <a:cs typeface="Corbel"/>
                <a:sym typeface="Corbel"/>
              </a:defRPr>
            </a:pPr>
            <a:endParaRPr/>
          </a:p>
        </p:txBody>
      </p:sp>
      <p:sp>
        <p:nvSpPr>
          <p:cNvPr id="313" name="Slide Number"/>
          <p:cNvSpPr txBox="1">
            <a:spLocks noGrp="1"/>
          </p:cNvSpPr>
          <p:nvPr>
            <p:ph type="sldNum" sz="quarter" idx="2"/>
          </p:nvPr>
        </p:nvSpPr>
        <p:spPr>
          <a:xfrm>
            <a:off x="8761510" y="6497037"/>
            <a:ext cx="166590" cy="177801"/>
          </a:xfrm>
          <a:prstGeom prst="rect">
            <a:avLst/>
          </a:prstGeom>
        </p:spPr>
        <p:txBody>
          <a:bodyPr lIns="0" tIns="0" rIns="0" bIns="0"/>
          <a:lstStyle>
            <a:lvl1pPr algn="r">
              <a:defRPr sz="1200" b="1">
                <a:solidFill>
                  <a:srgbClr val="9BA7A8"/>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3-Panel Heading + Core bullets">
    <p:spTree>
      <p:nvGrpSpPr>
        <p:cNvPr id="1" name=""/>
        <p:cNvGrpSpPr/>
        <p:nvPr/>
      </p:nvGrpSpPr>
      <p:grpSpPr>
        <a:xfrm>
          <a:off x="0" y="0"/>
          <a:ext cx="0" cy="0"/>
          <a:chOff x="0" y="0"/>
          <a:chExt cx="0" cy="0"/>
        </a:xfrm>
      </p:grpSpPr>
      <p:sp>
        <p:nvSpPr>
          <p:cNvPr id="320" name="Shape 174"/>
          <p:cNvSpPr/>
          <p:nvPr/>
        </p:nvSpPr>
        <p:spPr>
          <a:xfrm>
            <a:off x="215898" y="692150"/>
            <a:ext cx="8712201" cy="0"/>
          </a:xfrm>
          <a:prstGeom prst="line">
            <a:avLst/>
          </a:prstGeom>
          <a:ln>
            <a:solidFill>
              <a:srgbClr val="2C3841"/>
            </a:solidFill>
          </a:ln>
        </p:spPr>
        <p:txBody>
          <a:bodyPr lIns="45719" rIns="45719"/>
          <a:lstStyle/>
          <a:p>
            <a:endParaRPr/>
          </a:p>
        </p:txBody>
      </p:sp>
      <p:sp>
        <p:nvSpPr>
          <p:cNvPr id="321" name="Shape 175"/>
          <p:cNvSpPr/>
          <p:nvPr/>
        </p:nvSpPr>
        <p:spPr>
          <a:xfrm>
            <a:off x="216098" y="6497039"/>
            <a:ext cx="8712001" cy="1"/>
          </a:xfrm>
          <a:prstGeom prst="line">
            <a:avLst/>
          </a:prstGeom>
          <a:ln>
            <a:solidFill>
              <a:srgbClr val="2C3841"/>
            </a:solidFill>
          </a:ln>
        </p:spPr>
        <p:txBody>
          <a:bodyPr lIns="45719" rIns="45719"/>
          <a:lstStyle/>
          <a:p>
            <a:endParaRPr/>
          </a:p>
        </p:txBody>
      </p:sp>
      <p:sp>
        <p:nvSpPr>
          <p:cNvPr id="322" name="Title Text"/>
          <p:cNvSpPr txBox="1">
            <a:spLocks noGrp="1"/>
          </p:cNvSpPr>
          <p:nvPr>
            <p:ph type="title"/>
          </p:nvPr>
        </p:nvSpPr>
        <p:spPr>
          <a:xfrm>
            <a:off x="1222003" y="19050"/>
            <a:ext cx="6156224" cy="597000"/>
          </a:xfrm>
          <a:prstGeom prst="rect">
            <a:avLst/>
          </a:prstGeom>
        </p:spPr>
        <p:txBody>
          <a:bodyPr anchor="b">
            <a:normAutofit/>
          </a:bodyPr>
          <a:lstStyle>
            <a:lvl1pPr algn="r">
              <a:lnSpc>
                <a:spcPct val="90000"/>
              </a:lnSpc>
              <a:defRPr sz="3700" b="1">
                <a:solidFill>
                  <a:srgbClr val="B71A8B"/>
                </a:solidFill>
                <a:latin typeface="Corbel"/>
                <a:ea typeface="Corbel"/>
                <a:cs typeface="Corbel"/>
                <a:sym typeface="Corbel"/>
              </a:defRPr>
            </a:lvl1pPr>
          </a:lstStyle>
          <a:p>
            <a:r>
              <a:t>Title Text</a:t>
            </a:r>
          </a:p>
        </p:txBody>
      </p:sp>
      <p:sp>
        <p:nvSpPr>
          <p:cNvPr id="323" name="Body Level One…"/>
          <p:cNvSpPr txBox="1">
            <a:spLocks noGrp="1"/>
          </p:cNvSpPr>
          <p:nvPr>
            <p:ph type="body" sz="quarter" idx="1"/>
          </p:nvPr>
        </p:nvSpPr>
        <p:spPr>
          <a:xfrm>
            <a:off x="4824412" y="1845731"/>
            <a:ext cx="4103649" cy="2064001"/>
          </a:xfrm>
          <a:prstGeom prst="rect">
            <a:avLst/>
          </a:prstGeom>
        </p:spPr>
        <p:txBody>
          <a:bodyPr>
            <a:normAutofit/>
          </a:bodyPr>
          <a:lstStyle>
            <a:lvl1pPr indent="-472440">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1pPr>
            <a:lvl2pPr marL="914400" indent="-472440">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2pPr>
            <a:lvl3pPr marL="1470112" indent="-525399">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3pPr>
            <a:lvl4pPr marL="1927312" indent="-525399">
              <a:lnSpc>
                <a:spcPct val="90000"/>
              </a:lnSpc>
              <a:spcBef>
                <a:spcPts val="1200"/>
              </a:spcBef>
              <a:buClr>
                <a:srgbClr val="E85E12"/>
              </a:buClr>
              <a:buSzPts val="3200"/>
              <a:buFont typeface="Corbel"/>
              <a:defRPr sz="3200">
                <a:solidFill>
                  <a:srgbClr val="2C3841"/>
                </a:solidFill>
                <a:latin typeface="Corbel"/>
                <a:ea typeface="Corbel"/>
                <a:cs typeface="Corbel"/>
                <a:sym typeface="Corbel"/>
              </a:defRPr>
            </a:lvl4pPr>
            <a:lvl5pPr marL="2384512" indent="-525399">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24" name="Shape 194"/>
          <p:cNvSpPr txBox="1">
            <a:spLocks noGrp="1"/>
          </p:cNvSpPr>
          <p:nvPr>
            <p:ph type="body" sz="quarter" idx="13"/>
          </p:nvPr>
        </p:nvSpPr>
        <p:spPr>
          <a:xfrm>
            <a:off x="4824412" y="4245781"/>
            <a:ext cx="4103649" cy="2064001"/>
          </a:xfrm>
          <a:prstGeom prst="rect">
            <a:avLst/>
          </a:prstGeom>
        </p:spPr>
        <p:txBody>
          <a:bodyPr>
            <a:normAutofit/>
          </a:bodyPr>
          <a:lstStyle/>
          <a:p>
            <a:pPr indent="-472440">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pPr>
            <a:endParaRPr/>
          </a:p>
        </p:txBody>
      </p:sp>
      <p:sp>
        <p:nvSpPr>
          <p:cNvPr id="325" name="Shape 195"/>
          <p:cNvSpPr txBox="1">
            <a:spLocks noGrp="1"/>
          </p:cNvSpPr>
          <p:nvPr>
            <p:ph type="body" sz="half" idx="14"/>
          </p:nvPr>
        </p:nvSpPr>
        <p:spPr>
          <a:xfrm>
            <a:off x="215899" y="1845733"/>
            <a:ext cx="4103594" cy="4464051"/>
          </a:xfrm>
          <a:prstGeom prst="rect">
            <a:avLst/>
          </a:prstGeom>
        </p:spPr>
        <p:txBody>
          <a:bodyPr>
            <a:normAutofit/>
          </a:bodyPr>
          <a:lstStyle/>
          <a:p>
            <a:pPr indent="-472440">
              <a:lnSpc>
                <a:spcPct val="90000"/>
              </a:lnSpc>
              <a:spcBef>
                <a:spcPts val="1200"/>
              </a:spcBef>
              <a:buClr>
                <a:srgbClr val="E85E12"/>
              </a:buClr>
              <a:buSzPts val="3200"/>
              <a:buFont typeface="Corbel"/>
              <a:buChar char="»"/>
              <a:defRPr sz="3200">
                <a:solidFill>
                  <a:srgbClr val="2C3841"/>
                </a:solidFill>
                <a:latin typeface="Corbel"/>
                <a:ea typeface="Corbel"/>
                <a:cs typeface="Corbel"/>
                <a:sym typeface="Corbel"/>
              </a:defRPr>
            </a:pPr>
            <a:endParaRPr/>
          </a:p>
        </p:txBody>
      </p:sp>
      <p:sp>
        <p:nvSpPr>
          <p:cNvPr id="326" name="Shape 196"/>
          <p:cNvSpPr txBox="1">
            <a:spLocks noGrp="1"/>
          </p:cNvSpPr>
          <p:nvPr>
            <p:ph type="body" sz="quarter" idx="15"/>
          </p:nvPr>
        </p:nvSpPr>
        <p:spPr>
          <a:xfrm>
            <a:off x="250823" y="1172632"/>
            <a:ext cx="4068766" cy="450001"/>
          </a:xfrm>
          <a:prstGeom prst="rect">
            <a:avLst/>
          </a:prstGeom>
        </p:spPr>
        <p:txBody>
          <a:bodyPr>
            <a:normAutofit/>
          </a:bodyPr>
          <a:lstStyle/>
          <a:p>
            <a:pPr marL="228600" indent="0">
              <a:lnSpc>
                <a:spcPct val="90000"/>
              </a:lnSpc>
              <a:spcBef>
                <a:spcPts val="1200"/>
              </a:spcBef>
              <a:buClrTx/>
              <a:buSzTx/>
              <a:buFontTx/>
              <a:buNone/>
              <a:defRPr sz="3200" b="1">
                <a:solidFill>
                  <a:srgbClr val="2C3841"/>
                </a:solidFill>
                <a:latin typeface="Corbel"/>
                <a:ea typeface="Corbel"/>
                <a:cs typeface="Corbel"/>
                <a:sym typeface="Corbel"/>
              </a:defRPr>
            </a:pPr>
            <a:endParaRPr/>
          </a:p>
        </p:txBody>
      </p:sp>
      <p:sp>
        <p:nvSpPr>
          <p:cNvPr id="327" name="Slide Number"/>
          <p:cNvSpPr txBox="1">
            <a:spLocks noGrp="1"/>
          </p:cNvSpPr>
          <p:nvPr>
            <p:ph type="sldNum" sz="quarter" idx="2"/>
          </p:nvPr>
        </p:nvSpPr>
        <p:spPr>
          <a:xfrm>
            <a:off x="8761510" y="6497037"/>
            <a:ext cx="166590" cy="177801"/>
          </a:xfrm>
          <a:prstGeom prst="rect">
            <a:avLst/>
          </a:prstGeom>
        </p:spPr>
        <p:txBody>
          <a:bodyPr lIns="0" tIns="0" rIns="0" bIns="0"/>
          <a:lstStyle>
            <a:lvl1pPr algn="r">
              <a:defRPr sz="1200" b="1">
                <a:solidFill>
                  <a:srgbClr val="9BA7A8"/>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Large Image">
    <p:spTree>
      <p:nvGrpSpPr>
        <p:cNvPr id="1" name=""/>
        <p:cNvGrpSpPr/>
        <p:nvPr/>
      </p:nvGrpSpPr>
      <p:grpSpPr>
        <a:xfrm>
          <a:off x="0" y="0"/>
          <a:ext cx="0" cy="0"/>
          <a:chOff x="0" y="0"/>
          <a:chExt cx="0" cy="0"/>
        </a:xfrm>
      </p:grpSpPr>
      <p:sp>
        <p:nvSpPr>
          <p:cNvPr id="334" name="Shape 174"/>
          <p:cNvSpPr/>
          <p:nvPr/>
        </p:nvSpPr>
        <p:spPr>
          <a:xfrm>
            <a:off x="215898" y="692150"/>
            <a:ext cx="8712201" cy="0"/>
          </a:xfrm>
          <a:prstGeom prst="line">
            <a:avLst/>
          </a:prstGeom>
          <a:ln>
            <a:solidFill>
              <a:srgbClr val="2C3841"/>
            </a:solidFill>
          </a:ln>
        </p:spPr>
        <p:txBody>
          <a:bodyPr lIns="45719" rIns="45719"/>
          <a:lstStyle/>
          <a:p>
            <a:endParaRPr/>
          </a:p>
        </p:txBody>
      </p:sp>
      <p:sp>
        <p:nvSpPr>
          <p:cNvPr id="335" name="Shape 175"/>
          <p:cNvSpPr/>
          <p:nvPr/>
        </p:nvSpPr>
        <p:spPr>
          <a:xfrm>
            <a:off x="216098" y="6497039"/>
            <a:ext cx="8712001" cy="1"/>
          </a:xfrm>
          <a:prstGeom prst="line">
            <a:avLst/>
          </a:prstGeom>
          <a:ln>
            <a:solidFill>
              <a:srgbClr val="2C3841"/>
            </a:solidFill>
          </a:ln>
        </p:spPr>
        <p:txBody>
          <a:bodyPr lIns="45719" rIns="45719"/>
          <a:lstStyle/>
          <a:p>
            <a:endParaRPr/>
          </a:p>
        </p:txBody>
      </p:sp>
      <p:sp>
        <p:nvSpPr>
          <p:cNvPr id="336" name="Title Text"/>
          <p:cNvSpPr txBox="1">
            <a:spLocks noGrp="1"/>
          </p:cNvSpPr>
          <p:nvPr>
            <p:ph type="title"/>
          </p:nvPr>
        </p:nvSpPr>
        <p:spPr>
          <a:xfrm>
            <a:off x="1222003" y="19050"/>
            <a:ext cx="6156224" cy="597000"/>
          </a:xfrm>
          <a:prstGeom prst="rect">
            <a:avLst/>
          </a:prstGeom>
        </p:spPr>
        <p:txBody>
          <a:bodyPr anchor="b">
            <a:normAutofit/>
          </a:bodyPr>
          <a:lstStyle>
            <a:lvl1pPr algn="r">
              <a:lnSpc>
                <a:spcPct val="90000"/>
              </a:lnSpc>
              <a:defRPr sz="3700" b="1">
                <a:solidFill>
                  <a:srgbClr val="B71A8B"/>
                </a:solidFill>
                <a:latin typeface="Corbel"/>
                <a:ea typeface="Corbel"/>
                <a:cs typeface="Corbel"/>
                <a:sym typeface="Corbel"/>
              </a:defRPr>
            </a:lvl1pPr>
          </a:lstStyle>
          <a:p>
            <a:r>
              <a:t>Title Text</a:t>
            </a:r>
          </a:p>
        </p:txBody>
      </p:sp>
      <p:sp>
        <p:nvSpPr>
          <p:cNvPr id="337" name="Shape 202"/>
          <p:cNvSpPr>
            <a:spLocks noGrp="1"/>
          </p:cNvSpPr>
          <p:nvPr>
            <p:ph type="pic" idx="13"/>
          </p:nvPr>
        </p:nvSpPr>
        <p:spPr>
          <a:xfrm>
            <a:off x="935037" y="1172629"/>
            <a:ext cx="7273925" cy="4751998"/>
          </a:xfrm>
          <a:prstGeom prst="rect">
            <a:avLst/>
          </a:prstGeom>
        </p:spPr>
        <p:txBody>
          <a:bodyPr lIns="91439" tIns="45719" rIns="91439" bIns="45719"/>
          <a:lstStyle/>
          <a:p>
            <a:endParaRPr/>
          </a:p>
        </p:txBody>
      </p:sp>
      <p:sp>
        <p:nvSpPr>
          <p:cNvPr id="338" name="Body Level One…"/>
          <p:cNvSpPr txBox="1">
            <a:spLocks noGrp="1"/>
          </p:cNvSpPr>
          <p:nvPr>
            <p:ph type="body" sz="quarter" idx="1"/>
          </p:nvPr>
        </p:nvSpPr>
        <p:spPr>
          <a:xfrm>
            <a:off x="935037" y="6028002"/>
            <a:ext cx="5435900" cy="270001"/>
          </a:xfrm>
          <a:prstGeom prst="rect">
            <a:avLst/>
          </a:prstGeom>
        </p:spPr>
        <p:txBody>
          <a:bodyPr>
            <a:normAutofit/>
          </a:bodyPr>
          <a:lstStyle>
            <a:lvl1pPr marL="228600" indent="0">
              <a:lnSpc>
                <a:spcPct val="90000"/>
              </a:lnSpc>
              <a:spcBef>
                <a:spcPts val="1200"/>
              </a:spcBef>
              <a:buClrTx/>
              <a:buSzTx/>
              <a:buFontTx/>
              <a:buNone/>
              <a:defRPr sz="2100">
                <a:solidFill>
                  <a:srgbClr val="2C3841"/>
                </a:solidFill>
                <a:latin typeface="Corbel"/>
                <a:ea typeface="Corbel"/>
                <a:cs typeface="Corbel"/>
                <a:sym typeface="Corbel"/>
              </a:defRPr>
            </a:lvl1pPr>
            <a:lvl2pPr marL="228600" indent="457200">
              <a:lnSpc>
                <a:spcPct val="90000"/>
              </a:lnSpc>
              <a:spcBef>
                <a:spcPts val="1200"/>
              </a:spcBef>
              <a:buClrTx/>
              <a:buSzTx/>
              <a:buFontTx/>
              <a:buNone/>
              <a:defRPr sz="2100">
                <a:solidFill>
                  <a:srgbClr val="2C3841"/>
                </a:solidFill>
                <a:latin typeface="Corbel"/>
                <a:ea typeface="Corbel"/>
                <a:cs typeface="Corbel"/>
                <a:sym typeface="Corbel"/>
              </a:defRPr>
            </a:lvl2pPr>
            <a:lvl3pPr marL="228600" indent="914400">
              <a:lnSpc>
                <a:spcPct val="90000"/>
              </a:lnSpc>
              <a:spcBef>
                <a:spcPts val="1200"/>
              </a:spcBef>
              <a:buClrTx/>
              <a:buSzTx/>
              <a:buFontTx/>
              <a:buNone/>
              <a:defRPr sz="2100">
                <a:solidFill>
                  <a:srgbClr val="2C3841"/>
                </a:solidFill>
                <a:latin typeface="Corbel"/>
                <a:ea typeface="Corbel"/>
                <a:cs typeface="Corbel"/>
                <a:sym typeface="Corbel"/>
              </a:defRPr>
            </a:lvl3pPr>
            <a:lvl4pPr marL="228600" indent="1371600">
              <a:lnSpc>
                <a:spcPct val="90000"/>
              </a:lnSpc>
              <a:spcBef>
                <a:spcPts val="1200"/>
              </a:spcBef>
              <a:buClrTx/>
              <a:buSzTx/>
              <a:buFontTx/>
              <a:buNone/>
              <a:defRPr sz="2100">
                <a:solidFill>
                  <a:srgbClr val="2C3841"/>
                </a:solidFill>
                <a:latin typeface="Corbel"/>
                <a:ea typeface="Corbel"/>
                <a:cs typeface="Corbel"/>
                <a:sym typeface="Corbel"/>
              </a:defRPr>
            </a:lvl4pPr>
            <a:lvl5pPr marL="228600" indent="1828800">
              <a:lnSpc>
                <a:spcPct val="90000"/>
              </a:lnSpc>
              <a:spcBef>
                <a:spcPts val="1200"/>
              </a:spcBef>
              <a:buClrTx/>
              <a:buSzTx/>
              <a:buFontTx/>
              <a:buNone/>
              <a:defRPr sz="2100">
                <a:solidFill>
                  <a:srgbClr val="2C3841"/>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39" name="Shape 204"/>
          <p:cNvSpPr txBox="1">
            <a:spLocks noGrp="1"/>
          </p:cNvSpPr>
          <p:nvPr>
            <p:ph type="body" sz="quarter" idx="14"/>
          </p:nvPr>
        </p:nvSpPr>
        <p:spPr>
          <a:xfrm>
            <a:off x="6370937" y="6028002"/>
            <a:ext cx="1838026" cy="270001"/>
          </a:xfrm>
          <a:prstGeom prst="rect">
            <a:avLst/>
          </a:prstGeom>
        </p:spPr>
        <p:txBody>
          <a:bodyPr>
            <a:normAutofit/>
          </a:bodyPr>
          <a:lstStyle/>
          <a:p>
            <a:pPr marL="228600" indent="0" algn="r">
              <a:lnSpc>
                <a:spcPct val="90000"/>
              </a:lnSpc>
              <a:spcBef>
                <a:spcPts val="1200"/>
              </a:spcBef>
              <a:buClrTx/>
              <a:buSzTx/>
              <a:buFontTx/>
              <a:buNone/>
              <a:defRPr sz="1000">
                <a:solidFill>
                  <a:srgbClr val="9BA7A8"/>
                </a:solidFill>
                <a:latin typeface="Corbel"/>
                <a:ea typeface="Corbel"/>
                <a:cs typeface="Corbel"/>
                <a:sym typeface="Corbel"/>
              </a:defRPr>
            </a:pPr>
            <a:endParaRPr/>
          </a:p>
        </p:txBody>
      </p:sp>
      <p:sp>
        <p:nvSpPr>
          <p:cNvPr id="340" name="Slide Number"/>
          <p:cNvSpPr txBox="1">
            <a:spLocks noGrp="1"/>
          </p:cNvSpPr>
          <p:nvPr>
            <p:ph type="sldNum" sz="quarter" idx="2"/>
          </p:nvPr>
        </p:nvSpPr>
        <p:spPr>
          <a:xfrm>
            <a:off x="8761510" y="6497037"/>
            <a:ext cx="166590" cy="177801"/>
          </a:xfrm>
          <a:prstGeom prst="rect">
            <a:avLst/>
          </a:prstGeom>
        </p:spPr>
        <p:txBody>
          <a:bodyPr lIns="0" tIns="0" rIns="0" bIns="0"/>
          <a:lstStyle>
            <a:lvl1pPr algn="r">
              <a:defRPr sz="1200" b="1">
                <a:solidFill>
                  <a:srgbClr val="9BA7A8"/>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No Placeholder">
    <p:spTree>
      <p:nvGrpSpPr>
        <p:cNvPr id="1" name=""/>
        <p:cNvGrpSpPr/>
        <p:nvPr/>
      </p:nvGrpSpPr>
      <p:grpSpPr>
        <a:xfrm>
          <a:off x="0" y="0"/>
          <a:ext cx="0" cy="0"/>
          <a:chOff x="0" y="0"/>
          <a:chExt cx="0" cy="0"/>
        </a:xfrm>
      </p:grpSpPr>
      <p:sp>
        <p:nvSpPr>
          <p:cNvPr id="347" name="Shape 174"/>
          <p:cNvSpPr/>
          <p:nvPr/>
        </p:nvSpPr>
        <p:spPr>
          <a:xfrm>
            <a:off x="215898" y="692150"/>
            <a:ext cx="8712201" cy="0"/>
          </a:xfrm>
          <a:prstGeom prst="line">
            <a:avLst/>
          </a:prstGeom>
          <a:ln>
            <a:solidFill>
              <a:srgbClr val="2C3841"/>
            </a:solidFill>
          </a:ln>
        </p:spPr>
        <p:txBody>
          <a:bodyPr lIns="45719" rIns="45719"/>
          <a:lstStyle/>
          <a:p>
            <a:endParaRPr/>
          </a:p>
        </p:txBody>
      </p:sp>
      <p:sp>
        <p:nvSpPr>
          <p:cNvPr id="348" name="Shape 175"/>
          <p:cNvSpPr/>
          <p:nvPr/>
        </p:nvSpPr>
        <p:spPr>
          <a:xfrm>
            <a:off x="216098" y="6497039"/>
            <a:ext cx="8712001" cy="1"/>
          </a:xfrm>
          <a:prstGeom prst="line">
            <a:avLst/>
          </a:prstGeom>
          <a:ln>
            <a:solidFill>
              <a:srgbClr val="2C3841"/>
            </a:solidFill>
          </a:ln>
        </p:spPr>
        <p:txBody>
          <a:bodyPr lIns="45719" rIns="45719"/>
          <a:lstStyle/>
          <a:p>
            <a:endParaRPr/>
          </a:p>
        </p:txBody>
      </p:sp>
      <p:sp>
        <p:nvSpPr>
          <p:cNvPr id="349" name="Title Text"/>
          <p:cNvSpPr txBox="1">
            <a:spLocks noGrp="1"/>
          </p:cNvSpPr>
          <p:nvPr>
            <p:ph type="title"/>
          </p:nvPr>
        </p:nvSpPr>
        <p:spPr>
          <a:xfrm>
            <a:off x="1222003" y="19050"/>
            <a:ext cx="6156224" cy="597000"/>
          </a:xfrm>
          <a:prstGeom prst="rect">
            <a:avLst/>
          </a:prstGeom>
        </p:spPr>
        <p:txBody>
          <a:bodyPr anchor="b">
            <a:normAutofit/>
          </a:bodyPr>
          <a:lstStyle>
            <a:lvl1pPr algn="r">
              <a:lnSpc>
                <a:spcPct val="90000"/>
              </a:lnSpc>
              <a:defRPr sz="3700" b="1">
                <a:solidFill>
                  <a:srgbClr val="B71A8B"/>
                </a:solidFill>
                <a:latin typeface="Corbel"/>
                <a:ea typeface="Corbel"/>
                <a:cs typeface="Corbel"/>
                <a:sym typeface="Corbel"/>
              </a:defRPr>
            </a:lvl1pPr>
          </a:lstStyle>
          <a:p>
            <a:r>
              <a:t>Title Text</a:t>
            </a:r>
          </a:p>
        </p:txBody>
      </p:sp>
      <p:sp>
        <p:nvSpPr>
          <p:cNvPr id="350" name="Slide Number"/>
          <p:cNvSpPr txBox="1">
            <a:spLocks noGrp="1"/>
          </p:cNvSpPr>
          <p:nvPr>
            <p:ph type="sldNum" sz="quarter" idx="2"/>
          </p:nvPr>
        </p:nvSpPr>
        <p:spPr>
          <a:xfrm>
            <a:off x="8761510" y="6497037"/>
            <a:ext cx="166590" cy="177801"/>
          </a:xfrm>
          <a:prstGeom prst="rect">
            <a:avLst/>
          </a:prstGeom>
        </p:spPr>
        <p:txBody>
          <a:bodyPr lIns="0" tIns="0" rIns="0" bIns="0"/>
          <a:lstStyle>
            <a:lvl1pPr algn="r">
              <a:defRPr sz="1200" b="1">
                <a:solidFill>
                  <a:srgbClr val="9BA7A8"/>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Section Divider">
    <p:spTree>
      <p:nvGrpSpPr>
        <p:cNvPr id="1" name=""/>
        <p:cNvGrpSpPr/>
        <p:nvPr/>
      </p:nvGrpSpPr>
      <p:grpSpPr>
        <a:xfrm>
          <a:off x="0" y="0"/>
          <a:ext cx="0" cy="0"/>
          <a:chOff x="0" y="0"/>
          <a:chExt cx="0" cy="0"/>
        </a:xfrm>
      </p:grpSpPr>
      <p:sp>
        <p:nvSpPr>
          <p:cNvPr id="357" name="Shape 174"/>
          <p:cNvSpPr/>
          <p:nvPr/>
        </p:nvSpPr>
        <p:spPr>
          <a:xfrm>
            <a:off x="215898" y="692150"/>
            <a:ext cx="8712201" cy="0"/>
          </a:xfrm>
          <a:prstGeom prst="line">
            <a:avLst/>
          </a:prstGeom>
          <a:ln>
            <a:solidFill>
              <a:srgbClr val="2C3841"/>
            </a:solidFill>
          </a:ln>
        </p:spPr>
        <p:txBody>
          <a:bodyPr lIns="45719" rIns="45719"/>
          <a:lstStyle/>
          <a:p>
            <a:endParaRPr/>
          </a:p>
        </p:txBody>
      </p:sp>
      <p:sp>
        <p:nvSpPr>
          <p:cNvPr id="358" name="Shape 175"/>
          <p:cNvSpPr/>
          <p:nvPr/>
        </p:nvSpPr>
        <p:spPr>
          <a:xfrm>
            <a:off x="216098" y="6497039"/>
            <a:ext cx="8712001" cy="1"/>
          </a:xfrm>
          <a:prstGeom prst="line">
            <a:avLst/>
          </a:prstGeom>
          <a:ln>
            <a:solidFill>
              <a:srgbClr val="2C3841"/>
            </a:solidFill>
          </a:ln>
        </p:spPr>
        <p:txBody>
          <a:bodyPr lIns="45719" rIns="45719"/>
          <a:lstStyle/>
          <a:p>
            <a:endParaRPr/>
          </a:p>
        </p:txBody>
      </p:sp>
      <p:sp>
        <p:nvSpPr>
          <p:cNvPr id="359" name="Title Text"/>
          <p:cNvSpPr txBox="1">
            <a:spLocks noGrp="1"/>
          </p:cNvSpPr>
          <p:nvPr>
            <p:ph type="title"/>
          </p:nvPr>
        </p:nvSpPr>
        <p:spPr>
          <a:xfrm>
            <a:off x="565199" y="3728982"/>
            <a:ext cx="8362900" cy="596901"/>
          </a:xfrm>
          <a:prstGeom prst="rect">
            <a:avLst/>
          </a:prstGeom>
        </p:spPr>
        <p:txBody>
          <a:bodyPr anchor="t">
            <a:normAutofit/>
          </a:bodyPr>
          <a:lstStyle>
            <a:lvl1pPr algn="r">
              <a:lnSpc>
                <a:spcPct val="90000"/>
              </a:lnSpc>
              <a:defRPr sz="3700" b="1">
                <a:solidFill>
                  <a:srgbClr val="B71A8B"/>
                </a:solidFill>
                <a:latin typeface="Corbel"/>
                <a:ea typeface="Corbel"/>
                <a:cs typeface="Corbel"/>
                <a:sym typeface="Corbel"/>
              </a:defRPr>
            </a:lvl1pPr>
          </a:lstStyle>
          <a:p>
            <a:r>
              <a:t>Title Text</a:t>
            </a:r>
          </a:p>
        </p:txBody>
      </p:sp>
      <p:sp>
        <p:nvSpPr>
          <p:cNvPr id="360" name="Body Level One…"/>
          <p:cNvSpPr txBox="1">
            <a:spLocks noGrp="1"/>
          </p:cNvSpPr>
          <p:nvPr>
            <p:ph type="body" sz="quarter" idx="1"/>
          </p:nvPr>
        </p:nvSpPr>
        <p:spPr>
          <a:xfrm>
            <a:off x="565199" y="4335407"/>
            <a:ext cx="8362900" cy="410369"/>
          </a:xfrm>
          <a:prstGeom prst="rect">
            <a:avLst/>
          </a:prstGeom>
        </p:spPr>
        <p:txBody>
          <a:bodyPr anchor="b">
            <a:normAutofit/>
          </a:bodyPr>
          <a:lstStyle>
            <a:lvl1pPr marL="228600" indent="0">
              <a:spcBef>
                <a:spcPts val="2400"/>
              </a:spcBef>
              <a:buClrTx/>
              <a:buSzTx/>
              <a:buFontTx/>
              <a:buNone/>
              <a:defRPr sz="2600">
                <a:solidFill>
                  <a:srgbClr val="2C3841"/>
                </a:solidFill>
                <a:latin typeface="Corbel"/>
                <a:ea typeface="Corbel"/>
                <a:cs typeface="Corbel"/>
                <a:sym typeface="Corbel"/>
              </a:defRPr>
            </a:lvl1pPr>
            <a:lvl2pPr marL="760356" indent="-364104">
              <a:spcBef>
                <a:spcPts val="2400"/>
              </a:spcBef>
              <a:buClrTx/>
              <a:buSzPts val="2600"/>
              <a:buFontTx/>
              <a:buChar char="›"/>
              <a:defRPr sz="2600">
                <a:solidFill>
                  <a:srgbClr val="2C3841"/>
                </a:solidFill>
                <a:latin typeface="Corbel"/>
                <a:ea typeface="Corbel"/>
                <a:cs typeface="Corbel"/>
                <a:sym typeface="Corbel"/>
              </a:defRPr>
            </a:lvl2pPr>
            <a:lvl3pPr marL="1283017" indent="-383856">
              <a:spcBef>
                <a:spcPts val="2400"/>
              </a:spcBef>
              <a:buClrTx/>
              <a:buSzPts val="2600"/>
              <a:buFontTx/>
              <a:buChar char="–"/>
              <a:defRPr sz="2600">
                <a:solidFill>
                  <a:srgbClr val="2C3841"/>
                </a:solidFill>
                <a:latin typeface="Corbel"/>
                <a:ea typeface="Corbel"/>
                <a:cs typeface="Corbel"/>
                <a:sym typeface="Corbel"/>
              </a:defRPr>
            </a:lvl3pPr>
            <a:lvl4pPr marL="1740217" indent="-383856">
              <a:spcBef>
                <a:spcPts val="2400"/>
              </a:spcBef>
              <a:buClrTx/>
              <a:buSzPts val="2600"/>
              <a:buFontTx/>
              <a:defRPr sz="2600">
                <a:solidFill>
                  <a:srgbClr val="2C3841"/>
                </a:solidFill>
                <a:latin typeface="Corbel"/>
                <a:ea typeface="Corbel"/>
                <a:cs typeface="Corbel"/>
                <a:sym typeface="Corbel"/>
              </a:defRPr>
            </a:lvl4pPr>
            <a:lvl5pPr marL="2197417" indent="-383856">
              <a:spcBef>
                <a:spcPts val="2400"/>
              </a:spcBef>
              <a:buClrTx/>
              <a:buSzPts val="2600"/>
              <a:buFontTx/>
              <a:buChar char="–"/>
              <a:defRPr sz="2600">
                <a:solidFill>
                  <a:srgbClr val="2C3841"/>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61" name="Slide Number"/>
          <p:cNvSpPr txBox="1">
            <a:spLocks noGrp="1"/>
          </p:cNvSpPr>
          <p:nvPr>
            <p:ph type="sldNum" sz="quarter" idx="2"/>
          </p:nvPr>
        </p:nvSpPr>
        <p:spPr>
          <a:xfrm>
            <a:off x="8761510" y="6497037"/>
            <a:ext cx="166590" cy="177801"/>
          </a:xfrm>
          <a:prstGeom prst="rect">
            <a:avLst/>
          </a:prstGeom>
        </p:spPr>
        <p:txBody>
          <a:bodyPr lIns="0" tIns="0" rIns="0" bIns="0"/>
          <a:lstStyle>
            <a:lvl1pPr algn="r">
              <a:defRPr sz="1200" b="1">
                <a:solidFill>
                  <a:srgbClr val="9BA7A8"/>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368"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369"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370"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371"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372"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373"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374"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375" name="Title Text"/>
          <p:cNvSpPr txBox="1">
            <a:spLocks noGrp="1"/>
          </p:cNvSpPr>
          <p:nvPr>
            <p:ph type="title"/>
          </p:nvPr>
        </p:nvSpPr>
        <p:spPr>
          <a:xfrm>
            <a:off x="457200" y="274636"/>
            <a:ext cx="6635750" cy="633414"/>
          </a:xfrm>
          <a:prstGeom prst="rect">
            <a:avLst/>
          </a:prstGeom>
        </p:spPr>
        <p:txBody>
          <a:bodyPr>
            <a:normAutofit/>
          </a:bodyPr>
          <a:lstStyle>
            <a:lvl1pPr>
              <a:defRPr sz="3200">
                <a:latin typeface="Cabin Bold"/>
                <a:ea typeface="Cabin Bold"/>
                <a:cs typeface="Cabin Bold"/>
                <a:sym typeface="Cabin Bold"/>
              </a:defRPr>
            </a:lvl1pPr>
          </a:lstStyle>
          <a:p>
            <a:r>
              <a:t>Title Text</a:t>
            </a:r>
          </a:p>
        </p:txBody>
      </p:sp>
      <p:sp>
        <p:nvSpPr>
          <p:cNvPr id="376" name="Body Level One…"/>
          <p:cNvSpPr txBox="1">
            <a:spLocks noGrp="1"/>
          </p:cNvSpPr>
          <p:nvPr>
            <p:ph type="body" idx="1"/>
          </p:nvPr>
        </p:nvSpPr>
        <p:spPr>
          <a:xfrm>
            <a:off x="457200" y="1192212"/>
            <a:ext cx="8223250" cy="4414838"/>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552700" indent="-60960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377" name="Slide Number"/>
          <p:cNvSpPr txBox="1">
            <a:spLocks noGrp="1"/>
          </p:cNvSpPr>
          <p:nvPr>
            <p:ph type="sldNum" sz="quarter" idx="2"/>
          </p:nvPr>
        </p:nvSpPr>
        <p:spPr>
          <a:xfrm>
            <a:off x="4419600" y="6172200"/>
            <a:ext cx="2133600" cy="368301"/>
          </a:xfrm>
          <a:prstGeom prst="rect">
            <a:avLst/>
          </a:prstGeom>
        </p:spPr>
        <p:txBody>
          <a:bodyPr lIns="45719" tIns="45719" rIns="45719" bIns="45719" anchor="ctr"/>
          <a:lstStyle>
            <a:lvl1pPr algn="r">
              <a:defRPr sz="12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WO_OBJECTS">
    <p:spTree>
      <p:nvGrpSpPr>
        <p:cNvPr id="1" name=""/>
        <p:cNvGrpSpPr/>
        <p:nvPr/>
      </p:nvGrpSpPr>
      <p:grpSpPr>
        <a:xfrm>
          <a:off x="0" y="0"/>
          <a:ext cx="0" cy="0"/>
          <a:chOff x="0" y="0"/>
          <a:chExt cx="0" cy="0"/>
        </a:xfrm>
      </p:grpSpPr>
      <p:sp>
        <p:nvSpPr>
          <p:cNvPr id="384"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385"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386"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387"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388"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389"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390"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391"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392" name="Body Level One…"/>
          <p:cNvSpPr txBox="1">
            <a:spLocks noGrp="1"/>
          </p:cNvSpPr>
          <p:nvPr>
            <p:ph type="body" sz="half" idx="1"/>
          </p:nvPr>
        </p:nvSpPr>
        <p:spPr>
          <a:xfrm>
            <a:off x="457200" y="1600200"/>
            <a:ext cx="4038599" cy="4525963"/>
          </a:xfrm>
          <a:prstGeom prst="rect">
            <a:avLst/>
          </a:prstGeom>
        </p:spPr>
        <p:txBody>
          <a:bodyPr>
            <a:normAutofit/>
          </a:bodyPr>
          <a:lstStyle>
            <a:lvl1pPr indent="-406400">
              <a:spcBef>
                <a:spcPts val="500"/>
              </a:spcBef>
              <a:buSzPts val="2800"/>
              <a:defRPr sz="2800"/>
            </a:lvl1pPr>
            <a:lvl2pPr marL="977900" indent="-444500">
              <a:spcBef>
                <a:spcPts val="500"/>
              </a:spcBef>
              <a:buSzPts val="2800"/>
              <a:defRPr sz="2800"/>
            </a:lvl2pPr>
            <a:lvl3pPr marL="1513839" indent="-497839">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r>
              <a:t>Body Level One</a:t>
            </a:r>
          </a:p>
          <a:p>
            <a:pPr lvl="1"/>
            <a:r>
              <a:t>Body Level Two</a:t>
            </a:r>
          </a:p>
          <a:p>
            <a:pPr lvl="2"/>
            <a:r>
              <a:t>Body Level Three</a:t>
            </a:r>
          </a:p>
          <a:p>
            <a:pPr lvl="3"/>
            <a:r>
              <a:t>Body Level Four</a:t>
            </a:r>
          </a:p>
          <a:p>
            <a:pPr lvl="4"/>
            <a:r>
              <a:t>Body Level Five</a:t>
            </a:r>
          </a:p>
        </p:txBody>
      </p:sp>
      <p:sp>
        <p:nvSpPr>
          <p:cNvPr id="393" name="Shape 243"/>
          <p:cNvSpPr txBox="1">
            <a:spLocks noGrp="1"/>
          </p:cNvSpPr>
          <p:nvPr>
            <p:ph type="body" sz="half" idx="13"/>
          </p:nvPr>
        </p:nvSpPr>
        <p:spPr>
          <a:xfrm>
            <a:off x="4648199" y="1600200"/>
            <a:ext cx="4038600" cy="4525963"/>
          </a:xfrm>
          <a:prstGeom prst="rect">
            <a:avLst/>
          </a:prstGeom>
        </p:spPr>
        <p:txBody>
          <a:bodyPr>
            <a:normAutofit/>
          </a:bodyPr>
          <a:lstStyle/>
          <a:p>
            <a:pPr indent="-406400">
              <a:spcBef>
                <a:spcPts val="500"/>
              </a:spcBef>
              <a:buSzPts val="2800"/>
              <a:defRPr sz="2800"/>
            </a:pPr>
            <a:endParaRPr/>
          </a:p>
        </p:txBody>
      </p:sp>
      <p:sp>
        <p:nvSpPr>
          <p:cNvPr id="394"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36" name="Title Text"/>
          <p:cNvSpPr txBox="1">
            <a:spLocks noGrp="1"/>
          </p:cNvSpPr>
          <p:nvPr>
            <p:ph type="title"/>
          </p:nvPr>
        </p:nvSpPr>
        <p:spPr>
          <a:xfrm>
            <a:off x="755575" y="3140966"/>
            <a:ext cx="7772401" cy="1362076"/>
          </a:xfrm>
          <a:prstGeom prst="rect">
            <a:avLst/>
          </a:prstGeom>
        </p:spPr>
        <p:txBody>
          <a:bodyPr anchor="t">
            <a:normAutofit/>
          </a:bodyPr>
          <a:lstStyle>
            <a:lvl1pPr algn="l">
              <a:defRPr sz="4000">
                <a:latin typeface="Cabin Bold"/>
                <a:ea typeface="Cabin Bold"/>
                <a:cs typeface="Cabin Bold"/>
                <a:sym typeface="Cabin Bold"/>
              </a:defRPr>
            </a:lvl1pPr>
          </a:lstStyle>
          <a:p>
            <a:r>
              <a:t>Title Text</a:t>
            </a:r>
          </a:p>
        </p:txBody>
      </p:sp>
      <p:sp>
        <p:nvSpPr>
          <p:cNvPr id="37" name="Body Level One…"/>
          <p:cNvSpPr txBox="1">
            <a:spLocks noGrp="1"/>
          </p:cNvSpPr>
          <p:nvPr>
            <p:ph type="body" sz="quarter" idx="1"/>
          </p:nvPr>
        </p:nvSpPr>
        <p:spPr>
          <a:xfrm>
            <a:off x="755575" y="1628799"/>
            <a:ext cx="7772401" cy="1500189"/>
          </a:xfrm>
          <a:prstGeom prst="rect">
            <a:avLst/>
          </a:prstGeom>
        </p:spPr>
        <p:txBody>
          <a:bodyPr anchor="b">
            <a:normAutofit/>
          </a:bodyPr>
          <a:lstStyle>
            <a:lvl1pPr marL="228600" indent="0">
              <a:buClrTx/>
              <a:buSzTx/>
              <a:buFontTx/>
              <a:buNone/>
              <a:defRPr sz="2000"/>
            </a:lvl1pPr>
            <a:lvl2pPr marL="228600" indent="457200">
              <a:buClrTx/>
              <a:buSzTx/>
              <a:buFontTx/>
              <a:buNone/>
              <a:defRPr sz="2000"/>
            </a:lvl2pPr>
            <a:lvl3pPr marL="228600" indent="914400">
              <a:buClrTx/>
              <a:buSzTx/>
              <a:buFontTx/>
              <a:buNone/>
              <a:defRPr sz="2000"/>
            </a:lvl3pPr>
            <a:lvl4pPr marL="228600" indent="1371600">
              <a:buClrTx/>
              <a:buSzTx/>
              <a:buFontTx/>
              <a:buNone/>
              <a:defRPr sz="2000"/>
            </a:lvl4pPr>
            <a:lvl5pPr marL="228600" indent="1828800">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enutzerdefiniertes Layout">
    <p:spTree>
      <p:nvGrpSpPr>
        <p:cNvPr id="1" name=""/>
        <p:cNvGrpSpPr/>
        <p:nvPr/>
      </p:nvGrpSpPr>
      <p:grpSpPr>
        <a:xfrm>
          <a:off x="0" y="0"/>
          <a:ext cx="0" cy="0"/>
          <a:chOff x="0" y="0"/>
          <a:chExt cx="0" cy="0"/>
        </a:xfrm>
      </p:grpSpPr>
      <p:sp>
        <p:nvSpPr>
          <p:cNvPr id="401"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02"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03"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404"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405"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06"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407"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408" name="Shape 248"/>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09" name="Shape 249"/>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10" name="Shape 250" descr="Shape 250"/>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411" name="Shape 251"/>
          <p:cNvSpPr/>
          <p:nvPr/>
        </p:nvSpPr>
        <p:spPr>
          <a:xfrm>
            <a:off x="323850" y="3860800"/>
            <a:ext cx="1873251" cy="1873251"/>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412" name="Shape 252"/>
          <p:cNvSpPr/>
          <p:nvPr/>
        </p:nvSpPr>
        <p:spPr>
          <a:xfrm>
            <a:off x="1042986" y="5229225"/>
            <a:ext cx="1296988" cy="129698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13" name="Shape 253" descr="Shape 253"/>
          <p:cNvPicPr>
            <a:picLocks noChangeAspect="1"/>
          </p:cNvPicPr>
          <p:nvPr/>
        </p:nvPicPr>
        <p:blipFill>
          <a:blip r:embed="rId5">
            <a:extLst/>
          </a:blip>
          <a:stretch>
            <a:fillRect/>
          </a:stretch>
        </p:blipFill>
        <p:spPr>
          <a:xfrm>
            <a:off x="1692275" y="5607050"/>
            <a:ext cx="1079500" cy="1050146"/>
          </a:xfrm>
          <a:prstGeom prst="rect">
            <a:avLst/>
          </a:prstGeom>
          <a:ln w="12700">
            <a:miter lim="400000"/>
          </a:ln>
        </p:spPr>
      </p:pic>
      <p:sp>
        <p:nvSpPr>
          <p:cNvPr id="414" name="Title Text"/>
          <p:cNvSpPr txBox="1">
            <a:spLocks noGrp="1"/>
          </p:cNvSpPr>
          <p:nvPr>
            <p:ph type="title"/>
          </p:nvPr>
        </p:nvSpPr>
        <p:spPr>
          <a:xfrm>
            <a:off x="1619671" y="1052736"/>
            <a:ext cx="4901716" cy="1143001"/>
          </a:xfrm>
          <a:prstGeom prst="rect">
            <a:avLst/>
          </a:prstGeom>
        </p:spPr>
        <p:txBody>
          <a:bodyPr>
            <a:normAutofit/>
          </a:bodyPr>
          <a:lstStyle/>
          <a:p>
            <a:r>
              <a:t>Title Text</a:t>
            </a:r>
          </a:p>
        </p:txBody>
      </p:sp>
      <p:sp>
        <p:nvSpPr>
          <p:cNvPr id="415" name="Slide Number"/>
          <p:cNvSpPr txBox="1">
            <a:spLocks noGrp="1"/>
          </p:cNvSpPr>
          <p:nvPr>
            <p:ph type="sldNum" sz="quarter" idx="2"/>
          </p:nvPr>
        </p:nvSpPr>
        <p:spPr>
          <a:xfrm>
            <a:off x="8399640" y="64297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22"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23"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24"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425"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426"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27"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428"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429" name="Title Text"/>
          <p:cNvSpPr txBox="1">
            <a:spLocks noGrp="1"/>
          </p:cNvSpPr>
          <p:nvPr>
            <p:ph type="title"/>
          </p:nvPr>
        </p:nvSpPr>
        <p:spPr>
          <a:xfrm>
            <a:off x="755575" y="3140966"/>
            <a:ext cx="7772401" cy="1362076"/>
          </a:xfrm>
          <a:prstGeom prst="rect">
            <a:avLst/>
          </a:prstGeom>
        </p:spPr>
        <p:txBody>
          <a:bodyPr anchor="t">
            <a:normAutofit/>
          </a:bodyPr>
          <a:lstStyle>
            <a:lvl1pPr algn="l">
              <a:defRPr sz="4000">
                <a:latin typeface="Cabin Bold"/>
                <a:ea typeface="Cabin Bold"/>
                <a:cs typeface="Cabin Bold"/>
                <a:sym typeface="Cabin Bold"/>
              </a:defRPr>
            </a:lvl1pPr>
          </a:lstStyle>
          <a:p>
            <a:r>
              <a:t>Title Text</a:t>
            </a:r>
          </a:p>
        </p:txBody>
      </p:sp>
      <p:sp>
        <p:nvSpPr>
          <p:cNvPr id="430" name="Body Level One…"/>
          <p:cNvSpPr txBox="1">
            <a:spLocks noGrp="1"/>
          </p:cNvSpPr>
          <p:nvPr>
            <p:ph type="body" sz="quarter" idx="1"/>
          </p:nvPr>
        </p:nvSpPr>
        <p:spPr>
          <a:xfrm>
            <a:off x="755575" y="1628799"/>
            <a:ext cx="7772401" cy="1500189"/>
          </a:xfrm>
          <a:prstGeom prst="rect">
            <a:avLst/>
          </a:prstGeom>
        </p:spPr>
        <p:txBody>
          <a:bodyPr anchor="b">
            <a:normAutofit/>
          </a:bodyPr>
          <a:lstStyle>
            <a:lvl1pPr marL="228600" indent="0">
              <a:buClrTx/>
              <a:buSzTx/>
              <a:buFontTx/>
              <a:buNone/>
              <a:defRPr sz="2000"/>
            </a:lvl1pPr>
            <a:lvl2pPr marL="228600" indent="457200">
              <a:buClrTx/>
              <a:buSzTx/>
              <a:buFontTx/>
              <a:buNone/>
              <a:defRPr sz="2000"/>
            </a:lvl2pPr>
            <a:lvl3pPr marL="228600" indent="914400">
              <a:buClrTx/>
              <a:buSzTx/>
              <a:buFontTx/>
              <a:buNone/>
              <a:defRPr sz="2000"/>
            </a:lvl3pPr>
            <a:lvl4pPr marL="228600" indent="1371600">
              <a:buClrTx/>
              <a:buSzTx/>
              <a:buFontTx/>
              <a:buNone/>
              <a:defRPr sz="2000"/>
            </a:lvl4pPr>
            <a:lvl5pPr marL="228600" indent="1828800">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sp>
        <p:nvSpPr>
          <p:cNvPr id="438"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39"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40"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441"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442"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43"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444"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445"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44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228600" indent="0">
              <a:buClrTx/>
              <a:buSzTx/>
              <a:buFontTx/>
              <a:buNone/>
              <a:defRPr>
                <a:latin typeface="Cabin Bold"/>
                <a:ea typeface="Cabin Bold"/>
                <a:cs typeface="Cabin Bold"/>
                <a:sym typeface="Cabin Bold"/>
              </a:defRPr>
            </a:lvl1pPr>
            <a:lvl2pPr marL="228600" indent="457200">
              <a:buClrTx/>
              <a:buSzTx/>
              <a:buFontTx/>
              <a:buNone/>
              <a:defRPr>
                <a:latin typeface="Cabin Bold"/>
                <a:ea typeface="Cabin Bold"/>
                <a:cs typeface="Cabin Bold"/>
                <a:sym typeface="Cabin Bold"/>
              </a:defRPr>
            </a:lvl2pPr>
            <a:lvl3pPr marL="228600" indent="914400">
              <a:buClrTx/>
              <a:buSzTx/>
              <a:buFontTx/>
              <a:buNone/>
              <a:defRPr>
                <a:latin typeface="Cabin Bold"/>
                <a:ea typeface="Cabin Bold"/>
                <a:cs typeface="Cabin Bold"/>
                <a:sym typeface="Cabin Bold"/>
              </a:defRPr>
            </a:lvl3pPr>
            <a:lvl4pPr marL="228600" indent="1371600">
              <a:buClrTx/>
              <a:buSzTx/>
              <a:buFontTx/>
              <a:buNone/>
              <a:defRPr>
                <a:latin typeface="Cabin Bold"/>
                <a:ea typeface="Cabin Bold"/>
                <a:cs typeface="Cabin Bold"/>
                <a:sym typeface="Cabin Bold"/>
              </a:defRPr>
            </a:lvl4pPr>
            <a:lvl5pPr marL="228600" indent="1828800">
              <a:buClrTx/>
              <a:buSzTx/>
              <a:buFontTx/>
              <a:buNone/>
              <a:defRPr>
                <a:latin typeface="Cabin Bold"/>
                <a:ea typeface="Cabin Bold"/>
                <a:cs typeface="Cabin Bold"/>
                <a:sym typeface="Cabin Bold"/>
              </a:defRPr>
            </a:lvl5pPr>
          </a:lstStyle>
          <a:p>
            <a:r>
              <a:t>Body Level One</a:t>
            </a:r>
          </a:p>
          <a:p>
            <a:pPr lvl="1"/>
            <a:r>
              <a:t>Body Level Two</a:t>
            </a:r>
          </a:p>
          <a:p>
            <a:pPr lvl="2"/>
            <a:r>
              <a:t>Body Level Three</a:t>
            </a:r>
          </a:p>
          <a:p>
            <a:pPr lvl="3"/>
            <a:r>
              <a:t>Body Level Four</a:t>
            </a:r>
          </a:p>
          <a:p>
            <a:pPr lvl="4"/>
            <a:r>
              <a:t>Body Level Five</a:t>
            </a:r>
          </a:p>
        </p:txBody>
      </p:sp>
      <p:sp>
        <p:nvSpPr>
          <p:cNvPr id="447" name="Shape 267"/>
          <p:cNvSpPr txBox="1">
            <a:spLocks noGrp="1"/>
          </p:cNvSpPr>
          <p:nvPr>
            <p:ph type="body" sz="half" idx="13"/>
          </p:nvPr>
        </p:nvSpPr>
        <p:spPr>
          <a:xfrm>
            <a:off x="457199" y="2174874"/>
            <a:ext cx="4040189" cy="3951289"/>
          </a:xfrm>
          <a:prstGeom prst="rect">
            <a:avLst/>
          </a:prstGeom>
        </p:spPr>
        <p:txBody>
          <a:bodyPr>
            <a:normAutofit/>
          </a:bodyPr>
          <a:lstStyle/>
          <a:p>
            <a:endParaRPr/>
          </a:p>
        </p:txBody>
      </p:sp>
      <p:sp>
        <p:nvSpPr>
          <p:cNvPr id="448" name="Shape 268"/>
          <p:cNvSpPr txBox="1">
            <a:spLocks noGrp="1"/>
          </p:cNvSpPr>
          <p:nvPr>
            <p:ph type="body" sz="quarter" idx="14"/>
          </p:nvPr>
        </p:nvSpPr>
        <p:spPr>
          <a:xfrm>
            <a:off x="4645024" y="1535112"/>
            <a:ext cx="4041775" cy="639763"/>
          </a:xfrm>
          <a:prstGeom prst="rect">
            <a:avLst/>
          </a:prstGeom>
        </p:spPr>
        <p:txBody>
          <a:bodyPr anchor="b">
            <a:normAutofit/>
          </a:bodyPr>
          <a:lstStyle/>
          <a:p>
            <a:pPr marL="228600" indent="0">
              <a:buClrTx/>
              <a:buSzTx/>
              <a:buFontTx/>
              <a:buNone/>
              <a:defRPr>
                <a:latin typeface="Cabin Bold"/>
                <a:ea typeface="Cabin Bold"/>
                <a:cs typeface="Cabin Bold"/>
                <a:sym typeface="Cabin Bold"/>
              </a:defRPr>
            </a:pPr>
            <a:endParaRPr/>
          </a:p>
        </p:txBody>
      </p:sp>
      <p:sp>
        <p:nvSpPr>
          <p:cNvPr id="449" name="Shape 269"/>
          <p:cNvSpPr txBox="1">
            <a:spLocks noGrp="1"/>
          </p:cNvSpPr>
          <p:nvPr>
            <p:ph type="body" sz="half" idx="15"/>
          </p:nvPr>
        </p:nvSpPr>
        <p:spPr>
          <a:xfrm>
            <a:off x="4645024" y="2174874"/>
            <a:ext cx="4041775" cy="3951289"/>
          </a:xfrm>
          <a:prstGeom prst="rect">
            <a:avLst/>
          </a:prstGeom>
        </p:spPr>
        <p:txBody>
          <a:bodyPr>
            <a:normAutofit/>
          </a:bodyPr>
          <a:lstStyle/>
          <a:p>
            <a:endParaRPr/>
          </a:p>
        </p:txBody>
      </p:sp>
      <p:sp>
        <p:nvSpPr>
          <p:cNvPr id="450"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457"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58"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59"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460"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461"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62"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463"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464"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465"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72"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73"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74"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475"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476"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77"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478"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479"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sp>
        <p:nvSpPr>
          <p:cNvPr id="486"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487"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88"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489"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490"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91"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492"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493" name="Title Text"/>
          <p:cNvSpPr txBox="1">
            <a:spLocks noGrp="1"/>
          </p:cNvSpPr>
          <p:nvPr>
            <p:ph type="title"/>
          </p:nvPr>
        </p:nvSpPr>
        <p:spPr>
          <a:xfrm>
            <a:off x="457200" y="273050"/>
            <a:ext cx="3008314" cy="1162050"/>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494" name="Body Level One…"/>
          <p:cNvSpPr txBox="1">
            <a:spLocks noGrp="1"/>
          </p:cNvSpPr>
          <p:nvPr>
            <p:ph type="body" idx="1"/>
          </p:nvPr>
        </p:nvSpPr>
        <p:spPr>
          <a:xfrm>
            <a:off x="3575050" y="273050"/>
            <a:ext cx="5111750" cy="5853113"/>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499360" indent="-56896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495" name="Shape 285"/>
          <p:cNvSpPr txBox="1">
            <a:spLocks noGrp="1"/>
          </p:cNvSpPr>
          <p:nvPr>
            <p:ph type="body" sz="half" idx="13"/>
          </p:nvPr>
        </p:nvSpPr>
        <p:spPr>
          <a:xfrm>
            <a:off x="457199" y="1435100"/>
            <a:ext cx="3008315" cy="4691063"/>
          </a:xfrm>
          <a:prstGeom prst="rect">
            <a:avLst/>
          </a:prstGeom>
        </p:spPr>
        <p:txBody>
          <a:bodyPr>
            <a:normAutofit/>
          </a:bodyPr>
          <a:lstStyle/>
          <a:p>
            <a:pPr marL="228600" indent="0">
              <a:spcBef>
                <a:spcPts val="200"/>
              </a:spcBef>
              <a:buClrTx/>
              <a:buSzTx/>
              <a:buFontTx/>
              <a:buNone/>
              <a:defRPr sz="1400"/>
            </a:pPr>
            <a:endParaRPr/>
          </a:p>
        </p:txBody>
      </p:sp>
      <p:sp>
        <p:nvSpPr>
          <p:cNvPr id="496"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sp>
        <p:nvSpPr>
          <p:cNvPr id="503"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504"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05"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506"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507"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08"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509"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510" name="Title Text"/>
          <p:cNvSpPr txBox="1">
            <a:spLocks noGrp="1"/>
          </p:cNvSpPr>
          <p:nvPr>
            <p:ph type="title"/>
          </p:nvPr>
        </p:nvSpPr>
        <p:spPr>
          <a:xfrm>
            <a:off x="1792288" y="4800600"/>
            <a:ext cx="5486399" cy="566738"/>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511" name="Shape 291"/>
          <p:cNvSpPr>
            <a:spLocks noGrp="1"/>
          </p:cNvSpPr>
          <p:nvPr>
            <p:ph type="pic" sz="half" idx="13"/>
          </p:nvPr>
        </p:nvSpPr>
        <p:spPr>
          <a:xfrm>
            <a:off x="1792288" y="612775"/>
            <a:ext cx="5486399" cy="4114800"/>
          </a:xfrm>
          <a:prstGeom prst="rect">
            <a:avLst/>
          </a:prstGeom>
        </p:spPr>
        <p:txBody>
          <a:bodyPr lIns="91439" tIns="45719" rIns="91439" bIns="45719"/>
          <a:lstStyle/>
          <a:p>
            <a:endParaRPr/>
          </a:p>
        </p:txBody>
      </p:sp>
      <p:sp>
        <p:nvSpPr>
          <p:cNvPr id="512" name="Body Level One…"/>
          <p:cNvSpPr txBox="1">
            <a:spLocks noGrp="1"/>
          </p:cNvSpPr>
          <p:nvPr>
            <p:ph type="body" sz="quarter" idx="1"/>
          </p:nvPr>
        </p:nvSpPr>
        <p:spPr>
          <a:xfrm>
            <a:off x="1792288" y="5367337"/>
            <a:ext cx="5486399" cy="804862"/>
          </a:xfrm>
          <a:prstGeom prst="rect">
            <a:avLst/>
          </a:prstGeom>
        </p:spPr>
        <p:txBody>
          <a:bodyPr>
            <a:normAutofit/>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sp>
        <p:nvSpPr>
          <p:cNvPr id="520"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521"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22"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523"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524"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25"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526"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527"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528" name="Body Level One…"/>
          <p:cNvSpPr txBox="1">
            <a:spLocks noGrp="1"/>
          </p:cNvSpPr>
          <p:nvPr>
            <p:ph type="body" idx="1"/>
          </p:nvPr>
        </p:nvSpPr>
        <p:spPr>
          <a:xfrm rot="5400000">
            <a:off x="2361406" y="-711994"/>
            <a:ext cx="4414838" cy="82232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29"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sp>
        <p:nvSpPr>
          <p:cNvPr id="536" name="Shape 22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537" name="Shape 223"/>
          <p:cNvSpPr/>
          <p:nvPr/>
        </p:nvSpPr>
        <p:spPr>
          <a:xfrm>
            <a:off x="8167688" y="5060950"/>
            <a:ext cx="787401" cy="806450"/>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38" name="Shape 224" descr="Shape 224"/>
          <p:cNvPicPr>
            <a:picLocks noChangeAspect="1"/>
          </p:cNvPicPr>
          <p:nvPr/>
        </p:nvPicPr>
        <p:blipFill>
          <a:blip r:embed="rId2">
            <a:extLst/>
          </a:blip>
          <a:stretch>
            <a:fillRect/>
          </a:stretch>
        </p:blipFill>
        <p:spPr>
          <a:xfrm>
            <a:off x="7591425" y="5268912"/>
            <a:ext cx="791436" cy="772919"/>
          </a:xfrm>
          <a:prstGeom prst="rect">
            <a:avLst/>
          </a:prstGeom>
          <a:ln w="12700">
            <a:miter lim="400000"/>
          </a:ln>
        </p:spPr>
      </p:pic>
      <p:sp>
        <p:nvSpPr>
          <p:cNvPr id="539" name="Shape 225"/>
          <p:cNvSpPr/>
          <p:nvPr/>
        </p:nvSpPr>
        <p:spPr>
          <a:xfrm>
            <a:off x="36512" y="3644900"/>
            <a:ext cx="1460501" cy="1517650"/>
          </a:xfrm>
          <a:prstGeom prst="ellipse">
            <a:avLst/>
          </a:prstGeom>
          <a:solidFill>
            <a:srgbClr val="3333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540" name="Shape 226"/>
          <p:cNvSpPr/>
          <p:nvPr/>
        </p:nvSpPr>
        <p:spPr>
          <a:xfrm>
            <a:off x="692150" y="4959350"/>
            <a:ext cx="1011238" cy="1049338"/>
          </a:xfrm>
          <a:prstGeom prst="ellipse">
            <a:avLst/>
          </a:prstGeom>
          <a:solidFill>
            <a:srgbClr val="0000FF">
              <a:alpha val="9411"/>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41" name="Shape 227" descr="Shape 227"/>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542" name="Shape 228" descr="Shape 228"/>
          <p:cNvPicPr>
            <a:picLocks noChangeAspect="1"/>
          </p:cNvPicPr>
          <p:nvPr/>
        </p:nvPicPr>
        <p:blipFill>
          <a:blip r:embed="rId4">
            <a:extLst/>
          </a:blip>
          <a:stretch>
            <a:fillRect/>
          </a:stretch>
        </p:blipFill>
        <p:spPr>
          <a:xfrm>
            <a:off x="7185025" y="260350"/>
            <a:ext cx="1493430" cy="647220"/>
          </a:xfrm>
          <a:prstGeom prst="rect">
            <a:avLst/>
          </a:prstGeom>
          <a:ln w="12700">
            <a:miter lim="400000"/>
          </a:ln>
        </p:spPr>
      </p:pic>
      <p:sp>
        <p:nvSpPr>
          <p:cNvPr id="543" name="Title Text"/>
          <p:cNvSpPr txBox="1">
            <a:spLocks noGrp="1"/>
          </p:cNvSpPr>
          <p:nvPr>
            <p:ph type="title"/>
          </p:nvPr>
        </p:nvSpPr>
        <p:spPr>
          <a:xfrm rot="5400000">
            <a:off x="4732337" y="2171700"/>
            <a:ext cx="5851526" cy="2057400"/>
          </a:xfrm>
          <a:prstGeom prst="rect">
            <a:avLst/>
          </a:prstGeom>
        </p:spPr>
        <p:txBody>
          <a:bodyPr>
            <a:normAutofit/>
          </a:bodyPr>
          <a:lstStyle/>
          <a:p>
            <a:r>
              <a:t>Title Text</a:t>
            </a:r>
          </a:p>
        </p:txBody>
      </p:sp>
      <p:sp>
        <p:nvSpPr>
          <p:cNvPr id="544" name="Body Level One…"/>
          <p:cNvSpPr txBox="1">
            <a:spLocks noGrp="1"/>
          </p:cNvSpPr>
          <p:nvPr>
            <p:ph type="body" idx="1"/>
          </p:nvPr>
        </p:nvSpPr>
        <p:spPr>
          <a:xfrm rot="5400000">
            <a:off x="541337" y="190500"/>
            <a:ext cx="5851526" cy="601979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45" name="Slide Number"/>
          <p:cNvSpPr txBox="1">
            <a:spLocks noGrp="1"/>
          </p:cNvSpPr>
          <p:nvPr>
            <p:ph type="sldNum" sz="quarter" idx="2"/>
          </p:nvPr>
        </p:nvSpPr>
        <p:spPr>
          <a:xfrm>
            <a:off x="8428215"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OBJECT">
    <p:spTree>
      <p:nvGrpSpPr>
        <p:cNvPr id="1" name=""/>
        <p:cNvGrpSpPr/>
        <p:nvPr/>
      </p:nvGrpSpPr>
      <p:grpSpPr>
        <a:xfrm>
          <a:off x="0" y="0"/>
          <a:ext cx="0" cy="0"/>
          <a:chOff x="0" y="0"/>
          <a:chExt cx="0" cy="0"/>
        </a:xfrm>
      </p:grpSpPr>
      <p:sp>
        <p:nvSpPr>
          <p:cNvPr id="552"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553"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54"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555"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556"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57"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558"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559" name="Title Text"/>
          <p:cNvSpPr txBox="1">
            <a:spLocks noGrp="1"/>
          </p:cNvSpPr>
          <p:nvPr>
            <p:ph type="title"/>
          </p:nvPr>
        </p:nvSpPr>
        <p:spPr>
          <a:xfrm>
            <a:off x="457200" y="274636"/>
            <a:ext cx="6635750" cy="633414"/>
          </a:xfrm>
          <a:prstGeom prst="rect">
            <a:avLst/>
          </a:prstGeom>
        </p:spPr>
        <p:txBody>
          <a:bodyPr>
            <a:normAutofit/>
          </a:bodyPr>
          <a:lstStyle>
            <a:lvl1pPr>
              <a:defRPr sz="3200">
                <a:latin typeface="Cabin Bold"/>
                <a:ea typeface="Cabin Bold"/>
                <a:cs typeface="Cabin Bold"/>
                <a:sym typeface="Cabin Bold"/>
              </a:defRPr>
            </a:lvl1pPr>
          </a:lstStyle>
          <a:p>
            <a:r>
              <a:t>Title Text</a:t>
            </a:r>
          </a:p>
        </p:txBody>
      </p:sp>
      <p:sp>
        <p:nvSpPr>
          <p:cNvPr id="560" name="Body Level One…"/>
          <p:cNvSpPr txBox="1">
            <a:spLocks noGrp="1"/>
          </p:cNvSpPr>
          <p:nvPr>
            <p:ph type="body" idx="1"/>
          </p:nvPr>
        </p:nvSpPr>
        <p:spPr>
          <a:xfrm>
            <a:off x="457200" y="1192212"/>
            <a:ext cx="8223250" cy="4414838"/>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552700" indent="-60960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561" name="Slide Number"/>
          <p:cNvSpPr txBox="1">
            <a:spLocks noGrp="1"/>
          </p:cNvSpPr>
          <p:nvPr>
            <p:ph type="sldNum" sz="quarter" idx="2"/>
          </p:nvPr>
        </p:nvSpPr>
        <p:spPr>
          <a:xfrm>
            <a:off x="8426640" y="6356350"/>
            <a:ext cx="260159" cy="281900"/>
          </a:xfrm>
          <a:prstGeom prst="rect">
            <a:avLst/>
          </a:prstGeom>
        </p:spPr>
        <p:txBody>
          <a:bodyPr/>
          <a:lstStyle>
            <a:lvl1pPr algn="r">
              <a:defRPr sz="1200">
                <a:solidFill>
                  <a:srgbClr val="FFFFFF"/>
                </a:solidFill>
                <a:latin typeface="Cabin Regular"/>
                <a:ea typeface="Cabin Regular"/>
                <a:cs typeface="Cabin Regular"/>
                <a:sym typeface="Cabin Regular"/>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45"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46"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228600" indent="0">
              <a:buClrTx/>
              <a:buSzTx/>
              <a:buFontTx/>
              <a:buNone/>
              <a:defRPr>
                <a:latin typeface="Cabin Bold"/>
                <a:ea typeface="Cabin Bold"/>
                <a:cs typeface="Cabin Bold"/>
                <a:sym typeface="Cabin Bold"/>
              </a:defRPr>
            </a:lvl1pPr>
            <a:lvl2pPr marL="228600" indent="457200">
              <a:buClrTx/>
              <a:buSzTx/>
              <a:buFontTx/>
              <a:buNone/>
              <a:defRPr>
                <a:latin typeface="Cabin Bold"/>
                <a:ea typeface="Cabin Bold"/>
                <a:cs typeface="Cabin Bold"/>
                <a:sym typeface="Cabin Bold"/>
              </a:defRPr>
            </a:lvl2pPr>
            <a:lvl3pPr marL="228600" indent="914400">
              <a:buClrTx/>
              <a:buSzTx/>
              <a:buFontTx/>
              <a:buNone/>
              <a:defRPr>
                <a:latin typeface="Cabin Bold"/>
                <a:ea typeface="Cabin Bold"/>
                <a:cs typeface="Cabin Bold"/>
                <a:sym typeface="Cabin Bold"/>
              </a:defRPr>
            </a:lvl3pPr>
            <a:lvl4pPr marL="228600" indent="1371600">
              <a:buClrTx/>
              <a:buSzTx/>
              <a:buFontTx/>
              <a:buNone/>
              <a:defRPr>
                <a:latin typeface="Cabin Bold"/>
                <a:ea typeface="Cabin Bold"/>
                <a:cs typeface="Cabin Bold"/>
                <a:sym typeface="Cabin Bold"/>
              </a:defRPr>
            </a:lvl4pPr>
            <a:lvl5pPr marL="228600" indent="1828800">
              <a:buClrTx/>
              <a:buSzTx/>
              <a:buFontTx/>
              <a:buNone/>
              <a:defRPr>
                <a:latin typeface="Cabin Bold"/>
                <a:ea typeface="Cabin Bold"/>
                <a:cs typeface="Cabin Bold"/>
                <a:sym typeface="Cabin Bold"/>
              </a:defRPr>
            </a:lvl5pPr>
          </a:lstStyle>
          <a:p>
            <a:r>
              <a:t>Body Level One</a:t>
            </a:r>
          </a:p>
          <a:p>
            <a:pPr lvl="1"/>
            <a:r>
              <a:t>Body Level Two</a:t>
            </a:r>
          </a:p>
          <a:p>
            <a:pPr lvl="2"/>
            <a:r>
              <a:t>Body Level Three</a:t>
            </a:r>
          </a:p>
          <a:p>
            <a:pPr lvl="3"/>
            <a:r>
              <a:t>Body Level Four</a:t>
            </a:r>
          </a:p>
          <a:p>
            <a:pPr lvl="4"/>
            <a:r>
              <a:t>Body Level Five</a:t>
            </a:r>
          </a:p>
        </p:txBody>
      </p:sp>
      <p:sp>
        <p:nvSpPr>
          <p:cNvPr id="47" name="Shape 40"/>
          <p:cNvSpPr txBox="1">
            <a:spLocks noGrp="1"/>
          </p:cNvSpPr>
          <p:nvPr>
            <p:ph type="body" sz="half" idx="13"/>
          </p:nvPr>
        </p:nvSpPr>
        <p:spPr>
          <a:xfrm>
            <a:off x="457199" y="2174875"/>
            <a:ext cx="4040189" cy="3951286"/>
          </a:xfrm>
          <a:prstGeom prst="rect">
            <a:avLst/>
          </a:prstGeom>
        </p:spPr>
        <p:txBody>
          <a:bodyPr>
            <a:normAutofit/>
          </a:bodyPr>
          <a:lstStyle/>
          <a:p>
            <a:endParaRPr/>
          </a:p>
        </p:txBody>
      </p:sp>
      <p:sp>
        <p:nvSpPr>
          <p:cNvPr id="48" name="Shape 41"/>
          <p:cNvSpPr txBox="1">
            <a:spLocks noGrp="1"/>
          </p:cNvSpPr>
          <p:nvPr>
            <p:ph type="body" sz="quarter" idx="14"/>
          </p:nvPr>
        </p:nvSpPr>
        <p:spPr>
          <a:xfrm>
            <a:off x="4645024" y="1535112"/>
            <a:ext cx="4041775" cy="639763"/>
          </a:xfrm>
          <a:prstGeom prst="rect">
            <a:avLst/>
          </a:prstGeom>
        </p:spPr>
        <p:txBody>
          <a:bodyPr anchor="b">
            <a:normAutofit/>
          </a:bodyPr>
          <a:lstStyle/>
          <a:p>
            <a:pPr marL="228600" indent="0">
              <a:buClrTx/>
              <a:buSzTx/>
              <a:buFontTx/>
              <a:buNone/>
              <a:defRPr>
                <a:latin typeface="Cabin Bold"/>
                <a:ea typeface="Cabin Bold"/>
                <a:cs typeface="Cabin Bold"/>
                <a:sym typeface="Cabin Bold"/>
              </a:defRPr>
            </a:pPr>
            <a:endParaRPr/>
          </a:p>
        </p:txBody>
      </p:sp>
      <p:sp>
        <p:nvSpPr>
          <p:cNvPr id="49" name="Shape 42"/>
          <p:cNvSpPr txBox="1">
            <a:spLocks noGrp="1"/>
          </p:cNvSpPr>
          <p:nvPr>
            <p:ph type="body" sz="half" idx="15"/>
          </p:nvPr>
        </p:nvSpPr>
        <p:spPr>
          <a:xfrm>
            <a:off x="4645024" y="2174875"/>
            <a:ext cx="4041775" cy="3951286"/>
          </a:xfrm>
          <a:prstGeom prst="rect">
            <a:avLst/>
          </a:prstGeom>
        </p:spPr>
        <p:txBody>
          <a:bodyPr>
            <a:normAutofit/>
          </a:bodyPr>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568"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569"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70"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571"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572"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73"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574"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575" name="Title Text"/>
          <p:cNvSpPr txBox="1">
            <a:spLocks noGrp="1"/>
          </p:cNvSpPr>
          <p:nvPr>
            <p:ph type="title"/>
          </p:nvPr>
        </p:nvSpPr>
        <p:spPr>
          <a:xfrm>
            <a:off x="755575" y="3140966"/>
            <a:ext cx="7772401" cy="1362076"/>
          </a:xfrm>
          <a:prstGeom prst="rect">
            <a:avLst/>
          </a:prstGeom>
        </p:spPr>
        <p:txBody>
          <a:bodyPr anchor="t">
            <a:normAutofit/>
          </a:bodyPr>
          <a:lstStyle>
            <a:lvl1pPr algn="l">
              <a:defRPr sz="4000">
                <a:latin typeface="Cabin Bold"/>
                <a:ea typeface="Cabin Bold"/>
                <a:cs typeface="Cabin Bold"/>
                <a:sym typeface="Cabin Bold"/>
              </a:defRPr>
            </a:lvl1pPr>
          </a:lstStyle>
          <a:p>
            <a:r>
              <a:t>Title Text</a:t>
            </a:r>
          </a:p>
        </p:txBody>
      </p:sp>
      <p:sp>
        <p:nvSpPr>
          <p:cNvPr id="576" name="Body Level One…"/>
          <p:cNvSpPr txBox="1">
            <a:spLocks noGrp="1"/>
          </p:cNvSpPr>
          <p:nvPr>
            <p:ph type="body" sz="quarter" idx="1"/>
          </p:nvPr>
        </p:nvSpPr>
        <p:spPr>
          <a:xfrm>
            <a:off x="755575" y="1628799"/>
            <a:ext cx="7772401" cy="1500189"/>
          </a:xfrm>
          <a:prstGeom prst="rect">
            <a:avLst/>
          </a:prstGeom>
        </p:spPr>
        <p:txBody>
          <a:bodyPr anchor="b">
            <a:normAutofit/>
          </a:bodyPr>
          <a:lstStyle>
            <a:lvl1pPr marL="228600" indent="0">
              <a:buClrTx/>
              <a:buSzTx/>
              <a:buFontTx/>
              <a:buNone/>
              <a:defRPr sz="2000"/>
            </a:lvl1pPr>
            <a:lvl2pPr marL="228600" indent="457200">
              <a:buClrTx/>
              <a:buSzTx/>
              <a:buFontTx/>
              <a:buNone/>
              <a:defRPr sz="2000"/>
            </a:lvl2pPr>
            <a:lvl3pPr marL="228600" indent="914400">
              <a:buClrTx/>
              <a:buSzTx/>
              <a:buFontTx/>
              <a:buNone/>
              <a:defRPr sz="2000"/>
            </a:lvl3pPr>
            <a:lvl4pPr marL="228600" indent="1371600">
              <a:buClrTx/>
              <a:buSzTx/>
              <a:buFontTx/>
              <a:buNone/>
              <a:defRPr sz="2000"/>
            </a:lvl4pPr>
            <a:lvl5pPr marL="228600" indent="1828800">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5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sp>
        <p:nvSpPr>
          <p:cNvPr id="584"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585"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86"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587"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588"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589"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590"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591"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592"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228600" indent="0">
              <a:buClrTx/>
              <a:buSzTx/>
              <a:buFontTx/>
              <a:buNone/>
              <a:defRPr>
                <a:latin typeface="Cabin Bold"/>
                <a:ea typeface="Cabin Bold"/>
                <a:cs typeface="Cabin Bold"/>
                <a:sym typeface="Cabin Bold"/>
              </a:defRPr>
            </a:lvl1pPr>
            <a:lvl2pPr marL="228600" indent="457200">
              <a:buClrTx/>
              <a:buSzTx/>
              <a:buFontTx/>
              <a:buNone/>
              <a:defRPr>
                <a:latin typeface="Cabin Bold"/>
                <a:ea typeface="Cabin Bold"/>
                <a:cs typeface="Cabin Bold"/>
                <a:sym typeface="Cabin Bold"/>
              </a:defRPr>
            </a:lvl2pPr>
            <a:lvl3pPr marL="228600" indent="914400">
              <a:buClrTx/>
              <a:buSzTx/>
              <a:buFontTx/>
              <a:buNone/>
              <a:defRPr>
                <a:latin typeface="Cabin Bold"/>
                <a:ea typeface="Cabin Bold"/>
                <a:cs typeface="Cabin Bold"/>
                <a:sym typeface="Cabin Bold"/>
              </a:defRPr>
            </a:lvl3pPr>
            <a:lvl4pPr marL="228600" indent="1371600">
              <a:buClrTx/>
              <a:buSzTx/>
              <a:buFontTx/>
              <a:buNone/>
              <a:defRPr>
                <a:latin typeface="Cabin Bold"/>
                <a:ea typeface="Cabin Bold"/>
                <a:cs typeface="Cabin Bold"/>
                <a:sym typeface="Cabin Bold"/>
              </a:defRPr>
            </a:lvl4pPr>
            <a:lvl5pPr marL="228600" indent="1828800">
              <a:buClrTx/>
              <a:buSzTx/>
              <a:buFontTx/>
              <a:buNone/>
              <a:defRPr>
                <a:latin typeface="Cabin Bold"/>
                <a:ea typeface="Cabin Bold"/>
                <a:cs typeface="Cabin Bold"/>
                <a:sym typeface="Cabin Bold"/>
              </a:defRPr>
            </a:lvl5pPr>
          </a:lstStyle>
          <a:p>
            <a:r>
              <a:t>Body Level One</a:t>
            </a:r>
          </a:p>
          <a:p>
            <a:pPr lvl="1"/>
            <a:r>
              <a:t>Body Level Two</a:t>
            </a:r>
          </a:p>
          <a:p>
            <a:pPr lvl="2"/>
            <a:r>
              <a:t>Body Level Three</a:t>
            </a:r>
          </a:p>
          <a:p>
            <a:pPr lvl="3"/>
            <a:r>
              <a:t>Body Level Four</a:t>
            </a:r>
          </a:p>
          <a:p>
            <a:pPr lvl="4"/>
            <a:r>
              <a:t>Body Level Five</a:t>
            </a:r>
          </a:p>
        </p:txBody>
      </p:sp>
      <p:sp>
        <p:nvSpPr>
          <p:cNvPr id="593" name="Shape 339"/>
          <p:cNvSpPr txBox="1">
            <a:spLocks noGrp="1"/>
          </p:cNvSpPr>
          <p:nvPr>
            <p:ph type="body" sz="half" idx="13"/>
          </p:nvPr>
        </p:nvSpPr>
        <p:spPr>
          <a:xfrm>
            <a:off x="457199" y="2174874"/>
            <a:ext cx="4040189" cy="3951287"/>
          </a:xfrm>
          <a:prstGeom prst="rect">
            <a:avLst/>
          </a:prstGeom>
        </p:spPr>
        <p:txBody>
          <a:bodyPr>
            <a:normAutofit/>
          </a:bodyPr>
          <a:lstStyle/>
          <a:p>
            <a:endParaRPr/>
          </a:p>
        </p:txBody>
      </p:sp>
      <p:sp>
        <p:nvSpPr>
          <p:cNvPr id="594" name="Shape 340"/>
          <p:cNvSpPr txBox="1">
            <a:spLocks noGrp="1"/>
          </p:cNvSpPr>
          <p:nvPr>
            <p:ph type="body" sz="quarter" idx="14"/>
          </p:nvPr>
        </p:nvSpPr>
        <p:spPr>
          <a:xfrm>
            <a:off x="4645025" y="1535112"/>
            <a:ext cx="4041772" cy="639763"/>
          </a:xfrm>
          <a:prstGeom prst="rect">
            <a:avLst/>
          </a:prstGeom>
        </p:spPr>
        <p:txBody>
          <a:bodyPr anchor="b">
            <a:normAutofit/>
          </a:bodyPr>
          <a:lstStyle/>
          <a:p>
            <a:pPr marL="228600" indent="0">
              <a:buClrTx/>
              <a:buSzTx/>
              <a:buFontTx/>
              <a:buNone/>
              <a:defRPr>
                <a:latin typeface="Cabin Bold"/>
                <a:ea typeface="Cabin Bold"/>
                <a:cs typeface="Cabin Bold"/>
                <a:sym typeface="Cabin Bold"/>
              </a:defRPr>
            </a:pPr>
            <a:endParaRPr/>
          </a:p>
        </p:txBody>
      </p:sp>
      <p:sp>
        <p:nvSpPr>
          <p:cNvPr id="595" name="Shape 341"/>
          <p:cNvSpPr txBox="1">
            <a:spLocks noGrp="1"/>
          </p:cNvSpPr>
          <p:nvPr>
            <p:ph type="body" sz="half" idx="15"/>
          </p:nvPr>
        </p:nvSpPr>
        <p:spPr>
          <a:xfrm>
            <a:off x="4645025" y="2174874"/>
            <a:ext cx="4041772" cy="3951287"/>
          </a:xfrm>
          <a:prstGeom prst="rect">
            <a:avLst/>
          </a:prstGeom>
        </p:spPr>
        <p:txBody>
          <a:bodyPr>
            <a:normAutofit/>
          </a:bodyPr>
          <a:lstStyle/>
          <a:p>
            <a:endParaRPr/>
          </a:p>
        </p:txBody>
      </p:sp>
      <p:sp>
        <p:nvSpPr>
          <p:cNvPr id="5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03"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604"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05"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606"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07"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08"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609"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6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OBJECT_WITH_CAPTION_TEXT">
    <p:spTree>
      <p:nvGrpSpPr>
        <p:cNvPr id="1" name=""/>
        <p:cNvGrpSpPr/>
        <p:nvPr/>
      </p:nvGrpSpPr>
      <p:grpSpPr>
        <a:xfrm>
          <a:off x="0" y="0"/>
          <a:ext cx="0" cy="0"/>
          <a:chOff x="0" y="0"/>
          <a:chExt cx="0" cy="0"/>
        </a:xfrm>
      </p:grpSpPr>
      <p:sp>
        <p:nvSpPr>
          <p:cNvPr id="617"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618"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19"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620"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21"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22"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623"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624" name="Title Text"/>
          <p:cNvSpPr txBox="1">
            <a:spLocks noGrp="1"/>
          </p:cNvSpPr>
          <p:nvPr>
            <p:ph type="title"/>
          </p:nvPr>
        </p:nvSpPr>
        <p:spPr>
          <a:xfrm>
            <a:off x="457200" y="273050"/>
            <a:ext cx="3008314" cy="1162048"/>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625" name="Body Level One…"/>
          <p:cNvSpPr txBox="1">
            <a:spLocks noGrp="1"/>
          </p:cNvSpPr>
          <p:nvPr>
            <p:ph type="body" idx="1"/>
          </p:nvPr>
        </p:nvSpPr>
        <p:spPr>
          <a:xfrm>
            <a:off x="3575050" y="273050"/>
            <a:ext cx="5111750" cy="5853111"/>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499360" indent="-56896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626" name="Shape 352"/>
          <p:cNvSpPr txBox="1">
            <a:spLocks noGrp="1"/>
          </p:cNvSpPr>
          <p:nvPr>
            <p:ph type="body" sz="half" idx="13"/>
          </p:nvPr>
        </p:nvSpPr>
        <p:spPr>
          <a:xfrm>
            <a:off x="457199" y="1435100"/>
            <a:ext cx="3008315" cy="4691063"/>
          </a:xfrm>
          <a:prstGeom prst="rect">
            <a:avLst/>
          </a:prstGeom>
        </p:spPr>
        <p:txBody>
          <a:bodyPr>
            <a:normAutofit/>
          </a:bodyPr>
          <a:lstStyle/>
          <a:p>
            <a:pPr marL="228600" indent="0">
              <a:spcBef>
                <a:spcPts val="200"/>
              </a:spcBef>
              <a:buClrTx/>
              <a:buSzTx/>
              <a:buFontTx/>
              <a:buNone/>
              <a:defRPr sz="1400"/>
            </a:pPr>
            <a:endParaRPr/>
          </a:p>
        </p:txBody>
      </p:sp>
      <p:sp>
        <p:nvSpPr>
          <p:cNvPr id="6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PICTURE_WITH_CAPTION_TEXT">
    <p:spTree>
      <p:nvGrpSpPr>
        <p:cNvPr id="1" name=""/>
        <p:cNvGrpSpPr/>
        <p:nvPr/>
      </p:nvGrpSpPr>
      <p:grpSpPr>
        <a:xfrm>
          <a:off x="0" y="0"/>
          <a:ext cx="0" cy="0"/>
          <a:chOff x="0" y="0"/>
          <a:chExt cx="0" cy="0"/>
        </a:xfrm>
      </p:grpSpPr>
      <p:sp>
        <p:nvSpPr>
          <p:cNvPr id="634"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635"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36"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637"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38"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39"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640"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641" name="Title Text"/>
          <p:cNvSpPr txBox="1">
            <a:spLocks noGrp="1"/>
          </p:cNvSpPr>
          <p:nvPr>
            <p:ph type="title"/>
          </p:nvPr>
        </p:nvSpPr>
        <p:spPr>
          <a:xfrm>
            <a:off x="1792288" y="4800600"/>
            <a:ext cx="5486399" cy="566736"/>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642" name="Shape 358"/>
          <p:cNvSpPr>
            <a:spLocks noGrp="1"/>
          </p:cNvSpPr>
          <p:nvPr>
            <p:ph type="pic" sz="half" idx="13"/>
          </p:nvPr>
        </p:nvSpPr>
        <p:spPr>
          <a:xfrm>
            <a:off x="1792288" y="612775"/>
            <a:ext cx="5486399" cy="4114800"/>
          </a:xfrm>
          <a:prstGeom prst="rect">
            <a:avLst/>
          </a:prstGeom>
        </p:spPr>
        <p:txBody>
          <a:bodyPr lIns="91439" tIns="45719" rIns="91439" bIns="45719"/>
          <a:lstStyle/>
          <a:p>
            <a:endParaRPr/>
          </a:p>
        </p:txBody>
      </p:sp>
      <p:sp>
        <p:nvSpPr>
          <p:cNvPr id="643" name="Body Level One…"/>
          <p:cNvSpPr txBox="1">
            <a:spLocks noGrp="1"/>
          </p:cNvSpPr>
          <p:nvPr>
            <p:ph type="body" sz="quarter" idx="1"/>
          </p:nvPr>
        </p:nvSpPr>
        <p:spPr>
          <a:xfrm>
            <a:off x="1792288" y="5367337"/>
            <a:ext cx="5486399" cy="804862"/>
          </a:xfrm>
          <a:prstGeom prst="rect">
            <a:avLst/>
          </a:prstGeom>
        </p:spPr>
        <p:txBody>
          <a:bodyPr>
            <a:normAutofit/>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6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sp>
        <p:nvSpPr>
          <p:cNvPr id="651"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652"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53"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654"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55"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56"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657"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658"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659" name="Body Level One…"/>
          <p:cNvSpPr txBox="1">
            <a:spLocks noGrp="1"/>
          </p:cNvSpPr>
          <p:nvPr>
            <p:ph type="body" idx="1"/>
          </p:nvPr>
        </p:nvSpPr>
        <p:spPr>
          <a:xfrm rot="5400000">
            <a:off x="2361403" y="-711994"/>
            <a:ext cx="4414839" cy="82232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sp>
        <p:nvSpPr>
          <p:cNvPr id="667"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668"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69"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670"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71"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72"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673"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674" name="Title Text"/>
          <p:cNvSpPr txBox="1">
            <a:spLocks noGrp="1"/>
          </p:cNvSpPr>
          <p:nvPr>
            <p:ph type="title"/>
          </p:nvPr>
        </p:nvSpPr>
        <p:spPr>
          <a:xfrm rot="5400000">
            <a:off x="4732335" y="2171700"/>
            <a:ext cx="5851526" cy="2057400"/>
          </a:xfrm>
          <a:prstGeom prst="rect">
            <a:avLst/>
          </a:prstGeom>
        </p:spPr>
        <p:txBody>
          <a:bodyPr>
            <a:normAutofit/>
          </a:bodyPr>
          <a:lstStyle/>
          <a:p>
            <a:r>
              <a:t>Title Text</a:t>
            </a:r>
          </a:p>
        </p:txBody>
      </p:sp>
      <p:sp>
        <p:nvSpPr>
          <p:cNvPr id="675" name="Body Level One…"/>
          <p:cNvSpPr txBox="1">
            <a:spLocks noGrp="1"/>
          </p:cNvSpPr>
          <p:nvPr>
            <p:ph type="body" idx="1"/>
          </p:nvPr>
        </p:nvSpPr>
        <p:spPr>
          <a:xfrm rot="5400000">
            <a:off x="541334" y="190498"/>
            <a:ext cx="5851526" cy="6019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enutzerdefiniertes Layout">
    <p:spTree>
      <p:nvGrpSpPr>
        <p:cNvPr id="1" name=""/>
        <p:cNvGrpSpPr/>
        <p:nvPr/>
      </p:nvGrpSpPr>
      <p:grpSpPr>
        <a:xfrm>
          <a:off x="0" y="0"/>
          <a:ext cx="0" cy="0"/>
          <a:chOff x="0" y="0"/>
          <a:chExt cx="0" cy="0"/>
        </a:xfrm>
      </p:grpSpPr>
      <p:sp>
        <p:nvSpPr>
          <p:cNvPr id="683" name="Shape 309"/>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684" name="Shape 312"/>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85" name="Shape 313" descr="Shape 313"/>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686" name="Shape 314"/>
          <p:cNvSpPr/>
          <p:nvPr/>
        </p:nvSpPr>
        <p:spPr>
          <a:xfrm>
            <a:off x="36512" y="3644900"/>
            <a:ext cx="1460501" cy="1517650"/>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87" name="Shape 315"/>
          <p:cNvSpPr/>
          <p:nvPr/>
        </p:nvSpPr>
        <p:spPr>
          <a:xfrm>
            <a:off x="692150" y="4959350"/>
            <a:ext cx="1011238" cy="104933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88" name="Shape 316" descr="Shape 316"/>
          <p:cNvPicPr>
            <a:picLocks noChangeAspect="1"/>
          </p:cNvPicPr>
          <p:nvPr/>
        </p:nvPicPr>
        <p:blipFill>
          <a:blip r:embed="rId3">
            <a:extLst/>
          </a:blip>
          <a:stretch>
            <a:fillRect/>
          </a:stretch>
        </p:blipFill>
        <p:spPr>
          <a:xfrm>
            <a:off x="1301750" y="5313362"/>
            <a:ext cx="872019" cy="851955"/>
          </a:xfrm>
          <a:prstGeom prst="rect">
            <a:avLst/>
          </a:prstGeom>
          <a:ln w="12700">
            <a:miter lim="400000"/>
          </a:ln>
        </p:spPr>
      </p:pic>
      <p:pic>
        <p:nvPicPr>
          <p:cNvPr id="689" name="Shape 317" descr="Shape 317"/>
          <p:cNvPicPr>
            <a:picLocks noChangeAspect="1"/>
          </p:cNvPicPr>
          <p:nvPr/>
        </p:nvPicPr>
        <p:blipFill>
          <a:blip r:embed="rId4">
            <a:extLst/>
          </a:blip>
          <a:stretch>
            <a:fillRect/>
          </a:stretch>
        </p:blipFill>
        <p:spPr>
          <a:xfrm>
            <a:off x="7185025" y="260350"/>
            <a:ext cx="1493429" cy="647220"/>
          </a:xfrm>
          <a:prstGeom prst="rect">
            <a:avLst/>
          </a:prstGeom>
          <a:ln w="12700">
            <a:miter lim="400000"/>
          </a:ln>
        </p:spPr>
      </p:pic>
      <p:sp>
        <p:nvSpPr>
          <p:cNvPr id="690" name="Shape 376"/>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691" name="Shape 377"/>
          <p:cNvSpPr/>
          <p:nvPr/>
        </p:nvSpPr>
        <p:spPr>
          <a:xfrm>
            <a:off x="8167688" y="5060950"/>
            <a:ext cx="787401" cy="806450"/>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92" name="Shape 378" descr="Shape 378"/>
          <p:cNvPicPr>
            <a:picLocks noChangeAspect="1"/>
          </p:cNvPicPr>
          <p:nvPr/>
        </p:nvPicPr>
        <p:blipFill>
          <a:blip r:embed="rId2">
            <a:extLst/>
          </a:blip>
          <a:stretch>
            <a:fillRect/>
          </a:stretch>
        </p:blipFill>
        <p:spPr>
          <a:xfrm>
            <a:off x="7591425" y="5268912"/>
            <a:ext cx="791436" cy="772918"/>
          </a:xfrm>
          <a:prstGeom prst="rect">
            <a:avLst/>
          </a:prstGeom>
          <a:ln w="12700">
            <a:miter lim="400000"/>
          </a:ln>
        </p:spPr>
      </p:pic>
      <p:sp>
        <p:nvSpPr>
          <p:cNvPr id="693" name="Shape 379"/>
          <p:cNvSpPr/>
          <p:nvPr/>
        </p:nvSpPr>
        <p:spPr>
          <a:xfrm>
            <a:off x="323850" y="3860800"/>
            <a:ext cx="1873251" cy="1873251"/>
          </a:xfrm>
          <a:prstGeom prst="ellipse">
            <a:avLst/>
          </a:prstGeom>
          <a:solidFill>
            <a:srgbClr val="3333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94" name="Shape 380"/>
          <p:cNvSpPr/>
          <p:nvPr/>
        </p:nvSpPr>
        <p:spPr>
          <a:xfrm>
            <a:off x="1042986" y="5229224"/>
            <a:ext cx="1296988" cy="1296988"/>
          </a:xfrm>
          <a:prstGeom prst="ellipse">
            <a:avLst/>
          </a:prstGeom>
          <a:solidFill>
            <a:srgbClr val="0000FF">
              <a:alpha val="8627"/>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695" name="Shape 381" descr="Shape 381"/>
          <p:cNvPicPr>
            <a:picLocks noChangeAspect="1"/>
          </p:cNvPicPr>
          <p:nvPr/>
        </p:nvPicPr>
        <p:blipFill>
          <a:blip r:embed="rId5">
            <a:extLst/>
          </a:blip>
          <a:stretch>
            <a:fillRect/>
          </a:stretch>
        </p:blipFill>
        <p:spPr>
          <a:xfrm>
            <a:off x="1692275" y="5607050"/>
            <a:ext cx="1079500" cy="1050146"/>
          </a:xfrm>
          <a:prstGeom prst="rect">
            <a:avLst/>
          </a:prstGeom>
          <a:ln w="12700">
            <a:miter lim="400000"/>
          </a:ln>
        </p:spPr>
      </p:pic>
      <p:sp>
        <p:nvSpPr>
          <p:cNvPr id="696" name="Title Text"/>
          <p:cNvSpPr txBox="1">
            <a:spLocks noGrp="1"/>
          </p:cNvSpPr>
          <p:nvPr>
            <p:ph type="title"/>
          </p:nvPr>
        </p:nvSpPr>
        <p:spPr>
          <a:xfrm>
            <a:off x="1619670" y="1052736"/>
            <a:ext cx="4901716" cy="1143001"/>
          </a:xfrm>
          <a:prstGeom prst="rect">
            <a:avLst/>
          </a:prstGeom>
        </p:spPr>
        <p:txBody>
          <a:bodyPr>
            <a:normAutofit/>
          </a:bodyPr>
          <a:lstStyle/>
          <a:p>
            <a:r>
              <a:t>Title Text</a:t>
            </a:r>
          </a:p>
        </p:txBody>
      </p:sp>
      <p:sp>
        <p:nvSpPr>
          <p:cNvPr id="697" name="Slide Number"/>
          <p:cNvSpPr txBox="1">
            <a:spLocks noGrp="1"/>
          </p:cNvSpPr>
          <p:nvPr>
            <p:ph type="sldNum" sz="quarter" idx="2"/>
          </p:nvPr>
        </p:nvSpPr>
        <p:spPr>
          <a:xfrm>
            <a:off x="6524625" y="6381750"/>
            <a:ext cx="335826" cy="3708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704" name="Title Text"/>
          <p:cNvSpPr txBox="1">
            <a:spLocks noGrp="1"/>
          </p:cNvSpPr>
          <p:nvPr>
            <p:ph type="title"/>
          </p:nvPr>
        </p:nvSpPr>
        <p:spPr>
          <a:xfrm>
            <a:off x="457200" y="274636"/>
            <a:ext cx="6635750" cy="633414"/>
          </a:xfrm>
          <a:prstGeom prst="rect">
            <a:avLst/>
          </a:prstGeom>
        </p:spPr>
        <p:txBody>
          <a:bodyPr>
            <a:normAutofit/>
          </a:bodyPr>
          <a:lstStyle>
            <a:lvl1pPr>
              <a:defRPr sz="3200">
                <a:latin typeface="Cabin Bold"/>
                <a:ea typeface="Cabin Bold"/>
                <a:cs typeface="Cabin Bold"/>
                <a:sym typeface="Cabin Bold"/>
              </a:defRPr>
            </a:lvl1pPr>
          </a:lstStyle>
          <a:p>
            <a:r>
              <a:t>Title Text</a:t>
            </a:r>
          </a:p>
        </p:txBody>
      </p:sp>
      <p:sp>
        <p:nvSpPr>
          <p:cNvPr id="705" name="Body Level One…"/>
          <p:cNvSpPr txBox="1">
            <a:spLocks noGrp="1"/>
          </p:cNvSpPr>
          <p:nvPr>
            <p:ph type="body" idx="1"/>
          </p:nvPr>
        </p:nvSpPr>
        <p:spPr>
          <a:xfrm>
            <a:off x="457200" y="1192212"/>
            <a:ext cx="8223250" cy="4414838"/>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552700" indent="-60960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706" name="Slide Number"/>
          <p:cNvSpPr txBox="1">
            <a:spLocks noGrp="1"/>
          </p:cNvSpPr>
          <p:nvPr>
            <p:ph type="sldNum" sz="quarter" idx="2"/>
          </p:nvPr>
        </p:nvSpPr>
        <p:spPr>
          <a:xfrm>
            <a:off x="4419600" y="6172200"/>
            <a:ext cx="2133600" cy="368301"/>
          </a:xfrm>
          <a:prstGeom prst="rect">
            <a:avLst/>
          </a:prstGeom>
        </p:spPr>
        <p:txBody>
          <a:bodyPr lIns="45719" tIns="45719" rIns="45719" bIns="45719" anchor="ctr"/>
          <a:lstStyle>
            <a:lvl1pPr algn="r">
              <a:defRPr sz="1200">
                <a:latin typeface="+mn-lt"/>
                <a:ea typeface="+mn-ea"/>
                <a:cs typeface="+mn-cs"/>
                <a:sym typeface="Arial"/>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713" name="Title Text"/>
          <p:cNvSpPr txBox="1">
            <a:spLocks noGrp="1"/>
          </p:cNvSpPr>
          <p:nvPr>
            <p:ph type="title"/>
          </p:nvPr>
        </p:nvSpPr>
        <p:spPr>
          <a:xfrm>
            <a:off x="755575" y="3140966"/>
            <a:ext cx="7772401" cy="1362076"/>
          </a:xfrm>
          <a:prstGeom prst="rect">
            <a:avLst/>
          </a:prstGeom>
        </p:spPr>
        <p:txBody>
          <a:bodyPr anchor="t">
            <a:normAutofit/>
          </a:bodyPr>
          <a:lstStyle>
            <a:lvl1pPr algn="l">
              <a:defRPr sz="4000">
                <a:latin typeface="Cabin Bold"/>
                <a:ea typeface="Cabin Bold"/>
                <a:cs typeface="Cabin Bold"/>
                <a:sym typeface="Cabin Bold"/>
              </a:defRPr>
            </a:lvl1pPr>
          </a:lstStyle>
          <a:p>
            <a:r>
              <a:t>Title Text</a:t>
            </a:r>
          </a:p>
        </p:txBody>
      </p:sp>
      <p:sp>
        <p:nvSpPr>
          <p:cNvPr id="714" name="Body Level One…"/>
          <p:cNvSpPr txBox="1">
            <a:spLocks noGrp="1"/>
          </p:cNvSpPr>
          <p:nvPr>
            <p:ph type="body" sz="quarter" idx="1"/>
          </p:nvPr>
        </p:nvSpPr>
        <p:spPr>
          <a:xfrm>
            <a:off x="755575" y="1628799"/>
            <a:ext cx="7772401" cy="1500189"/>
          </a:xfrm>
          <a:prstGeom prst="rect">
            <a:avLst/>
          </a:prstGeom>
        </p:spPr>
        <p:txBody>
          <a:bodyPr anchor="b">
            <a:normAutofit/>
          </a:bodyPr>
          <a:lstStyle>
            <a:lvl1pPr marL="228600" indent="0">
              <a:buClrTx/>
              <a:buSzTx/>
              <a:buFontTx/>
              <a:buNone/>
              <a:defRPr sz="2000"/>
            </a:lvl1pPr>
            <a:lvl2pPr marL="228600" indent="457200">
              <a:buClrTx/>
              <a:buSzTx/>
              <a:buFontTx/>
              <a:buNone/>
              <a:defRPr sz="2000"/>
            </a:lvl2pPr>
            <a:lvl3pPr marL="228600" indent="914400">
              <a:buClrTx/>
              <a:buSzTx/>
              <a:buFontTx/>
              <a:buNone/>
              <a:defRPr sz="2000"/>
            </a:lvl3pPr>
            <a:lvl4pPr marL="228600" indent="1371600">
              <a:buClrTx/>
              <a:buSzTx/>
              <a:buFontTx/>
              <a:buNone/>
              <a:defRPr sz="2000"/>
            </a:lvl4pPr>
            <a:lvl5pPr marL="228600" indent="1828800">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715"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722"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723" name="Body Level One…"/>
          <p:cNvSpPr txBox="1">
            <a:spLocks noGrp="1"/>
          </p:cNvSpPr>
          <p:nvPr>
            <p:ph type="body" sz="quarter" idx="1"/>
          </p:nvPr>
        </p:nvSpPr>
        <p:spPr>
          <a:xfrm>
            <a:off x="457200" y="1535112"/>
            <a:ext cx="4040188" cy="639763"/>
          </a:xfrm>
          <a:prstGeom prst="rect">
            <a:avLst/>
          </a:prstGeom>
        </p:spPr>
        <p:txBody>
          <a:bodyPr anchor="b">
            <a:normAutofit/>
          </a:bodyPr>
          <a:lstStyle>
            <a:lvl1pPr marL="228600" indent="0">
              <a:buClrTx/>
              <a:buSzTx/>
              <a:buFontTx/>
              <a:buNone/>
              <a:defRPr>
                <a:latin typeface="Cabin Bold"/>
                <a:ea typeface="Cabin Bold"/>
                <a:cs typeface="Cabin Bold"/>
                <a:sym typeface="Cabin Bold"/>
              </a:defRPr>
            </a:lvl1pPr>
            <a:lvl2pPr marL="228600" indent="457200">
              <a:buClrTx/>
              <a:buSzTx/>
              <a:buFontTx/>
              <a:buNone/>
              <a:defRPr>
                <a:latin typeface="Cabin Bold"/>
                <a:ea typeface="Cabin Bold"/>
                <a:cs typeface="Cabin Bold"/>
                <a:sym typeface="Cabin Bold"/>
              </a:defRPr>
            </a:lvl2pPr>
            <a:lvl3pPr marL="228600" indent="914400">
              <a:buClrTx/>
              <a:buSzTx/>
              <a:buFontTx/>
              <a:buNone/>
              <a:defRPr>
                <a:latin typeface="Cabin Bold"/>
                <a:ea typeface="Cabin Bold"/>
                <a:cs typeface="Cabin Bold"/>
                <a:sym typeface="Cabin Bold"/>
              </a:defRPr>
            </a:lvl3pPr>
            <a:lvl4pPr marL="228600" indent="1371600">
              <a:buClrTx/>
              <a:buSzTx/>
              <a:buFontTx/>
              <a:buNone/>
              <a:defRPr>
                <a:latin typeface="Cabin Bold"/>
                <a:ea typeface="Cabin Bold"/>
                <a:cs typeface="Cabin Bold"/>
                <a:sym typeface="Cabin Bold"/>
              </a:defRPr>
            </a:lvl4pPr>
            <a:lvl5pPr marL="228600" indent="1828800">
              <a:buClrTx/>
              <a:buSzTx/>
              <a:buFontTx/>
              <a:buNone/>
              <a:defRPr>
                <a:latin typeface="Cabin Bold"/>
                <a:ea typeface="Cabin Bold"/>
                <a:cs typeface="Cabin Bold"/>
                <a:sym typeface="Cabin Bold"/>
              </a:defRPr>
            </a:lvl5pPr>
          </a:lstStyle>
          <a:p>
            <a:r>
              <a:t>Body Level One</a:t>
            </a:r>
          </a:p>
          <a:p>
            <a:pPr lvl="1"/>
            <a:r>
              <a:t>Body Level Two</a:t>
            </a:r>
          </a:p>
          <a:p>
            <a:pPr lvl="2"/>
            <a:r>
              <a:t>Body Level Three</a:t>
            </a:r>
          </a:p>
          <a:p>
            <a:pPr lvl="3"/>
            <a:r>
              <a:t>Body Level Four</a:t>
            </a:r>
          </a:p>
          <a:p>
            <a:pPr lvl="4"/>
            <a:r>
              <a:t>Body Level Five</a:t>
            </a:r>
          </a:p>
        </p:txBody>
      </p:sp>
      <p:sp>
        <p:nvSpPr>
          <p:cNvPr id="724" name="Shape 422"/>
          <p:cNvSpPr txBox="1">
            <a:spLocks noGrp="1"/>
          </p:cNvSpPr>
          <p:nvPr>
            <p:ph type="body" sz="half" idx="13"/>
          </p:nvPr>
        </p:nvSpPr>
        <p:spPr>
          <a:xfrm>
            <a:off x="457199" y="2174875"/>
            <a:ext cx="4040189" cy="3951286"/>
          </a:xfrm>
          <a:prstGeom prst="rect">
            <a:avLst/>
          </a:prstGeom>
        </p:spPr>
        <p:txBody>
          <a:bodyPr>
            <a:normAutofit/>
          </a:bodyPr>
          <a:lstStyle/>
          <a:p>
            <a:endParaRPr/>
          </a:p>
        </p:txBody>
      </p:sp>
      <p:sp>
        <p:nvSpPr>
          <p:cNvPr id="725" name="Shape 423"/>
          <p:cNvSpPr txBox="1">
            <a:spLocks noGrp="1"/>
          </p:cNvSpPr>
          <p:nvPr>
            <p:ph type="body" sz="quarter" idx="14"/>
          </p:nvPr>
        </p:nvSpPr>
        <p:spPr>
          <a:xfrm>
            <a:off x="4645024" y="1535112"/>
            <a:ext cx="4041775" cy="639763"/>
          </a:xfrm>
          <a:prstGeom prst="rect">
            <a:avLst/>
          </a:prstGeom>
        </p:spPr>
        <p:txBody>
          <a:bodyPr anchor="b">
            <a:normAutofit/>
          </a:bodyPr>
          <a:lstStyle/>
          <a:p>
            <a:pPr marL="228600" indent="0">
              <a:buClrTx/>
              <a:buSzTx/>
              <a:buFontTx/>
              <a:buNone/>
              <a:defRPr>
                <a:latin typeface="Cabin Bold"/>
                <a:ea typeface="Cabin Bold"/>
                <a:cs typeface="Cabin Bold"/>
                <a:sym typeface="Cabin Bold"/>
              </a:defRPr>
            </a:pPr>
            <a:endParaRPr/>
          </a:p>
        </p:txBody>
      </p:sp>
      <p:sp>
        <p:nvSpPr>
          <p:cNvPr id="726" name="Shape 424"/>
          <p:cNvSpPr txBox="1">
            <a:spLocks noGrp="1"/>
          </p:cNvSpPr>
          <p:nvPr>
            <p:ph type="body" sz="half" idx="15"/>
          </p:nvPr>
        </p:nvSpPr>
        <p:spPr>
          <a:xfrm>
            <a:off x="4645024" y="2174875"/>
            <a:ext cx="4041775" cy="3951286"/>
          </a:xfrm>
          <a:prstGeom prst="rect">
            <a:avLst/>
          </a:prstGeom>
        </p:spPr>
        <p:txBody>
          <a:bodyPr>
            <a:normAutofit/>
          </a:bodyPr>
          <a:lstStyle/>
          <a:p>
            <a:endParaRPr/>
          </a:p>
        </p:txBody>
      </p:sp>
      <p:sp>
        <p:nvSpPr>
          <p:cNvPr id="727"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734"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735"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2"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49" name="Title Text"/>
          <p:cNvSpPr txBox="1">
            <a:spLocks noGrp="1"/>
          </p:cNvSpPr>
          <p:nvPr>
            <p:ph type="title"/>
          </p:nvPr>
        </p:nvSpPr>
        <p:spPr>
          <a:xfrm>
            <a:off x="457200" y="273050"/>
            <a:ext cx="3008314" cy="1162048"/>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750" name="Body Level One…"/>
          <p:cNvSpPr txBox="1">
            <a:spLocks noGrp="1"/>
          </p:cNvSpPr>
          <p:nvPr>
            <p:ph type="body" idx="1"/>
          </p:nvPr>
        </p:nvSpPr>
        <p:spPr>
          <a:xfrm>
            <a:off x="3575050" y="273050"/>
            <a:ext cx="5111750" cy="5853111"/>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499360" indent="-56896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751" name="Shape 440"/>
          <p:cNvSpPr txBox="1">
            <a:spLocks noGrp="1"/>
          </p:cNvSpPr>
          <p:nvPr>
            <p:ph type="body" sz="half" idx="13"/>
          </p:nvPr>
        </p:nvSpPr>
        <p:spPr>
          <a:xfrm>
            <a:off x="457199" y="1435100"/>
            <a:ext cx="3008315" cy="4691063"/>
          </a:xfrm>
          <a:prstGeom prst="rect">
            <a:avLst/>
          </a:prstGeom>
        </p:spPr>
        <p:txBody>
          <a:bodyPr>
            <a:normAutofit/>
          </a:bodyPr>
          <a:lstStyle/>
          <a:p>
            <a:pPr marL="228600" indent="0">
              <a:spcBef>
                <a:spcPts val="200"/>
              </a:spcBef>
              <a:buClrTx/>
              <a:buSzTx/>
              <a:buFontTx/>
              <a:buNone/>
              <a:defRPr sz="1400"/>
            </a:pPr>
            <a:endParaRPr/>
          </a:p>
        </p:txBody>
      </p:sp>
      <p:sp>
        <p:nvSpPr>
          <p:cNvPr id="752"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759" name="Title Text"/>
          <p:cNvSpPr txBox="1">
            <a:spLocks noGrp="1"/>
          </p:cNvSpPr>
          <p:nvPr>
            <p:ph type="title"/>
          </p:nvPr>
        </p:nvSpPr>
        <p:spPr>
          <a:xfrm>
            <a:off x="1792288" y="4800600"/>
            <a:ext cx="5486399" cy="566736"/>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760" name="Shape 446"/>
          <p:cNvSpPr>
            <a:spLocks noGrp="1"/>
          </p:cNvSpPr>
          <p:nvPr>
            <p:ph type="pic" sz="half" idx="13"/>
          </p:nvPr>
        </p:nvSpPr>
        <p:spPr>
          <a:xfrm>
            <a:off x="1792288" y="612775"/>
            <a:ext cx="5486399" cy="4114800"/>
          </a:xfrm>
          <a:prstGeom prst="rect">
            <a:avLst/>
          </a:prstGeom>
        </p:spPr>
        <p:txBody>
          <a:bodyPr lIns="91439" tIns="45719" rIns="91439" bIns="45719"/>
          <a:lstStyle/>
          <a:p>
            <a:endParaRPr/>
          </a:p>
        </p:txBody>
      </p:sp>
      <p:sp>
        <p:nvSpPr>
          <p:cNvPr id="761" name="Body Level One…"/>
          <p:cNvSpPr txBox="1">
            <a:spLocks noGrp="1"/>
          </p:cNvSpPr>
          <p:nvPr>
            <p:ph type="body" sz="quarter" idx="1"/>
          </p:nvPr>
        </p:nvSpPr>
        <p:spPr>
          <a:xfrm>
            <a:off x="1792288" y="5367337"/>
            <a:ext cx="5486399" cy="804862"/>
          </a:xfrm>
          <a:prstGeom prst="rect">
            <a:avLst/>
          </a:prstGeom>
        </p:spPr>
        <p:txBody>
          <a:bodyPr>
            <a:normAutofit/>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762"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769"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770" name="Body Level One…"/>
          <p:cNvSpPr txBox="1">
            <a:spLocks noGrp="1"/>
          </p:cNvSpPr>
          <p:nvPr>
            <p:ph type="body" idx="1"/>
          </p:nvPr>
        </p:nvSpPr>
        <p:spPr>
          <a:xfrm rot="5400000">
            <a:off x="2361405" y="-711994"/>
            <a:ext cx="4414838" cy="82232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71"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778" name="Title Text"/>
          <p:cNvSpPr txBox="1">
            <a:spLocks noGrp="1"/>
          </p:cNvSpPr>
          <p:nvPr>
            <p:ph type="title"/>
          </p:nvPr>
        </p:nvSpPr>
        <p:spPr>
          <a:xfrm rot="5400000">
            <a:off x="4732335" y="2171700"/>
            <a:ext cx="5851526" cy="2057400"/>
          </a:xfrm>
          <a:prstGeom prst="rect">
            <a:avLst/>
          </a:prstGeom>
        </p:spPr>
        <p:txBody>
          <a:bodyPr>
            <a:normAutofit/>
          </a:bodyPr>
          <a:lstStyle/>
          <a:p>
            <a:r>
              <a:t>Title Text</a:t>
            </a:r>
          </a:p>
        </p:txBody>
      </p:sp>
      <p:sp>
        <p:nvSpPr>
          <p:cNvPr id="779" name="Body Level One…"/>
          <p:cNvSpPr txBox="1">
            <a:spLocks noGrp="1"/>
          </p:cNvSpPr>
          <p:nvPr>
            <p:ph type="body" idx="1"/>
          </p:nvPr>
        </p:nvSpPr>
        <p:spPr>
          <a:xfrm rot="5400000">
            <a:off x="541335" y="190500"/>
            <a:ext cx="5851526" cy="601979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80" name="Slide Number"/>
          <p:cNvSpPr txBox="1">
            <a:spLocks noGrp="1"/>
          </p:cNvSpPr>
          <p:nvPr>
            <p:ph type="sldNum" sz="quarter" idx="2"/>
          </p:nvPr>
        </p:nvSpPr>
        <p:spPr>
          <a:xfrm>
            <a:off x="8428214" y="6404312"/>
            <a:ext cx="258585" cy="269201"/>
          </a:xfrm>
          <a:prstGeom prst="rect">
            <a:avLst/>
          </a:prstGeom>
        </p:spPr>
        <p:txBody>
          <a:bodyPr anchor="ctr"/>
          <a:lstStyle>
            <a:lvl1pPr algn="r">
              <a:defRPr sz="12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57200" y="273050"/>
            <a:ext cx="3008314" cy="1162048"/>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65" name="Body Level One…"/>
          <p:cNvSpPr txBox="1">
            <a:spLocks noGrp="1"/>
          </p:cNvSpPr>
          <p:nvPr>
            <p:ph type="body" idx="1"/>
          </p:nvPr>
        </p:nvSpPr>
        <p:spPr>
          <a:xfrm>
            <a:off x="3575050" y="273050"/>
            <a:ext cx="5111750" cy="5853111"/>
          </a:xfrm>
          <a:prstGeom prst="rect">
            <a:avLst/>
          </a:prstGeom>
        </p:spPr>
        <p:txBody>
          <a:bodyPr>
            <a:normAutofit/>
          </a:bodyPr>
          <a:lstStyle>
            <a:lvl1pPr indent="-431800">
              <a:spcBef>
                <a:spcPts val="600"/>
              </a:spcBef>
              <a:buSzPts val="3200"/>
              <a:defRPr sz="3200"/>
            </a:lvl1pPr>
            <a:lvl2pPr marL="972457" indent="-464457">
              <a:spcBef>
                <a:spcPts val="600"/>
              </a:spcBef>
              <a:buSzPts val="3200"/>
              <a:defRPr sz="3200"/>
            </a:lvl2pPr>
            <a:lvl3pPr marL="1498600" indent="-508000">
              <a:spcBef>
                <a:spcPts val="600"/>
              </a:spcBef>
              <a:buSzPts val="3200"/>
              <a:defRPr sz="3200"/>
            </a:lvl3pPr>
            <a:lvl4pPr marL="2042160" indent="-568960">
              <a:spcBef>
                <a:spcPts val="600"/>
              </a:spcBef>
              <a:buSzPts val="3200"/>
              <a:defRPr sz="3200"/>
            </a:lvl4pPr>
            <a:lvl5pPr marL="2499360" indent="-568960">
              <a:spcBef>
                <a:spcPts val="600"/>
              </a:spcBef>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66" name="Shape 53"/>
          <p:cNvSpPr txBox="1">
            <a:spLocks noGrp="1"/>
          </p:cNvSpPr>
          <p:nvPr>
            <p:ph type="body" sz="half" idx="13"/>
          </p:nvPr>
        </p:nvSpPr>
        <p:spPr>
          <a:xfrm>
            <a:off x="457199" y="1435100"/>
            <a:ext cx="3008315" cy="4691063"/>
          </a:xfrm>
          <a:prstGeom prst="rect">
            <a:avLst/>
          </a:prstGeom>
        </p:spPr>
        <p:txBody>
          <a:bodyPr>
            <a:normAutofit/>
          </a:bodyPr>
          <a:lstStyle/>
          <a:p>
            <a:pPr marL="228600" indent="0">
              <a:spcBef>
                <a:spcPts val="200"/>
              </a:spcBef>
              <a:buClrTx/>
              <a:buSzTx/>
              <a:buFontTx/>
              <a:buNone/>
              <a:defRPr sz="1400"/>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792288" y="4800600"/>
            <a:ext cx="5486399" cy="566736"/>
          </a:xfrm>
          <a:prstGeom prst="rect">
            <a:avLst/>
          </a:prstGeom>
        </p:spPr>
        <p:txBody>
          <a:bodyPr anchor="b">
            <a:normAutofit/>
          </a:bodyPr>
          <a:lstStyle>
            <a:lvl1pPr algn="l">
              <a:defRPr sz="2000">
                <a:latin typeface="Cabin Bold"/>
                <a:ea typeface="Cabin Bold"/>
                <a:cs typeface="Cabin Bold"/>
                <a:sym typeface="Cabin Bold"/>
              </a:defRPr>
            </a:lvl1pPr>
          </a:lstStyle>
          <a:p>
            <a:r>
              <a:t>Title Text</a:t>
            </a:r>
          </a:p>
        </p:txBody>
      </p:sp>
      <p:sp>
        <p:nvSpPr>
          <p:cNvPr id="75" name="Shape 59"/>
          <p:cNvSpPr>
            <a:spLocks noGrp="1"/>
          </p:cNvSpPr>
          <p:nvPr>
            <p:ph type="pic" sz="half" idx="13"/>
          </p:nvPr>
        </p:nvSpPr>
        <p:spPr>
          <a:xfrm>
            <a:off x="1792288" y="612775"/>
            <a:ext cx="5486399" cy="4114800"/>
          </a:xfrm>
          <a:prstGeom prst="rect">
            <a:avLst/>
          </a:prstGeom>
        </p:spPr>
        <p:txBody>
          <a:bodyPr lIns="91439" tIns="45719" rIns="91439" bIns="45719"/>
          <a:lstStyle/>
          <a:p>
            <a:endParaRPr/>
          </a:p>
        </p:txBody>
      </p:sp>
      <p:sp>
        <p:nvSpPr>
          <p:cNvPr id="76" name="Body Level One…"/>
          <p:cNvSpPr txBox="1">
            <a:spLocks noGrp="1"/>
          </p:cNvSpPr>
          <p:nvPr>
            <p:ph type="body" sz="quarter" idx="1"/>
          </p:nvPr>
        </p:nvSpPr>
        <p:spPr>
          <a:xfrm>
            <a:off x="1792288" y="5367337"/>
            <a:ext cx="5486399" cy="804862"/>
          </a:xfrm>
          <a:prstGeom prst="rect">
            <a:avLst/>
          </a:prstGeom>
        </p:spPr>
        <p:txBody>
          <a:bodyPr>
            <a:normAutofit/>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84" name="Title Text"/>
          <p:cNvSpPr txBox="1">
            <a:spLocks noGrp="1"/>
          </p:cNvSpPr>
          <p:nvPr>
            <p:ph type="title"/>
          </p:nvPr>
        </p:nvSpPr>
        <p:spPr>
          <a:xfrm>
            <a:off x="457200" y="274636"/>
            <a:ext cx="6635750" cy="633414"/>
          </a:xfrm>
          <a:prstGeom prst="rect">
            <a:avLst/>
          </a:prstGeom>
        </p:spPr>
        <p:txBody>
          <a:bodyPr>
            <a:normAutofit/>
          </a:bodyPr>
          <a:lstStyle/>
          <a:p>
            <a:r>
              <a:t>Title Text</a:t>
            </a:r>
          </a:p>
        </p:txBody>
      </p:sp>
      <p:sp>
        <p:nvSpPr>
          <p:cNvPr id="85" name="Body Level One…"/>
          <p:cNvSpPr txBox="1">
            <a:spLocks noGrp="1"/>
          </p:cNvSpPr>
          <p:nvPr>
            <p:ph type="body" idx="1"/>
          </p:nvPr>
        </p:nvSpPr>
        <p:spPr>
          <a:xfrm rot="5400000">
            <a:off x="2361405" y="-711994"/>
            <a:ext cx="4414838" cy="82232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93" name="Title Text"/>
          <p:cNvSpPr txBox="1">
            <a:spLocks noGrp="1"/>
          </p:cNvSpPr>
          <p:nvPr>
            <p:ph type="title"/>
          </p:nvPr>
        </p:nvSpPr>
        <p:spPr>
          <a:xfrm rot="5400000">
            <a:off x="4732335" y="2171700"/>
            <a:ext cx="5851526" cy="2057400"/>
          </a:xfrm>
          <a:prstGeom prst="rect">
            <a:avLst/>
          </a:prstGeom>
        </p:spPr>
        <p:txBody>
          <a:bodyPr>
            <a:normAutofit/>
          </a:bodyPr>
          <a:lstStyle/>
          <a:p>
            <a:r>
              <a:t>Title Text</a:t>
            </a:r>
          </a:p>
        </p:txBody>
      </p:sp>
      <p:sp>
        <p:nvSpPr>
          <p:cNvPr id="94" name="Body Level One…"/>
          <p:cNvSpPr txBox="1">
            <a:spLocks noGrp="1"/>
          </p:cNvSpPr>
          <p:nvPr>
            <p:ph type="body" idx="1"/>
          </p:nvPr>
        </p:nvSpPr>
        <p:spPr>
          <a:xfrm rot="5400000">
            <a:off x="541335" y="190500"/>
            <a:ext cx="5851526" cy="601979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10"/>
          <p:cNvSpPr/>
          <p:nvPr/>
        </p:nvSpPr>
        <p:spPr>
          <a:xfrm>
            <a:off x="0" y="6381749"/>
            <a:ext cx="9144000" cy="476250"/>
          </a:xfrm>
          <a:prstGeom prst="rect">
            <a:avLst/>
          </a:prstGeom>
          <a:solidFill>
            <a:srgbClr val="31927A"/>
          </a:solidFill>
          <a:ln w="12700">
            <a:miter lim="400000"/>
          </a:ln>
        </p:spPr>
        <p:txBody>
          <a:bodyPr lIns="45719" rIns="45719" anchor="ctr"/>
          <a:lstStyle/>
          <a:p>
            <a:pPr algn="ctr">
              <a:defRPr sz="1800">
                <a:solidFill>
                  <a:srgbClr val="FFFFFF"/>
                </a:solidFill>
                <a:latin typeface="Calibri"/>
                <a:ea typeface="Calibri"/>
                <a:cs typeface="Calibri"/>
                <a:sym typeface="Calibri"/>
              </a:defRPr>
            </a:pPr>
            <a:endParaRPr/>
          </a:p>
        </p:txBody>
      </p:sp>
      <p:sp>
        <p:nvSpPr>
          <p:cNvPr id="3" name="Shape 13"/>
          <p:cNvSpPr/>
          <p:nvPr/>
        </p:nvSpPr>
        <p:spPr>
          <a:xfrm>
            <a:off x="8167688" y="5060950"/>
            <a:ext cx="787401" cy="806450"/>
          </a:xfrm>
          <a:prstGeom prst="ellipse">
            <a:avLst/>
          </a:prstGeom>
          <a:solidFill>
            <a:srgbClr val="0000FF">
              <a:alpha val="9019"/>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4" name="Shape 14" descr="Shape 14"/>
          <p:cNvPicPr>
            <a:picLocks noChangeAspect="1"/>
          </p:cNvPicPr>
          <p:nvPr/>
        </p:nvPicPr>
        <p:blipFill>
          <a:blip r:embed="rId58">
            <a:extLst/>
          </a:blip>
          <a:stretch>
            <a:fillRect/>
          </a:stretch>
        </p:blipFill>
        <p:spPr>
          <a:xfrm>
            <a:off x="7591425" y="5268912"/>
            <a:ext cx="791436" cy="772918"/>
          </a:xfrm>
          <a:prstGeom prst="rect">
            <a:avLst/>
          </a:prstGeom>
          <a:ln w="12700">
            <a:miter lim="400000"/>
          </a:ln>
        </p:spPr>
      </p:pic>
      <p:sp>
        <p:nvSpPr>
          <p:cNvPr id="5" name="Shape 15"/>
          <p:cNvSpPr/>
          <p:nvPr/>
        </p:nvSpPr>
        <p:spPr>
          <a:xfrm>
            <a:off x="36512" y="3644900"/>
            <a:ext cx="1460501" cy="1517650"/>
          </a:xfrm>
          <a:prstGeom prst="ellipse">
            <a:avLst/>
          </a:prstGeom>
          <a:solidFill>
            <a:srgbClr val="3333FF">
              <a:alpha val="9019"/>
            </a:srgbClr>
          </a:solidFill>
          <a:ln w="12700">
            <a:miter lim="400000"/>
          </a:ln>
        </p:spPr>
        <p:txBody>
          <a:bodyPr lIns="45719" rIns="45719" anchor="ctr"/>
          <a:lstStyle/>
          <a:p>
            <a:pPr>
              <a:defRPr sz="1800">
                <a:latin typeface="Calibri"/>
                <a:ea typeface="Calibri"/>
                <a:cs typeface="Calibri"/>
                <a:sym typeface="Calibri"/>
              </a:defRPr>
            </a:pPr>
            <a:endParaRPr/>
          </a:p>
        </p:txBody>
      </p:sp>
      <p:sp>
        <p:nvSpPr>
          <p:cNvPr id="6" name="Shape 16"/>
          <p:cNvSpPr/>
          <p:nvPr/>
        </p:nvSpPr>
        <p:spPr>
          <a:xfrm>
            <a:off x="692150" y="4959350"/>
            <a:ext cx="1011238" cy="1049338"/>
          </a:xfrm>
          <a:prstGeom prst="ellipse">
            <a:avLst/>
          </a:prstGeom>
          <a:solidFill>
            <a:srgbClr val="0000FF">
              <a:alpha val="9019"/>
            </a:srgbClr>
          </a:solidFill>
          <a:ln w="12700">
            <a:miter lim="400000"/>
          </a:ln>
        </p:spPr>
        <p:txBody>
          <a:bodyPr lIns="45719" rIns="45719" anchor="ctr"/>
          <a:lstStyle/>
          <a:p>
            <a:pPr>
              <a:defRPr sz="1800">
                <a:latin typeface="Calibri"/>
                <a:ea typeface="Calibri"/>
                <a:cs typeface="Calibri"/>
                <a:sym typeface="Calibri"/>
              </a:defRPr>
            </a:pPr>
            <a:endParaRPr/>
          </a:p>
        </p:txBody>
      </p:sp>
      <p:pic>
        <p:nvPicPr>
          <p:cNvPr id="7" name="Shape 17" descr="Shape 17"/>
          <p:cNvPicPr>
            <a:picLocks noChangeAspect="1"/>
          </p:cNvPicPr>
          <p:nvPr/>
        </p:nvPicPr>
        <p:blipFill>
          <a:blip r:embed="rId59">
            <a:extLst/>
          </a:blip>
          <a:stretch>
            <a:fillRect/>
          </a:stretch>
        </p:blipFill>
        <p:spPr>
          <a:xfrm>
            <a:off x="1301750" y="5313362"/>
            <a:ext cx="872019" cy="851955"/>
          </a:xfrm>
          <a:prstGeom prst="rect">
            <a:avLst/>
          </a:prstGeom>
          <a:ln w="12700">
            <a:miter lim="400000"/>
          </a:ln>
        </p:spPr>
      </p:pic>
      <p:pic>
        <p:nvPicPr>
          <p:cNvPr id="8" name="Shape 18" descr="Shape 18"/>
          <p:cNvPicPr>
            <a:picLocks noChangeAspect="1"/>
          </p:cNvPicPr>
          <p:nvPr/>
        </p:nvPicPr>
        <p:blipFill>
          <a:blip r:embed="rId60">
            <a:extLst/>
          </a:blip>
          <a:stretch>
            <a:fillRect/>
          </a:stretch>
        </p:blipFill>
        <p:spPr>
          <a:xfrm>
            <a:off x="7185025" y="260350"/>
            <a:ext cx="1493429" cy="647220"/>
          </a:xfrm>
          <a:prstGeom prst="rect">
            <a:avLst/>
          </a:prstGeom>
          <a:ln w="12700">
            <a:miter lim="400000"/>
          </a:ln>
        </p:spPr>
      </p:pic>
      <p:sp>
        <p:nvSpPr>
          <p:cNvPr id="9" name="Slide Number"/>
          <p:cNvSpPr txBox="1">
            <a:spLocks noGrp="1"/>
          </p:cNvSpPr>
          <p:nvPr>
            <p:ph type="sldNum" sz="quarter" idx="2"/>
          </p:nvPr>
        </p:nvSpPr>
        <p:spPr>
          <a:xfrm>
            <a:off x="6553200" y="6356350"/>
            <a:ext cx="335826" cy="370800"/>
          </a:xfrm>
          <a:prstGeom prst="rect">
            <a:avLst/>
          </a:prstGeom>
          <a:ln w="12700">
            <a:miter lim="400000"/>
          </a:ln>
        </p:spPr>
        <p:txBody>
          <a:bodyPr wrap="none" lIns="45699" tIns="45699" rIns="45699" bIns="45699">
            <a:spAutoFit/>
          </a:bodyPr>
          <a:lstStyle>
            <a:lvl1pPr>
              <a:defRPr sz="1800">
                <a:latin typeface="Calibri"/>
                <a:ea typeface="Calibri"/>
                <a:cs typeface="Calibri"/>
                <a:sym typeface="Calibri"/>
              </a:defRPr>
            </a:lvl1pPr>
          </a:lstStyle>
          <a:p>
            <a:fld id="{86CB4B4D-7CA3-9044-876B-883B54F8677D}" type="slidenum">
              <a:t>‹#›</a:t>
            </a:fld>
            <a:endParaRPr/>
          </a:p>
        </p:txBody>
      </p:sp>
      <p:sp>
        <p:nvSpPr>
          <p:cNvPr id="10"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lstStyle/>
          <a:p>
            <a:r>
              <a:t>Title Text</a:t>
            </a:r>
          </a:p>
        </p:txBody>
      </p:sp>
      <p:sp>
        <p:nvSpPr>
          <p:cNvPr id="11"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transition spd="med"/>
  <p:hf sldNum="0" hdr="0" ftr="0" dt="0"/>
  <p:txStyles>
    <p:titleStyle>
      <a:lvl1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1pPr>
      <a:lvl2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2pPr>
      <a:lvl3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3pPr>
      <a:lvl4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4pPr>
      <a:lvl5pPr marL="0" marR="0" indent="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5pPr>
      <a:lvl6pPr marL="0" marR="0" indent="4572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6pPr>
      <a:lvl7pPr marL="0" marR="0" indent="9144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7pPr>
      <a:lvl8pPr marL="0" marR="0" indent="13716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8pPr>
      <a:lvl9pPr marL="0" marR="0" indent="1828800" algn="ctr" defTabSz="914400" rtl="0" latinLnBrk="0">
        <a:lnSpc>
          <a:spcPct val="100000"/>
        </a:lnSpc>
        <a:spcBef>
          <a:spcPts val="0"/>
        </a:spcBef>
        <a:spcAft>
          <a:spcPts val="0"/>
        </a:spcAft>
        <a:buClrTx/>
        <a:buSzTx/>
        <a:buFontTx/>
        <a:buNone/>
        <a:tabLst/>
        <a:defRPr sz="2800" b="0" i="0" u="none" strike="noStrike" cap="none" spc="0" baseline="0">
          <a:ln>
            <a:noFill/>
          </a:ln>
          <a:solidFill>
            <a:srgbClr val="002060"/>
          </a:solidFill>
          <a:uFillTx/>
          <a:latin typeface="Cabin Regular"/>
          <a:ea typeface="Cabin Regular"/>
          <a:cs typeface="Cabin Regular"/>
          <a:sym typeface="Cabin Regular"/>
        </a:defRPr>
      </a:lvl9pPr>
    </p:titleStyle>
    <p:bodyStyle>
      <a:lvl1pPr marL="457200" marR="0" indent="-381000"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1pPr>
      <a:lvl2pPr marL="985519" marR="0" indent="-426719"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2pPr>
      <a:lvl3pPr marL="1485900" marR="0" indent="-457200"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3pPr>
      <a:lvl4pPr marL="1993900" marR="0" indent="-495300"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4pPr>
      <a:lvl5pPr marL="2512785" marR="0" indent="-544285"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5pPr>
      <a:lvl6pPr marL="2814320" marR="0" indent="-426720"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6pPr>
      <a:lvl7pPr marL="3271520" marR="0" indent="-426720"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7pPr>
      <a:lvl8pPr marL="3728720" marR="0" indent="-426720"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8pPr>
      <a:lvl9pPr marL="4185920" marR="0" indent="-426720" algn="l" defTabSz="914400" rtl="0" latinLnBrk="0">
        <a:lnSpc>
          <a:spcPct val="100000"/>
        </a:lnSpc>
        <a:spcBef>
          <a:spcPts val="400"/>
        </a:spcBef>
        <a:spcAft>
          <a:spcPts val="0"/>
        </a:spcAft>
        <a:buClr>
          <a:srgbClr val="002060"/>
        </a:buClr>
        <a:buSzPts val="2400"/>
        <a:buFont typeface="Arial"/>
        <a:buChar char="•"/>
        <a:tabLst/>
        <a:defRPr sz="2400" b="0" i="0" u="none" strike="noStrike" cap="none" spc="0" baseline="0">
          <a:ln>
            <a:noFill/>
          </a:ln>
          <a:solidFill>
            <a:srgbClr val="002060"/>
          </a:solidFill>
          <a:uFillTx/>
          <a:latin typeface="Cabin Regular"/>
          <a:ea typeface="Cabin Regular"/>
          <a:cs typeface="Cabin Regular"/>
          <a:sym typeface="Cabin Regular"/>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0.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8.xml"/><Relationship Id="rId5" Type="http://schemas.openxmlformats.org/officeDocument/2006/relationships/hyperlink" Target="http://signposting.org/" TargetMode="External"/><Relationship Id="rId4" Type="http://schemas.openxmlformats.org/officeDocument/2006/relationships/hyperlink" Target="https://twitter.com/hochstenbach"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penarchives.org/rs/1.1/resourcesync" TargetMode="Externa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467"/>
          <p:cNvSpPr txBox="1">
            <a:spLocks noGrp="1"/>
          </p:cNvSpPr>
          <p:nvPr>
            <p:ph type="ctrTitle"/>
          </p:nvPr>
        </p:nvSpPr>
        <p:spPr>
          <a:xfrm>
            <a:off x="166323" y="1177684"/>
            <a:ext cx="8450321" cy="1852378"/>
          </a:xfrm>
          <a:prstGeom prst="rect">
            <a:avLst/>
          </a:prstGeom>
        </p:spPr>
        <p:txBody>
          <a:bodyPr lIns="45699" tIns="45699" rIns="45699" bIns="45699" anchor="t">
            <a:normAutofit/>
          </a:bodyPr>
          <a:lstStyle>
            <a:lvl1pPr defTabSz="758951">
              <a:defRPr sz="2988"/>
            </a:lvl1pPr>
          </a:lstStyle>
          <a:p>
            <a:r>
              <a:rPr lang="en-US" sz="4000" dirty="0"/>
              <a:t>COAR and </a:t>
            </a:r>
            <a:br>
              <a:rPr lang="en-US" sz="4000" dirty="0"/>
            </a:br>
            <a:r>
              <a:rPr lang="en-US" sz="4000" dirty="0"/>
              <a:t>Next Generation Repositories</a:t>
            </a:r>
            <a:endParaRPr sz="4000" dirty="0"/>
          </a:p>
        </p:txBody>
      </p:sp>
      <p:sp>
        <p:nvSpPr>
          <p:cNvPr id="790" name="Shape 468"/>
          <p:cNvSpPr txBox="1">
            <a:spLocks noGrp="1"/>
          </p:cNvSpPr>
          <p:nvPr>
            <p:ph type="subTitle" sz="half" idx="1"/>
          </p:nvPr>
        </p:nvSpPr>
        <p:spPr>
          <a:xfrm>
            <a:off x="265144" y="3750595"/>
            <a:ext cx="8596270" cy="1752600"/>
          </a:xfrm>
          <a:prstGeom prst="rect">
            <a:avLst/>
          </a:prstGeom>
        </p:spPr>
        <p:txBody>
          <a:bodyPr lIns="45699" tIns="45699" rIns="45699" bIns="45699" anchor="b"/>
          <a:lstStyle/>
          <a:p>
            <a:pPr>
              <a:spcBef>
                <a:spcPts val="0"/>
              </a:spcBef>
              <a:defRPr i="1">
                <a:latin typeface="Verdana"/>
                <a:ea typeface="Verdana"/>
                <a:cs typeface="Verdana"/>
                <a:sym typeface="Verdana"/>
              </a:defRPr>
            </a:pPr>
            <a:r>
              <a:rPr lang="en-US" sz="2000" dirty="0"/>
              <a:t>[Your name here]</a:t>
            </a:r>
            <a:endParaRPr sz="2000" dirty="0">
              <a:latin typeface="Cabin Regular"/>
              <a:ea typeface="Cabin Regular"/>
              <a:cs typeface="Cabin Regular"/>
              <a:sym typeface="Cabin Regular"/>
            </a:endParaRPr>
          </a:p>
          <a:p>
            <a:pPr>
              <a:spcBef>
                <a:spcPts val="0"/>
              </a:spcBef>
              <a:defRPr sz="1800">
                <a:latin typeface="Verdana"/>
                <a:ea typeface="Verdana"/>
                <a:cs typeface="Verdana"/>
                <a:sym typeface="Verdana"/>
              </a:defRPr>
            </a:pPr>
            <a:r>
              <a:rPr dirty="0"/>
              <a:t>With significant input from Andrea </a:t>
            </a:r>
            <a:r>
              <a:rPr dirty="0" err="1"/>
              <a:t>Bollini</a:t>
            </a:r>
            <a:r>
              <a:rPr dirty="0"/>
              <a:t>, Petr </a:t>
            </a:r>
            <a:r>
              <a:rPr dirty="0" err="1"/>
              <a:t>Knoth</a:t>
            </a:r>
            <a:r>
              <a:rPr dirty="0"/>
              <a:t>, Eloy Rodrigues, Kathleen Shearer, Herbert Van de </a:t>
            </a:r>
            <a:r>
              <a:rPr dirty="0" err="1"/>
              <a:t>Sompel</a:t>
            </a:r>
            <a:r>
              <a:rPr dirty="0"/>
              <a:t>, Paul Walk, David Wilcox, and the COAR NGR Working Group </a:t>
            </a:r>
          </a:p>
        </p:txBody>
      </p:sp>
      <p:pic>
        <p:nvPicPr>
          <p:cNvPr id="791" name="Picture 4" descr="Picture 4"/>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2" name="Rectangular Callout 1">
            <a:extLst>
              <a:ext uri="{FF2B5EF4-FFF2-40B4-BE49-F238E27FC236}">
                <a16:creationId xmlns:a16="http://schemas.microsoft.com/office/drawing/2014/main" id="{5EEE8F64-CC67-4A49-AFD3-C12DBD98D564}"/>
              </a:ext>
            </a:extLst>
          </p:cNvPr>
          <p:cNvSpPr/>
          <p:nvPr/>
        </p:nvSpPr>
        <p:spPr>
          <a:xfrm>
            <a:off x="5666486" y="2752033"/>
            <a:ext cx="2648458" cy="954105"/>
          </a:xfrm>
          <a:prstGeom prst="wedgeRectCallout">
            <a:avLst>
              <a:gd name="adj1" fmla="val -91079"/>
              <a:gd name="adj2" fmla="val 104602"/>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Arial"/>
              </a:rPr>
              <a:t>David Minor</a:t>
            </a:r>
            <a:br>
              <a:rPr kumimoji="0" lang="en-US" sz="2800" b="0" i="0" u="none" strike="noStrike" cap="none" spc="0" normalizeH="0" baseline="0" dirty="0">
                <a:ln>
                  <a:noFill/>
                </a:ln>
                <a:solidFill>
                  <a:srgbClr val="000000"/>
                </a:solidFill>
                <a:effectLst/>
                <a:uFillTx/>
                <a:latin typeface="+mn-lt"/>
                <a:ea typeface="+mn-ea"/>
                <a:cs typeface="+mn-cs"/>
                <a:sym typeface="Arial"/>
              </a:rPr>
            </a:br>
            <a:r>
              <a:rPr kumimoji="0" lang="en-US" sz="2800" b="0" i="0" u="none" strike="noStrike" cap="none" spc="0" normalizeH="0" baseline="0" dirty="0">
                <a:ln>
                  <a:noFill/>
                </a:ln>
                <a:solidFill>
                  <a:srgbClr val="000000"/>
                </a:solidFill>
                <a:effectLst/>
                <a:uFillTx/>
                <a:latin typeface="+mn-lt"/>
                <a:ea typeface="+mn-ea"/>
                <a:cs typeface="+mn-cs"/>
                <a:sym typeface="Arial"/>
              </a:rPr>
              <a:t>UC San Diego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515"/>
          <p:cNvSpPr txBox="1">
            <a:spLocks noGrp="1"/>
          </p:cNvSpPr>
          <p:nvPr>
            <p:ph type="body" idx="1"/>
          </p:nvPr>
        </p:nvSpPr>
        <p:spPr>
          <a:xfrm>
            <a:off x="1731749" y="1791983"/>
            <a:ext cx="7085746" cy="4414801"/>
          </a:xfrm>
          <a:prstGeom prst="rect">
            <a:avLst/>
          </a:prstGeom>
        </p:spPr>
        <p:txBody>
          <a:bodyPr/>
          <a:lstStyle/>
          <a:p>
            <a:pPr marL="0" indent="0">
              <a:buSzTx/>
              <a:buNone/>
              <a:defRPr sz="2800" b="1" i="1">
                <a:solidFill>
                  <a:srgbClr val="17375E"/>
                </a:solidFill>
                <a:latin typeface="Calibri"/>
                <a:ea typeface="Calibri"/>
                <a:cs typeface="Calibri"/>
                <a:sym typeface="Calibri"/>
              </a:defRPr>
            </a:pPr>
            <a:r>
              <a:t>Principles</a:t>
            </a:r>
          </a:p>
          <a:p>
            <a:pPr indent="-393700">
              <a:buClr>
                <a:srgbClr val="000000"/>
              </a:buClr>
              <a:buSzPts val="2800"/>
              <a:buFont typeface="Calibri"/>
              <a:defRPr sz="2800">
                <a:latin typeface="Calibri"/>
                <a:ea typeface="Calibri"/>
                <a:cs typeface="Calibri"/>
                <a:sym typeface="Calibri"/>
              </a:defRPr>
            </a:pPr>
            <a:r>
              <a:t>Distribution of control</a:t>
            </a:r>
          </a:p>
          <a:p>
            <a:pPr indent="-393700">
              <a:buClr>
                <a:srgbClr val="000000"/>
              </a:buClr>
              <a:buSzPts val="2800"/>
              <a:buFont typeface="Calibri"/>
              <a:defRPr sz="2800">
                <a:latin typeface="Calibri"/>
                <a:ea typeface="Calibri"/>
                <a:cs typeface="Calibri"/>
                <a:sym typeface="Calibri"/>
              </a:defRPr>
            </a:pPr>
            <a:r>
              <a:t>Inclusiveness</a:t>
            </a:r>
          </a:p>
          <a:p>
            <a:pPr indent="-393700">
              <a:buClr>
                <a:srgbClr val="000000"/>
              </a:buClr>
              <a:buSzPts val="2800"/>
              <a:buFont typeface="Calibri"/>
              <a:defRPr sz="2800">
                <a:latin typeface="Calibri"/>
                <a:ea typeface="Calibri"/>
                <a:cs typeface="Calibri"/>
                <a:sym typeface="Calibri"/>
              </a:defRPr>
            </a:pPr>
            <a:r>
              <a:t>Public good</a:t>
            </a:r>
          </a:p>
          <a:p>
            <a:pPr indent="-393700">
              <a:buClr>
                <a:srgbClr val="000000"/>
              </a:buClr>
              <a:buSzPts val="2800"/>
              <a:buFont typeface="Calibri"/>
              <a:defRPr sz="2800">
                <a:latin typeface="Calibri"/>
                <a:ea typeface="Calibri"/>
                <a:cs typeface="Calibri"/>
                <a:sym typeface="Calibri"/>
              </a:defRPr>
            </a:pPr>
            <a:r>
              <a:t>Intelligent openness</a:t>
            </a:r>
          </a:p>
          <a:p>
            <a:pPr indent="-393700">
              <a:buClr>
                <a:srgbClr val="000000"/>
              </a:buClr>
              <a:buSzPts val="2800"/>
              <a:buFont typeface="Calibri"/>
              <a:defRPr sz="2800">
                <a:latin typeface="Calibri"/>
                <a:ea typeface="Calibri"/>
                <a:cs typeface="Calibri"/>
                <a:sym typeface="Calibri"/>
              </a:defRPr>
            </a:pPr>
            <a:r>
              <a:t>Sustainability</a:t>
            </a:r>
          </a:p>
        </p:txBody>
      </p:sp>
      <p:pic>
        <p:nvPicPr>
          <p:cNvPr id="830"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831" name="Shape 496"/>
          <p:cNvSpPr txBox="1"/>
          <p:nvPr/>
        </p:nvSpPr>
        <p:spPr>
          <a:xfrm>
            <a:off x="818315"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522"/>
          <p:cNvSpPr txBox="1">
            <a:spLocks noGrp="1"/>
          </p:cNvSpPr>
          <p:nvPr>
            <p:ph type="body" idx="1"/>
          </p:nvPr>
        </p:nvSpPr>
        <p:spPr>
          <a:xfrm>
            <a:off x="1717319" y="1766524"/>
            <a:ext cx="7067573" cy="4414800"/>
          </a:xfrm>
          <a:prstGeom prst="rect">
            <a:avLst/>
          </a:prstGeom>
        </p:spPr>
        <p:txBody>
          <a:bodyPr/>
          <a:lstStyle/>
          <a:p>
            <a:pPr marL="0" indent="0">
              <a:buSzTx/>
              <a:buNone/>
              <a:defRPr sz="2800" b="1" i="1">
                <a:solidFill>
                  <a:srgbClr val="17375E"/>
                </a:solidFill>
                <a:latin typeface="Calibri"/>
                <a:ea typeface="Calibri"/>
                <a:cs typeface="Calibri"/>
                <a:sym typeface="Calibri"/>
              </a:defRPr>
            </a:pPr>
            <a:r>
              <a:rPr dirty="0"/>
              <a:t>Design assumptions</a:t>
            </a:r>
          </a:p>
          <a:p>
            <a:pPr indent="-393700">
              <a:buClr>
                <a:srgbClr val="000000"/>
              </a:buClr>
              <a:buSzPts val="2800"/>
              <a:buFont typeface="Calibri"/>
              <a:defRPr sz="2800">
                <a:solidFill>
                  <a:srgbClr val="000000"/>
                </a:solidFill>
                <a:latin typeface="Calibri"/>
                <a:ea typeface="Calibri"/>
                <a:cs typeface="Calibri"/>
                <a:sym typeface="Calibri"/>
              </a:defRPr>
            </a:pPr>
            <a:r>
              <a:rPr dirty="0"/>
              <a:t>Focus on the resources themselves, not just associated metadata</a:t>
            </a:r>
          </a:p>
          <a:p>
            <a:pPr indent="-393700">
              <a:buClr>
                <a:srgbClr val="000000"/>
              </a:buClr>
              <a:buSzPts val="2800"/>
              <a:buFont typeface="Calibri"/>
              <a:defRPr sz="2800">
                <a:latin typeface="Calibri"/>
                <a:ea typeface="Calibri"/>
                <a:cs typeface="Calibri"/>
                <a:sym typeface="Calibri"/>
              </a:defRPr>
            </a:pPr>
            <a:r>
              <a:rPr dirty="0"/>
              <a:t>Pragmatism</a:t>
            </a:r>
          </a:p>
          <a:p>
            <a:pPr indent="-393700">
              <a:buClr>
                <a:srgbClr val="000000"/>
              </a:buClr>
              <a:buSzPts val="2800"/>
              <a:buFont typeface="Calibri"/>
              <a:defRPr sz="2800">
                <a:latin typeface="Calibri"/>
                <a:ea typeface="Calibri"/>
                <a:cs typeface="Calibri"/>
                <a:sym typeface="Calibri"/>
              </a:defRPr>
            </a:pPr>
            <a:r>
              <a:rPr dirty="0"/>
              <a:t>Evolution, not revolution</a:t>
            </a:r>
          </a:p>
          <a:p>
            <a:pPr indent="-393700">
              <a:buClr>
                <a:srgbClr val="000000"/>
              </a:buClr>
              <a:buSzPts val="2800"/>
              <a:buFont typeface="Calibri"/>
              <a:defRPr sz="2800">
                <a:latin typeface="Calibri"/>
                <a:ea typeface="Calibri"/>
                <a:cs typeface="Calibri"/>
                <a:sym typeface="Calibri"/>
              </a:defRPr>
            </a:pPr>
            <a:r>
              <a:rPr dirty="0"/>
              <a:t>Engage with users where they are</a:t>
            </a:r>
          </a:p>
        </p:txBody>
      </p:sp>
      <p:pic>
        <p:nvPicPr>
          <p:cNvPr id="835"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836" name="Shape 496"/>
          <p:cNvSpPr txBox="1"/>
          <p:nvPr/>
        </p:nvSpPr>
        <p:spPr>
          <a:xfrm>
            <a:off x="818315"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Shape 530"/>
          <p:cNvSpPr txBox="1">
            <a:spLocks noGrp="1"/>
          </p:cNvSpPr>
          <p:nvPr>
            <p:ph type="body" idx="1"/>
          </p:nvPr>
        </p:nvSpPr>
        <p:spPr>
          <a:xfrm>
            <a:off x="1483445" y="1766524"/>
            <a:ext cx="8223302" cy="4414800"/>
          </a:xfrm>
          <a:prstGeom prst="rect">
            <a:avLst/>
          </a:prstGeom>
        </p:spPr>
        <p:txBody>
          <a:bodyPr/>
          <a:lstStyle/>
          <a:p>
            <a:pPr marL="139700" indent="63500">
              <a:buSzTx/>
              <a:buNone/>
              <a:defRPr sz="2800" b="1" i="1">
                <a:solidFill>
                  <a:srgbClr val="17375E"/>
                </a:solidFill>
                <a:latin typeface="Calibri"/>
                <a:ea typeface="Calibri"/>
                <a:cs typeface="Calibri"/>
                <a:sym typeface="Calibri"/>
              </a:defRPr>
            </a:pPr>
            <a:r>
              <a:rPr dirty="0"/>
              <a:t>Methodology</a:t>
            </a:r>
          </a:p>
          <a:p>
            <a:pPr marL="1143000" indent="-457200">
              <a:buSzPts val="2400"/>
              <a:buFontTx/>
              <a:buAutoNum type="arabicPeriod"/>
              <a:defRPr sz="2400">
                <a:latin typeface="Calibri"/>
                <a:ea typeface="Calibri"/>
                <a:cs typeface="Calibri"/>
                <a:sym typeface="Calibri"/>
              </a:defRPr>
            </a:pPr>
            <a:r>
              <a:rPr dirty="0"/>
              <a:t>Identify major use cases</a:t>
            </a:r>
          </a:p>
          <a:p>
            <a:pPr marL="1143000" indent="-457200">
              <a:buSzPts val="2400"/>
              <a:buFontTx/>
              <a:buAutoNum type="arabicPeriod"/>
              <a:defRPr sz="2400">
                <a:latin typeface="Calibri"/>
                <a:ea typeface="Calibri"/>
                <a:cs typeface="Calibri"/>
                <a:sym typeface="Calibri"/>
              </a:defRPr>
            </a:pPr>
            <a:r>
              <a:rPr dirty="0"/>
              <a:t>Determine functionalities/</a:t>
            </a:r>
            <a:r>
              <a:rPr dirty="0" err="1"/>
              <a:t>behaviours</a:t>
            </a:r>
            <a:endParaRPr dirty="0"/>
          </a:p>
          <a:p>
            <a:pPr marL="1143000" indent="-457200">
              <a:buSzPts val="2400"/>
              <a:buFontTx/>
              <a:buAutoNum type="arabicPeriod"/>
              <a:defRPr sz="2400">
                <a:latin typeface="Calibri"/>
                <a:ea typeface="Calibri"/>
                <a:cs typeface="Calibri"/>
                <a:sym typeface="Calibri"/>
              </a:defRPr>
            </a:pPr>
            <a:r>
              <a:rPr dirty="0"/>
              <a:t>Develop conceptual models</a:t>
            </a:r>
          </a:p>
          <a:p>
            <a:pPr marL="1143000" indent="-457200">
              <a:buSzPts val="2400"/>
              <a:buFontTx/>
              <a:buAutoNum type="arabicPeriod"/>
              <a:defRPr sz="2400">
                <a:latin typeface="Calibri"/>
                <a:ea typeface="Calibri"/>
                <a:cs typeface="Calibri"/>
                <a:sym typeface="Calibri"/>
              </a:defRPr>
            </a:pPr>
            <a:r>
              <a:rPr dirty="0"/>
              <a:t>Define technologies and architectures</a:t>
            </a:r>
          </a:p>
          <a:p>
            <a:pPr marL="1143000" indent="-457200">
              <a:buSzPts val="2400"/>
              <a:buFontTx/>
              <a:buAutoNum type="arabicPeriod"/>
              <a:defRPr sz="2400">
                <a:latin typeface="Calibri"/>
                <a:ea typeface="Calibri"/>
                <a:cs typeface="Calibri"/>
                <a:sym typeface="Calibri"/>
              </a:defRPr>
            </a:pPr>
            <a:r>
              <a:rPr dirty="0"/>
              <a:t>Publish recommendations (November 2017)</a:t>
            </a:r>
            <a:endParaRPr lang="en-US" dirty="0"/>
          </a:p>
          <a:p>
            <a:pPr marL="1143000" indent="-457200">
              <a:buSzPts val="2400"/>
              <a:buFontTx/>
              <a:buAutoNum type="arabicPeriod"/>
              <a:defRPr sz="2400">
                <a:latin typeface="Calibri"/>
                <a:ea typeface="Calibri"/>
                <a:cs typeface="Calibri"/>
                <a:sym typeface="Calibri"/>
              </a:defRPr>
            </a:pPr>
            <a:r>
              <a:rPr lang="en-US" dirty="0"/>
              <a:t>Support adoption and implementation</a:t>
            </a:r>
            <a:endParaRPr dirty="0"/>
          </a:p>
        </p:txBody>
      </p:sp>
      <p:pic>
        <p:nvPicPr>
          <p:cNvPr id="840"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841" name="Shape 496"/>
          <p:cNvSpPr txBox="1"/>
          <p:nvPr/>
        </p:nvSpPr>
        <p:spPr>
          <a:xfrm>
            <a:off x="818315"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 name="Shape 577"/>
          <p:cNvSpPr/>
          <p:nvPr/>
        </p:nvSpPr>
        <p:spPr>
          <a:xfrm flipH="1">
            <a:off x="4160216" y="-1"/>
            <a:ext cx="32304" cy="6424371"/>
          </a:xfrm>
          <a:prstGeom prst="line">
            <a:avLst/>
          </a:prstGeom>
          <a:ln>
            <a:solidFill>
              <a:srgbClr val="000000"/>
            </a:solidFill>
          </a:ln>
        </p:spPr>
        <p:txBody>
          <a:bodyPr lIns="45719" rIns="45719"/>
          <a:lstStyle/>
          <a:p>
            <a:endParaRPr/>
          </a:p>
        </p:txBody>
      </p:sp>
      <p:sp>
        <p:nvSpPr>
          <p:cNvPr id="850" name="Shape 578"/>
          <p:cNvSpPr txBox="1">
            <a:spLocks noGrp="1"/>
          </p:cNvSpPr>
          <p:nvPr>
            <p:ph type="title"/>
          </p:nvPr>
        </p:nvSpPr>
        <p:spPr>
          <a:xfrm>
            <a:off x="227318" y="-56843"/>
            <a:ext cx="3692819" cy="720092"/>
          </a:xfrm>
          <a:prstGeom prst="rect">
            <a:avLst/>
          </a:prstGeom>
        </p:spPr>
        <p:txBody>
          <a:bodyPr/>
          <a:lstStyle>
            <a:lvl1pPr>
              <a:defRPr sz="3000"/>
            </a:lvl1pPr>
          </a:lstStyle>
          <a:p>
            <a:r>
              <a:t>Current repositories</a:t>
            </a:r>
          </a:p>
        </p:txBody>
      </p:sp>
      <p:sp>
        <p:nvSpPr>
          <p:cNvPr id="851" name="Shape 579"/>
          <p:cNvSpPr txBox="1">
            <a:spLocks noGrp="1"/>
          </p:cNvSpPr>
          <p:nvPr>
            <p:ph type="body" sz="quarter" idx="1"/>
          </p:nvPr>
        </p:nvSpPr>
        <p:spPr>
          <a:xfrm>
            <a:off x="474355" y="1012812"/>
            <a:ext cx="2930152" cy="1975319"/>
          </a:xfrm>
          <a:prstGeom prst="rect">
            <a:avLst/>
          </a:prstGeom>
        </p:spPr>
        <p:txBody>
          <a:bodyPr lIns="0" tIns="0" rIns="0" bIns="0"/>
          <a:lstStyle/>
          <a:p>
            <a:pPr marL="0" indent="0" defTabSz="749808">
              <a:spcBef>
                <a:spcPts val="0"/>
              </a:spcBef>
              <a:buSzTx/>
              <a:buNone/>
              <a:defRPr sz="2624"/>
            </a:pPr>
            <a:endParaRPr/>
          </a:p>
          <a:p>
            <a:pPr marL="0" indent="0" defTabSz="749808">
              <a:spcBef>
                <a:spcPts val="0"/>
              </a:spcBef>
              <a:buSzTx/>
              <a:buNone/>
              <a:defRPr sz="2624"/>
            </a:pPr>
            <a:endParaRPr/>
          </a:p>
          <a:p>
            <a:pPr marL="0" indent="0" defTabSz="749808">
              <a:spcBef>
                <a:spcPts val="0"/>
              </a:spcBef>
              <a:buSzTx/>
              <a:buNone/>
              <a:defRPr sz="2624"/>
            </a:pPr>
            <a:endParaRPr/>
          </a:p>
          <a:p>
            <a:pPr marL="0" indent="0" algn="ctr" defTabSz="749808">
              <a:spcBef>
                <a:spcPts val="0"/>
              </a:spcBef>
              <a:buSzTx/>
              <a:buNone/>
              <a:defRPr sz="2624" i="1"/>
            </a:pPr>
            <a:endParaRPr/>
          </a:p>
          <a:p>
            <a:pPr marL="0" indent="0" algn="ctr" defTabSz="749808">
              <a:spcBef>
                <a:spcPts val="0"/>
              </a:spcBef>
              <a:buSzTx/>
              <a:buNone/>
              <a:defRPr sz="3280" i="1"/>
            </a:pPr>
            <a:r>
              <a:t>   </a:t>
            </a:r>
          </a:p>
        </p:txBody>
      </p:sp>
      <p:sp>
        <p:nvSpPr>
          <p:cNvPr id="852" name="Shape 580"/>
          <p:cNvSpPr/>
          <p:nvPr/>
        </p:nvSpPr>
        <p:spPr>
          <a:xfrm>
            <a:off x="3112529" y="1471108"/>
            <a:ext cx="1930501" cy="2202002"/>
          </a:xfrm>
          <a:prstGeom prst="ellipse">
            <a:avLst/>
          </a:prstGeom>
          <a:solidFill>
            <a:srgbClr val="FAE051"/>
          </a:solidFill>
          <a:ln w="25400">
            <a:solidFill>
              <a:srgbClr val="000000"/>
            </a:solidFill>
          </a:ln>
        </p:spPr>
        <p:txBody>
          <a:bodyPr lIns="45719" rIns="45719" anchor="ctr"/>
          <a:lstStyle/>
          <a:p>
            <a:pPr algn="ctr">
              <a:defRPr>
                <a:solidFill>
                  <a:srgbClr val="FFFFFF"/>
                </a:solidFill>
              </a:defRPr>
            </a:pPr>
            <a:endParaRPr/>
          </a:p>
        </p:txBody>
      </p:sp>
      <p:sp>
        <p:nvSpPr>
          <p:cNvPr id="853" name="Shape 581"/>
          <p:cNvSpPr txBox="1"/>
          <p:nvPr/>
        </p:nvSpPr>
        <p:spPr>
          <a:xfrm>
            <a:off x="186048" y="1070499"/>
            <a:ext cx="2590202" cy="959392"/>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lgn="ctr">
              <a:defRPr sz="2000"/>
            </a:lvl1pPr>
          </a:lstStyle>
          <a:p>
            <a:r>
              <a:t>Services we can develop with repositories today</a:t>
            </a:r>
          </a:p>
        </p:txBody>
      </p:sp>
      <p:sp>
        <p:nvSpPr>
          <p:cNvPr id="854" name="Shape 582"/>
          <p:cNvSpPr/>
          <p:nvPr/>
        </p:nvSpPr>
        <p:spPr>
          <a:xfrm>
            <a:off x="3673621" y="2707896"/>
            <a:ext cx="808409" cy="828573"/>
          </a:xfrm>
          <a:prstGeom prst="ellipse">
            <a:avLst/>
          </a:prstGeom>
          <a:solidFill>
            <a:srgbClr val="FFFF00"/>
          </a:solidFill>
          <a:ln w="25400">
            <a:solidFill>
              <a:srgbClr val="000000"/>
            </a:solidFill>
          </a:ln>
        </p:spPr>
        <p:txBody>
          <a:bodyPr lIns="45719" rIns="45719" anchor="ctr"/>
          <a:lstStyle/>
          <a:p>
            <a:pPr algn="ctr">
              <a:defRPr>
                <a:solidFill>
                  <a:srgbClr val="FFFFFF"/>
                </a:solidFill>
              </a:defRPr>
            </a:pPr>
            <a:endParaRPr/>
          </a:p>
        </p:txBody>
      </p:sp>
      <p:sp>
        <p:nvSpPr>
          <p:cNvPr id="855" name="Shape 583"/>
          <p:cNvSpPr/>
          <p:nvPr/>
        </p:nvSpPr>
        <p:spPr>
          <a:xfrm>
            <a:off x="1909058" y="2285999"/>
            <a:ext cx="1999659" cy="790076"/>
          </a:xfrm>
          <a:prstGeom prst="line">
            <a:avLst/>
          </a:prstGeom>
          <a:ln>
            <a:solidFill>
              <a:srgbClr val="000000"/>
            </a:solidFill>
          </a:ln>
        </p:spPr>
        <p:txBody>
          <a:bodyPr lIns="45719" rIns="45719"/>
          <a:lstStyle/>
          <a:p>
            <a:endParaRPr/>
          </a:p>
        </p:txBody>
      </p:sp>
      <p:sp>
        <p:nvSpPr>
          <p:cNvPr id="856" name="Shape 584"/>
          <p:cNvSpPr/>
          <p:nvPr/>
        </p:nvSpPr>
        <p:spPr>
          <a:xfrm flipV="1">
            <a:off x="4843405" y="2048933"/>
            <a:ext cx="1214494" cy="488249"/>
          </a:xfrm>
          <a:prstGeom prst="line">
            <a:avLst/>
          </a:prstGeom>
          <a:ln>
            <a:solidFill>
              <a:srgbClr val="000000"/>
            </a:solidFill>
          </a:ln>
        </p:spPr>
        <p:txBody>
          <a:bodyPr lIns="45719" rIns="45719"/>
          <a:lstStyle/>
          <a:p>
            <a:endParaRPr/>
          </a:p>
        </p:txBody>
      </p:sp>
      <p:sp>
        <p:nvSpPr>
          <p:cNvPr id="857" name="Shape 585"/>
          <p:cNvSpPr/>
          <p:nvPr/>
        </p:nvSpPr>
        <p:spPr>
          <a:xfrm>
            <a:off x="1190949" y="5688248"/>
            <a:ext cx="538801" cy="588301"/>
          </a:xfrm>
          <a:custGeom>
            <a:avLst/>
            <a:gdLst/>
            <a:ahLst/>
            <a:cxnLst>
              <a:cxn ang="0">
                <a:pos x="wd2" y="hd2"/>
              </a:cxn>
              <a:cxn ang="5400000">
                <a:pos x="wd2" y="hd2"/>
              </a:cxn>
              <a:cxn ang="10800000">
                <a:pos x="wd2" y="hd2"/>
              </a:cxn>
              <a:cxn ang="16200000">
                <a:pos x="wd2" y="hd2"/>
              </a:cxn>
            </a:cxnLst>
            <a:rect l="0" t="0" r="r" b="b"/>
            <a:pathLst>
              <a:path w="21600" h="21600" extrusionOk="0">
                <a:moveTo>
                  <a:pt x="21600" y="2473"/>
                </a:moveTo>
                <a:cubicBezTo>
                  <a:pt x="21600" y="3839"/>
                  <a:pt x="16765" y="4946"/>
                  <a:pt x="10800" y="4946"/>
                </a:cubicBezTo>
                <a:cubicBezTo>
                  <a:pt x="4835" y="4946"/>
                  <a:pt x="0" y="3839"/>
                  <a:pt x="0" y="2473"/>
                </a:cubicBezTo>
                <a:cubicBezTo>
                  <a:pt x="0" y="1107"/>
                  <a:pt x="4835" y="0"/>
                  <a:pt x="10800" y="0"/>
                </a:cubicBezTo>
                <a:cubicBezTo>
                  <a:pt x="16765" y="0"/>
                  <a:pt x="21600" y="1107"/>
                  <a:pt x="21600" y="2473"/>
                </a:cubicBezTo>
                <a:lnTo>
                  <a:pt x="21600" y="19127"/>
                </a:lnTo>
                <a:cubicBezTo>
                  <a:pt x="21600" y="20493"/>
                  <a:pt x="16765" y="21600"/>
                  <a:pt x="10800" y="21600"/>
                </a:cubicBezTo>
                <a:cubicBezTo>
                  <a:pt x="4835" y="21600"/>
                  <a:pt x="0" y="20493"/>
                  <a:pt x="0" y="19127"/>
                </a:cubicBezTo>
                <a:lnTo>
                  <a:pt x="0" y="2473"/>
                </a:lnTo>
              </a:path>
            </a:pathLst>
          </a:custGeom>
          <a:ln w="25400">
            <a:solidFill>
              <a:srgbClr val="000000"/>
            </a:solidFill>
          </a:ln>
        </p:spPr>
        <p:txBody>
          <a:bodyPr lIns="45719" rIns="45719" anchor="ctr"/>
          <a:lstStyle/>
          <a:p>
            <a:pPr algn="ctr">
              <a:defRPr>
                <a:solidFill>
                  <a:srgbClr val="FFFFFF"/>
                </a:solidFill>
              </a:defRPr>
            </a:pPr>
            <a:endParaRPr/>
          </a:p>
        </p:txBody>
      </p:sp>
      <p:sp>
        <p:nvSpPr>
          <p:cNvPr id="858" name="Shape 586"/>
          <p:cNvSpPr/>
          <p:nvPr/>
        </p:nvSpPr>
        <p:spPr>
          <a:xfrm>
            <a:off x="2321374" y="5688248"/>
            <a:ext cx="538801" cy="588301"/>
          </a:xfrm>
          <a:custGeom>
            <a:avLst/>
            <a:gdLst/>
            <a:ahLst/>
            <a:cxnLst>
              <a:cxn ang="0">
                <a:pos x="wd2" y="hd2"/>
              </a:cxn>
              <a:cxn ang="5400000">
                <a:pos x="wd2" y="hd2"/>
              </a:cxn>
              <a:cxn ang="10800000">
                <a:pos x="wd2" y="hd2"/>
              </a:cxn>
              <a:cxn ang="16200000">
                <a:pos x="wd2" y="hd2"/>
              </a:cxn>
            </a:cxnLst>
            <a:rect l="0" t="0" r="r" b="b"/>
            <a:pathLst>
              <a:path w="21600" h="21600" extrusionOk="0">
                <a:moveTo>
                  <a:pt x="21600" y="2473"/>
                </a:moveTo>
                <a:cubicBezTo>
                  <a:pt x="21600" y="3839"/>
                  <a:pt x="16765" y="4946"/>
                  <a:pt x="10800" y="4946"/>
                </a:cubicBezTo>
                <a:cubicBezTo>
                  <a:pt x="4835" y="4946"/>
                  <a:pt x="0" y="3839"/>
                  <a:pt x="0" y="2473"/>
                </a:cubicBezTo>
                <a:cubicBezTo>
                  <a:pt x="0" y="1107"/>
                  <a:pt x="4835" y="0"/>
                  <a:pt x="10800" y="0"/>
                </a:cubicBezTo>
                <a:cubicBezTo>
                  <a:pt x="16765" y="0"/>
                  <a:pt x="21600" y="1107"/>
                  <a:pt x="21600" y="2473"/>
                </a:cubicBezTo>
                <a:lnTo>
                  <a:pt x="21600" y="19127"/>
                </a:lnTo>
                <a:cubicBezTo>
                  <a:pt x="21600" y="20493"/>
                  <a:pt x="16765" y="21600"/>
                  <a:pt x="10800" y="21600"/>
                </a:cubicBezTo>
                <a:cubicBezTo>
                  <a:pt x="4835" y="21600"/>
                  <a:pt x="0" y="20493"/>
                  <a:pt x="0" y="19127"/>
                </a:cubicBezTo>
                <a:lnTo>
                  <a:pt x="0" y="2473"/>
                </a:lnTo>
              </a:path>
            </a:pathLst>
          </a:custGeom>
          <a:ln w="25400">
            <a:solidFill>
              <a:srgbClr val="000000"/>
            </a:solidFill>
          </a:ln>
        </p:spPr>
        <p:txBody>
          <a:bodyPr lIns="45719" rIns="45719" anchor="ctr"/>
          <a:lstStyle/>
          <a:p>
            <a:pPr algn="ctr">
              <a:defRPr>
                <a:solidFill>
                  <a:srgbClr val="FFFFFF"/>
                </a:solidFill>
              </a:defRPr>
            </a:pPr>
            <a:endParaRPr/>
          </a:p>
        </p:txBody>
      </p:sp>
      <p:sp>
        <p:nvSpPr>
          <p:cNvPr id="859" name="Shape 587"/>
          <p:cNvSpPr/>
          <p:nvPr/>
        </p:nvSpPr>
        <p:spPr>
          <a:xfrm>
            <a:off x="1876201" y="5848177"/>
            <a:ext cx="34291" cy="64171"/>
          </a:xfrm>
          <a:prstGeom prst="ellipse">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sp>
        <p:nvSpPr>
          <p:cNvPr id="860" name="Shape 588"/>
          <p:cNvSpPr/>
          <p:nvPr/>
        </p:nvSpPr>
        <p:spPr>
          <a:xfrm>
            <a:off x="2015447" y="5848177"/>
            <a:ext cx="34291" cy="64171"/>
          </a:xfrm>
          <a:prstGeom prst="ellipse">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sp>
        <p:nvSpPr>
          <p:cNvPr id="861" name="Shape 589"/>
          <p:cNvSpPr/>
          <p:nvPr/>
        </p:nvSpPr>
        <p:spPr>
          <a:xfrm>
            <a:off x="2149098" y="5848175"/>
            <a:ext cx="34291" cy="64171"/>
          </a:xfrm>
          <a:prstGeom prst="ellipse">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sp>
        <p:nvSpPr>
          <p:cNvPr id="862" name="Shape 590"/>
          <p:cNvSpPr txBox="1"/>
          <p:nvPr/>
        </p:nvSpPr>
        <p:spPr>
          <a:xfrm>
            <a:off x="338426" y="5113125"/>
            <a:ext cx="1810799" cy="288784"/>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r>
              <a:t>Persistence layer</a:t>
            </a:r>
          </a:p>
        </p:txBody>
      </p:sp>
      <p:sp>
        <p:nvSpPr>
          <p:cNvPr id="863" name="Shape 591"/>
          <p:cNvSpPr/>
          <p:nvPr/>
        </p:nvSpPr>
        <p:spPr>
          <a:xfrm>
            <a:off x="6385250" y="5705902"/>
            <a:ext cx="538801" cy="588301"/>
          </a:xfrm>
          <a:custGeom>
            <a:avLst/>
            <a:gdLst/>
            <a:ahLst/>
            <a:cxnLst>
              <a:cxn ang="0">
                <a:pos x="wd2" y="hd2"/>
              </a:cxn>
              <a:cxn ang="5400000">
                <a:pos x="wd2" y="hd2"/>
              </a:cxn>
              <a:cxn ang="10800000">
                <a:pos x="wd2" y="hd2"/>
              </a:cxn>
              <a:cxn ang="16200000">
                <a:pos x="wd2" y="hd2"/>
              </a:cxn>
            </a:cxnLst>
            <a:rect l="0" t="0" r="r" b="b"/>
            <a:pathLst>
              <a:path w="21600" h="21600" extrusionOk="0">
                <a:moveTo>
                  <a:pt x="21600" y="2473"/>
                </a:moveTo>
                <a:cubicBezTo>
                  <a:pt x="21600" y="3839"/>
                  <a:pt x="16765" y="4946"/>
                  <a:pt x="10800" y="4946"/>
                </a:cubicBezTo>
                <a:cubicBezTo>
                  <a:pt x="4835" y="4946"/>
                  <a:pt x="0" y="3839"/>
                  <a:pt x="0" y="2473"/>
                </a:cubicBezTo>
                <a:cubicBezTo>
                  <a:pt x="0" y="1107"/>
                  <a:pt x="4835" y="0"/>
                  <a:pt x="10800" y="0"/>
                </a:cubicBezTo>
                <a:cubicBezTo>
                  <a:pt x="16765" y="0"/>
                  <a:pt x="21600" y="1107"/>
                  <a:pt x="21600" y="2473"/>
                </a:cubicBezTo>
                <a:lnTo>
                  <a:pt x="21600" y="19127"/>
                </a:lnTo>
                <a:cubicBezTo>
                  <a:pt x="21600" y="20493"/>
                  <a:pt x="16765" y="21600"/>
                  <a:pt x="10800" y="21600"/>
                </a:cubicBezTo>
                <a:cubicBezTo>
                  <a:pt x="4835" y="21600"/>
                  <a:pt x="0" y="20493"/>
                  <a:pt x="0" y="19127"/>
                </a:cubicBezTo>
                <a:lnTo>
                  <a:pt x="0" y="2473"/>
                </a:lnTo>
              </a:path>
            </a:pathLst>
          </a:custGeom>
          <a:ln w="25400">
            <a:solidFill>
              <a:srgbClr val="000000"/>
            </a:solidFill>
          </a:ln>
        </p:spPr>
        <p:txBody>
          <a:bodyPr lIns="45719" rIns="45719" anchor="ctr"/>
          <a:lstStyle/>
          <a:p>
            <a:pPr algn="ctr">
              <a:defRPr>
                <a:solidFill>
                  <a:srgbClr val="FFFFFF"/>
                </a:solidFill>
              </a:defRPr>
            </a:pPr>
            <a:endParaRPr/>
          </a:p>
        </p:txBody>
      </p:sp>
      <p:sp>
        <p:nvSpPr>
          <p:cNvPr id="864" name="Shape 592"/>
          <p:cNvSpPr/>
          <p:nvPr/>
        </p:nvSpPr>
        <p:spPr>
          <a:xfrm>
            <a:off x="7515675" y="5705902"/>
            <a:ext cx="538801" cy="588301"/>
          </a:xfrm>
          <a:custGeom>
            <a:avLst/>
            <a:gdLst/>
            <a:ahLst/>
            <a:cxnLst>
              <a:cxn ang="0">
                <a:pos x="wd2" y="hd2"/>
              </a:cxn>
              <a:cxn ang="5400000">
                <a:pos x="wd2" y="hd2"/>
              </a:cxn>
              <a:cxn ang="10800000">
                <a:pos x="wd2" y="hd2"/>
              </a:cxn>
              <a:cxn ang="16200000">
                <a:pos x="wd2" y="hd2"/>
              </a:cxn>
            </a:cxnLst>
            <a:rect l="0" t="0" r="r" b="b"/>
            <a:pathLst>
              <a:path w="21600" h="21600" extrusionOk="0">
                <a:moveTo>
                  <a:pt x="21600" y="2473"/>
                </a:moveTo>
                <a:cubicBezTo>
                  <a:pt x="21600" y="3839"/>
                  <a:pt x="16765" y="4946"/>
                  <a:pt x="10800" y="4946"/>
                </a:cubicBezTo>
                <a:cubicBezTo>
                  <a:pt x="4835" y="4946"/>
                  <a:pt x="0" y="3839"/>
                  <a:pt x="0" y="2473"/>
                </a:cubicBezTo>
                <a:cubicBezTo>
                  <a:pt x="0" y="1107"/>
                  <a:pt x="4835" y="0"/>
                  <a:pt x="10800" y="0"/>
                </a:cubicBezTo>
                <a:cubicBezTo>
                  <a:pt x="16765" y="0"/>
                  <a:pt x="21600" y="1107"/>
                  <a:pt x="21600" y="2473"/>
                </a:cubicBezTo>
                <a:lnTo>
                  <a:pt x="21600" y="19127"/>
                </a:lnTo>
                <a:cubicBezTo>
                  <a:pt x="21600" y="20493"/>
                  <a:pt x="16765" y="21600"/>
                  <a:pt x="10800" y="21600"/>
                </a:cubicBezTo>
                <a:cubicBezTo>
                  <a:pt x="4835" y="21600"/>
                  <a:pt x="0" y="20493"/>
                  <a:pt x="0" y="19127"/>
                </a:cubicBezTo>
                <a:lnTo>
                  <a:pt x="0" y="2473"/>
                </a:lnTo>
              </a:path>
            </a:pathLst>
          </a:custGeom>
          <a:ln w="25400">
            <a:solidFill>
              <a:srgbClr val="000000"/>
            </a:solidFill>
          </a:ln>
        </p:spPr>
        <p:txBody>
          <a:bodyPr lIns="45719" rIns="45719" anchor="ctr"/>
          <a:lstStyle/>
          <a:p>
            <a:pPr algn="ctr">
              <a:defRPr>
                <a:solidFill>
                  <a:srgbClr val="FFFFFF"/>
                </a:solidFill>
              </a:defRPr>
            </a:pPr>
            <a:endParaRPr/>
          </a:p>
        </p:txBody>
      </p:sp>
      <p:sp>
        <p:nvSpPr>
          <p:cNvPr id="865" name="Shape 593"/>
          <p:cNvSpPr/>
          <p:nvPr/>
        </p:nvSpPr>
        <p:spPr>
          <a:xfrm>
            <a:off x="7070503" y="5865848"/>
            <a:ext cx="34291" cy="64171"/>
          </a:xfrm>
          <a:prstGeom prst="ellipse">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sp>
        <p:nvSpPr>
          <p:cNvPr id="866" name="Shape 594"/>
          <p:cNvSpPr/>
          <p:nvPr/>
        </p:nvSpPr>
        <p:spPr>
          <a:xfrm>
            <a:off x="7209748" y="5865848"/>
            <a:ext cx="34291" cy="64171"/>
          </a:xfrm>
          <a:prstGeom prst="ellipse">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sp>
        <p:nvSpPr>
          <p:cNvPr id="867" name="Shape 595"/>
          <p:cNvSpPr/>
          <p:nvPr/>
        </p:nvSpPr>
        <p:spPr>
          <a:xfrm>
            <a:off x="7343398" y="5865845"/>
            <a:ext cx="34291" cy="64171"/>
          </a:xfrm>
          <a:prstGeom prst="ellipse">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sp>
        <p:nvSpPr>
          <p:cNvPr id="868" name="Shape 596"/>
          <p:cNvSpPr txBox="1"/>
          <p:nvPr/>
        </p:nvSpPr>
        <p:spPr>
          <a:xfrm>
            <a:off x="5494625" y="5198524"/>
            <a:ext cx="1610100" cy="288785"/>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r>
              <a:t>Persistence layer</a:t>
            </a:r>
          </a:p>
        </p:txBody>
      </p:sp>
      <p:grpSp>
        <p:nvGrpSpPr>
          <p:cNvPr id="871" name="Shape 597"/>
          <p:cNvGrpSpPr/>
          <p:nvPr/>
        </p:nvGrpSpPr>
        <p:grpSpPr>
          <a:xfrm>
            <a:off x="389789" y="4622800"/>
            <a:ext cx="3283832" cy="439515"/>
            <a:chOff x="0" y="0"/>
            <a:chExt cx="3283830" cy="439514"/>
          </a:xfrm>
        </p:grpSpPr>
        <p:sp>
          <p:nvSpPr>
            <p:cNvPr id="869" name="Rectangle"/>
            <p:cNvSpPr/>
            <p:nvPr/>
          </p:nvSpPr>
          <p:spPr>
            <a:xfrm>
              <a:off x="-1" y="0"/>
              <a:ext cx="3283832" cy="439515"/>
            </a:xfrm>
            <a:prstGeom prst="rect">
              <a:avLst/>
            </a:prstGeom>
            <a:solidFill>
              <a:srgbClr val="45CBFF"/>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70" name="Interoperability"/>
            <p:cNvSpPr txBox="1"/>
            <p:nvPr/>
          </p:nvSpPr>
          <p:spPr>
            <a:xfrm>
              <a:off x="-1" y="75365"/>
              <a:ext cx="3283832" cy="2887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lstStyle>
            <a:p>
              <a:r>
                <a:t>Interoperability</a:t>
              </a:r>
            </a:p>
          </p:txBody>
        </p:sp>
      </p:grpSp>
      <p:grpSp>
        <p:nvGrpSpPr>
          <p:cNvPr id="874" name="Shape 598"/>
          <p:cNvGrpSpPr/>
          <p:nvPr/>
        </p:nvGrpSpPr>
        <p:grpSpPr>
          <a:xfrm>
            <a:off x="5053224" y="4624875"/>
            <a:ext cx="3818400" cy="439501"/>
            <a:chOff x="0" y="0"/>
            <a:chExt cx="3818399" cy="439500"/>
          </a:xfrm>
        </p:grpSpPr>
        <p:sp>
          <p:nvSpPr>
            <p:cNvPr id="872" name="Rectangle"/>
            <p:cNvSpPr/>
            <p:nvPr/>
          </p:nvSpPr>
          <p:spPr>
            <a:xfrm>
              <a:off x="-1" y="-1"/>
              <a:ext cx="3818401" cy="439502"/>
            </a:xfrm>
            <a:prstGeom prst="rect">
              <a:avLst/>
            </a:prstGeom>
            <a:solidFill>
              <a:srgbClr val="45CBFF"/>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73" name="Interoperability"/>
            <p:cNvSpPr txBox="1"/>
            <p:nvPr/>
          </p:nvSpPr>
          <p:spPr>
            <a:xfrm>
              <a:off x="-1" y="75358"/>
              <a:ext cx="3818401" cy="288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lstStyle>
            <a:p>
              <a:r>
                <a:t>Interoperability</a:t>
              </a:r>
            </a:p>
          </p:txBody>
        </p:sp>
      </p:grpSp>
      <p:grpSp>
        <p:nvGrpSpPr>
          <p:cNvPr id="877" name="Shape 599"/>
          <p:cNvGrpSpPr/>
          <p:nvPr/>
        </p:nvGrpSpPr>
        <p:grpSpPr>
          <a:xfrm>
            <a:off x="5040502" y="3881275"/>
            <a:ext cx="1251901" cy="588301"/>
            <a:chOff x="0" y="0"/>
            <a:chExt cx="1251900" cy="588299"/>
          </a:xfrm>
        </p:grpSpPr>
        <p:sp>
          <p:nvSpPr>
            <p:cNvPr id="875" name="Rectangle"/>
            <p:cNvSpPr/>
            <p:nvPr/>
          </p:nvSpPr>
          <p:spPr>
            <a:xfrm>
              <a:off x="-1" y="0"/>
              <a:ext cx="1251902" cy="588300"/>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76" name="Metadata"/>
            <p:cNvSpPr txBox="1"/>
            <p:nvPr/>
          </p:nvSpPr>
          <p:spPr>
            <a:xfrm>
              <a:off x="-1" y="174535"/>
              <a:ext cx="1251902" cy="239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100"/>
              </a:lvl1pPr>
            </a:lstStyle>
            <a:p>
              <a:r>
                <a:t>Metadata</a:t>
              </a:r>
            </a:p>
          </p:txBody>
        </p:sp>
      </p:grpSp>
      <p:grpSp>
        <p:nvGrpSpPr>
          <p:cNvPr id="880" name="Shape 600"/>
          <p:cNvGrpSpPr/>
          <p:nvPr/>
        </p:nvGrpSpPr>
        <p:grpSpPr>
          <a:xfrm>
            <a:off x="5040498" y="2882050"/>
            <a:ext cx="1075201" cy="660601"/>
            <a:chOff x="0" y="0"/>
            <a:chExt cx="1075199" cy="660599"/>
          </a:xfrm>
        </p:grpSpPr>
        <p:sp>
          <p:nvSpPr>
            <p:cNvPr id="878" name="Rectangle"/>
            <p:cNvSpPr/>
            <p:nvPr/>
          </p:nvSpPr>
          <p:spPr>
            <a:xfrm>
              <a:off x="0" y="0"/>
              <a:ext cx="1075200" cy="660600"/>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79" name="Usage interactions and metrics"/>
            <p:cNvSpPr txBox="1"/>
            <p:nvPr/>
          </p:nvSpPr>
          <p:spPr>
            <a:xfrm>
              <a:off x="0" y="58285"/>
              <a:ext cx="1075200" cy="5440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100"/>
              </a:lvl1pPr>
            </a:lstStyle>
            <a:p>
              <a:r>
                <a:t>Usage interactions and metrics</a:t>
              </a:r>
            </a:p>
          </p:txBody>
        </p:sp>
      </p:grpSp>
      <p:grpSp>
        <p:nvGrpSpPr>
          <p:cNvPr id="883" name="Shape 601"/>
          <p:cNvGrpSpPr/>
          <p:nvPr/>
        </p:nvGrpSpPr>
        <p:grpSpPr>
          <a:xfrm>
            <a:off x="6115672" y="3881275"/>
            <a:ext cx="808501" cy="588301"/>
            <a:chOff x="0" y="0"/>
            <a:chExt cx="808500" cy="588299"/>
          </a:xfrm>
        </p:grpSpPr>
        <p:sp>
          <p:nvSpPr>
            <p:cNvPr id="881" name="Rectangle"/>
            <p:cNvSpPr/>
            <p:nvPr/>
          </p:nvSpPr>
          <p:spPr>
            <a:xfrm>
              <a:off x="-1" y="0"/>
              <a:ext cx="808502" cy="588300"/>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82" name="Content"/>
            <p:cNvSpPr txBox="1"/>
            <p:nvPr/>
          </p:nvSpPr>
          <p:spPr>
            <a:xfrm>
              <a:off x="-1" y="174535"/>
              <a:ext cx="808502" cy="239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100"/>
              </a:lvl1pPr>
            </a:lstStyle>
            <a:p>
              <a:r>
                <a:t>Content</a:t>
              </a:r>
            </a:p>
          </p:txBody>
        </p:sp>
      </p:grpSp>
      <p:grpSp>
        <p:nvGrpSpPr>
          <p:cNvPr id="886" name="Shape 602"/>
          <p:cNvGrpSpPr/>
          <p:nvPr/>
        </p:nvGrpSpPr>
        <p:grpSpPr>
          <a:xfrm>
            <a:off x="6922850" y="3881285"/>
            <a:ext cx="989249" cy="588362"/>
            <a:chOff x="0" y="0"/>
            <a:chExt cx="989248" cy="588360"/>
          </a:xfrm>
        </p:grpSpPr>
        <p:sp>
          <p:nvSpPr>
            <p:cNvPr id="884" name="Rectangle"/>
            <p:cNvSpPr/>
            <p:nvPr/>
          </p:nvSpPr>
          <p:spPr>
            <a:xfrm>
              <a:off x="-1" y="0"/>
              <a:ext cx="989250" cy="588361"/>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85" name="Links between resources"/>
            <p:cNvSpPr txBox="1"/>
            <p:nvPr/>
          </p:nvSpPr>
          <p:spPr>
            <a:xfrm>
              <a:off x="-1" y="98365"/>
              <a:ext cx="989250" cy="3916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100"/>
              </a:lvl1pPr>
            </a:lstStyle>
            <a:p>
              <a:r>
                <a:t>Links between resources</a:t>
              </a:r>
            </a:p>
          </p:txBody>
        </p:sp>
      </p:grpSp>
      <p:grpSp>
        <p:nvGrpSpPr>
          <p:cNvPr id="889" name="Shape 603"/>
          <p:cNvGrpSpPr/>
          <p:nvPr/>
        </p:nvGrpSpPr>
        <p:grpSpPr>
          <a:xfrm>
            <a:off x="7910865" y="3869935"/>
            <a:ext cx="955789" cy="599712"/>
            <a:chOff x="0" y="0"/>
            <a:chExt cx="955787" cy="599711"/>
          </a:xfrm>
        </p:grpSpPr>
        <p:sp>
          <p:nvSpPr>
            <p:cNvPr id="887" name="Rectangle"/>
            <p:cNvSpPr/>
            <p:nvPr/>
          </p:nvSpPr>
          <p:spPr>
            <a:xfrm>
              <a:off x="0" y="-1"/>
              <a:ext cx="955788" cy="599713"/>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88" name="Notifications"/>
            <p:cNvSpPr txBox="1"/>
            <p:nvPr/>
          </p:nvSpPr>
          <p:spPr>
            <a:xfrm>
              <a:off x="0" y="180240"/>
              <a:ext cx="955788" cy="2392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100"/>
              </a:lvl1pPr>
            </a:lstStyle>
            <a:p>
              <a:r>
                <a:t>Notifications</a:t>
              </a:r>
            </a:p>
          </p:txBody>
        </p:sp>
      </p:grpSp>
      <p:grpSp>
        <p:nvGrpSpPr>
          <p:cNvPr id="892" name="Shape 604"/>
          <p:cNvGrpSpPr/>
          <p:nvPr/>
        </p:nvGrpSpPr>
        <p:grpSpPr>
          <a:xfrm>
            <a:off x="5040500" y="3542624"/>
            <a:ext cx="3818400" cy="329401"/>
            <a:chOff x="0" y="0"/>
            <a:chExt cx="3818399" cy="329400"/>
          </a:xfrm>
        </p:grpSpPr>
        <p:sp>
          <p:nvSpPr>
            <p:cNvPr id="890" name="Rectangle"/>
            <p:cNvSpPr/>
            <p:nvPr/>
          </p:nvSpPr>
          <p:spPr>
            <a:xfrm>
              <a:off x="-1" y="-1"/>
              <a:ext cx="3818401" cy="329402"/>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91" name="Global sign-on"/>
            <p:cNvSpPr txBox="1"/>
            <p:nvPr/>
          </p:nvSpPr>
          <p:spPr>
            <a:xfrm>
              <a:off x="-1" y="20308"/>
              <a:ext cx="3818401" cy="28878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lstStyle>
            <a:p>
              <a:r>
                <a:t>Global sign-on</a:t>
              </a:r>
            </a:p>
          </p:txBody>
        </p:sp>
      </p:grpSp>
      <p:grpSp>
        <p:nvGrpSpPr>
          <p:cNvPr id="895" name="Shape 605"/>
          <p:cNvGrpSpPr/>
          <p:nvPr/>
        </p:nvGrpSpPr>
        <p:grpSpPr>
          <a:xfrm>
            <a:off x="6065599" y="2881400"/>
            <a:ext cx="1075201" cy="660601"/>
            <a:chOff x="0" y="0"/>
            <a:chExt cx="1075199" cy="660599"/>
          </a:xfrm>
        </p:grpSpPr>
        <p:sp>
          <p:nvSpPr>
            <p:cNvPr id="893" name="Rectangle"/>
            <p:cNvSpPr/>
            <p:nvPr/>
          </p:nvSpPr>
          <p:spPr>
            <a:xfrm>
              <a:off x="0" y="0"/>
              <a:ext cx="1075200" cy="660600"/>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94" name="Comments"/>
            <p:cNvSpPr txBox="1"/>
            <p:nvPr/>
          </p:nvSpPr>
          <p:spPr>
            <a:xfrm>
              <a:off x="0" y="210685"/>
              <a:ext cx="1075200" cy="239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100"/>
              </a:lvl1pPr>
            </a:lstStyle>
            <a:p>
              <a:r>
                <a:t>Comments</a:t>
              </a:r>
            </a:p>
          </p:txBody>
        </p:sp>
      </p:grpSp>
      <p:grpSp>
        <p:nvGrpSpPr>
          <p:cNvPr id="898" name="Shape 606"/>
          <p:cNvGrpSpPr/>
          <p:nvPr/>
        </p:nvGrpSpPr>
        <p:grpSpPr>
          <a:xfrm>
            <a:off x="7086724" y="2881400"/>
            <a:ext cx="955801" cy="660601"/>
            <a:chOff x="0" y="0"/>
            <a:chExt cx="955799" cy="660599"/>
          </a:xfrm>
        </p:grpSpPr>
        <p:sp>
          <p:nvSpPr>
            <p:cNvPr id="896" name="Rectangle"/>
            <p:cNvSpPr/>
            <p:nvPr/>
          </p:nvSpPr>
          <p:spPr>
            <a:xfrm>
              <a:off x="0" y="0"/>
              <a:ext cx="955800" cy="660600"/>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897" name="Peer-reviews"/>
            <p:cNvSpPr txBox="1"/>
            <p:nvPr/>
          </p:nvSpPr>
          <p:spPr>
            <a:xfrm>
              <a:off x="0" y="216827"/>
              <a:ext cx="955800" cy="2269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000"/>
              </a:lvl1pPr>
            </a:lstStyle>
            <a:p>
              <a:r>
                <a:t>Peer-reviews</a:t>
              </a:r>
            </a:p>
          </p:txBody>
        </p:sp>
      </p:grpSp>
      <p:grpSp>
        <p:nvGrpSpPr>
          <p:cNvPr id="901" name="Shape 607"/>
          <p:cNvGrpSpPr/>
          <p:nvPr/>
        </p:nvGrpSpPr>
        <p:grpSpPr>
          <a:xfrm>
            <a:off x="8033614" y="2883270"/>
            <a:ext cx="825310" cy="660563"/>
            <a:chOff x="0" y="0"/>
            <a:chExt cx="825309" cy="660562"/>
          </a:xfrm>
        </p:grpSpPr>
        <p:sp>
          <p:nvSpPr>
            <p:cNvPr id="899" name="Rectangle"/>
            <p:cNvSpPr/>
            <p:nvPr/>
          </p:nvSpPr>
          <p:spPr>
            <a:xfrm>
              <a:off x="-1" y="-1"/>
              <a:ext cx="825311" cy="660564"/>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900" name="Messages"/>
            <p:cNvSpPr txBox="1"/>
            <p:nvPr/>
          </p:nvSpPr>
          <p:spPr>
            <a:xfrm>
              <a:off x="-1" y="210666"/>
              <a:ext cx="825311" cy="2392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defRPr sz="1100"/>
              </a:lvl1pPr>
            </a:lstStyle>
            <a:p>
              <a:r>
                <a:t>Messages</a:t>
              </a:r>
            </a:p>
          </p:txBody>
        </p:sp>
      </p:grpSp>
      <p:grpSp>
        <p:nvGrpSpPr>
          <p:cNvPr id="904" name="Shape 608"/>
          <p:cNvGrpSpPr/>
          <p:nvPr/>
        </p:nvGrpSpPr>
        <p:grpSpPr>
          <a:xfrm>
            <a:off x="383541" y="3927781"/>
            <a:ext cx="3276110" cy="440264"/>
            <a:chOff x="0" y="0"/>
            <a:chExt cx="3276108" cy="440263"/>
          </a:xfrm>
        </p:grpSpPr>
        <p:sp>
          <p:nvSpPr>
            <p:cNvPr id="902" name="Rectangle"/>
            <p:cNvSpPr/>
            <p:nvPr/>
          </p:nvSpPr>
          <p:spPr>
            <a:xfrm>
              <a:off x="-1" y="-1"/>
              <a:ext cx="3276110" cy="440265"/>
            </a:xfrm>
            <a:prstGeom prst="rect">
              <a:avLst/>
            </a:prstGeom>
            <a:solidFill>
              <a:srgbClr val="FFF6D4"/>
            </a:solidFill>
            <a:ln w="25400" cap="flat">
              <a:solidFill>
                <a:srgbClr val="002060"/>
              </a:solidFill>
              <a:prstDash val="solid"/>
              <a:round/>
            </a:ln>
            <a:effectLst/>
          </p:spPr>
          <p:txBody>
            <a:bodyPr wrap="square" lIns="45719" tIns="45719" rIns="45719" bIns="45719" numCol="1" anchor="ctr">
              <a:noAutofit/>
            </a:bodyPr>
            <a:lstStyle/>
            <a:p>
              <a:pPr algn="ctr"/>
              <a:endParaRPr/>
            </a:p>
          </p:txBody>
        </p:sp>
        <p:sp>
          <p:nvSpPr>
            <p:cNvPr id="903" name="Metadata"/>
            <p:cNvSpPr txBox="1"/>
            <p:nvPr/>
          </p:nvSpPr>
          <p:spPr>
            <a:xfrm>
              <a:off x="-1" y="75739"/>
              <a:ext cx="3276110" cy="28878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699" tIns="45699" rIns="45699" bIns="45699" numCol="1" anchor="ctr">
              <a:spAutoFit/>
            </a:bodyPr>
            <a:lstStyle>
              <a:lvl1pPr algn="ctr"/>
            </a:lstStyle>
            <a:p>
              <a:r>
                <a:t>Metadata</a:t>
              </a:r>
            </a:p>
          </p:txBody>
        </p:sp>
      </p:grpSp>
      <p:sp>
        <p:nvSpPr>
          <p:cNvPr id="905" name="Shape 609"/>
          <p:cNvSpPr txBox="1"/>
          <p:nvPr/>
        </p:nvSpPr>
        <p:spPr>
          <a:xfrm>
            <a:off x="6151392" y="1059398"/>
            <a:ext cx="2313642" cy="125149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lgn="ctr">
              <a:defRPr sz="2000"/>
            </a:lvl1pPr>
          </a:lstStyle>
          <a:p>
            <a:r>
              <a:t>Services we can develop with the next generation of repositories</a:t>
            </a:r>
          </a:p>
        </p:txBody>
      </p:sp>
      <p:sp>
        <p:nvSpPr>
          <p:cNvPr id="906" name="Shape 610"/>
          <p:cNvSpPr txBox="1"/>
          <p:nvPr/>
        </p:nvSpPr>
        <p:spPr>
          <a:xfrm>
            <a:off x="4406732" y="70823"/>
            <a:ext cx="4736739" cy="62735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b">
            <a:spAutoFit/>
          </a:bodyPr>
          <a:lstStyle>
            <a:lvl1pPr>
              <a:lnSpc>
                <a:spcPct val="90000"/>
              </a:lnSpc>
              <a:defRPr sz="2800" b="1">
                <a:solidFill>
                  <a:srgbClr val="B71A8B"/>
                </a:solidFill>
                <a:latin typeface="Corbel"/>
                <a:ea typeface="Corbel"/>
                <a:cs typeface="Corbel"/>
                <a:sym typeface="Corbel"/>
              </a:defRPr>
            </a:lvl1pPr>
          </a:lstStyle>
          <a:p>
            <a:r>
              <a:t>Next generation repositories</a:t>
            </a:r>
          </a:p>
        </p:txBody>
      </p:sp>
      <p:sp>
        <p:nvSpPr>
          <p:cNvPr id="907" name="Shape 611"/>
          <p:cNvSpPr txBox="1"/>
          <p:nvPr/>
        </p:nvSpPr>
        <p:spPr>
          <a:xfrm>
            <a:off x="325570" y="3506499"/>
            <a:ext cx="1930501" cy="288785"/>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r>
              <a:t>Conceptual layer</a:t>
            </a:r>
          </a:p>
        </p:txBody>
      </p:sp>
      <p:sp>
        <p:nvSpPr>
          <p:cNvPr id="908" name="Shape 612"/>
          <p:cNvSpPr txBox="1"/>
          <p:nvPr/>
        </p:nvSpPr>
        <p:spPr>
          <a:xfrm>
            <a:off x="5491750" y="2524574"/>
            <a:ext cx="1718101" cy="288785"/>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r>
              <a:t>Conceptual layer</a:t>
            </a:r>
          </a:p>
        </p:txBody>
      </p:sp>
      <p:sp>
        <p:nvSpPr>
          <p:cNvPr id="909" name="TextBox 1"/>
          <p:cNvSpPr txBox="1"/>
          <p:nvPr/>
        </p:nvSpPr>
        <p:spPr>
          <a:xfrm>
            <a:off x="3609798" y="6545353"/>
            <a:ext cx="1201153"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lstStyle>
          <a:p>
            <a:r>
              <a:t>By Petr Knoth</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4" name="Shape 707"/>
          <p:cNvSpPr txBox="1">
            <a:spLocks noGrp="1"/>
          </p:cNvSpPr>
          <p:nvPr>
            <p:ph type="body" idx="1"/>
          </p:nvPr>
        </p:nvSpPr>
        <p:spPr>
          <a:xfrm>
            <a:off x="406473" y="1842196"/>
            <a:ext cx="8635142" cy="4414801"/>
          </a:xfrm>
          <a:prstGeom prst="rect">
            <a:avLst/>
          </a:prstGeom>
        </p:spPr>
        <p:txBody>
          <a:bodyPr lIns="45699" tIns="45699" rIns="45699" bIns="45699"/>
          <a:lstStyle/>
          <a:p>
            <a:pPr marL="0" indent="63500">
              <a:buSzTx/>
              <a:buNone/>
              <a:defRPr sz="2800" b="1" i="1">
                <a:solidFill>
                  <a:srgbClr val="17375E"/>
                </a:solidFill>
                <a:latin typeface="Calibri"/>
                <a:ea typeface="Calibri"/>
                <a:cs typeface="Calibri"/>
                <a:sym typeface="Calibri"/>
              </a:defRPr>
            </a:pPr>
            <a:r>
              <a:rPr dirty="0"/>
              <a:t>Conceptual Model - Core Concepts</a:t>
            </a:r>
          </a:p>
          <a:p>
            <a:pPr marL="406400" indent="-342900">
              <a:buSzPts val="2400"/>
              <a:defRPr sz="2400">
                <a:latin typeface="Calibri"/>
                <a:ea typeface="Calibri"/>
                <a:cs typeface="Calibri"/>
                <a:sym typeface="Calibri"/>
              </a:defRPr>
            </a:pPr>
            <a:r>
              <a:rPr dirty="0"/>
              <a:t>Sets of resources each with a URI</a:t>
            </a:r>
          </a:p>
          <a:p>
            <a:pPr indent="-393700">
              <a:buSzPts val="2400"/>
              <a:buFont typeface="Cabin Regular"/>
              <a:defRPr sz="2400">
                <a:latin typeface="Calibri"/>
                <a:ea typeface="Calibri"/>
                <a:cs typeface="Calibri"/>
                <a:sym typeface="Calibri"/>
              </a:defRPr>
            </a:pPr>
            <a:r>
              <a:rPr dirty="0"/>
              <a:t>Resources may or may not be connected</a:t>
            </a:r>
          </a:p>
          <a:p>
            <a:pPr indent="-393700">
              <a:buSzPts val="2400"/>
              <a:buFont typeface="Cabin Regular"/>
              <a:defRPr sz="2400">
                <a:latin typeface="Calibri"/>
                <a:ea typeface="Calibri"/>
                <a:cs typeface="Calibri"/>
                <a:sym typeface="Calibri"/>
              </a:defRPr>
            </a:pPr>
            <a:r>
              <a:rPr dirty="0"/>
              <a:t>Connected resources may or may not be physically stored in the same repository</a:t>
            </a:r>
          </a:p>
          <a:p>
            <a:pPr indent="-393700">
              <a:buSzPts val="2400"/>
              <a:buFont typeface="Cabin Regular"/>
              <a:defRPr sz="2400">
                <a:latin typeface="Calibri"/>
                <a:ea typeface="Calibri"/>
                <a:cs typeface="Calibri"/>
                <a:sym typeface="Calibri"/>
              </a:defRPr>
            </a:pPr>
            <a:r>
              <a:rPr dirty="0"/>
              <a:t>Many different services can mirror, utilize, enhance, enrich, extend, derive (etc.) from the resources</a:t>
            </a:r>
          </a:p>
          <a:p>
            <a:pPr indent="-393700">
              <a:buSzPts val="2400"/>
              <a:buFont typeface="Cabin Regular"/>
              <a:defRPr sz="2400">
                <a:latin typeface="Calibri"/>
                <a:ea typeface="Calibri"/>
                <a:cs typeface="Calibri"/>
                <a:sym typeface="Calibri"/>
              </a:defRPr>
            </a:pPr>
            <a:r>
              <a:rPr dirty="0">
                <a:solidFill>
                  <a:schemeClr val="tx1"/>
                </a:solidFill>
              </a:rPr>
              <a:t>Enable re</a:t>
            </a:r>
            <a:r>
              <a:rPr dirty="0"/>
              <a:t>imagined User Services to interface with </a:t>
            </a:r>
            <a:r>
              <a:rPr dirty="0">
                <a:solidFill>
                  <a:schemeClr val="tx1"/>
                </a:solidFill>
              </a:rPr>
              <a:t>global set </a:t>
            </a:r>
            <a:r>
              <a:rPr dirty="0"/>
              <a:t>of res</a:t>
            </a:r>
            <a:r>
              <a:rPr dirty="0">
                <a:solidFill>
                  <a:srgbClr val="FFFFFF"/>
                </a:solidFill>
              </a:rPr>
              <a:t>ource(</a:t>
            </a:r>
            <a:r>
              <a:rPr dirty="0"/>
              <a:t>s) accessible via URI(s</a:t>
            </a:r>
          </a:p>
        </p:txBody>
      </p:sp>
      <p:sp>
        <p:nvSpPr>
          <p:cNvPr id="915" name="TextBox 1"/>
          <p:cNvSpPr txBox="1"/>
          <p:nvPr/>
        </p:nvSpPr>
        <p:spPr>
          <a:xfrm>
            <a:off x="2944499" y="6447290"/>
            <a:ext cx="2920639" cy="28882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r>
              <a:t>By Andrea Bollini and David Wilcox </a:t>
            </a:r>
          </a:p>
        </p:txBody>
      </p:sp>
      <p:sp>
        <p:nvSpPr>
          <p:cNvPr id="916" name="Shape 496"/>
          <p:cNvSpPr txBox="1"/>
          <p:nvPr/>
        </p:nvSpPr>
        <p:spPr>
          <a:xfrm>
            <a:off x="818315" y="1200446"/>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pic>
        <p:nvPicPr>
          <p:cNvPr id="917" name="Picture 6" descr="Picture 6"/>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 name="Shape 722"/>
          <p:cNvSpPr txBox="1">
            <a:spLocks noGrp="1"/>
          </p:cNvSpPr>
          <p:nvPr>
            <p:ph type="body" idx="1"/>
          </p:nvPr>
        </p:nvSpPr>
        <p:spPr>
          <a:xfrm>
            <a:off x="406473" y="1826923"/>
            <a:ext cx="8473117" cy="4414839"/>
          </a:xfrm>
          <a:prstGeom prst="rect">
            <a:avLst/>
          </a:prstGeom>
        </p:spPr>
        <p:txBody>
          <a:bodyPr/>
          <a:lstStyle/>
          <a:p>
            <a:pPr marL="0" indent="342900">
              <a:buSzTx/>
              <a:buNone/>
              <a:defRPr sz="2800" b="1" i="1">
                <a:solidFill>
                  <a:srgbClr val="17375E"/>
                </a:solidFill>
                <a:latin typeface="Calibri"/>
                <a:ea typeface="Calibri"/>
                <a:cs typeface="Calibri"/>
                <a:sym typeface="Calibri"/>
              </a:defRPr>
            </a:pPr>
            <a:r>
              <a:t>A new level of interoperability</a:t>
            </a:r>
          </a:p>
          <a:p>
            <a:pPr marL="685800" indent="-342900">
              <a:buSzPts val="2400"/>
              <a:defRPr sz="2400">
                <a:latin typeface="Calibri"/>
                <a:ea typeface="Calibri"/>
                <a:cs typeface="Calibri"/>
                <a:sym typeface="Calibri"/>
              </a:defRPr>
            </a:pPr>
            <a:r>
              <a:t>In the past years we have focused on interoperability at the repository level, now we need interoperability at the resource level (and below)</a:t>
            </a:r>
          </a:p>
          <a:p>
            <a:pPr marL="685800" indent="-342900">
              <a:buSzPts val="2400"/>
              <a:defRPr sz="2400">
                <a:latin typeface="Calibri"/>
                <a:ea typeface="Calibri"/>
                <a:cs typeface="Calibri"/>
                <a:sym typeface="Calibri"/>
              </a:defRPr>
            </a:pPr>
            <a:r>
              <a:t>Resources need to talk to each other to be reusable, this in turn will make the repositories the basis of a global scholarly ecosystem</a:t>
            </a:r>
          </a:p>
        </p:txBody>
      </p:sp>
      <p:sp>
        <p:nvSpPr>
          <p:cNvPr id="923" name="Shape 529"/>
          <p:cNvSpPr txBox="1">
            <a:spLocks noGrp="1"/>
          </p:cNvSpPr>
          <p:nvPr>
            <p:ph type="title"/>
          </p:nvPr>
        </p:nvSpPr>
        <p:spPr>
          <a:xfrm>
            <a:off x="680480" y="1193625"/>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sp>
        <p:nvSpPr>
          <p:cNvPr id="924" name="TextBox 8"/>
          <p:cNvSpPr txBox="1"/>
          <p:nvPr/>
        </p:nvSpPr>
        <p:spPr>
          <a:xfrm>
            <a:off x="2944499" y="6447290"/>
            <a:ext cx="2920639" cy="28882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r>
              <a:t>By Andrea Bollini and David Wilcox </a:t>
            </a:r>
          </a:p>
        </p:txBody>
      </p:sp>
      <p:pic>
        <p:nvPicPr>
          <p:cNvPr id="925" name="Picture 9" descr="Picture 9"/>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pic>
        <p:nvPicPr>
          <p:cNvPr id="926" name="Picture 2" descr="Picture 2"/>
          <p:cNvPicPr>
            <a:picLocks noChangeAspect="1"/>
          </p:cNvPicPr>
          <p:nvPr/>
        </p:nvPicPr>
        <p:blipFill>
          <a:blip r:embed="rId3">
            <a:extLst/>
          </a:blip>
          <a:stretch>
            <a:fillRect/>
          </a:stretch>
        </p:blipFill>
        <p:spPr>
          <a:xfrm>
            <a:off x="3312772" y="4652941"/>
            <a:ext cx="2517452" cy="167525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9" name="Shape 707"/>
          <p:cNvSpPr txBox="1">
            <a:spLocks noGrp="1"/>
          </p:cNvSpPr>
          <p:nvPr>
            <p:ph type="body" idx="1"/>
          </p:nvPr>
        </p:nvSpPr>
        <p:spPr>
          <a:xfrm>
            <a:off x="406473" y="1966528"/>
            <a:ext cx="8556113" cy="4414800"/>
          </a:xfrm>
          <a:prstGeom prst="rect">
            <a:avLst/>
          </a:prstGeom>
        </p:spPr>
        <p:txBody>
          <a:bodyPr lIns="45699" tIns="45699" rIns="45699" bIns="45699"/>
          <a:lstStyle/>
          <a:p>
            <a:pPr marL="0" indent="279400">
              <a:lnSpc>
                <a:spcPct val="90000"/>
              </a:lnSpc>
              <a:buSzTx/>
              <a:buNone/>
              <a:defRPr sz="2800" b="1" i="1">
                <a:solidFill>
                  <a:srgbClr val="17375E"/>
                </a:solidFill>
                <a:latin typeface="Calibri"/>
                <a:ea typeface="Calibri"/>
                <a:cs typeface="Calibri"/>
                <a:sym typeface="Calibri"/>
              </a:defRPr>
            </a:pPr>
            <a:r>
              <a:t>Three vertical discovery mechanisms</a:t>
            </a:r>
          </a:p>
          <a:p>
            <a:pPr marL="736600" indent="-457200">
              <a:lnSpc>
                <a:spcPct val="90000"/>
              </a:lnSpc>
              <a:buClr>
                <a:schemeClr val="accent1"/>
              </a:buClr>
              <a:buSzPts val="2800"/>
              <a:defRPr sz="2800">
                <a:solidFill>
                  <a:srgbClr val="000000"/>
                </a:solidFill>
                <a:latin typeface="Calibri"/>
                <a:ea typeface="Calibri"/>
                <a:cs typeface="Calibri"/>
                <a:sym typeface="Calibri"/>
              </a:defRPr>
            </a:pPr>
            <a:r>
              <a:t>Batch – Transferring bulk data</a:t>
            </a:r>
          </a:p>
          <a:p>
            <a:pPr marL="736600" indent="-457200">
              <a:lnSpc>
                <a:spcPct val="90000"/>
              </a:lnSpc>
              <a:buClr>
                <a:schemeClr val="accent1"/>
              </a:buClr>
              <a:buSzPts val="2800"/>
              <a:defRPr sz="2800">
                <a:solidFill>
                  <a:srgbClr val="000000"/>
                </a:solidFill>
                <a:latin typeface="Calibri"/>
                <a:ea typeface="Calibri"/>
                <a:cs typeface="Calibri"/>
                <a:sym typeface="Calibri"/>
              </a:defRPr>
            </a:pPr>
            <a:r>
              <a:t>Navigation – Helping robots to find resources in repositories by means of navigation</a:t>
            </a:r>
          </a:p>
          <a:p>
            <a:pPr marL="736600" indent="-457200">
              <a:lnSpc>
                <a:spcPct val="90000"/>
              </a:lnSpc>
              <a:buClr>
                <a:schemeClr val="accent1"/>
              </a:buClr>
              <a:buSzPts val="2800"/>
              <a:defRPr sz="2800">
                <a:solidFill>
                  <a:srgbClr val="000000"/>
                </a:solidFill>
                <a:latin typeface="Calibri"/>
                <a:ea typeface="Calibri"/>
                <a:cs typeface="Calibri"/>
                <a:sym typeface="Calibri"/>
              </a:defRPr>
            </a:pPr>
            <a:r>
              <a:t>Notification – Enabling robots to subscribe to changes in repositories </a:t>
            </a:r>
          </a:p>
        </p:txBody>
      </p:sp>
      <p:sp>
        <p:nvSpPr>
          <p:cNvPr id="930" name="Shape 496"/>
          <p:cNvSpPr txBox="1"/>
          <p:nvPr/>
        </p:nvSpPr>
        <p:spPr>
          <a:xfrm>
            <a:off x="818315"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latin typeface="Calibri"/>
                <a:ea typeface="Calibri"/>
                <a:cs typeface="Calibri"/>
                <a:sym typeface="Calibri"/>
              </a:defRPr>
            </a:lvl1pPr>
          </a:lstStyle>
          <a:p>
            <a:r>
              <a:t>Next Generation Repositories</a:t>
            </a:r>
          </a:p>
        </p:txBody>
      </p:sp>
      <p:sp>
        <p:nvSpPr>
          <p:cNvPr id="931" name="TextBox 6"/>
          <p:cNvSpPr txBox="1"/>
          <p:nvPr/>
        </p:nvSpPr>
        <p:spPr>
          <a:xfrm>
            <a:off x="3474789" y="6460518"/>
            <a:ext cx="1201153"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r>
              <a:t>By Petr Knoth</a:t>
            </a:r>
          </a:p>
        </p:txBody>
      </p:sp>
      <p:pic>
        <p:nvPicPr>
          <p:cNvPr id="932" name="Picture 7" descr="Picture 7"/>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496"/>
          <p:cNvSpPr txBox="1"/>
          <p:nvPr/>
        </p:nvSpPr>
        <p:spPr>
          <a:xfrm>
            <a:off x="818315"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latin typeface="Calibri"/>
                <a:ea typeface="Calibri"/>
                <a:cs typeface="Calibri"/>
                <a:sym typeface="Calibri"/>
              </a:defRPr>
            </a:lvl1pPr>
          </a:lstStyle>
          <a:p>
            <a:r>
              <a:rPr lang="en-US" dirty="0"/>
              <a:t>Quick examples</a:t>
            </a:r>
            <a:endParaRPr dirty="0"/>
          </a:p>
        </p:txBody>
      </p:sp>
      <p:sp>
        <p:nvSpPr>
          <p:cNvPr id="931" name="TextBox 6"/>
          <p:cNvSpPr txBox="1"/>
          <p:nvPr/>
        </p:nvSpPr>
        <p:spPr>
          <a:xfrm>
            <a:off x="3474789" y="6460518"/>
            <a:ext cx="1201153"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r>
              <a:t>By Petr Knoth</a:t>
            </a:r>
          </a:p>
        </p:txBody>
      </p:sp>
      <p:pic>
        <p:nvPicPr>
          <p:cNvPr id="932" name="Picture 7" descr="Picture 7"/>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spTree>
    <p:extLst>
      <p:ext uri="{BB962C8B-B14F-4D97-AF65-F5344CB8AC3E}">
        <p14:creationId xmlns:p14="http://schemas.microsoft.com/office/powerpoint/2010/main" val="4408449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Shape 707"/>
          <p:cNvSpPr txBox="1">
            <a:spLocks noGrp="1"/>
          </p:cNvSpPr>
          <p:nvPr>
            <p:ph type="body" idx="1"/>
          </p:nvPr>
        </p:nvSpPr>
        <p:spPr>
          <a:xfrm>
            <a:off x="406473" y="1784962"/>
            <a:ext cx="8556113" cy="4414800"/>
          </a:xfrm>
          <a:prstGeom prst="rect">
            <a:avLst/>
          </a:prstGeom>
        </p:spPr>
        <p:txBody>
          <a:bodyPr lIns="45699" tIns="45699" rIns="45699" bIns="45699"/>
          <a:lstStyle/>
          <a:p>
            <a:pPr marL="0" indent="279400">
              <a:lnSpc>
                <a:spcPct val="90000"/>
              </a:lnSpc>
              <a:buSzTx/>
              <a:buNone/>
              <a:defRPr sz="2800" b="1" i="1">
                <a:solidFill>
                  <a:srgbClr val="17375E"/>
                </a:solidFill>
                <a:latin typeface="Calibri"/>
                <a:ea typeface="Calibri"/>
                <a:cs typeface="Calibri"/>
                <a:sym typeface="Calibri"/>
              </a:defRPr>
            </a:pPr>
            <a:r>
              <a:rPr dirty="0"/>
              <a:t>Global </a:t>
            </a:r>
            <a:r>
              <a:rPr lang="en-US" dirty="0"/>
              <a:t>user recognition</a:t>
            </a:r>
            <a:endParaRPr dirty="0"/>
          </a:p>
          <a:p>
            <a:pPr marL="0" indent="279400">
              <a:lnSpc>
                <a:spcPct val="90000"/>
              </a:lnSpc>
              <a:buSzTx/>
              <a:buNone/>
              <a:defRPr sz="2800" i="1">
                <a:solidFill>
                  <a:srgbClr val="000000"/>
                </a:solidFill>
                <a:latin typeface="Calibri"/>
                <a:ea typeface="Calibri"/>
                <a:cs typeface="Calibri"/>
                <a:sym typeface="Calibri"/>
              </a:defRPr>
            </a:pPr>
            <a:r>
              <a:rPr dirty="0"/>
              <a:t>As a user, I want my repository to recognize me and other users so that I can be connected with other users who I know, leave comments and be informed of content that is of interest to me.</a:t>
            </a:r>
          </a:p>
        </p:txBody>
      </p:sp>
      <p:sp>
        <p:nvSpPr>
          <p:cNvPr id="938" name="Shape 496"/>
          <p:cNvSpPr txBox="1"/>
          <p:nvPr/>
        </p:nvSpPr>
        <p:spPr>
          <a:xfrm>
            <a:off x="818315"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latin typeface="Calibri"/>
                <a:ea typeface="Calibri"/>
                <a:cs typeface="Calibri"/>
                <a:sym typeface="Calibri"/>
              </a:defRPr>
            </a:lvl1pPr>
          </a:lstStyle>
          <a:p>
            <a:r>
              <a:t>Next Generation Repositories</a:t>
            </a:r>
          </a:p>
        </p:txBody>
      </p:sp>
      <p:sp>
        <p:nvSpPr>
          <p:cNvPr id="939" name="TextBox 6"/>
          <p:cNvSpPr txBox="1"/>
          <p:nvPr/>
        </p:nvSpPr>
        <p:spPr>
          <a:xfrm>
            <a:off x="3474789" y="6460518"/>
            <a:ext cx="1201153"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r>
              <a:t>By Petr Knoth</a:t>
            </a:r>
          </a:p>
        </p:txBody>
      </p:sp>
      <p:pic>
        <p:nvPicPr>
          <p:cNvPr id="940" name="Picture 5" descr="Picture 5"/>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pic>
        <p:nvPicPr>
          <p:cNvPr id="942" name="Shape 674" descr="Shape 674"/>
          <p:cNvPicPr>
            <a:picLocks noChangeAspect="1"/>
          </p:cNvPicPr>
          <p:nvPr/>
        </p:nvPicPr>
        <p:blipFill>
          <a:blip r:embed="rId4">
            <a:extLst/>
          </a:blip>
          <a:stretch>
            <a:fillRect/>
          </a:stretch>
        </p:blipFill>
        <p:spPr>
          <a:xfrm>
            <a:off x="4492714" y="3645803"/>
            <a:ext cx="3171693" cy="2735525"/>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hape 707"/>
          <p:cNvSpPr txBox="1">
            <a:spLocks noGrp="1"/>
          </p:cNvSpPr>
          <p:nvPr>
            <p:ph type="body" idx="1"/>
          </p:nvPr>
        </p:nvSpPr>
        <p:spPr>
          <a:xfrm>
            <a:off x="544244" y="1649557"/>
            <a:ext cx="7929917" cy="4414801"/>
          </a:xfrm>
          <a:prstGeom prst="rect">
            <a:avLst/>
          </a:prstGeom>
        </p:spPr>
        <p:txBody>
          <a:bodyPr lIns="45699" tIns="45699" rIns="45699" bIns="45699"/>
          <a:lstStyle/>
          <a:p>
            <a:pPr marL="0" indent="279400">
              <a:buSzTx/>
              <a:buNone/>
              <a:defRPr sz="2800" b="1" i="1">
                <a:solidFill>
                  <a:srgbClr val="17375E"/>
                </a:solidFill>
                <a:latin typeface="Calibri"/>
                <a:ea typeface="Calibri"/>
                <a:cs typeface="Calibri"/>
                <a:sym typeface="Calibri"/>
              </a:defRPr>
            </a:pPr>
            <a:r>
              <a:t>Transparent Social Network over Repositories</a:t>
            </a:r>
          </a:p>
          <a:p>
            <a:pPr indent="-342900">
              <a:buClr>
                <a:schemeClr val="accent1"/>
              </a:buClr>
              <a:buSzPts val="2800"/>
              <a:defRPr sz="2800">
                <a:solidFill>
                  <a:srgbClr val="000000"/>
                </a:solidFill>
                <a:latin typeface="Calibri"/>
                <a:ea typeface="Calibri"/>
                <a:cs typeface="Calibri"/>
                <a:sym typeface="Calibri"/>
              </a:defRPr>
            </a:pPr>
            <a:r>
              <a:t>Annotation</a:t>
            </a:r>
          </a:p>
          <a:p>
            <a:pPr indent="-342900">
              <a:buClr>
                <a:schemeClr val="accent1"/>
              </a:buClr>
              <a:buSzPts val="2800"/>
              <a:defRPr sz="2800">
                <a:solidFill>
                  <a:srgbClr val="000000"/>
                </a:solidFill>
                <a:latin typeface="Calibri"/>
                <a:ea typeface="Calibri"/>
                <a:cs typeface="Calibri"/>
                <a:sym typeface="Calibri"/>
              </a:defRPr>
            </a:pPr>
            <a:r>
              <a:t>Commenting/social interaction</a:t>
            </a:r>
          </a:p>
          <a:p>
            <a:pPr indent="-342900">
              <a:buClr>
                <a:schemeClr val="accent1"/>
              </a:buClr>
              <a:buSzPts val="2800"/>
              <a:defRPr sz="2800">
                <a:solidFill>
                  <a:srgbClr val="000000"/>
                </a:solidFill>
                <a:latin typeface="Calibri"/>
                <a:ea typeface="Calibri"/>
                <a:cs typeface="Calibri"/>
                <a:sym typeface="Calibri"/>
              </a:defRPr>
            </a:pPr>
            <a:r>
              <a:t>Notification feed</a:t>
            </a:r>
          </a:p>
          <a:p>
            <a:pPr indent="-342900">
              <a:buClr>
                <a:schemeClr val="accent1"/>
              </a:buClr>
              <a:buSzPts val="2800"/>
              <a:defRPr sz="2800">
                <a:solidFill>
                  <a:srgbClr val="000000"/>
                </a:solidFill>
                <a:latin typeface="Calibri"/>
                <a:ea typeface="Calibri"/>
                <a:cs typeface="Calibri"/>
                <a:sym typeface="Calibri"/>
              </a:defRPr>
            </a:pPr>
            <a:r>
              <a:t>Recommender systems</a:t>
            </a:r>
          </a:p>
          <a:p>
            <a:pPr marL="0" indent="114300">
              <a:buSzTx/>
              <a:buNone/>
              <a:defRPr sz="2800">
                <a:solidFill>
                  <a:srgbClr val="000000"/>
                </a:solidFill>
                <a:latin typeface="Calibri"/>
                <a:ea typeface="Calibri"/>
                <a:cs typeface="Calibri"/>
                <a:sym typeface="Calibri"/>
              </a:defRPr>
            </a:pPr>
            <a:endParaRPr/>
          </a:p>
          <a:p>
            <a:pPr marL="0" indent="114300">
              <a:buSzTx/>
              <a:buNone/>
              <a:defRPr sz="2400">
                <a:solidFill>
                  <a:srgbClr val="000000"/>
                </a:solidFill>
                <a:latin typeface="Calibri"/>
                <a:ea typeface="Calibri"/>
                <a:cs typeface="Calibri"/>
                <a:sym typeface="Calibri"/>
              </a:defRPr>
            </a:pPr>
            <a:r>
              <a:t>All in a transparent and distributed environment</a:t>
            </a:r>
          </a:p>
        </p:txBody>
      </p:sp>
      <p:sp>
        <p:nvSpPr>
          <p:cNvPr id="947" name="Shape 496"/>
          <p:cNvSpPr txBox="1"/>
          <p:nvPr/>
        </p:nvSpPr>
        <p:spPr>
          <a:xfrm>
            <a:off x="818315" y="1004720"/>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latin typeface="Calibri"/>
                <a:ea typeface="Calibri"/>
                <a:cs typeface="Calibri"/>
                <a:sym typeface="Calibri"/>
              </a:defRPr>
            </a:lvl1pPr>
          </a:lstStyle>
          <a:p>
            <a:r>
              <a:t>Next Generation Repositories</a:t>
            </a:r>
          </a:p>
        </p:txBody>
      </p:sp>
      <p:sp>
        <p:nvSpPr>
          <p:cNvPr id="948" name="TextBox 6"/>
          <p:cNvSpPr txBox="1"/>
          <p:nvPr/>
        </p:nvSpPr>
        <p:spPr>
          <a:xfrm>
            <a:off x="3474789" y="6460518"/>
            <a:ext cx="1201153"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defRPr>
            </a:lvl1pPr>
          </a:lstStyle>
          <a:p>
            <a:r>
              <a:t>By Petr Knoth</a:t>
            </a:r>
          </a:p>
        </p:txBody>
      </p:sp>
      <p:pic>
        <p:nvPicPr>
          <p:cNvPr id="949" name="Picture 7" descr="Picture 7"/>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pic>
        <p:nvPicPr>
          <p:cNvPr id="951" name="Picture 10" descr="Picture 10"/>
          <p:cNvPicPr>
            <a:picLocks noChangeAspect="1"/>
          </p:cNvPicPr>
          <p:nvPr/>
        </p:nvPicPr>
        <p:blipFill>
          <a:blip r:embed="rId4">
            <a:extLst/>
          </a:blip>
          <a:stretch>
            <a:fillRect/>
          </a:stretch>
        </p:blipFill>
        <p:spPr>
          <a:xfrm>
            <a:off x="5758067" y="2144953"/>
            <a:ext cx="3159630" cy="268919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TextBox 1"/>
          <p:cNvSpPr txBox="1"/>
          <p:nvPr/>
        </p:nvSpPr>
        <p:spPr>
          <a:xfrm>
            <a:off x="281008" y="698503"/>
            <a:ext cx="8581985" cy="317009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000">
                <a:solidFill>
                  <a:srgbClr val="FFFFFF"/>
                </a:solidFill>
                <a:latin typeface="Calibri"/>
                <a:ea typeface="Calibri"/>
                <a:cs typeface="Calibri"/>
                <a:sym typeface="Calibri"/>
              </a:defRPr>
            </a:lvl1pPr>
          </a:lstStyle>
          <a:p>
            <a:r>
              <a:rPr lang="en-US" sz="8000" b="1" dirty="0">
                <a:solidFill>
                  <a:schemeClr val="tx1"/>
                </a:solidFill>
              </a:rPr>
              <a:t>COAR</a:t>
            </a:r>
            <a:r>
              <a:rPr lang="en-US" sz="6000" dirty="0">
                <a:solidFill>
                  <a:schemeClr val="tx1"/>
                </a:solidFill>
              </a:rPr>
              <a:t>:</a:t>
            </a:r>
          </a:p>
          <a:p>
            <a:r>
              <a:rPr lang="en-US" sz="6000" b="1" dirty="0">
                <a:solidFill>
                  <a:schemeClr val="tx1"/>
                </a:solidFill>
              </a:rPr>
              <a:t>C</a:t>
            </a:r>
            <a:r>
              <a:rPr lang="en-US" sz="6000" dirty="0">
                <a:solidFill>
                  <a:schemeClr val="tx1"/>
                </a:solidFill>
              </a:rPr>
              <a:t>oalition of </a:t>
            </a:r>
            <a:r>
              <a:rPr lang="en-US" sz="6000" b="1" dirty="0">
                <a:solidFill>
                  <a:schemeClr val="tx1"/>
                </a:solidFill>
              </a:rPr>
              <a:t>O</a:t>
            </a:r>
            <a:r>
              <a:rPr lang="en-US" sz="6000" dirty="0">
                <a:solidFill>
                  <a:schemeClr val="tx1"/>
                </a:solidFill>
              </a:rPr>
              <a:t>pen </a:t>
            </a:r>
            <a:r>
              <a:rPr lang="en-US" sz="6000" b="1" dirty="0">
                <a:solidFill>
                  <a:schemeClr val="tx1"/>
                </a:solidFill>
              </a:rPr>
              <a:t>A</a:t>
            </a:r>
            <a:r>
              <a:rPr lang="en-US" sz="6000" dirty="0">
                <a:solidFill>
                  <a:schemeClr val="tx1"/>
                </a:solidFill>
              </a:rPr>
              <a:t>ccess </a:t>
            </a:r>
            <a:r>
              <a:rPr lang="en-US" sz="6000" b="1" dirty="0">
                <a:solidFill>
                  <a:schemeClr val="tx1"/>
                </a:solidFill>
              </a:rPr>
              <a:t>R</a:t>
            </a:r>
            <a:r>
              <a:rPr lang="en-US" sz="6000" dirty="0">
                <a:solidFill>
                  <a:schemeClr val="tx1"/>
                </a:solidFill>
              </a:rPr>
              <a:t>epositories</a:t>
            </a:r>
            <a:endParaRPr sz="6000" dirty="0">
              <a:solidFill>
                <a:schemeClr val="tx1"/>
              </a:solidFill>
            </a:endParaRPr>
          </a:p>
        </p:txBody>
      </p:sp>
    </p:spTree>
    <p:extLst>
      <p:ext uri="{BB962C8B-B14F-4D97-AF65-F5344CB8AC3E}">
        <p14:creationId xmlns:p14="http://schemas.microsoft.com/office/powerpoint/2010/main" val="19996330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hape 707"/>
          <p:cNvSpPr txBox="1">
            <a:spLocks noGrp="1"/>
          </p:cNvSpPr>
          <p:nvPr>
            <p:ph type="body" idx="1"/>
          </p:nvPr>
        </p:nvSpPr>
        <p:spPr>
          <a:xfrm>
            <a:off x="683794" y="1858913"/>
            <a:ext cx="7929917" cy="4414801"/>
          </a:xfrm>
          <a:prstGeom prst="rect">
            <a:avLst/>
          </a:prstGeom>
        </p:spPr>
        <p:txBody>
          <a:bodyPr lIns="45699" tIns="45699" rIns="45699" bIns="45699"/>
          <a:lstStyle/>
          <a:p>
            <a:pPr marL="0" indent="279400">
              <a:lnSpc>
                <a:spcPct val="90000"/>
              </a:lnSpc>
              <a:buSzTx/>
              <a:buNone/>
              <a:defRPr sz="2800" b="1" i="1">
                <a:solidFill>
                  <a:srgbClr val="17375E"/>
                </a:solidFill>
                <a:latin typeface="Calibri"/>
                <a:ea typeface="Calibri"/>
                <a:cs typeface="Calibri"/>
                <a:sym typeface="Calibri"/>
              </a:defRPr>
            </a:pPr>
            <a:r>
              <a:t>Research Assessment</a:t>
            </a:r>
          </a:p>
          <a:p>
            <a:pPr marL="736600" indent="-457200">
              <a:lnSpc>
                <a:spcPct val="90000"/>
              </a:lnSpc>
              <a:buClr>
                <a:schemeClr val="accent1"/>
              </a:buClr>
              <a:buSzPts val="2800"/>
              <a:defRPr sz="2800">
                <a:solidFill>
                  <a:srgbClr val="000000"/>
                </a:solidFill>
                <a:latin typeface="Calibri"/>
                <a:ea typeface="Calibri"/>
                <a:cs typeface="Calibri"/>
                <a:sym typeface="Calibri"/>
              </a:defRPr>
            </a:pPr>
            <a:r>
              <a:t>Comparing usage</a:t>
            </a:r>
          </a:p>
          <a:p>
            <a:pPr marL="736600" indent="-457200">
              <a:lnSpc>
                <a:spcPct val="90000"/>
              </a:lnSpc>
              <a:buClr>
                <a:schemeClr val="accent1"/>
              </a:buClr>
              <a:buSzPts val="2800"/>
              <a:defRPr sz="2800">
                <a:solidFill>
                  <a:srgbClr val="000000"/>
                </a:solidFill>
                <a:latin typeface="Calibri"/>
                <a:ea typeface="Calibri"/>
                <a:cs typeface="Calibri"/>
                <a:sym typeface="Calibri"/>
              </a:defRPr>
            </a:pPr>
            <a:r>
              <a:t>Peer-reviews</a:t>
            </a:r>
          </a:p>
          <a:p>
            <a:pPr marL="736600" indent="-457200">
              <a:lnSpc>
                <a:spcPct val="90000"/>
              </a:lnSpc>
              <a:buClr>
                <a:schemeClr val="accent1"/>
              </a:buClr>
              <a:buSzPts val="2800"/>
              <a:defRPr sz="2800">
                <a:solidFill>
                  <a:srgbClr val="000000"/>
                </a:solidFill>
                <a:latin typeface="Calibri"/>
                <a:ea typeface="Calibri"/>
                <a:cs typeface="Calibri"/>
                <a:sym typeface="Calibri"/>
              </a:defRPr>
            </a:pPr>
            <a:r>
              <a:t>Open citations</a:t>
            </a:r>
          </a:p>
        </p:txBody>
      </p:sp>
      <p:sp>
        <p:nvSpPr>
          <p:cNvPr id="956" name="Shape 496"/>
          <p:cNvSpPr txBox="1"/>
          <p:nvPr/>
        </p:nvSpPr>
        <p:spPr>
          <a:xfrm>
            <a:off x="818315"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latin typeface="Calibri"/>
                <a:ea typeface="Calibri"/>
                <a:cs typeface="Calibri"/>
                <a:sym typeface="Calibri"/>
              </a:defRPr>
            </a:lvl1pPr>
          </a:lstStyle>
          <a:p>
            <a:r>
              <a:t>Next Generation Repositories</a:t>
            </a:r>
          </a:p>
        </p:txBody>
      </p:sp>
      <p:pic>
        <p:nvPicPr>
          <p:cNvPr id="957" name="Picture 7" descr="Picture 7"/>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pic>
        <p:nvPicPr>
          <p:cNvPr id="959" name="Picture 10" descr="Picture 10"/>
          <p:cNvPicPr>
            <a:picLocks noChangeAspect="1"/>
          </p:cNvPicPr>
          <p:nvPr/>
        </p:nvPicPr>
        <p:blipFill>
          <a:blip r:embed="rId4">
            <a:extLst/>
          </a:blip>
          <a:stretch>
            <a:fillRect/>
          </a:stretch>
        </p:blipFill>
        <p:spPr>
          <a:xfrm>
            <a:off x="5916810" y="1766523"/>
            <a:ext cx="2943162" cy="2372467"/>
          </a:xfrm>
          <a:prstGeom prst="rect">
            <a:avLst/>
          </a:prstGeom>
          <a:ln w="12700">
            <a:miter lim="400000"/>
          </a:ln>
        </p:spPr>
      </p:pic>
      <p:pic>
        <p:nvPicPr>
          <p:cNvPr id="960" name="Picture 11" descr="Picture 11"/>
          <p:cNvPicPr>
            <a:picLocks noChangeAspect="1"/>
          </p:cNvPicPr>
          <p:nvPr/>
        </p:nvPicPr>
        <p:blipFill>
          <a:blip r:embed="rId5">
            <a:extLst/>
          </a:blip>
          <a:stretch>
            <a:fillRect/>
          </a:stretch>
        </p:blipFill>
        <p:spPr>
          <a:xfrm>
            <a:off x="2900678" y="4344858"/>
            <a:ext cx="3587122" cy="2019639"/>
          </a:xfrm>
          <a:prstGeom prst="rect">
            <a:avLst/>
          </a:prstGeom>
          <a:ln w="12700">
            <a:miter lim="400000"/>
          </a:ln>
        </p:spPr>
      </p:pic>
      <p:sp>
        <p:nvSpPr>
          <p:cNvPr id="961" name="TextBox 1"/>
          <p:cNvSpPr txBox="1"/>
          <p:nvPr/>
        </p:nvSpPr>
        <p:spPr>
          <a:xfrm>
            <a:off x="2900678" y="4377652"/>
            <a:ext cx="1655637" cy="28882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i="1">
                <a:solidFill>
                  <a:srgbClr val="FFFFFF"/>
                </a:solidFill>
              </a:defRPr>
            </a:lvl1pPr>
          </a:lstStyle>
          <a:p>
            <a:r>
              <a:t>Open Peer Review</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ape 541"/>
          <p:cNvSpPr txBox="1">
            <a:spLocks noGrp="1"/>
          </p:cNvSpPr>
          <p:nvPr>
            <p:ph type="body" idx="1"/>
          </p:nvPr>
        </p:nvSpPr>
        <p:spPr>
          <a:xfrm>
            <a:off x="406473" y="1646470"/>
            <a:ext cx="8378005" cy="4414800"/>
          </a:xfrm>
          <a:prstGeom prst="rect">
            <a:avLst/>
          </a:prstGeom>
        </p:spPr>
        <p:txBody>
          <a:bodyPr lIns="45699" tIns="45699" rIns="45699" bIns="45699"/>
          <a:lstStyle/>
          <a:p>
            <a:pPr marL="0" indent="0">
              <a:lnSpc>
                <a:spcPct val="115000"/>
              </a:lnSpc>
              <a:spcBef>
                <a:spcPts val="0"/>
              </a:spcBef>
              <a:buSzTx/>
              <a:buNone/>
              <a:defRPr sz="2800" b="1">
                <a:latin typeface="Calibri"/>
                <a:ea typeface="Calibri"/>
                <a:cs typeface="Calibri"/>
                <a:sym typeface="Calibri"/>
              </a:defRPr>
            </a:pPr>
            <a:r>
              <a:rPr dirty="0"/>
              <a:t>Final Report: </a:t>
            </a:r>
            <a:r>
              <a:rPr b="0" i="1" dirty="0" err="1"/>
              <a:t>Behaviours</a:t>
            </a:r>
            <a:r>
              <a:rPr b="0" i="1" dirty="0"/>
              <a:t> and Technical Recommendations of the COAR Next Generation Repositories Working Group (November 2017)</a:t>
            </a:r>
          </a:p>
          <a:p>
            <a:pPr marL="342900" indent="-342900">
              <a:lnSpc>
                <a:spcPct val="115000"/>
              </a:lnSpc>
              <a:spcBef>
                <a:spcPts val="0"/>
              </a:spcBef>
              <a:buSzPts val="2400"/>
              <a:defRPr sz="2400">
                <a:latin typeface="Calibri"/>
                <a:ea typeface="Calibri"/>
                <a:cs typeface="Calibri"/>
                <a:sym typeface="Calibri"/>
              </a:defRPr>
            </a:pPr>
            <a:r>
              <a:rPr sz="2000" dirty="0">
                <a:solidFill>
                  <a:srgbClr val="0000FF"/>
                </a:solidFill>
                <a:uFill>
                  <a:solidFill>
                    <a:srgbClr val="0000FF"/>
                  </a:solidFill>
                </a:uFill>
              </a:rPr>
              <a:t>https://www.coar-repositories.org/files/NGR-Final-Formatted-Report-cc.pdf</a:t>
            </a:r>
            <a:r>
              <a:rPr sz="2000" dirty="0"/>
              <a:t> (pdf)</a:t>
            </a:r>
          </a:p>
          <a:p>
            <a:pPr marL="342900" indent="-342900">
              <a:lnSpc>
                <a:spcPct val="115000"/>
              </a:lnSpc>
              <a:spcBef>
                <a:spcPts val="0"/>
              </a:spcBef>
              <a:buSzPts val="2400"/>
              <a:defRPr sz="2400">
                <a:latin typeface="Calibri"/>
                <a:ea typeface="Calibri"/>
                <a:cs typeface="Calibri"/>
                <a:sym typeface="Calibri"/>
              </a:defRPr>
            </a:pPr>
            <a:r>
              <a:rPr sz="2000" dirty="0">
                <a:solidFill>
                  <a:srgbClr val="0000FF"/>
                </a:solidFill>
                <a:uFill>
                  <a:solidFill>
                    <a:srgbClr val="0000FF"/>
                  </a:solidFill>
                </a:uFill>
              </a:rPr>
              <a:t>http://ngr.coar-repositories.org/</a:t>
            </a:r>
            <a:r>
              <a:rPr sz="2000" dirty="0"/>
              <a:t> (website)</a:t>
            </a:r>
          </a:p>
          <a:p>
            <a:pPr marL="342900" indent="-342900">
              <a:lnSpc>
                <a:spcPct val="115000"/>
              </a:lnSpc>
              <a:spcBef>
                <a:spcPts val="0"/>
              </a:spcBef>
              <a:buSzPts val="2400"/>
              <a:defRPr sz="2400">
                <a:latin typeface="Calibri"/>
                <a:ea typeface="Calibri"/>
                <a:cs typeface="Calibri"/>
                <a:sym typeface="Calibri"/>
              </a:defRPr>
            </a:pPr>
            <a:r>
              <a:rPr sz="2000" dirty="0">
                <a:solidFill>
                  <a:srgbClr val="0000FF"/>
                </a:solidFill>
                <a:uFill>
                  <a:solidFill>
                    <a:srgbClr val="0000FF"/>
                  </a:solidFill>
                </a:uFill>
              </a:rPr>
              <a:t>https://github.com/coar-repositories/ngr/tree/master/webroot/content/behaviour</a:t>
            </a:r>
            <a:r>
              <a:rPr sz="2000" dirty="0"/>
              <a:t> (GitHub</a:t>
            </a:r>
            <a:r>
              <a:rPr dirty="0"/>
              <a:t>)</a:t>
            </a:r>
          </a:p>
        </p:txBody>
      </p:sp>
      <p:sp>
        <p:nvSpPr>
          <p:cNvPr id="966" name="Shape 496"/>
          <p:cNvSpPr txBox="1"/>
          <p:nvPr/>
        </p:nvSpPr>
        <p:spPr>
          <a:xfrm>
            <a:off x="818315" y="1004720"/>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pic>
        <p:nvPicPr>
          <p:cNvPr id="967" name="Picture 5" descr="Picture 5"/>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0" name="Shape 529"/>
          <p:cNvSpPr txBox="1">
            <a:spLocks noGrp="1"/>
          </p:cNvSpPr>
          <p:nvPr>
            <p:ph type="title"/>
          </p:nvPr>
        </p:nvSpPr>
        <p:spPr>
          <a:xfrm>
            <a:off x="457200" y="1133225"/>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sp>
        <p:nvSpPr>
          <p:cNvPr id="971" name="Shape 530"/>
          <p:cNvSpPr txBox="1">
            <a:spLocks noGrp="1"/>
          </p:cNvSpPr>
          <p:nvPr>
            <p:ph type="body" idx="1"/>
          </p:nvPr>
        </p:nvSpPr>
        <p:spPr>
          <a:xfrm>
            <a:off x="406474" y="1753998"/>
            <a:ext cx="8439882" cy="4414801"/>
          </a:xfrm>
          <a:prstGeom prst="rect">
            <a:avLst/>
          </a:prstGeom>
        </p:spPr>
        <p:txBody>
          <a:bodyPr/>
          <a:lstStyle/>
          <a:p>
            <a:pPr marL="139700" indent="63500">
              <a:buSzTx/>
              <a:buNone/>
              <a:defRPr sz="2800" b="1" i="1">
                <a:solidFill>
                  <a:srgbClr val="17375E"/>
                </a:solidFill>
                <a:latin typeface="Calibri"/>
                <a:ea typeface="Calibri"/>
                <a:cs typeface="Calibri"/>
                <a:sym typeface="Calibri"/>
              </a:defRPr>
            </a:pPr>
            <a:r>
              <a:t>Behaviours and Technical Recommendations </a:t>
            </a:r>
          </a:p>
          <a:p>
            <a:pPr marL="139700" indent="63500">
              <a:buSzTx/>
              <a:buNone/>
              <a:defRPr sz="2400">
                <a:solidFill>
                  <a:srgbClr val="FF0000"/>
                </a:solidFill>
                <a:latin typeface="Calibri"/>
                <a:ea typeface="Calibri"/>
                <a:cs typeface="Calibri"/>
                <a:sym typeface="Calibri"/>
              </a:defRPr>
            </a:pPr>
            <a:r>
              <a:t>NGR Behaviours:</a:t>
            </a:r>
          </a:p>
          <a:p>
            <a:pPr marL="660400" indent="-457200">
              <a:buSzPts val="2800"/>
              <a:defRPr sz="2800">
                <a:latin typeface="Calibri"/>
                <a:ea typeface="Calibri"/>
                <a:cs typeface="Calibri"/>
                <a:sym typeface="Calibri"/>
              </a:defRPr>
            </a:pPr>
            <a:r>
              <a:t>Each behaviour is described and links to the related technologies, protocols and standards recommended by the Working Group</a:t>
            </a:r>
          </a:p>
        </p:txBody>
      </p:sp>
      <p:pic>
        <p:nvPicPr>
          <p:cNvPr id="972"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pic>
        <p:nvPicPr>
          <p:cNvPr id="973" name="Picture 5" descr="Picture 5"/>
          <p:cNvPicPr>
            <a:picLocks noChangeAspect="1"/>
          </p:cNvPicPr>
          <p:nvPr/>
        </p:nvPicPr>
        <p:blipFill>
          <a:blip r:embed="rId3">
            <a:extLst/>
          </a:blip>
          <a:stretch>
            <a:fillRect/>
          </a:stretch>
        </p:blipFill>
        <p:spPr>
          <a:xfrm>
            <a:off x="2857387" y="4083568"/>
            <a:ext cx="3189305" cy="225643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Shape 529"/>
          <p:cNvSpPr txBox="1">
            <a:spLocks noGrp="1"/>
          </p:cNvSpPr>
          <p:nvPr>
            <p:ph type="title"/>
          </p:nvPr>
        </p:nvSpPr>
        <p:spPr>
          <a:xfrm>
            <a:off x="457200" y="1133225"/>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sp>
        <p:nvSpPr>
          <p:cNvPr id="977" name="Shape 530"/>
          <p:cNvSpPr txBox="1">
            <a:spLocks noGrp="1"/>
          </p:cNvSpPr>
          <p:nvPr>
            <p:ph type="body" idx="1"/>
          </p:nvPr>
        </p:nvSpPr>
        <p:spPr>
          <a:xfrm>
            <a:off x="457199" y="1766524"/>
            <a:ext cx="8223302" cy="4414800"/>
          </a:xfrm>
          <a:prstGeom prst="rect">
            <a:avLst/>
          </a:prstGeom>
        </p:spPr>
        <p:txBody>
          <a:bodyPr/>
          <a:lstStyle/>
          <a:p>
            <a:pPr marL="139700" indent="63500">
              <a:buSzTx/>
              <a:buNone/>
              <a:defRPr sz="2800" b="1" i="1">
                <a:solidFill>
                  <a:srgbClr val="17375E"/>
                </a:solidFill>
                <a:latin typeface="Calibri"/>
                <a:ea typeface="Calibri"/>
                <a:cs typeface="Calibri"/>
                <a:sym typeface="Calibri"/>
              </a:defRPr>
            </a:pPr>
            <a:r>
              <a:t>Behaviours and Technical Recommendations </a:t>
            </a:r>
          </a:p>
          <a:p>
            <a:pPr marL="139700" indent="63500">
              <a:buSzTx/>
              <a:buNone/>
              <a:defRPr sz="2400">
                <a:solidFill>
                  <a:srgbClr val="FF0000"/>
                </a:solidFill>
                <a:latin typeface="Calibri"/>
                <a:ea typeface="Calibri"/>
                <a:cs typeface="Calibri"/>
                <a:sym typeface="Calibri"/>
              </a:defRPr>
            </a:pPr>
            <a:r>
              <a:t>NGR Behaviours:</a:t>
            </a:r>
          </a:p>
        </p:txBody>
      </p:sp>
      <p:pic>
        <p:nvPicPr>
          <p:cNvPr id="978"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graphicFrame>
        <p:nvGraphicFramePr>
          <p:cNvPr id="979" name="Table 1"/>
          <p:cNvGraphicFramePr/>
          <p:nvPr/>
        </p:nvGraphicFramePr>
        <p:xfrm>
          <a:off x="494002" y="2686393"/>
          <a:ext cx="8524714" cy="3250598"/>
        </p:xfrm>
        <a:graphic>
          <a:graphicData uri="http://schemas.openxmlformats.org/drawingml/2006/table">
            <a:tbl>
              <a:tblPr bandRow="1">
                <a:tableStyleId>{4C3C2611-4C71-4FC5-86AE-919BDF0F9419}</a:tableStyleId>
              </a:tblPr>
              <a:tblGrid>
                <a:gridCol w="4262357">
                  <a:extLst>
                    <a:ext uri="{9D8B030D-6E8A-4147-A177-3AD203B41FA5}">
                      <a16:colId xmlns:a16="http://schemas.microsoft.com/office/drawing/2014/main" val="20000"/>
                    </a:ext>
                  </a:extLst>
                </a:gridCol>
                <a:gridCol w="4262357">
                  <a:extLst>
                    <a:ext uri="{9D8B030D-6E8A-4147-A177-3AD203B41FA5}">
                      <a16:colId xmlns:a16="http://schemas.microsoft.com/office/drawing/2014/main" val="20001"/>
                    </a:ext>
                  </a:extLst>
                </a:gridCol>
              </a:tblGrid>
              <a:tr h="3250598">
                <a:tc>
                  <a:txBody>
                    <a:bodyPr/>
                    <a:lstStyle/>
                    <a:p>
                      <a:pPr marL="457200" indent="-457200">
                        <a:buClr>
                          <a:srgbClr val="000000"/>
                        </a:buClr>
                        <a:buSzPct val="100000"/>
                        <a:buAutoNum type="arabicPeriod"/>
                        <a:defRPr sz="2400">
                          <a:latin typeface="Calibri"/>
                          <a:ea typeface="Calibri"/>
                          <a:cs typeface="Calibri"/>
                        </a:defRPr>
                      </a:pPr>
                      <a:r>
                        <a:t>Exposing Identifiers </a:t>
                      </a:r>
                      <a:endParaRPr b="1">
                        <a:solidFill>
                          <a:srgbClr val="FFFFFF"/>
                        </a:solidFill>
                        <a:latin typeface="+mn-lt"/>
                        <a:ea typeface="+mn-ea"/>
                        <a:cs typeface="+mn-cs"/>
                        <a:sym typeface="Arial"/>
                      </a:endParaRPr>
                    </a:p>
                    <a:p>
                      <a:pPr marL="457200" indent="-457200">
                        <a:buClr>
                          <a:srgbClr val="000000"/>
                        </a:buClr>
                        <a:buSzPct val="100000"/>
                        <a:buAutoNum type="arabicPeriod"/>
                        <a:defRPr sz="2400">
                          <a:latin typeface="Calibri"/>
                          <a:ea typeface="Calibri"/>
                          <a:cs typeface="Calibri"/>
                        </a:defRPr>
                      </a:pPr>
                      <a:r>
                        <a:t>Declaring Licenses at the Resource Level </a:t>
                      </a:r>
                      <a:endParaRPr b="1">
                        <a:solidFill>
                          <a:srgbClr val="FFFFFF"/>
                        </a:solidFill>
                        <a:latin typeface="+mn-lt"/>
                        <a:ea typeface="+mn-ea"/>
                        <a:cs typeface="+mn-cs"/>
                        <a:sym typeface="Arial"/>
                      </a:endParaRPr>
                    </a:p>
                    <a:p>
                      <a:pPr marL="457200" indent="-457200">
                        <a:buClr>
                          <a:srgbClr val="000000"/>
                        </a:buClr>
                        <a:buSzPct val="100000"/>
                        <a:buAutoNum type="arabicPeriod"/>
                        <a:defRPr sz="2400">
                          <a:latin typeface="Calibri"/>
                          <a:ea typeface="Calibri"/>
                          <a:cs typeface="Calibri"/>
                        </a:defRPr>
                      </a:pPr>
                      <a:r>
                        <a:t>Discovery Through Navigation </a:t>
                      </a:r>
                      <a:endParaRPr b="1">
                        <a:solidFill>
                          <a:srgbClr val="FFFFFF"/>
                        </a:solidFill>
                        <a:latin typeface="+mn-lt"/>
                        <a:ea typeface="+mn-ea"/>
                        <a:cs typeface="+mn-cs"/>
                        <a:sym typeface="Arial"/>
                      </a:endParaRPr>
                    </a:p>
                    <a:p>
                      <a:pPr marL="457200" indent="-457200">
                        <a:buClr>
                          <a:srgbClr val="000000"/>
                        </a:buClr>
                        <a:buSzPct val="100000"/>
                        <a:buAutoNum type="arabicPeriod"/>
                        <a:defRPr sz="2400">
                          <a:latin typeface="Calibri"/>
                          <a:ea typeface="Calibri"/>
                          <a:cs typeface="Calibri"/>
                        </a:defRPr>
                      </a:pPr>
                      <a:r>
                        <a:t>Interacting with Resources (Annotation, Commentary, and Review) </a:t>
                      </a:r>
                      <a:endParaRPr b="1">
                        <a:solidFill>
                          <a:srgbClr val="FFFFFF"/>
                        </a:solidFill>
                        <a:latin typeface="+mn-lt"/>
                        <a:ea typeface="+mn-ea"/>
                        <a:cs typeface="+mn-cs"/>
                        <a:sym typeface="Arial"/>
                      </a:endParaRPr>
                    </a:p>
                    <a:p>
                      <a:pPr marL="457200" indent="-457200">
                        <a:buClr>
                          <a:srgbClr val="000000"/>
                        </a:buClr>
                        <a:buSzPct val="100000"/>
                        <a:buAutoNum type="arabicPeriod"/>
                        <a:defRPr sz="2400">
                          <a:latin typeface="Calibri"/>
                          <a:ea typeface="Calibri"/>
                          <a:cs typeface="Calibri"/>
                        </a:defRPr>
                      </a:pPr>
                      <a:r>
                        <a:t>Resource Transfer </a:t>
                      </a:r>
                    </a:p>
                  </a:txBody>
                  <a:tcPr marL="45720" marR="45720" horzOverflow="overflow">
                    <a:lnB w="38100">
                      <a:solidFill>
                        <a:srgbClr val="FFFFFF"/>
                      </a:solidFill>
                    </a:lnB>
                    <a:solidFill>
                      <a:srgbClr val="FFFFFF"/>
                    </a:solidFill>
                  </a:tcPr>
                </a:tc>
                <a:tc>
                  <a:txBody>
                    <a:bodyPr/>
                    <a:lstStyle/>
                    <a:p>
                      <a:pPr>
                        <a:defRPr sz="2400">
                          <a:latin typeface="Calibri"/>
                          <a:ea typeface="Calibri"/>
                          <a:cs typeface="Calibri"/>
                        </a:defRPr>
                      </a:pPr>
                      <a:r>
                        <a:t>6.   Batch Discovery </a:t>
                      </a:r>
                    </a:p>
                    <a:p>
                      <a:pPr>
                        <a:defRPr sz="2400">
                          <a:latin typeface="Calibri"/>
                          <a:ea typeface="Calibri"/>
                          <a:cs typeface="Calibri"/>
                        </a:defRPr>
                      </a:pPr>
                      <a:r>
                        <a:t>7.   Collecting and Exposing   Activities </a:t>
                      </a:r>
                      <a:endParaRPr b="1">
                        <a:solidFill>
                          <a:srgbClr val="FFFFFF"/>
                        </a:solidFill>
                        <a:latin typeface="+mn-lt"/>
                        <a:ea typeface="+mn-ea"/>
                        <a:cs typeface="+mn-cs"/>
                        <a:sym typeface="Arial"/>
                      </a:endParaRPr>
                    </a:p>
                    <a:p>
                      <a:pPr>
                        <a:defRPr sz="2400">
                          <a:latin typeface="Calibri"/>
                          <a:ea typeface="Calibri"/>
                          <a:cs typeface="Calibri"/>
                        </a:defRPr>
                      </a:pPr>
                      <a:r>
                        <a:t>8.   Identification of Users </a:t>
                      </a:r>
                      <a:endParaRPr b="1">
                        <a:solidFill>
                          <a:srgbClr val="FFFFFF"/>
                        </a:solidFill>
                        <a:latin typeface="+mn-lt"/>
                        <a:ea typeface="+mn-ea"/>
                        <a:cs typeface="+mn-cs"/>
                        <a:sym typeface="Arial"/>
                      </a:endParaRPr>
                    </a:p>
                    <a:p>
                      <a:pPr>
                        <a:defRPr sz="2400">
                          <a:latin typeface="Calibri"/>
                          <a:ea typeface="Calibri"/>
                          <a:cs typeface="Calibri"/>
                        </a:defRPr>
                      </a:pPr>
                      <a:r>
                        <a:t>9.   Authentication of Users </a:t>
                      </a:r>
                      <a:endParaRPr b="1">
                        <a:solidFill>
                          <a:srgbClr val="FFFFFF"/>
                        </a:solidFill>
                        <a:latin typeface="+mn-lt"/>
                        <a:ea typeface="+mn-ea"/>
                        <a:cs typeface="+mn-cs"/>
                        <a:sym typeface="Arial"/>
                      </a:endParaRPr>
                    </a:p>
                    <a:p>
                      <a:pPr>
                        <a:defRPr sz="2400">
                          <a:latin typeface="Calibri"/>
                          <a:ea typeface="Calibri"/>
                          <a:cs typeface="Calibri"/>
                        </a:defRPr>
                      </a:pPr>
                      <a:r>
                        <a:t>10. Exposing Standardized Usage Metrics </a:t>
                      </a:r>
                      <a:endParaRPr b="1">
                        <a:solidFill>
                          <a:srgbClr val="FFFFFF"/>
                        </a:solidFill>
                        <a:latin typeface="+mn-lt"/>
                        <a:ea typeface="+mn-ea"/>
                        <a:cs typeface="+mn-cs"/>
                        <a:sym typeface="Arial"/>
                      </a:endParaRPr>
                    </a:p>
                    <a:p>
                      <a:pPr>
                        <a:defRPr sz="2400">
                          <a:latin typeface="Calibri"/>
                          <a:ea typeface="Calibri"/>
                          <a:cs typeface="Calibri"/>
                        </a:defRPr>
                      </a:pPr>
                      <a:r>
                        <a:t>11. Preserving Resources </a:t>
                      </a:r>
                      <a:endParaRPr b="1">
                        <a:solidFill>
                          <a:srgbClr val="FFFFFF"/>
                        </a:solidFill>
                        <a:latin typeface="+mn-lt"/>
                        <a:ea typeface="+mn-ea"/>
                        <a:cs typeface="+mn-cs"/>
                        <a:sym typeface="Arial"/>
                      </a:endParaRPr>
                    </a:p>
                  </a:txBody>
                  <a:tcPr marL="45720" marR="45720" horzOverflow="overflow">
                    <a:lnB w="38100">
                      <a:solidFill>
                        <a:srgbClr val="FFFFFF"/>
                      </a:solidFill>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2" name="Shape 529"/>
          <p:cNvSpPr txBox="1">
            <a:spLocks noGrp="1"/>
          </p:cNvSpPr>
          <p:nvPr>
            <p:ph type="title"/>
          </p:nvPr>
        </p:nvSpPr>
        <p:spPr>
          <a:xfrm>
            <a:off x="457200" y="1133225"/>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sp>
        <p:nvSpPr>
          <p:cNvPr id="983" name="Shape 530"/>
          <p:cNvSpPr txBox="1">
            <a:spLocks noGrp="1"/>
          </p:cNvSpPr>
          <p:nvPr>
            <p:ph type="body" idx="1"/>
          </p:nvPr>
        </p:nvSpPr>
        <p:spPr>
          <a:xfrm>
            <a:off x="457200" y="1753998"/>
            <a:ext cx="8686800" cy="4414801"/>
          </a:xfrm>
          <a:prstGeom prst="rect">
            <a:avLst/>
          </a:prstGeom>
        </p:spPr>
        <p:txBody>
          <a:bodyPr/>
          <a:lstStyle/>
          <a:p>
            <a:pPr marL="139700" indent="63500">
              <a:buSzTx/>
              <a:buNone/>
              <a:defRPr sz="2800" b="1" i="1">
                <a:solidFill>
                  <a:srgbClr val="17375E"/>
                </a:solidFill>
                <a:latin typeface="Calibri"/>
                <a:ea typeface="Calibri"/>
                <a:cs typeface="Calibri"/>
                <a:sym typeface="Calibri"/>
              </a:defRPr>
            </a:pPr>
            <a:r>
              <a:t>Behaviours and Technical Recommendations </a:t>
            </a:r>
          </a:p>
          <a:p>
            <a:pPr marL="139700" indent="63500">
              <a:buSzTx/>
              <a:buNone/>
              <a:defRPr sz="2400">
                <a:solidFill>
                  <a:srgbClr val="FF0000"/>
                </a:solidFill>
                <a:latin typeface="Calibri"/>
                <a:ea typeface="Calibri"/>
                <a:cs typeface="Calibri"/>
                <a:sym typeface="Calibri"/>
              </a:defRPr>
            </a:pPr>
            <a:r>
              <a:t>Technologies, Standards and Protocols</a:t>
            </a:r>
          </a:p>
          <a:p>
            <a:pPr>
              <a:buSzPts val="2400"/>
              <a:defRPr sz="2400">
                <a:latin typeface="Calibri"/>
                <a:ea typeface="Calibri"/>
                <a:cs typeface="Calibri"/>
                <a:sym typeface="Calibri"/>
              </a:defRPr>
            </a:pPr>
            <a:r>
              <a:t>a snapshot of the current status of technology, standards and protocols available to support each behaviour.</a:t>
            </a:r>
          </a:p>
          <a:p>
            <a:pPr>
              <a:buSzPts val="2400"/>
              <a:defRPr sz="2400">
                <a:latin typeface="Calibri"/>
                <a:ea typeface="Calibri"/>
                <a:cs typeface="Calibri"/>
                <a:sym typeface="Calibri"/>
              </a:defRPr>
            </a:pPr>
            <a:r>
              <a:t>The Next Generation Repositories Working Group has explicitly focused on the generic technologies required by all repositories to support the adoption of common behaviours.</a:t>
            </a:r>
          </a:p>
        </p:txBody>
      </p:sp>
      <p:pic>
        <p:nvPicPr>
          <p:cNvPr id="984"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Shape 529"/>
          <p:cNvSpPr txBox="1">
            <a:spLocks noGrp="1"/>
          </p:cNvSpPr>
          <p:nvPr>
            <p:ph type="title"/>
          </p:nvPr>
        </p:nvSpPr>
        <p:spPr>
          <a:xfrm>
            <a:off x="457200" y="1133225"/>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sp>
        <p:nvSpPr>
          <p:cNvPr id="988" name="Shape 530"/>
          <p:cNvSpPr txBox="1">
            <a:spLocks noGrp="1"/>
          </p:cNvSpPr>
          <p:nvPr>
            <p:ph type="body" sz="half" idx="1"/>
          </p:nvPr>
        </p:nvSpPr>
        <p:spPr>
          <a:xfrm>
            <a:off x="406472" y="1766523"/>
            <a:ext cx="8399121" cy="1902672"/>
          </a:xfrm>
          <a:prstGeom prst="rect">
            <a:avLst/>
          </a:prstGeom>
        </p:spPr>
        <p:txBody>
          <a:bodyPr/>
          <a:lstStyle/>
          <a:p>
            <a:pPr marL="139700" indent="63500">
              <a:buSzTx/>
              <a:buNone/>
              <a:defRPr sz="2800" b="1" i="1">
                <a:solidFill>
                  <a:srgbClr val="17375E"/>
                </a:solidFill>
                <a:latin typeface="Calibri"/>
                <a:ea typeface="Calibri"/>
                <a:cs typeface="Calibri"/>
                <a:sym typeface="Calibri"/>
              </a:defRPr>
            </a:pPr>
            <a:r>
              <a:t>Behaviours and Technical Recommendations </a:t>
            </a:r>
          </a:p>
          <a:p>
            <a:pPr marL="139700" indent="63500">
              <a:buSzTx/>
              <a:buNone/>
              <a:defRPr sz="2400">
                <a:solidFill>
                  <a:srgbClr val="FF0000"/>
                </a:solidFill>
                <a:latin typeface="Calibri"/>
                <a:ea typeface="Calibri"/>
                <a:cs typeface="Calibri"/>
                <a:sym typeface="Calibri"/>
              </a:defRPr>
            </a:pPr>
            <a:r>
              <a:t>Technologies, Standards and Protocols</a:t>
            </a:r>
          </a:p>
        </p:txBody>
      </p:sp>
      <p:pic>
        <p:nvPicPr>
          <p:cNvPr id="989"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graphicFrame>
        <p:nvGraphicFramePr>
          <p:cNvPr id="990" name="Table 4"/>
          <p:cNvGraphicFramePr/>
          <p:nvPr>
            <p:extLst>
              <p:ext uri="{D42A27DB-BD31-4B8C-83A1-F6EECF244321}">
                <p14:modId xmlns:p14="http://schemas.microsoft.com/office/powerpoint/2010/main" val="457724045"/>
              </p:ext>
            </p:extLst>
          </p:nvPr>
        </p:nvGraphicFramePr>
        <p:xfrm>
          <a:off x="619285" y="2902848"/>
          <a:ext cx="8524714" cy="3444240"/>
        </p:xfrm>
        <a:graphic>
          <a:graphicData uri="http://schemas.openxmlformats.org/drawingml/2006/table">
            <a:tbl>
              <a:tblPr bandRow="1">
                <a:tableStyleId>{4C3C2611-4C71-4FC5-86AE-919BDF0F9419}</a:tableStyleId>
              </a:tblPr>
              <a:tblGrid>
                <a:gridCol w="4262357">
                  <a:extLst>
                    <a:ext uri="{9D8B030D-6E8A-4147-A177-3AD203B41FA5}">
                      <a16:colId xmlns:a16="http://schemas.microsoft.com/office/drawing/2014/main" val="20000"/>
                    </a:ext>
                  </a:extLst>
                </a:gridCol>
                <a:gridCol w="4262357">
                  <a:extLst>
                    <a:ext uri="{9D8B030D-6E8A-4147-A177-3AD203B41FA5}">
                      <a16:colId xmlns:a16="http://schemas.microsoft.com/office/drawing/2014/main" val="20001"/>
                    </a:ext>
                  </a:extLst>
                </a:gridCol>
              </a:tblGrid>
              <a:tr h="3250598">
                <a:tc>
                  <a:txBody>
                    <a:bodyPr/>
                    <a:lstStyle/>
                    <a:p>
                      <a:pPr marL="457200" indent="-457200">
                        <a:buClr>
                          <a:srgbClr val="000000"/>
                        </a:buClr>
                        <a:buSzPct val="100000"/>
                        <a:buAutoNum type="arabicPeriod"/>
                        <a:defRPr sz="2000">
                          <a:latin typeface="Calibri"/>
                          <a:ea typeface="Calibri"/>
                          <a:cs typeface="Calibri"/>
                        </a:defRPr>
                      </a:pPr>
                      <a:r>
                        <a:rPr dirty="0"/>
                        <a:t>Activity Streams 2.0 </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dirty="0"/>
                        <a:t>COUNTER </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dirty="0"/>
                        <a:t>Creative Commons Licenses </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dirty="0" err="1"/>
                        <a:t>ETag</a:t>
                      </a:r>
                      <a:r>
                        <a:rPr dirty="0"/>
                        <a:t> </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dirty="0"/>
                        <a:t>HTTP Signatures</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dirty="0"/>
                        <a:t>IPFS International Image</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lang="en-US" dirty="0"/>
                        <a:t>IIIF</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dirty="0"/>
                        <a:t>Linked Data Notifications </a:t>
                      </a:r>
                      <a:endParaRPr b="1" dirty="0">
                        <a:solidFill>
                          <a:srgbClr val="FFFFFF"/>
                        </a:solidFill>
                        <a:latin typeface="+mn-lt"/>
                        <a:ea typeface="+mn-ea"/>
                        <a:cs typeface="+mn-cs"/>
                        <a:sym typeface="Arial"/>
                      </a:endParaRPr>
                    </a:p>
                    <a:p>
                      <a:pPr marL="457200" indent="-457200">
                        <a:buClr>
                          <a:srgbClr val="000000"/>
                        </a:buClr>
                        <a:buSzPct val="100000"/>
                        <a:buAutoNum type="arabicPeriod"/>
                        <a:defRPr sz="2000">
                          <a:latin typeface="Calibri"/>
                          <a:ea typeface="Calibri"/>
                          <a:cs typeface="Calibri"/>
                        </a:defRPr>
                      </a:pPr>
                      <a:r>
                        <a:rPr dirty="0"/>
                        <a:t>ORCID and other author IDs</a:t>
                      </a:r>
                    </a:p>
                    <a:p>
                      <a:pPr marL="457200" indent="-457200">
                        <a:buClr>
                          <a:srgbClr val="000000"/>
                        </a:buClr>
                        <a:buSzPct val="100000"/>
                        <a:buAutoNum type="arabicPeriod"/>
                        <a:defRPr sz="2000">
                          <a:latin typeface="Calibri"/>
                          <a:ea typeface="Calibri"/>
                          <a:cs typeface="Calibri"/>
                        </a:defRPr>
                      </a:pPr>
                      <a:r>
                        <a:rPr dirty="0"/>
                        <a:t>OpenID Connect </a:t>
                      </a:r>
                    </a:p>
                  </a:txBody>
                  <a:tcPr marL="45720" marR="45720" horzOverflow="overflow">
                    <a:lnB w="38100">
                      <a:solidFill>
                        <a:srgbClr val="FFFFFF"/>
                      </a:solidFill>
                    </a:lnB>
                    <a:solidFill>
                      <a:srgbClr val="FFFFFF"/>
                    </a:solidFill>
                  </a:tcPr>
                </a:tc>
                <a:tc>
                  <a:txBody>
                    <a:bodyPr/>
                    <a:lstStyle/>
                    <a:p>
                      <a:pPr>
                        <a:defRPr sz="2000">
                          <a:latin typeface="Calibri"/>
                          <a:ea typeface="Calibri"/>
                          <a:cs typeface="Calibri"/>
                        </a:defRPr>
                      </a:pPr>
                      <a:r>
                        <a:rPr dirty="0"/>
                        <a:t>11. </a:t>
                      </a:r>
                      <a:r>
                        <a:rPr dirty="0" err="1"/>
                        <a:t>ResourceSync</a:t>
                      </a:r>
                      <a:endParaRPr dirty="0"/>
                    </a:p>
                    <a:p>
                      <a:pPr>
                        <a:defRPr sz="2000">
                          <a:latin typeface="Calibri"/>
                          <a:ea typeface="Calibri"/>
                          <a:cs typeface="Calibri"/>
                        </a:defRPr>
                      </a:pPr>
                      <a:r>
                        <a:rPr dirty="0"/>
                        <a:t>12.  SUSHI </a:t>
                      </a:r>
                      <a:endParaRPr b="1" dirty="0">
                        <a:solidFill>
                          <a:srgbClr val="FFFFFF"/>
                        </a:solidFill>
                        <a:latin typeface="+mn-lt"/>
                        <a:ea typeface="+mn-ea"/>
                        <a:cs typeface="+mn-cs"/>
                        <a:sym typeface="Arial"/>
                      </a:endParaRPr>
                    </a:p>
                    <a:p>
                      <a:pPr>
                        <a:defRPr sz="2000">
                          <a:latin typeface="Calibri"/>
                          <a:ea typeface="Calibri"/>
                          <a:cs typeface="Calibri"/>
                        </a:defRPr>
                      </a:pPr>
                      <a:r>
                        <a:rPr dirty="0"/>
                        <a:t>13.  SWORD </a:t>
                      </a:r>
                      <a:endParaRPr b="1" dirty="0">
                        <a:solidFill>
                          <a:srgbClr val="FFFFFF"/>
                        </a:solidFill>
                        <a:latin typeface="+mn-lt"/>
                        <a:ea typeface="+mn-ea"/>
                        <a:cs typeface="+mn-cs"/>
                        <a:sym typeface="Arial"/>
                      </a:endParaRPr>
                    </a:p>
                    <a:p>
                      <a:pPr>
                        <a:defRPr sz="2000">
                          <a:latin typeface="Calibri"/>
                          <a:ea typeface="Calibri"/>
                          <a:cs typeface="Calibri"/>
                        </a:defRPr>
                      </a:pPr>
                      <a:r>
                        <a:rPr dirty="0"/>
                        <a:t>14.   Signposting </a:t>
                      </a:r>
                      <a:endParaRPr b="1" dirty="0">
                        <a:solidFill>
                          <a:srgbClr val="FFFFFF"/>
                        </a:solidFill>
                        <a:latin typeface="+mn-lt"/>
                        <a:ea typeface="+mn-ea"/>
                        <a:cs typeface="+mn-cs"/>
                        <a:sym typeface="Arial"/>
                      </a:endParaRPr>
                    </a:p>
                    <a:p>
                      <a:pPr>
                        <a:defRPr sz="2000">
                          <a:latin typeface="Calibri"/>
                          <a:ea typeface="Calibri"/>
                          <a:cs typeface="Calibri"/>
                        </a:defRPr>
                      </a:pPr>
                      <a:r>
                        <a:rPr dirty="0"/>
                        <a:t>15.   Sitemaps </a:t>
                      </a:r>
                      <a:endParaRPr b="1" dirty="0">
                        <a:solidFill>
                          <a:srgbClr val="FFFFFF"/>
                        </a:solidFill>
                        <a:latin typeface="+mn-lt"/>
                        <a:ea typeface="+mn-ea"/>
                        <a:cs typeface="+mn-cs"/>
                        <a:sym typeface="Arial"/>
                      </a:endParaRPr>
                    </a:p>
                    <a:p>
                      <a:pPr marL="457200" indent="-457200">
                        <a:buClr>
                          <a:srgbClr val="000000"/>
                        </a:buClr>
                        <a:buSzPct val="100000"/>
                        <a:buAutoNum type="arabicPeriod" startAt="16"/>
                        <a:defRPr sz="2000">
                          <a:latin typeface="Calibri"/>
                          <a:ea typeface="Calibri"/>
                          <a:cs typeface="Calibri"/>
                        </a:defRPr>
                      </a:pPr>
                      <a:r>
                        <a:rPr dirty="0"/>
                        <a:t>Social Network Identities </a:t>
                      </a:r>
                      <a:endParaRPr b="1" dirty="0">
                        <a:solidFill>
                          <a:srgbClr val="FFFFFF"/>
                        </a:solidFill>
                        <a:latin typeface="+mn-lt"/>
                        <a:ea typeface="+mn-ea"/>
                        <a:cs typeface="+mn-cs"/>
                        <a:sym typeface="Arial"/>
                      </a:endParaRPr>
                    </a:p>
                    <a:p>
                      <a:pPr marL="457200" indent="-457200">
                        <a:buClr>
                          <a:srgbClr val="000000"/>
                        </a:buClr>
                        <a:buSzPct val="100000"/>
                        <a:buAutoNum type="arabicPeriod" startAt="16"/>
                        <a:defRPr sz="2000">
                          <a:latin typeface="Calibri"/>
                          <a:ea typeface="Calibri"/>
                          <a:cs typeface="Calibri"/>
                        </a:defRPr>
                      </a:pPr>
                      <a:r>
                        <a:rPr dirty="0"/>
                        <a:t>Web Annotation Model and Protocol </a:t>
                      </a:r>
                      <a:endParaRPr b="1" dirty="0">
                        <a:solidFill>
                          <a:srgbClr val="FFFFFF"/>
                        </a:solidFill>
                        <a:latin typeface="+mn-lt"/>
                        <a:ea typeface="+mn-ea"/>
                        <a:cs typeface="+mn-cs"/>
                        <a:sym typeface="Arial"/>
                      </a:endParaRPr>
                    </a:p>
                    <a:p>
                      <a:pPr marL="457200" indent="-457200">
                        <a:buClr>
                          <a:srgbClr val="000000"/>
                        </a:buClr>
                        <a:buSzPct val="100000"/>
                        <a:buAutoNum type="arabicPeriod" startAt="16"/>
                        <a:defRPr sz="2000">
                          <a:latin typeface="Calibri"/>
                          <a:ea typeface="Calibri"/>
                          <a:cs typeface="Calibri"/>
                        </a:defRPr>
                      </a:pPr>
                      <a:r>
                        <a:rPr dirty="0" err="1"/>
                        <a:t>WebID</a:t>
                      </a:r>
                      <a:r>
                        <a:rPr dirty="0"/>
                        <a:t> and </a:t>
                      </a:r>
                      <a:r>
                        <a:rPr dirty="0" err="1"/>
                        <a:t>WebID</a:t>
                      </a:r>
                      <a:r>
                        <a:rPr dirty="0"/>
                        <a:t>/TLS </a:t>
                      </a:r>
                      <a:endParaRPr b="1" dirty="0">
                        <a:solidFill>
                          <a:srgbClr val="FFFFFF"/>
                        </a:solidFill>
                        <a:latin typeface="+mn-lt"/>
                        <a:ea typeface="+mn-ea"/>
                        <a:cs typeface="+mn-cs"/>
                        <a:sym typeface="Arial"/>
                      </a:endParaRPr>
                    </a:p>
                    <a:p>
                      <a:pPr marL="457200" indent="-457200">
                        <a:buClr>
                          <a:srgbClr val="000000"/>
                        </a:buClr>
                        <a:buSzPct val="100000"/>
                        <a:buAutoNum type="arabicPeriod" startAt="16"/>
                        <a:defRPr sz="2000">
                          <a:latin typeface="Calibri"/>
                          <a:ea typeface="Calibri"/>
                          <a:cs typeface="Calibri"/>
                        </a:defRPr>
                      </a:pPr>
                      <a:r>
                        <a:rPr dirty="0" err="1"/>
                        <a:t>WebSub</a:t>
                      </a:r>
                      <a:r>
                        <a:rPr dirty="0"/>
                        <a:t> </a:t>
                      </a:r>
                      <a:endParaRPr b="1" dirty="0">
                        <a:solidFill>
                          <a:srgbClr val="FFFFFF"/>
                        </a:solidFill>
                        <a:latin typeface="+mn-lt"/>
                        <a:ea typeface="+mn-ea"/>
                        <a:cs typeface="+mn-cs"/>
                        <a:sym typeface="Arial"/>
                      </a:endParaRPr>
                    </a:p>
                    <a:p>
                      <a:pPr marL="457200" indent="-457200">
                        <a:buClr>
                          <a:srgbClr val="000000"/>
                        </a:buClr>
                        <a:buSzPct val="100000"/>
                        <a:buAutoNum type="arabicPeriod" startAt="16"/>
                        <a:defRPr sz="2000">
                          <a:latin typeface="Calibri"/>
                          <a:ea typeface="Calibri"/>
                          <a:cs typeface="Calibri"/>
                        </a:defRPr>
                      </a:pPr>
                      <a:r>
                        <a:rPr dirty="0" err="1"/>
                        <a:t>Webmention</a:t>
                      </a:r>
                      <a:r>
                        <a:rPr dirty="0"/>
                        <a:t> </a:t>
                      </a:r>
                    </a:p>
                  </a:txBody>
                  <a:tcPr marL="45720" marR="45720" horzOverflow="overflow">
                    <a:lnB w="38100">
                      <a:solidFill>
                        <a:srgbClr val="FFFFFF"/>
                      </a:solidFill>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529"/>
          <p:cNvSpPr txBox="1">
            <a:spLocks noGrp="1"/>
          </p:cNvSpPr>
          <p:nvPr>
            <p:ph type="title"/>
          </p:nvPr>
        </p:nvSpPr>
        <p:spPr>
          <a:xfrm>
            <a:off x="457200" y="1133225"/>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sp>
        <p:nvSpPr>
          <p:cNvPr id="994" name="Shape 530"/>
          <p:cNvSpPr txBox="1">
            <a:spLocks noGrp="1"/>
          </p:cNvSpPr>
          <p:nvPr>
            <p:ph type="body" sz="half" idx="1"/>
          </p:nvPr>
        </p:nvSpPr>
        <p:spPr>
          <a:xfrm>
            <a:off x="406472" y="1766523"/>
            <a:ext cx="8399121" cy="1902672"/>
          </a:xfrm>
          <a:prstGeom prst="rect">
            <a:avLst/>
          </a:prstGeom>
        </p:spPr>
        <p:txBody>
          <a:bodyPr>
            <a:normAutofit lnSpcReduction="10000"/>
          </a:bodyPr>
          <a:lstStyle/>
          <a:p>
            <a:pPr marL="127127" indent="57785" defTabSz="832104">
              <a:spcBef>
                <a:spcPts val="500"/>
              </a:spcBef>
              <a:buSzTx/>
              <a:buNone/>
              <a:defRPr sz="2912" b="1" i="1">
                <a:solidFill>
                  <a:srgbClr val="17375E"/>
                </a:solidFill>
                <a:latin typeface="Calibri"/>
                <a:ea typeface="Calibri"/>
                <a:cs typeface="Calibri"/>
                <a:sym typeface="Calibri"/>
              </a:defRPr>
            </a:pPr>
            <a:r>
              <a:t>Behaviours and Technical Recommendations </a:t>
            </a:r>
          </a:p>
          <a:p>
            <a:pPr marL="127127" indent="57785" defTabSz="832104">
              <a:spcBef>
                <a:spcPts val="500"/>
              </a:spcBef>
              <a:buSzTx/>
              <a:buNone/>
              <a:defRPr sz="2184">
                <a:solidFill>
                  <a:srgbClr val="FF0000"/>
                </a:solidFill>
                <a:latin typeface="Calibri"/>
                <a:ea typeface="Calibri"/>
                <a:cs typeface="Calibri"/>
                <a:sym typeface="Calibri"/>
              </a:defRPr>
            </a:pPr>
            <a:r>
              <a:t>Technologies, Standards and Protocols</a:t>
            </a:r>
          </a:p>
          <a:p>
            <a:pPr marL="127127" indent="57785" algn="ctr" defTabSz="832104">
              <a:lnSpc>
                <a:spcPct val="115000"/>
              </a:lnSpc>
              <a:spcBef>
                <a:spcPts val="0"/>
              </a:spcBef>
              <a:buSzTx/>
              <a:buNone/>
              <a:defRPr sz="5460" b="1">
                <a:solidFill>
                  <a:srgbClr val="17375E"/>
                </a:solidFill>
                <a:latin typeface="Calibri"/>
                <a:ea typeface="Calibri"/>
                <a:cs typeface="Calibri"/>
                <a:sym typeface="Calibri"/>
              </a:defRPr>
            </a:pPr>
            <a:r>
              <a:t>Two examples…</a:t>
            </a:r>
          </a:p>
        </p:txBody>
      </p:sp>
      <p:pic>
        <p:nvPicPr>
          <p:cNvPr id="995"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Shape 784"/>
          <p:cNvSpPr txBox="1">
            <a:spLocks noGrp="1"/>
          </p:cNvSpPr>
          <p:nvPr>
            <p:ph type="body" idx="1"/>
          </p:nvPr>
        </p:nvSpPr>
        <p:spPr>
          <a:xfrm>
            <a:off x="288624" y="1766523"/>
            <a:ext cx="8869806" cy="4414839"/>
          </a:xfrm>
          <a:prstGeom prst="rect">
            <a:avLst/>
          </a:prstGeom>
        </p:spPr>
        <p:txBody>
          <a:bodyPr lIns="45699" tIns="45699" rIns="45699" bIns="45699"/>
          <a:lstStyle/>
          <a:p>
            <a:pPr marL="0" indent="0">
              <a:buSzTx/>
              <a:buNone/>
              <a:defRPr sz="2800" b="1" i="1">
                <a:solidFill>
                  <a:srgbClr val="17375E"/>
                </a:solidFill>
                <a:latin typeface="Calibri"/>
                <a:ea typeface="Calibri"/>
                <a:cs typeface="Calibri"/>
                <a:sym typeface="Calibri"/>
              </a:defRPr>
            </a:pPr>
            <a:r>
              <a:t>Signposting</a:t>
            </a:r>
            <a:r>
              <a:rPr sz="2400" b="0" i="0">
                <a:solidFill>
                  <a:srgbClr val="002060"/>
                </a:solidFill>
              </a:rPr>
              <a:t> - an approach to make the scholarly web more friendly to machines exposing relations as Typed Links in HTTP Link headers</a:t>
            </a:r>
            <a:endParaRPr sz="2400"/>
          </a:p>
          <a:p>
            <a:pPr marL="0" indent="0">
              <a:buSzTx/>
              <a:buNone/>
              <a:defRPr sz="2400">
                <a:latin typeface="Calibri"/>
                <a:ea typeface="Calibri"/>
                <a:cs typeface="Calibri"/>
                <a:sym typeface="Calibri"/>
              </a:defRPr>
            </a:pPr>
            <a:r>
              <a:t>The following discovering patterns are currently defined:</a:t>
            </a:r>
          </a:p>
          <a:p>
            <a:pPr marL="342900" indent="-317500">
              <a:buSzPts val="2400"/>
              <a:defRPr sz="2400">
                <a:latin typeface="Calibri"/>
                <a:ea typeface="Calibri"/>
                <a:cs typeface="Calibri"/>
                <a:sym typeface="Calibri"/>
              </a:defRPr>
            </a:pPr>
            <a:r>
              <a:t>Author</a:t>
            </a:r>
          </a:p>
          <a:p>
            <a:pPr marL="342900" indent="-317500">
              <a:buSzPts val="2400"/>
              <a:defRPr sz="2400">
                <a:latin typeface="Calibri"/>
                <a:ea typeface="Calibri"/>
                <a:cs typeface="Calibri"/>
                <a:sym typeface="Calibri"/>
              </a:defRPr>
            </a:pPr>
            <a:r>
              <a:t>Bibliographic Metadata</a:t>
            </a:r>
          </a:p>
          <a:p>
            <a:pPr marL="342900" indent="-317500">
              <a:buSzPts val="2400"/>
              <a:defRPr sz="2400">
                <a:latin typeface="Calibri"/>
                <a:ea typeface="Calibri"/>
                <a:cs typeface="Calibri"/>
                <a:sym typeface="Calibri"/>
              </a:defRPr>
            </a:pPr>
            <a:r>
              <a:t>Identifier</a:t>
            </a:r>
          </a:p>
          <a:p>
            <a:pPr marL="342900" indent="-317500">
              <a:buSzPts val="2400"/>
              <a:defRPr sz="2400">
                <a:latin typeface="Calibri"/>
                <a:ea typeface="Calibri"/>
                <a:cs typeface="Calibri"/>
                <a:sym typeface="Calibri"/>
              </a:defRPr>
            </a:pPr>
            <a:r>
              <a:t>Publication Boundary</a:t>
            </a:r>
          </a:p>
        </p:txBody>
      </p:sp>
      <p:pic>
        <p:nvPicPr>
          <p:cNvPr id="999" name="Picture 4" descr="Picture 4"/>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1000" name="Shape 529"/>
          <p:cNvSpPr txBox="1">
            <a:spLocks noGrp="1"/>
          </p:cNvSpPr>
          <p:nvPr>
            <p:ph type="title"/>
          </p:nvPr>
        </p:nvSpPr>
        <p:spPr>
          <a:xfrm>
            <a:off x="457200" y="1133225"/>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pic>
        <p:nvPicPr>
          <p:cNvPr id="1001" name="Picture 5" descr="Picture 5"/>
          <p:cNvPicPr>
            <a:picLocks noChangeAspect="1"/>
          </p:cNvPicPr>
          <p:nvPr/>
        </p:nvPicPr>
        <p:blipFill>
          <a:blip r:embed="rId3">
            <a:extLst/>
          </a:blip>
          <a:stretch>
            <a:fillRect/>
          </a:stretch>
        </p:blipFill>
        <p:spPr>
          <a:xfrm>
            <a:off x="4176921" y="3319029"/>
            <a:ext cx="2915979" cy="2915979"/>
          </a:xfrm>
          <a:prstGeom prst="rect">
            <a:avLst/>
          </a:prstGeom>
          <a:ln w="12700">
            <a:miter lim="400000"/>
          </a:ln>
        </p:spPr>
      </p:pic>
      <p:sp>
        <p:nvSpPr>
          <p:cNvPr id="1002" name="TextBox 10"/>
          <p:cNvSpPr txBox="1"/>
          <p:nvPr/>
        </p:nvSpPr>
        <p:spPr>
          <a:xfrm>
            <a:off x="4126352" y="6004173"/>
            <a:ext cx="2924880" cy="44205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200"/>
            </a:pPr>
            <a:r>
              <a:t>Image courtesy of </a:t>
            </a:r>
            <a:r>
              <a:rPr u="sng">
                <a:solidFill>
                  <a:srgbClr val="0000FF"/>
                </a:solidFill>
                <a:uFill>
                  <a:solidFill>
                    <a:srgbClr val="0000FF"/>
                  </a:solidFill>
                </a:uFill>
                <a:hlinkClick r:id="rId4"/>
              </a:rPr>
              <a:t>Patrick Hochstenbach</a:t>
            </a:r>
            <a:r>
              <a:t>.</a:t>
            </a:r>
          </a:p>
        </p:txBody>
      </p:sp>
      <p:sp>
        <p:nvSpPr>
          <p:cNvPr id="1003" name="TextBox 7"/>
          <p:cNvSpPr txBox="1"/>
          <p:nvPr/>
        </p:nvSpPr>
        <p:spPr>
          <a:xfrm>
            <a:off x="158742" y="6388894"/>
            <a:ext cx="8999689" cy="701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000">
                <a:latin typeface="Calibri"/>
                <a:ea typeface="Calibri"/>
                <a:cs typeface="Calibri"/>
                <a:sym typeface="Calibri"/>
              </a:defRPr>
            </a:pPr>
            <a:r>
              <a:rPr u="sng">
                <a:solidFill>
                  <a:srgbClr val="0000FF"/>
                </a:solidFill>
                <a:uFill>
                  <a:solidFill>
                    <a:srgbClr val="0000FF"/>
                  </a:solidFill>
                </a:uFill>
                <a:hlinkClick r:id="rId5"/>
              </a:rPr>
              <a:t>http://signposting.org/</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 name="Shape 820"/>
          <p:cNvSpPr txBox="1"/>
          <p:nvPr/>
        </p:nvSpPr>
        <p:spPr>
          <a:xfrm>
            <a:off x="0" y="6421563"/>
            <a:ext cx="9144000" cy="396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p>
            <a:pPr algn="ctr">
              <a:defRPr sz="2000" u="sng">
                <a:solidFill>
                  <a:srgbClr val="0000FF"/>
                </a:solidFill>
                <a:latin typeface="Calibri"/>
                <a:ea typeface="Calibri"/>
                <a:cs typeface="Calibri"/>
                <a:sym typeface="Calibri"/>
              </a:defRPr>
            </a:pPr>
            <a:r>
              <a:rPr>
                <a:uFill>
                  <a:solidFill>
                    <a:srgbClr val="0000FF"/>
                  </a:solidFill>
                </a:uFill>
                <a:hlinkClick r:id="rId2"/>
              </a:rPr>
              <a:t>http://www.openarchives.org/rs/1.1/resourcesync</a:t>
            </a:r>
            <a:r>
              <a:rPr u="none">
                <a:solidFill>
                  <a:srgbClr val="000000"/>
                </a:solidFill>
              </a:rPr>
              <a:t> </a:t>
            </a:r>
            <a:r>
              <a:rPr u="none">
                <a:solidFill>
                  <a:srgbClr val="002060"/>
                </a:solidFill>
              </a:rPr>
              <a:t> </a:t>
            </a:r>
          </a:p>
        </p:txBody>
      </p:sp>
      <p:sp>
        <p:nvSpPr>
          <p:cNvPr id="1007" name="Shape 819"/>
          <p:cNvSpPr txBox="1">
            <a:spLocks noGrp="1"/>
          </p:cNvSpPr>
          <p:nvPr>
            <p:ph type="body" idx="1"/>
          </p:nvPr>
        </p:nvSpPr>
        <p:spPr>
          <a:xfrm>
            <a:off x="457198" y="1770494"/>
            <a:ext cx="8501899" cy="4414838"/>
          </a:xfrm>
          <a:prstGeom prst="rect">
            <a:avLst/>
          </a:prstGeom>
        </p:spPr>
        <p:txBody>
          <a:bodyPr lIns="45699" tIns="45699" rIns="45699" bIns="45699"/>
          <a:lstStyle/>
          <a:p>
            <a:pPr marL="0" indent="0">
              <a:buSzTx/>
              <a:buNone/>
              <a:defRPr sz="2800" b="1" i="1">
                <a:solidFill>
                  <a:srgbClr val="17375E"/>
                </a:solidFill>
                <a:latin typeface="Calibri"/>
                <a:ea typeface="Calibri"/>
                <a:cs typeface="Calibri"/>
                <a:sym typeface="Calibri"/>
              </a:defRPr>
            </a:pPr>
            <a:r>
              <a:t>ResourceSync</a:t>
            </a:r>
          </a:p>
          <a:p>
            <a:pPr marL="342900" indent="-342900">
              <a:buSzPts val="2400"/>
              <a:defRPr sz="2400">
                <a:latin typeface="Calibri"/>
                <a:ea typeface="Calibri"/>
                <a:cs typeface="Calibri"/>
                <a:sym typeface="Calibri"/>
              </a:defRPr>
            </a:pPr>
            <a:r>
              <a:t>Successor of the OAI-PMH protocol and much more…</a:t>
            </a:r>
          </a:p>
          <a:p>
            <a:pPr marL="342900" indent="-342900">
              <a:buSzPts val="2400"/>
              <a:defRPr sz="2400">
                <a:latin typeface="Calibri"/>
                <a:ea typeface="Calibri"/>
                <a:cs typeface="Calibri"/>
                <a:sym typeface="Calibri"/>
              </a:defRPr>
            </a:pPr>
            <a:r>
              <a:t>Faster, reliable and scalable</a:t>
            </a:r>
          </a:p>
          <a:p>
            <a:pPr marL="342900" indent="-342900">
              <a:buSzPts val="2400"/>
              <a:defRPr sz="2400">
                <a:latin typeface="Calibri"/>
                <a:ea typeface="Calibri"/>
                <a:cs typeface="Calibri"/>
                <a:sym typeface="Calibri"/>
              </a:defRPr>
            </a:pPr>
            <a:r>
              <a:t>Allows real-time notification (and recovering of missed messages)</a:t>
            </a:r>
          </a:p>
          <a:p>
            <a:pPr marL="342900" indent="-342900">
              <a:buSzPts val="2400"/>
              <a:defRPr sz="2400">
                <a:latin typeface="Calibri"/>
                <a:ea typeface="Calibri"/>
                <a:cs typeface="Calibri"/>
                <a:sym typeface="Calibri"/>
              </a:defRPr>
            </a:pPr>
            <a:r>
              <a:t>Drives resource synchronization: content and metadata are both managed</a:t>
            </a:r>
          </a:p>
        </p:txBody>
      </p:sp>
      <p:sp>
        <p:nvSpPr>
          <p:cNvPr id="1008" name="Shape 529"/>
          <p:cNvSpPr txBox="1"/>
          <p:nvPr/>
        </p:nvSpPr>
        <p:spPr>
          <a:xfrm>
            <a:off x="457200" y="1079049"/>
            <a:ext cx="6635699" cy="74165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pic>
        <p:nvPicPr>
          <p:cNvPr id="1009" name="Picture 5" descr="Picture 5"/>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Shape 839"/>
          <p:cNvSpPr txBox="1">
            <a:spLocks noGrp="1"/>
          </p:cNvSpPr>
          <p:nvPr>
            <p:ph type="body" idx="1"/>
          </p:nvPr>
        </p:nvSpPr>
        <p:spPr>
          <a:xfrm>
            <a:off x="406472" y="1884161"/>
            <a:ext cx="8454316" cy="3196100"/>
          </a:xfrm>
          <a:prstGeom prst="rect">
            <a:avLst/>
          </a:prstGeom>
        </p:spPr>
        <p:txBody>
          <a:bodyPr lIns="45699" tIns="45699" rIns="45699" bIns="45699"/>
          <a:lstStyle/>
          <a:p>
            <a:pPr marL="0" indent="0" algn="ctr">
              <a:lnSpc>
                <a:spcPct val="115000"/>
              </a:lnSpc>
              <a:spcBef>
                <a:spcPts val="0"/>
              </a:spcBef>
              <a:buSzTx/>
              <a:buNone/>
              <a:defRPr sz="2800" b="1" i="1">
                <a:solidFill>
                  <a:srgbClr val="17375E"/>
                </a:solidFill>
                <a:latin typeface="Calibri"/>
                <a:ea typeface="Calibri"/>
                <a:cs typeface="Calibri"/>
                <a:sym typeface="Calibri"/>
              </a:defRPr>
            </a:pPr>
            <a:r>
              <a:rPr dirty="0"/>
              <a:t>Next Steps</a:t>
            </a:r>
          </a:p>
        </p:txBody>
      </p:sp>
      <p:sp>
        <p:nvSpPr>
          <p:cNvPr id="1013" name="Shape 529"/>
          <p:cNvSpPr txBox="1">
            <a:spLocks noGrp="1"/>
          </p:cNvSpPr>
          <p:nvPr>
            <p:ph type="title"/>
          </p:nvPr>
        </p:nvSpPr>
        <p:spPr>
          <a:xfrm>
            <a:off x="1254151" y="1250862"/>
            <a:ext cx="6635699" cy="633300"/>
          </a:xfrm>
          <a:prstGeom prst="rect">
            <a:avLst/>
          </a:prstGeom>
        </p:spPr>
        <p:txBody>
          <a:bodyPr/>
          <a:lstStyle>
            <a:lvl1pPr defTabSz="731520">
              <a:defRPr sz="2880" b="1">
                <a:latin typeface="Calibri"/>
                <a:ea typeface="Calibri"/>
                <a:cs typeface="Calibri"/>
                <a:sym typeface="Calibri"/>
              </a:defRPr>
            </a:lvl1pPr>
          </a:lstStyle>
          <a:p>
            <a:r>
              <a:rPr dirty="0"/>
              <a:t>Next Generation Repositories</a:t>
            </a:r>
          </a:p>
        </p:txBody>
      </p:sp>
      <p:pic>
        <p:nvPicPr>
          <p:cNvPr id="1014" name="Picture 8" descr="Picture 8"/>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Shape 483"/>
          <p:cNvSpPr txBox="1">
            <a:spLocks noGrp="1"/>
          </p:cNvSpPr>
          <p:nvPr>
            <p:ph type="body" idx="1"/>
          </p:nvPr>
        </p:nvSpPr>
        <p:spPr>
          <a:xfrm>
            <a:off x="406473" y="1269451"/>
            <a:ext cx="8679838" cy="4968600"/>
          </a:xfrm>
          <a:prstGeom prst="rect">
            <a:avLst/>
          </a:prstGeom>
        </p:spPr>
        <p:txBody>
          <a:bodyPr lIns="45699" tIns="45699" rIns="45699" bIns="45699"/>
          <a:lstStyle/>
          <a:p>
            <a:pPr marL="342900" indent="-342900" algn="l">
              <a:spcBef>
                <a:spcPts val="0"/>
              </a:spcBef>
              <a:defRPr sz="2800">
                <a:latin typeface="Trebuchet MS"/>
                <a:ea typeface="Trebuchet MS"/>
                <a:cs typeface="Trebuchet MS"/>
                <a:sym typeface="Trebuchet MS"/>
              </a:defRPr>
            </a:pPr>
            <a:r>
              <a:rPr dirty="0"/>
              <a:t>•</a:t>
            </a:r>
            <a:r>
              <a:rPr sz="2600" dirty="0">
                <a:latin typeface="Calibri"/>
                <a:ea typeface="Calibri"/>
                <a:cs typeface="Calibri"/>
                <a:sym typeface="Calibri"/>
              </a:rPr>
              <a:t>	An international association founded in 2009</a:t>
            </a:r>
            <a:r>
              <a:rPr lang="en-US" sz="2600" dirty="0">
                <a:latin typeface="Calibri"/>
                <a:ea typeface="Calibri"/>
                <a:cs typeface="Calibri"/>
                <a:sym typeface="Calibri"/>
              </a:rPr>
              <a:t>.</a:t>
            </a:r>
            <a:endParaRPr sz="2600" dirty="0">
              <a:latin typeface="Calibri"/>
              <a:ea typeface="Calibri"/>
              <a:cs typeface="Calibri"/>
              <a:sym typeface="Calibri"/>
            </a:endParaRPr>
          </a:p>
          <a:p>
            <a:pPr marL="342900" indent="-342900" algn="l">
              <a:spcBef>
                <a:spcPts val="1200"/>
              </a:spcBef>
              <a:buClr>
                <a:srgbClr val="0F1E47"/>
              </a:buClr>
              <a:buSzPts val="2600"/>
              <a:buFont typeface="Calibri"/>
              <a:buChar char="•"/>
              <a:defRPr sz="2600">
                <a:latin typeface="Calibri"/>
                <a:ea typeface="Calibri"/>
                <a:cs typeface="Calibri"/>
                <a:sym typeface="Calibri"/>
              </a:defRPr>
            </a:pPr>
            <a:r>
              <a:rPr dirty="0"/>
              <a:t>Members &amp; Partners: over 120 institutions from 35 countries in Africa, Asia, Australasia, Europe, North and South America</a:t>
            </a:r>
          </a:p>
          <a:p>
            <a:pPr algn="l">
              <a:spcBef>
                <a:spcPts val="1200"/>
              </a:spcBef>
              <a:defRPr sz="2600">
                <a:latin typeface="Calibri"/>
                <a:ea typeface="Calibri"/>
                <a:cs typeface="Calibri"/>
                <a:sym typeface="Calibri"/>
              </a:defRPr>
            </a:pPr>
            <a:r>
              <a:rPr dirty="0"/>
              <a:t>Objectives:</a:t>
            </a:r>
          </a:p>
          <a:p>
            <a:pPr marL="457200" indent="-393700" algn="l">
              <a:spcBef>
                <a:spcPts val="0"/>
              </a:spcBef>
              <a:buClr>
                <a:srgbClr val="0F1E47"/>
              </a:buClr>
              <a:buSzPts val="2600"/>
              <a:buFont typeface="Calibri"/>
              <a:buChar char="•"/>
              <a:defRPr sz="2600">
                <a:latin typeface="Calibri"/>
                <a:ea typeface="Calibri"/>
                <a:cs typeface="Calibri"/>
                <a:sym typeface="Calibri"/>
              </a:defRPr>
            </a:pPr>
            <a:r>
              <a:rPr dirty="0"/>
              <a:t>Strategic voice for repositories</a:t>
            </a:r>
          </a:p>
          <a:p>
            <a:pPr marL="457200" indent="-393700" algn="l">
              <a:spcBef>
                <a:spcPts val="0"/>
              </a:spcBef>
              <a:buClr>
                <a:srgbClr val="0F1E47"/>
              </a:buClr>
              <a:buSzPts val="2600"/>
              <a:buFont typeface="Calibri"/>
              <a:buChar char="•"/>
              <a:defRPr sz="2600">
                <a:latin typeface="Calibri"/>
                <a:ea typeface="Calibri"/>
                <a:cs typeface="Calibri"/>
                <a:sym typeface="Calibri"/>
              </a:defRPr>
            </a:pPr>
            <a:r>
              <a:rPr dirty="0"/>
              <a:t>Interoperability and alignment across repositories and regional networks</a:t>
            </a:r>
          </a:p>
          <a:p>
            <a:pPr marL="457200" indent="-393700" algn="l">
              <a:spcBef>
                <a:spcPts val="0"/>
              </a:spcBef>
              <a:buClr>
                <a:srgbClr val="0F1E47"/>
              </a:buClr>
              <a:buSzPts val="2600"/>
              <a:buFont typeface="Calibri"/>
              <a:buChar char="•"/>
              <a:defRPr sz="2600">
                <a:latin typeface="Calibri"/>
                <a:ea typeface="Calibri"/>
                <a:cs typeface="Calibri"/>
                <a:sym typeface="Calibri"/>
              </a:defRPr>
            </a:pPr>
            <a:r>
              <a:rPr dirty="0"/>
              <a:t>Capacity building</a:t>
            </a:r>
          </a:p>
          <a:p>
            <a:pPr marL="457200" indent="-393700" algn="l">
              <a:spcBef>
                <a:spcPts val="0"/>
              </a:spcBef>
              <a:buClr>
                <a:srgbClr val="0F1E47"/>
              </a:buClr>
              <a:buSzPts val="2600"/>
              <a:buFont typeface="Calibri"/>
              <a:buChar char="•"/>
              <a:defRPr sz="2600">
                <a:latin typeface="Calibri"/>
                <a:ea typeface="Calibri"/>
                <a:cs typeface="Calibri"/>
                <a:sym typeface="Calibri"/>
              </a:defRPr>
            </a:pPr>
            <a:r>
              <a:rPr dirty="0"/>
              <a:t>Support the development of value added services</a:t>
            </a:r>
          </a:p>
        </p:txBody>
      </p:sp>
      <p:sp>
        <p:nvSpPr>
          <p:cNvPr id="801" name="Shape 484"/>
          <p:cNvSpPr txBox="1"/>
          <p:nvPr/>
        </p:nvSpPr>
        <p:spPr>
          <a:xfrm>
            <a:off x="827583" y="188639"/>
            <a:ext cx="7072311" cy="7137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lgn="ctr">
              <a:defRPr sz="4000" b="1">
                <a:solidFill>
                  <a:srgbClr val="0F1E47"/>
                </a:solidFill>
                <a:latin typeface="Calibri"/>
                <a:ea typeface="Calibri"/>
                <a:cs typeface="Calibri"/>
                <a:sym typeface="Calibri"/>
              </a:defRPr>
            </a:lvl1pPr>
          </a:lstStyle>
          <a:p>
            <a:r>
              <a:t>Who is COAR?</a:t>
            </a:r>
          </a:p>
        </p:txBody>
      </p:sp>
      <p:pic>
        <p:nvPicPr>
          <p:cNvPr id="802" name="Picture 3" descr="Picture 3"/>
          <p:cNvPicPr>
            <a:picLocks noChangeAspect="1"/>
          </p:cNvPicPr>
          <p:nvPr/>
        </p:nvPicPr>
        <p:blipFill>
          <a:blip r:embed="rId3">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Shape 839"/>
          <p:cNvSpPr txBox="1">
            <a:spLocks noGrp="1"/>
          </p:cNvSpPr>
          <p:nvPr>
            <p:ph type="body" sz="quarter" idx="1"/>
          </p:nvPr>
        </p:nvSpPr>
        <p:spPr>
          <a:xfrm>
            <a:off x="406472" y="1884163"/>
            <a:ext cx="8454316" cy="799875"/>
          </a:xfrm>
          <a:prstGeom prst="rect">
            <a:avLst/>
          </a:prstGeom>
        </p:spPr>
        <p:txBody>
          <a:bodyPr lIns="45699" tIns="45699" rIns="45699" bIns="45699"/>
          <a:lstStyle>
            <a:lvl1pPr marL="0" indent="0">
              <a:lnSpc>
                <a:spcPct val="115000"/>
              </a:lnSpc>
              <a:spcBef>
                <a:spcPts val="0"/>
              </a:spcBef>
              <a:buSzTx/>
              <a:buNone/>
              <a:defRPr sz="2800" b="1" i="1">
                <a:solidFill>
                  <a:srgbClr val="17375E"/>
                </a:solidFill>
                <a:latin typeface="Calibri"/>
                <a:ea typeface="Calibri"/>
                <a:cs typeface="Calibri"/>
                <a:sym typeface="Calibri"/>
              </a:defRPr>
            </a:lvl1pPr>
          </a:lstStyle>
          <a:p>
            <a:r>
              <a:t>Implementation of technologies in repository platforms</a:t>
            </a:r>
          </a:p>
        </p:txBody>
      </p:sp>
      <p:sp>
        <p:nvSpPr>
          <p:cNvPr id="1018" name="Shape 529"/>
          <p:cNvSpPr txBox="1">
            <a:spLocks noGrp="1"/>
          </p:cNvSpPr>
          <p:nvPr>
            <p:ph type="title"/>
          </p:nvPr>
        </p:nvSpPr>
        <p:spPr>
          <a:xfrm>
            <a:off x="638614" y="1250862"/>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pic>
        <p:nvPicPr>
          <p:cNvPr id="1019" name="Picture 8" descr="Picture 8"/>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pic>
        <p:nvPicPr>
          <p:cNvPr id="1021" name="Picture 10" descr="Picture 10"/>
          <p:cNvPicPr>
            <a:picLocks noChangeAspect="1"/>
          </p:cNvPicPr>
          <p:nvPr/>
        </p:nvPicPr>
        <p:blipFill>
          <a:blip r:embed="rId3">
            <a:extLst/>
          </a:blip>
          <a:stretch>
            <a:fillRect/>
          </a:stretch>
        </p:blipFill>
        <p:spPr>
          <a:xfrm>
            <a:off x="5844656" y="2684036"/>
            <a:ext cx="3299344" cy="2346201"/>
          </a:xfrm>
          <a:prstGeom prst="rect">
            <a:avLst/>
          </a:prstGeom>
          <a:ln w="12700">
            <a:miter lim="400000"/>
          </a:ln>
        </p:spPr>
      </p:pic>
      <p:sp>
        <p:nvSpPr>
          <p:cNvPr id="1022" name="TextBox 11"/>
          <p:cNvSpPr txBox="1"/>
          <p:nvPr/>
        </p:nvSpPr>
        <p:spPr>
          <a:xfrm>
            <a:off x="274193" y="2554163"/>
            <a:ext cx="5570463" cy="311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spcBef>
                <a:spcPts val="600"/>
              </a:spcBef>
              <a:buClr>
                <a:srgbClr val="000000"/>
              </a:buClr>
              <a:buSzPct val="100000"/>
              <a:buFont typeface="Arial"/>
              <a:buChar char="•"/>
              <a:defRPr sz="2400">
                <a:latin typeface="Calibri"/>
                <a:ea typeface="Calibri"/>
                <a:cs typeface="Calibri"/>
                <a:sym typeface="Calibri"/>
              </a:defRPr>
            </a:pPr>
            <a:r>
              <a:t>Working with open source platforms to implement recommendations</a:t>
            </a:r>
          </a:p>
          <a:p>
            <a:pPr marL="342900" indent="-342900">
              <a:spcBef>
                <a:spcPts val="600"/>
              </a:spcBef>
              <a:buClr>
                <a:srgbClr val="000000"/>
              </a:buClr>
              <a:buSzPct val="100000"/>
              <a:buFont typeface="Arial"/>
              <a:buChar char="•"/>
              <a:defRPr sz="2400">
                <a:latin typeface="Calibri"/>
                <a:ea typeface="Calibri"/>
                <a:cs typeface="Calibri"/>
                <a:sym typeface="Calibri"/>
              </a:defRPr>
            </a:pPr>
            <a:r>
              <a:t>Organizing regional projects to support development costs and contribute resources: OpenAIRE Advance (Europe), National Institute of informatics (Japan), US NGR Implementers Group</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Shape 839"/>
          <p:cNvSpPr txBox="1">
            <a:spLocks noGrp="1"/>
          </p:cNvSpPr>
          <p:nvPr>
            <p:ph type="body" sz="quarter" idx="1"/>
          </p:nvPr>
        </p:nvSpPr>
        <p:spPr>
          <a:xfrm>
            <a:off x="406473" y="1877954"/>
            <a:ext cx="7068914" cy="698862"/>
          </a:xfrm>
          <a:prstGeom prst="rect">
            <a:avLst/>
          </a:prstGeom>
        </p:spPr>
        <p:txBody>
          <a:bodyPr lIns="45699" tIns="45699" rIns="45699" bIns="45699"/>
          <a:lstStyle>
            <a:lvl1pPr marL="0" indent="0">
              <a:lnSpc>
                <a:spcPct val="115000"/>
              </a:lnSpc>
              <a:spcBef>
                <a:spcPts val="0"/>
              </a:spcBef>
              <a:buSzTx/>
              <a:buNone/>
              <a:defRPr sz="2800" b="1" i="1">
                <a:solidFill>
                  <a:srgbClr val="17375E"/>
                </a:solidFill>
                <a:latin typeface="Calibri"/>
                <a:ea typeface="Calibri"/>
                <a:cs typeface="Calibri"/>
                <a:sym typeface="Calibri"/>
              </a:defRPr>
            </a:lvl1pPr>
          </a:lstStyle>
          <a:p>
            <a:r>
              <a:t>Development of network or hub services</a:t>
            </a:r>
          </a:p>
        </p:txBody>
      </p:sp>
      <p:sp>
        <p:nvSpPr>
          <p:cNvPr id="1025" name="Shape 529"/>
          <p:cNvSpPr txBox="1">
            <a:spLocks noGrp="1"/>
          </p:cNvSpPr>
          <p:nvPr>
            <p:ph type="title"/>
          </p:nvPr>
        </p:nvSpPr>
        <p:spPr>
          <a:xfrm>
            <a:off x="638614" y="1250862"/>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pic>
        <p:nvPicPr>
          <p:cNvPr id="1026" name="Picture 8" descr="Picture 8"/>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pic>
        <p:nvPicPr>
          <p:cNvPr id="1028" name="Picture 1" descr="Picture 1"/>
          <p:cNvPicPr>
            <a:picLocks noChangeAspect="1"/>
          </p:cNvPicPr>
          <p:nvPr/>
        </p:nvPicPr>
        <p:blipFill>
          <a:blip r:embed="rId3">
            <a:extLst/>
          </a:blip>
          <a:stretch>
            <a:fillRect/>
          </a:stretch>
        </p:blipFill>
        <p:spPr>
          <a:xfrm>
            <a:off x="6407474" y="2712897"/>
            <a:ext cx="2736526" cy="3407348"/>
          </a:xfrm>
          <a:prstGeom prst="rect">
            <a:avLst/>
          </a:prstGeom>
          <a:ln w="12700">
            <a:miter lim="400000"/>
          </a:ln>
        </p:spPr>
      </p:pic>
      <p:sp>
        <p:nvSpPr>
          <p:cNvPr id="1029" name="TextBox 2"/>
          <p:cNvSpPr txBox="1"/>
          <p:nvPr/>
        </p:nvSpPr>
        <p:spPr>
          <a:xfrm>
            <a:off x="406471" y="2583022"/>
            <a:ext cx="6001003" cy="31946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lnSpc>
                <a:spcPct val="115000"/>
              </a:lnSpc>
              <a:buClr>
                <a:srgbClr val="000000"/>
              </a:buClr>
              <a:buSzPct val="100000"/>
              <a:buFont typeface="Arial"/>
              <a:buChar char="•"/>
              <a:defRPr sz="2200">
                <a:latin typeface="Calibri"/>
                <a:ea typeface="Calibri"/>
                <a:cs typeface="Calibri"/>
                <a:sym typeface="Calibri"/>
              </a:defRPr>
            </a:pPr>
            <a:r>
              <a:t>Aligning Repository Networks Accord, May 2018</a:t>
            </a:r>
          </a:p>
          <a:p>
            <a:pPr marL="342900" indent="-342900">
              <a:lnSpc>
                <a:spcPct val="115000"/>
              </a:lnSpc>
              <a:buClr>
                <a:srgbClr val="000000"/>
              </a:buClr>
              <a:buSzPct val="100000"/>
              <a:buFont typeface="Arial"/>
              <a:buChar char="•"/>
              <a:defRPr sz="2200">
                <a:latin typeface="Calibri"/>
                <a:ea typeface="Calibri"/>
                <a:cs typeface="Calibri"/>
                <a:sym typeface="Calibri"/>
              </a:defRPr>
            </a:pPr>
            <a:r>
              <a:t>Technical and Strategic Meeting of 20 Repository Networks, May 14 &amp; 15, 2018 in Hamburg, Germany</a:t>
            </a:r>
          </a:p>
          <a:p>
            <a:pPr marL="342900" indent="-342900">
              <a:lnSpc>
                <a:spcPct val="115000"/>
              </a:lnSpc>
              <a:buClr>
                <a:srgbClr val="000000"/>
              </a:buClr>
              <a:buSzPct val="100000"/>
              <a:buFont typeface="Arial"/>
              <a:buChar char="•"/>
              <a:defRPr sz="2200">
                <a:latin typeface="Calibri"/>
                <a:ea typeface="Calibri"/>
                <a:cs typeface="Calibri"/>
                <a:sym typeface="Calibri"/>
              </a:defRPr>
            </a:pPr>
            <a:r>
              <a:t>Pilot Projects 2</a:t>
            </a:r>
            <a:r>
              <a:rPr baseline="30000"/>
              <a:t>nd</a:t>
            </a:r>
            <a:r>
              <a:t> half 2018 (Open Peer Review, Common Standards for Usage Statistics, Recommender Systems)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1" name="Shape 839"/>
          <p:cNvSpPr txBox="1">
            <a:spLocks noGrp="1"/>
          </p:cNvSpPr>
          <p:nvPr>
            <p:ph type="body" idx="1"/>
          </p:nvPr>
        </p:nvSpPr>
        <p:spPr>
          <a:xfrm>
            <a:off x="406472" y="1884161"/>
            <a:ext cx="8454316" cy="3196100"/>
          </a:xfrm>
          <a:prstGeom prst="rect">
            <a:avLst/>
          </a:prstGeom>
        </p:spPr>
        <p:txBody>
          <a:bodyPr lIns="45699" tIns="45699" rIns="45699" bIns="45699"/>
          <a:lstStyle/>
          <a:p>
            <a:pPr marL="0" indent="0" defTabSz="896111">
              <a:lnSpc>
                <a:spcPct val="115000"/>
              </a:lnSpc>
              <a:spcBef>
                <a:spcPts val="0"/>
              </a:spcBef>
              <a:buSzTx/>
              <a:buNone/>
              <a:defRPr sz="2744" b="1" i="1">
                <a:solidFill>
                  <a:srgbClr val="17375E"/>
                </a:solidFill>
                <a:latin typeface="Calibri"/>
                <a:ea typeface="Calibri"/>
                <a:cs typeface="Calibri"/>
                <a:sym typeface="Calibri"/>
              </a:defRPr>
            </a:pPr>
            <a:r>
              <a:t>Ongoing monitoring of new technologies, standards and protocols</a:t>
            </a:r>
          </a:p>
          <a:p>
            <a:pPr marL="0" indent="0" defTabSz="896111">
              <a:lnSpc>
                <a:spcPct val="115000"/>
              </a:lnSpc>
              <a:spcBef>
                <a:spcPts val="0"/>
              </a:spcBef>
              <a:buSzTx/>
              <a:buNone/>
              <a:defRPr sz="2352">
                <a:solidFill>
                  <a:srgbClr val="17375E"/>
                </a:solidFill>
                <a:latin typeface="Calibri"/>
                <a:ea typeface="Calibri"/>
                <a:cs typeface="Calibri"/>
                <a:sym typeface="Calibri"/>
              </a:defRPr>
            </a:pPr>
            <a:r>
              <a:t>COAR Next Generation Repositories Editorial Group</a:t>
            </a:r>
          </a:p>
          <a:p>
            <a:pPr marL="0" indent="24892" defTabSz="896111">
              <a:spcBef>
                <a:spcPts val="500"/>
              </a:spcBef>
              <a:buSzTx/>
              <a:buNone/>
              <a:defRPr sz="2352">
                <a:latin typeface="Calibri"/>
                <a:ea typeface="Calibri"/>
                <a:cs typeface="Calibri"/>
                <a:sym typeface="Calibri"/>
              </a:defRPr>
            </a:pPr>
            <a:r>
              <a:t>-Andrea Bollini		-Kathleen Shearer</a:t>
            </a:r>
          </a:p>
          <a:p>
            <a:pPr marL="0" indent="24892" defTabSz="896111">
              <a:spcBef>
                <a:spcPts val="500"/>
              </a:spcBef>
              <a:buSzTx/>
              <a:buNone/>
              <a:defRPr sz="2352">
                <a:latin typeface="Calibri"/>
                <a:ea typeface="Calibri"/>
                <a:cs typeface="Calibri"/>
                <a:sym typeface="Calibri"/>
              </a:defRPr>
            </a:pPr>
            <a:r>
              <a:t>-Rick Johnson			-Herbert Van de Sompel</a:t>
            </a:r>
          </a:p>
          <a:p>
            <a:pPr marL="0" indent="24892" defTabSz="896111">
              <a:spcBef>
                <a:spcPts val="500"/>
              </a:spcBef>
              <a:buSzTx/>
              <a:buNone/>
              <a:defRPr sz="2352">
                <a:latin typeface="Calibri"/>
                <a:ea typeface="Calibri"/>
                <a:cs typeface="Calibri"/>
                <a:sym typeface="Calibri"/>
              </a:defRPr>
            </a:pPr>
            <a:r>
              <a:t>-Paolo Manghi			-Paul Walk</a:t>
            </a:r>
          </a:p>
          <a:p>
            <a:pPr marL="0" indent="24892" defTabSz="896111">
              <a:spcBef>
                <a:spcPts val="500"/>
              </a:spcBef>
              <a:buSzTx/>
              <a:buNone/>
              <a:defRPr sz="2352">
                <a:latin typeface="Calibri"/>
                <a:ea typeface="Calibri"/>
                <a:cs typeface="Calibri"/>
                <a:sym typeface="Calibri"/>
              </a:defRPr>
            </a:pPr>
            <a:r>
              <a:t>-Eloy Rodrigues		-Kazu Yamaji</a:t>
            </a:r>
          </a:p>
        </p:txBody>
      </p:sp>
      <p:sp>
        <p:nvSpPr>
          <p:cNvPr id="1032" name="Shape 529"/>
          <p:cNvSpPr txBox="1">
            <a:spLocks noGrp="1"/>
          </p:cNvSpPr>
          <p:nvPr>
            <p:ph type="title"/>
          </p:nvPr>
        </p:nvSpPr>
        <p:spPr>
          <a:xfrm>
            <a:off x="638614" y="1250862"/>
            <a:ext cx="6635699" cy="633300"/>
          </a:xfrm>
          <a:prstGeom prst="rect">
            <a:avLst/>
          </a:prstGeom>
        </p:spPr>
        <p:txBody>
          <a:bodyPr/>
          <a:lstStyle>
            <a:lvl1pPr defTabSz="731520">
              <a:defRPr sz="2880" b="1">
                <a:latin typeface="Calibri"/>
                <a:ea typeface="Calibri"/>
                <a:cs typeface="Calibri"/>
                <a:sym typeface="Calibri"/>
              </a:defRPr>
            </a:lvl1pPr>
          </a:lstStyle>
          <a:p>
            <a:r>
              <a:t>Next Generation Repositories</a:t>
            </a:r>
          </a:p>
        </p:txBody>
      </p:sp>
      <p:pic>
        <p:nvPicPr>
          <p:cNvPr id="1033" name="Picture 8" descr="Picture 8"/>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Shape 854"/>
          <p:cNvSpPr txBox="1">
            <a:spLocks noGrp="1"/>
          </p:cNvSpPr>
          <p:nvPr>
            <p:ph type="title"/>
          </p:nvPr>
        </p:nvSpPr>
        <p:spPr>
          <a:xfrm>
            <a:off x="0" y="279479"/>
            <a:ext cx="9144000" cy="5329380"/>
          </a:xfrm>
          <a:prstGeom prst="rect">
            <a:avLst/>
          </a:prstGeom>
        </p:spPr>
        <p:txBody>
          <a:bodyPr/>
          <a:lstStyle/>
          <a:p>
            <a:pPr>
              <a:defRPr sz="4800"/>
            </a:pPr>
            <a:br>
              <a:rPr dirty="0"/>
            </a:br>
            <a:r>
              <a:rPr b="1" dirty="0">
                <a:latin typeface="Calibri"/>
                <a:ea typeface="Calibri"/>
                <a:cs typeface="Calibri"/>
                <a:sym typeface="Calibri"/>
              </a:rPr>
              <a:t>Thanks!</a:t>
            </a:r>
            <a:br>
              <a:rPr b="1" dirty="0">
                <a:latin typeface="Calibri"/>
                <a:ea typeface="Calibri"/>
                <a:cs typeface="Calibri"/>
                <a:sym typeface="Calibri"/>
              </a:rPr>
            </a:br>
            <a:br>
              <a:rPr b="1" dirty="0">
                <a:latin typeface="Calibri"/>
                <a:ea typeface="Calibri"/>
                <a:cs typeface="Calibri"/>
                <a:sym typeface="Calibri"/>
              </a:rPr>
            </a:br>
            <a:br>
              <a:rPr b="1" dirty="0">
                <a:latin typeface="Calibri"/>
                <a:ea typeface="Calibri"/>
                <a:cs typeface="Calibri"/>
                <a:sym typeface="Calibri"/>
              </a:rPr>
            </a:br>
            <a:r>
              <a:rPr sz="2800" dirty="0">
                <a:latin typeface="Calibri"/>
                <a:ea typeface="Calibri"/>
                <a:cs typeface="Calibri"/>
                <a:sym typeface="Calibri"/>
              </a:rPr>
              <a:t>For more information, contact Kathleen Shearer, COAR Executive Director</a:t>
            </a:r>
            <a:br>
              <a:rPr sz="2800" dirty="0">
                <a:latin typeface="Calibri"/>
                <a:ea typeface="Calibri"/>
                <a:cs typeface="Calibri"/>
                <a:sym typeface="Calibri"/>
              </a:rPr>
            </a:br>
            <a:r>
              <a:rPr sz="2800" dirty="0" err="1">
                <a:latin typeface="Calibri"/>
                <a:ea typeface="Calibri"/>
                <a:cs typeface="Calibri"/>
                <a:sym typeface="Calibri"/>
              </a:rPr>
              <a:t>kathleen.shearer@coar-repositories.org</a:t>
            </a:r>
            <a:endParaRPr sz="2800" dirty="0">
              <a:latin typeface="Calibri"/>
              <a:ea typeface="Calibri"/>
              <a:cs typeface="Calibri"/>
              <a:sym typeface="Calibri"/>
            </a:endParaRPr>
          </a:p>
        </p:txBody>
      </p:sp>
      <p:pic>
        <p:nvPicPr>
          <p:cNvPr id="1038" name="Picture 4" descr="Picture 4"/>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Shape 475"/>
          <p:cNvSpPr txBox="1"/>
          <p:nvPr/>
        </p:nvSpPr>
        <p:spPr>
          <a:xfrm>
            <a:off x="683568" y="116630"/>
            <a:ext cx="7072311" cy="777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lgn="ctr">
              <a:defRPr sz="4400" b="1">
                <a:latin typeface="Calibri"/>
                <a:ea typeface="Calibri"/>
                <a:cs typeface="Calibri"/>
                <a:sym typeface="Calibri"/>
              </a:defRPr>
            </a:lvl1pPr>
          </a:lstStyle>
          <a:p>
            <a:r>
              <a:t>COAR’s Vision</a:t>
            </a:r>
          </a:p>
        </p:txBody>
      </p:sp>
      <p:pic>
        <p:nvPicPr>
          <p:cNvPr id="795" name="Shape 477" descr="Shape 477"/>
          <p:cNvPicPr>
            <a:picLocks noChangeAspect="1"/>
          </p:cNvPicPr>
          <p:nvPr/>
        </p:nvPicPr>
        <p:blipFill>
          <a:blip r:embed="rId2">
            <a:extLst/>
          </a:blip>
          <a:stretch>
            <a:fillRect/>
          </a:stretch>
        </p:blipFill>
        <p:spPr>
          <a:xfrm>
            <a:off x="-79647" y="1134850"/>
            <a:ext cx="9401573" cy="5723150"/>
          </a:xfrm>
          <a:prstGeom prst="rect">
            <a:avLst/>
          </a:prstGeom>
          <a:ln w="12700">
            <a:miter lim="400000"/>
          </a:ln>
        </p:spPr>
      </p:pic>
      <p:pic>
        <p:nvPicPr>
          <p:cNvPr id="796" name="Picture 5" descr="Picture 5"/>
          <p:cNvPicPr>
            <a:picLocks noChangeAspect="1"/>
          </p:cNvPicPr>
          <p:nvPr/>
        </p:nvPicPr>
        <p:blipFill>
          <a:blip r:embed="rId3">
            <a:extLst/>
          </a:blip>
          <a:stretch>
            <a:fillRect/>
          </a:stretch>
        </p:blipFill>
        <p:spPr>
          <a:xfrm>
            <a:off x="251518" y="1"/>
            <a:ext cx="1272360" cy="983127"/>
          </a:xfrm>
          <a:prstGeom prst="rect">
            <a:avLst/>
          </a:prstGeom>
          <a:ln w="12700">
            <a:miter lim="400000"/>
          </a:ln>
        </p:spPr>
      </p:pic>
      <p:sp>
        <p:nvSpPr>
          <p:cNvPr id="797" name="TextBox 1"/>
          <p:cNvSpPr txBox="1"/>
          <p:nvPr/>
        </p:nvSpPr>
        <p:spPr>
          <a:xfrm>
            <a:off x="382502" y="5002279"/>
            <a:ext cx="8581985" cy="1336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000">
                <a:solidFill>
                  <a:srgbClr val="FFFFFF"/>
                </a:solidFill>
                <a:latin typeface="Calibri"/>
                <a:ea typeface="Calibri"/>
                <a:cs typeface="Calibri"/>
                <a:sym typeface="Calibri"/>
              </a:defRPr>
            </a:lvl1pPr>
          </a:lstStyle>
          <a:p>
            <a:r>
              <a:t>A global knowledge commons based on a network of open access repositories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hape 489"/>
          <p:cNvSpPr txBox="1">
            <a:spLocks noGrp="1"/>
          </p:cNvSpPr>
          <p:nvPr>
            <p:ph type="body" idx="1"/>
          </p:nvPr>
        </p:nvSpPr>
        <p:spPr>
          <a:xfrm>
            <a:off x="406472" y="1840088"/>
            <a:ext cx="8449955" cy="4414801"/>
          </a:xfrm>
          <a:prstGeom prst="rect">
            <a:avLst/>
          </a:prstGeom>
        </p:spPr>
        <p:txBody>
          <a:bodyPr lIns="45699" tIns="45699" rIns="45699" bIns="45699"/>
          <a:lstStyle/>
          <a:p>
            <a:pPr marL="0" indent="0">
              <a:spcBef>
                <a:spcPts val="0"/>
              </a:spcBef>
              <a:buSzTx/>
              <a:buNone/>
              <a:defRPr sz="2400">
                <a:latin typeface="Calibri"/>
                <a:ea typeface="Calibri"/>
                <a:cs typeface="Calibri"/>
                <a:sym typeface="Calibri"/>
              </a:defRPr>
            </a:pPr>
            <a:r>
              <a:rPr dirty="0"/>
              <a:t>Major strategic priority for COAR</a:t>
            </a:r>
          </a:p>
          <a:p>
            <a:pPr marL="0" indent="0">
              <a:spcBef>
                <a:spcPts val="0"/>
              </a:spcBef>
              <a:buSzTx/>
              <a:buNone/>
              <a:defRPr sz="2400">
                <a:latin typeface="Calibri"/>
                <a:ea typeface="Calibri"/>
                <a:cs typeface="Calibri"/>
                <a:sym typeface="Calibri"/>
              </a:defRPr>
            </a:pPr>
            <a:r>
              <a:rPr dirty="0"/>
              <a:t>Working Group launched in April 2016</a:t>
            </a:r>
          </a:p>
          <a:p>
            <a:pPr marL="0" indent="0">
              <a:spcBef>
                <a:spcPts val="1100"/>
              </a:spcBef>
              <a:buSzTx/>
              <a:buNone/>
              <a:defRPr sz="2400" b="1">
                <a:latin typeface="Calibri"/>
                <a:ea typeface="Calibri"/>
                <a:cs typeface="Calibri"/>
                <a:sym typeface="Calibri"/>
              </a:defRPr>
            </a:pPr>
            <a:r>
              <a:rPr dirty="0"/>
              <a:t>The problem</a:t>
            </a:r>
            <a:r>
              <a:rPr b="0" dirty="0"/>
              <a:t>: Repositories have not fully realized their potential and function mainly as passive, </a:t>
            </a:r>
            <a:r>
              <a:rPr b="0" dirty="0" err="1"/>
              <a:t>siloed</a:t>
            </a:r>
            <a:r>
              <a:rPr b="0" dirty="0"/>
              <a:t> recipients of the final versions of their users’ conventionally published research outputs</a:t>
            </a:r>
          </a:p>
          <a:p>
            <a:pPr marL="0" indent="0">
              <a:spcBef>
                <a:spcPts val="1100"/>
              </a:spcBef>
              <a:buSzTx/>
              <a:buNone/>
              <a:defRPr sz="2400" b="1">
                <a:latin typeface="Calibri"/>
                <a:ea typeface="Calibri"/>
                <a:cs typeface="Calibri"/>
                <a:sym typeface="Calibri"/>
              </a:defRPr>
            </a:pPr>
            <a:r>
              <a:rPr dirty="0"/>
              <a:t>Aim: </a:t>
            </a:r>
            <a:r>
              <a:rPr b="0" dirty="0"/>
              <a:t>to identify functionalities and architectures for the next generation repositories within the context of scholarly communication</a:t>
            </a:r>
          </a:p>
        </p:txBody>
      </p:sp>
      <p:sp>
        <p:nvSpPr>
          <p:cNvPr id="808" name="Shape 490"/>
          <p:cNvSpPr txBox="1">
            <a:spLocks noGrp="1"/>
          </p:cNvSpPr>
          <p:nvPr>
            <p:ph type="title"/>
          </p:nvPr>
        </p:nvSpPr>
        <p:spPr>
          <a:xfrm>
            <a:off x="1092259" y="1133225"/>
            <a:ext cx="6635699" cy="633300"/>
          </a:xfrm>
          <a:prstGeom prst="rect">
            <a:avLst/>
          </a:prstGeom>
        </p:spPr>
        <p:txBody>
          <a:bodyPr lIns="45699" tIns="45699" rIns="45699" bIns="45699"/>
          <a:lstStyle>
            <a:lvl1pPr defTabSz="896111">
              <a:defRPr sz="3528" b="1">
                <a:latin typeface="Calibri"/>
                <a:ea typeface="Calibri"/>
                <a:cs typeface="Calibri"/>
                <a:sym typeface="Calibri"/>
              </a:defRPr>
            </a:lvl1pPr>
          </a:lstStyle>
          <a:p>
            <a:r>
              <a:t>Next Generation Repositories</a:t>
            </a:r>
          </a:p>
        </p:txBody>
      </p:sp>
      <p:pic>
        <p:nvPicPr>
          <p:cNvPr id="809"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2" name="Shape 507"/>
          <p:cNvSpPr txBox="1">
            <a:spLocks noGrp="1"/>
          </p:cNvSpPr>
          <p:nvPr>
            <p:ph type="title"/>
          </p:nvPr>
        </p:nvSpPr>
        <p:spPr>
          <a:xfrm>
            <a:off x="171636" y="1066849"/>
            <a:ext cx="8787853" cy="633301"/>
          </a:xfrm>
          <a:prstGeom prst="rect">
            <a:avLst/>
          </a:prstGeom>
        </p:spPr>
        <p:txBody>
          <a:bodyPr lIns="45699" tIns="45699" rIns="45699" bIns="45699"/>
          <a:lstStyle>
            <a:lvl1pPr>
              <a:defRPr sz="2800" b="1">
                <a:latin typeface="Calibri"/>
                <a:ea typeface="Calibri"/>
                <a:cs typeface="Calibri"/>
                <a:sym typeface="Calibri"/>
              </a:defRPr>
            </a:lvl1pPr>
          </a:lstStyle>
          <a:p>
            <a:r>
              <a:t>Next Generation Repositories Working Group, 2016-2017</a:t>
            </a:r>
          </a:p>
        </p:txBody>
      </p:sp>
      <p:graphicFrame>
        <p:nvGraphicFramePr>
          <p:cNvPr id="813" name="Table 1"/>
          <p:cNvGraphicFramePr/>
          <p:nvPr/>
        </p:nvGraphicFramePr>
        <p:xfrm>
          <a:off x="377602" y="1751632"/>
          <a:ext cx="8581886" cy="4000500"/>
        </p:xfrm>
        <a:graphic>
          <a:graphicData uri="http://schemas.openxmlformats.org/drawingml/2006/table">
            <a:tbl>
              <a:tblPr bandRow="1">
                <a:tableStyleId>{4C3C2611-4C71-4FC5-86AE-919BDF0F9419}</a:tableStyleId>
              </a:tblPr>
              <a:tblGrid>
                <a:gridCol w="4290943">
                  <a:extLst>
                    <a:ext uri="{9D8B030D-6E8A-4147-A177-3AD203B41FA5}">
                      <a16:colId xmlns:a16="http://schemas.microsoft.com/office/drawing/2014/main" val="20000"/>
                    </a:ext>
                  </a:extLst>
                </a:gridCol>
                <a:gridCol w="4290943">
                  <a:extLst>
                    <a:ext uri="{9D8B030D-6E8A-4147-A177-3AD203B41FA5}">
                      <a16:colId xmlns:a16="http://schemas.microsoft.com/office/drawing/2014/main" val="20001"/>
                    </a:ext>
                  </a:extLst>
                </a:gridCol>
              </a:tblGrid>
              <a:tr h="3775439">
                <a:tc>
                  <a:txBody>
                    <a:bodyPr/>
                    <a:lstStyle/>
                    <a:p>
                      <a:pPr>
                        <a:defRPr>
                          <a:solidFill>
                            <a:srgbClr val="0F243E"/>
                          </a:solidFill>
                          <a:latin typeface="Calibri"/>
                          <a:ea typeface="Calibri"/>
                          <a:cs typeface="Calibri"/>
                        </a:defRPr>
                      </a:pPr>
                      <a:r>
                        <a:t>Eloy Rodrigues, chair (COAR, Portugal)</a:t>
                      </a:r>
                      <a:endParaRPr b="1">
                        <a:solidFill>
                          <a:srgbClr val="FFFFFF"/>
                        </a:solidFill>
                      </a:endParaRPr>
                    </a:p>
                    <a:p>
                      <a:pPr>
                        <a:spcBef>
                          <a:spcPts val="300"/>
                        </a:spcBef>
                        <a:defRPr>
                          <a:solidFill>
                            <a:srgbClr val="0F243E"/>
                          </a:solidFill>
                          <a:latin typeface="Calibri"/>
                          <a:ea typeface="Calibri"/>
                          <a:cs typeface="Calibri"/>
                        </a:defRPr>
                      </a:pPr>
                      <a:r>
                        <a:t>Andrea Bollini (4Science, Italy)</a:t>
                      </a:r>
                      <a:endParaRPr b="1">
                        <a:solidFill>
                          <a:srgbClr val="FFFFFF"/>
                        </a:solidFill>
                      </a:endParaRPr>
                    </a:p>
                    <a:p>
                      <a:pPr>
                        <a:spcBef>
                          <a:spcPts val="300"/>
                        </a:spcBef>
                        <a:defRPr>
                          <a:solidFill>
                            <a:srgbClr val="0F243E"/>
                          </a:solidFill>
                          <a:latin typeface="Calibri"/>
                          <a:ea typeface="Calibri"/>
                          <a:cs typeface="Calibri"/>
                        </a:defRPr>
                      </a:pPr>
                      <a:r>
                        <a:t>Alberto Cabezas (LA Referencia, Chile)</a:t>
                      </a:r>
                      <a:endParaRPr b="1">
                        <a:solidFill>
                          <a:srgbClr val="FFFFFF"/>
                        </a:solidFill>
                      </a:endParaRPr>
                    </a:p>
                    <a:p>
                      <a:pPr>
                        <a:spcBef>
                          <a:spcPts val="300"/>
                        </a:spcBef>
                        <a:defRPr>
                          <a:solidFill>
                            <a:srgbClr val="0F243E"/>
                          </a:solidFill>
                          <a:latin typeface="Calibri"/>
                          <a:ea typeface="Calibri"/>
                          <a:cs typeface="Calibri"/>
                        </a:defRPr>
                      </a:pPr>
                      <a:r>
                        <a:t>Donatella Castelli (OpenAIRE/CNR, Italy)</a:t>
                      </a:r>
                      <a:endParaRPr b="1">
                        <a:solidFill>
                          <a:srgbClr val="FFFFFF"/>
                        </a:solidFill>
                      </a:endParaRPr>
                    </a:p>
                    <a:p>
                      <a:pPr>
                        <a:spcBef>
                          <a:spcPts val="300"/>
                        </a:spcBef>
                        <a:defRPr>
                          <a:solidFill>
                            <a:srgbClr val="0F243E"/>
                          </a:solidFill>
                          <a:latin typeface="Calibri"/>
                          <a:ea typeface="Calibri"/>
                          <a:cs typeface="Calibri"/>
                        </a:defRPr>
                      </a:pPr>
                      <a:r>
                        <a:t>Les Carr (Southampton University, UK)</a:t>
                      </a:r>
                      <a:endParaRPr b="1">
                        <a:solidFill>
                          <a:srgbClr val="FFFFFF"/>
                        </a:solidFill>
                      </a:endParaRPr>
                    </a:p>
                    <a:p>
                      <a:pPr>
                        <a:spcBef>
                          <a:spcPts val="300"/>
                        </a:spcBef>
                        <a:defRPr>
                          <a:solidFill>
                            <a:srgbClr val="0F243E"/>
                          </a:solidFill>
                          <a:latin typeface="Calibri"/>
                          <a:ea typeface="Calibri"/>
                          <a:cs typeface="Calibri"/>
                        </a:defRPr>
                      </a:pPr>
                      <a:r>
                        <a:t>Leslie Chan (University of Toronto at Scarborough, Canada)</a:t>
                      </a:r>
                      <a:endParaRPr b="1">
                        <a:solidFill>
                          <a:srgbClr val="FFFFFF"/>
                        </a:solidFill>
                      </a:endParaRPr>
                    </a:p>
                    <a:p>
                      <a:pPr>
                        <a:spcBef>
                          <a:spcPts val="300"/>
                        </a:spcBef>
                        <a:defRPr>
                          <a:solidFill>
                            <a:srgbClr val="0F243E"/>
                          </a:solidFill>
                          <a:latin typeface="Calibri"/>
                          <a:ea typeface="Calibri"/>
                          <a:cs typeface="Calibri"/>
                        </a:defRPr>
                      </a:pPr>
                      <a:r>
                        <a:t>Chuck Humphrey (Portage, Canada)</a:t>
                      </a:r>
                      <a:endParaRPr b="1">
                        <a:solidFill>
                          <a:srgbClr val="FFFFFF"/>
                        </a:solidFill>
                      </a:endParaRPr>
                    </a:p>
                    <a:p>
                      <a:pPr>
                        <a:spcBef>
                          <a:spcPts val="300"/>
                        </a:spcBef>
                        <a:defRPr>
                          <a:solidFill>
                            <a:srgbClr val="0F243E"/>
                          </a:solidFill>
                          <a:latin typeface="Calibri"/>
                          <a:ea typeface="Calibri"/>
                          <a:cs typeface="Calibri"/>
                        </a:defRPr>
                      </a:pPr>
                      <a:r>
                        <a:t>Rick Johnson (SHARE/University of Notre Dame, US)</a:t>
                      </a:r>
                      <a:endParaRPr b="1">
                        <a:solidFill>
                          <a:srgbClr val="FFFFFF"/>
                        </a:solidFill>
                        <a:latin typeface="+mn-lt"/>
                        <a:ea typeface="+mn-ea"/>
                        <a:cs typeface="+mn-cs"/>
                        <a:sym typeface="Arial"/>
                      </a:endParaRPr>
                    </a:p>
                    <a:p>
                      <a:pPr>
                        <a:spcBef>
                          <a:spcPts val="300"/>
                        </a:spcBef>
                        <a:defRPr>
                          <a:solidFill>
                            <a:srgbClr val="0F243E"/>
                          </a:solidFill>
                          <a:latin typeface="Calibri"/>
                          <a:ea typeface="Calibri"/>
                          <a:cs typeface="Calibri"/>
                        </a:defRPr>
                      </a:pPr>
                      <a:r>
                        <a:t>Petr Knoth (Open University, Jisc, UK)</a:t>
                      </a:r>
                      <a:endParaRPr b="1">
                        <a:solidFill>
                          <a:srgbClr val="FFFFFF"/>
                        </a:solidFill>
                      </a:endParaRPr>
                    </a:p>
                    <a:p>
                      <a:pPr>
                        <a:spcBef>
                          <a:spcPts val="300"/>
                        </a:spcBef>
                        <a:defRPr>
                          <a:solidFill>
                            <a:srgbClr val="0F243E"/>
                          </a:solidFill>
                          <a:latin typeface="Calibri"/>
                          <a:ea typeface="Calibri"/>
                          <a:cs typeface="Calibri"/>
                        </a:defRPr>
                      </a:pPr>
                      <a:r>
                        <a:t>Paolo Manghi (CNR, Italy)</a:t>
                      </a:r>
                    </a:p>
                  </a:txBody>
                  <a:tcPr marL="45720" marR="45720" horzOverflow="overflow">
                    <a:lnB w="38100">
                      <a:solidFill>
                        <a:srgbClr val="FFFFFF"/>
                      </a:solidFill>
                    </a:lnB>
                    <a:noFill/>
                  </a:tcPr>
                </a:tc>
                <a:tc>
                  <a:txBody>
                    <a:bodyPr/>
                    <a:lstStyle/>
                    <a:p>
                      <a:pPr>
                        <a:spcBef>
                          <a:spcPts val="300"/>
                        </a:spcBef>
                        <a:defRPr>
                          <a:solidFill>
                            <a:srgbClr val="0F243E"/>
                          </a:solidFill>
                          <a:latin typeface="Calibri"/>
                          <a:ea typeface="Calibri"/>
                          <a:cs typeface="Calibri"/>
                        </a:defRPr>
                      </a:pPr>
                      <a:r>
                        <a:t>Lazarus Matizirofa (NRF, South Africa)</a:t>
                      </a:r>
                      <a:endParaRPr b="1">
                        <a:solidFill>
                          <a:srgbClr val="FFFFFF"/>
                        </a:solidFill>
                        <a:latin typeface="+mn-lt"/>
                        <a:ea typeface="+mn-ea"/>
                        <a:cs typeface="+mn-cs"/>
                        <a:sym typeface="Arial"/>
                      </a:endParaRPr>
                    </a:p>
                    <a:p>
                      <a:pPr>
                        <a:spcBef>
                          <a:spcPts val="300"/>
                        </a:spcBef>
                        <a:defRPr>
                          <a:solidFill>
                            <a:srgbClr val="0F243E"/>
                          </a:solidFill>
                          <a:latin typeface="Calibri"/>
                          <a:ea typeface="Calibri"/>
                          <a:cs typeface="Calibri"/>
                        </a:defRPr>
                      </a:pPr>
                      <a:r>
                        <a:t>Pandelis Perakakis (Open Scholar, Spain)</a:t>
                      </a:r>
                      <a:endParaRPr b="1">
                        <a:solidFill>
                          <a:srgbClr val="FFFFFF"/>
                        </a:solidFill>
                      </a:endParaRPr>
                    </a:p>
                    <a:p>
                      <a:pPr>
                        <a:spcBef>
                          <a:spcPts val="300"/>
                        </a:spcBef>
                        <a:defRPr>
                          <a:solidFill>
                            <a:srgbClr val="0F243E"/>
                          </a:solidFill>
                          <a:latin typeface="Calibri"/>
                          <a:ea typeface="Calibri"/>
                          <a:cs typeface="Calibri"/>
                        </a:defRPr>
                      </a:pPr>
                      <a:r>
                        <a:t>Jochen Schirrwagen (University of Bielefeld, Germany)</a:t>
                      </a:r>
                      <a:endParaRPr b="1">
                        <a:solidFill>
                          <a:srgbClr val="FFFFFF"/>
                        </a:solidFill>
                      </a:endParaRPr>
                    </a:p>
                    <a:p>
                      <a:pPr>
                        <a:spcBef>
                          <a:spcPts val="300"/>
                        </a:spcBef>
                        <a:defRPr>
                          <a:solidFill>
                            <a:srgbClr val="0F243E"/>
                          </a:solidFill>
                          <a:latin typeface="Calibri"/>
                          <a:ea typeface="Calibri"/>
                          <a:cs typeface="Calibri"/>
                        </a:defRPr>
                      </a:pPr>
                      <a:r>
                        <a:t>Daisy Selematsela (NRF, South Africa)</a:t>
                      </a:r>
                      <a:endParaRPr b="1">
                        <a:solidFill>
                          <a:srgbClr val="FFFFFF"/>
                        </a:solidFill>
                      </a:endParaRPr>
                    </a:p>
                    <a:p>
                      <a:pPr>
                        <a:spcBef>
                          <a:spcPts val="300"/>
                        </a:spcBef>
                        <a:defRPr>
                          <a:solidFill>
                            <a:srgbClr val="0F243E"/>
                          </a:solidFill>
                          <a:latin typeface="Calibri"/>
                          <a:ea typeface="Calibri"/>
                          <a:cs typeface="Calibri"/>
                        </a:defRPr>
                      </a:pPr>
                      <a:r>
                        <a:t>Kathleen Shearer (COAR, Canada)</a:t>
                      </a:r>
                      <a:endParaRPr b="1">
                        <a:solidFill>
                          <a:srgbClr val="FFFFFF"/>
                        </a:solidFill>
                      </a:endParaRPr>
                    </a:p>
                    <a:p>
                      <a:pPr>
                        <a:spcBef>
                          <a:spcPts val="300"/>
                        </a:spcBef>
                        <a:defRPr>
                          <a:solidFill>
                            <a:srgbClr val="0F243E"/>
                          </a:solidFill>
                          <a:latin typeface="Calibri"/>
                          <a:ea typeface="Calibri"/>
                          <a:cs typeface="Calibri"/>
                        </a:defRPr>
                      </a:pPr>
                      <a:r>
                        <a:t>Tim Smith (CERN, Switzerland)</a:t>
                      </a:r>
                      <a:endParaRPr b="1">
                        <a:solidFill>
                          <a:srgbClr val="FFFFFF"/>
                        </a:solidFill>
                      </a:endParaRPr>
                    </a:p>
                    <a:p>
                      <a:pPr>
                        <a:spcBef>
                          <a:spcPts val="300"/>
                        </a:spcBef>
                        <a:defRPr>
                          <a:solidFill>
                            <a:srgbClr val="0F243E"/>
                          </a:solidFill>
                          <a:latin typeface="Calibri"/>
                          <a:ea typeface="Calibri"/>
                          <a:cs typeface="Calibri"/>
                        </a:defRPr>
                      </a:pPr>
                      <a:r>
                        <a:t>Herbert Van de Sompel (Los Alamos National Laboratory, US)</a:t>
                      </a:r>
                      <a:endParaRPr b="1">
                        <a:solidFill>
                          <a:srgbClr val="FFFFFF"/>
                        </a:solidFill>
                      </a:endParaRPr>
                    </a:p>
                    <a:p>
                      <a:pPr>
                        <a:spcBef>
                          <a:spcPts val="300"/>
                        </a:spcBef>
                        <a:defRPr>
                          <a:solidFill>
                            <a:srgbClr val="0F243E"/>
                          </a:solidFill>
                          <a:latin typeface="Calibri"/>
                          <a:ea typeface="Calibri"/>
                          <a:cs typeface="Calibri"/>
                        </a:defRPr>
                      </a:pPr>
                      <a:r>
                        <a:t>Paul Walk (EDINA, UK)</a:t>
                      </a:r>
                      <a:endParaRPr b="1">
                        <a:solidFill>
                          <a:srgbClr val="FFFFFF"/>
                        </a:solidFill>
                      </a:endParaRPr>
                    </a:p>
                    <a:p>
                      <a:pPr>
                        <a:spcBef>
                          <a:spcPts val="300"/>
                        </a:spcBef>
                        <a:defRPr>
                          <a:solidFill>
                            <a:srgbClr val="0F243E"/>
                          </a:solidFill>
                          <a:latin typeface="Calibri"/>
                          <a:ea typeface="Calibri"/>
                          <a:cs typeface="Calibri"/>
                        </a:defRPr>
                      </a:pPr>
                      <a:r>
                        <a:t>David Wilcox (Duraspace/Fedora, Canada)</a:t>
                      </a:r>
                      <a:endParaRPr b="1">
                        <a:solidFill>
                          <a:srgbClr val="FFFFFF"/>
                        </a:solidFill>
                      </a:endParaRPr>
                    </a:p>
                    <a:p>
                      <a:pPr>
                        <a:spcBef>
                          <a:spcPts val="300"/>
                        </a:spcBef>
                        <a:defRPr>
                          <a:solidFill>
                            <a:srgbClr val="0F243E"/>
                          </a:solidFill>
                          <a:latin typeface="Calibri"/>
                          <a:ea typeface="Calibri"/>
                          <a:cs typeface="Calibri"/>
                        </a:defRPr>
                      </a:pPr>
                      <a:r>
                        <a:t>Kazu Yamaji (National Institute of Informatics, Japan)</a:t>
                      </a:r>
                      <a:endParaRPr b="1">
                        <a:solidFill>
                          <a:srgbClr val="FFFFFF"/>
                        </a:solidFill>
                      </a:endParaRPr>
                    </a:p>
                  </a:txBody>
                  <a:tcPr marL="45720" marR="45720" horzOverflow="overflow">
                    <a:lnB w="38100">
                      <a:solidFill>
                        <a:srgbClr val="FFFFFF"/>
                      </a:solidFill>
                    </a:lnB>
                    <a:noFill/>
                  </a:tcPr>
                </a:tc>
                <a:extLst>
                  <a:ext uri="{0D108BD9-81ED-4DB2-BD59-A6C34878D82A}">
                    <a16:rowId xmlns:a16="http://schemas.microsoft.com/office/drawing/2014/main" val="10000"/>
                  </a:ext>
                </a:extLst>
              </a:tr>
            </a:tbl>
          </a:graphicData>
        </a:graphic>
      </p:graphicFrame>
      <p:pic>
        <p:nvPicPr>
          <p:cNvPr id="814" name="Picture 5" descr="Picture 5"/>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7" name="Shape 496"/>
          <p:cNvSpPr txBox="1">
            <a:spLocks noGrp="1"/>
          </p:cNvSpPr>
          <p:nvPr>
            <p:ph type="title"/>
          </p:nvPr>
        </p:nvSpPr>
        <p:spPr>
          <a:xfrm>
            <a:off x="818315" y="1013171"/>
            <a:ext cx="6635699" cy="633300"/>
          </a:xfrm>
          <a:prstGeom prst="rect">
            <a:avLst/>
          </a:prstGeom>
        </p:spPr>
        <p:txBody>
          <a:bodyPr lIns="45699" tIns="45699" rIns="45699" bIns="45699"/>
          <a:lstStyle>
            <a:lvl1pPr defTabSz="896111">
              <a:defRPr sz="3528" b="1">
                <a:solidFill>
                  <a:srgbClr val="FFFFFF"/>
                </a:solidFill>
                <a:latin typeface="Calibri"/>
                <a:ea typeface="Calibri"/>
                <a:cs typeface="Calibri"/>
                <a:sym typeface="Calibri"/>
              </a:defRPr>
            </a:lvl1pPr>
          </a:lstStyle>
          <a:p>
            <a:r>
              <a:t>Next Generation Repositories</a:t>
            </a:r>
          </a:p>
        </p:txBody>
      </p:sp>
      <p:pic>
        <p:nvPicPr>
          <p:cNvPr id="818"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820" name="Shape 495"/>
          <p:cNvSpPr txBox="1"/>
          <p:nvPr/>
        </p:nvSpPr>
        <p:spPr>
          <a:xfrm>
            <a:off x="637372" y="1244829"/>
            <a:ext cx="8064901" cy="4113904"/>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lnSpc>
                <a:spcPct val="150000"/>
              </a:lnSpc>
              <a:defRPr sz="2600" b="1">
                <a:solidFill>
                  <a:srgbClr val="FFFFFF"/>
                </a:solidFill>
                <a:latin typeface="Calibri"/>
                <a:ea typeface="Calibri"/>
                <a:cs typeface="Calibri"/>
                <a:sym typeface="Calibri"/>
              </a:defRPr>
            </a:pPr>
            <a:r>
              <a:rPr dirty="0">
                <a:solidFill>
                  <a:schemeClr val="tx1"/>
                </a:solidFill>
              </a:rPr>
              <a:t>Vision</a:t>
            </a:r>
            <a:endParaRPr sz="3200" b="0" dirty="0">
              <a:solidFill>
                <a:schemeClr val="tx1"/>
              </a:solidFill>
              <a:latin typeface="Cabin Bold"/>
              <a:ea typeface="Cabin Bold"/>
              <a:cs typeface="Cabin Bold"/>
              <a:sym typeface="Cabin Bold"/>
            </a:endParaRPr>
          </a:p>
          <a:p>
            <a:pPr>
              <a:spcBef>
                <a:spcPts val="500"/>
              </a:spcBef>
              <a:defRPr sz="2600">
                <a:solidFill>
                  <a:srgbClr val="FFFFFF"/>
                </a:solidFill>
                <a:latin typeface="Calibri"/>
                <a:ea typeface="Calibri"/>
                <a:cs typeface="Calibri"/>
                <a:sym typeface="Calibri"/>
              </a:defRPr>
            </a:pPr>
            <a:r>
              <a:rPr dirty="0">
                <a:solidFill>
                  <a:schemeClr val="tx1"/>
                </a:solidFill>
              </a:rPr>
              <a:t>To position repositories as the foundation for a distributed, globally networked infrastructure for scholarly communication, on top of which layers of value added services will be deployed, thereby transforming the system, making it more research-centric, open to and supportive of innovation, while also collectively managed by the scholarly community</a:t>
            </a:r>
            <a:r>
              <a:rPr sz="2200" dirty="0">
                <a:solidFill>
                  <a:schemeClr val="tx1"/>
                </a:solidFill>
              </a:rPr>
              <a:t>.</a:t>
            </a:r>
            <a:endParaRPr sz="3200" dirty="0">
              <a:solidFill>
                <a:schemeClr val="tx1"/>
              </a:solidFill>
              <a:latin typeface="Cabin Regular"/>
              <a:ea typeface="Cabin Regular"/>
              <a:cs typeface="Cabin Regular"/>
              <a:sym typeface="Cabin Regular"/>
            </a:endParaRPr>
          </a:p>
          <a:p>
            <a:pPr marL="285750" lvl="1" indent="171450">
              <a:spcBef>
                <a:spcPts val="500"/>
              </a:spcBef>
              <a:defRPr sz="2800">
                <a:solidFill>
                  <a:srgbClr val="002060"/>
                </a:solidFill>
                <a:latin typeface="Cabin Regular"/>
                <a:ea typeface="Cabin Regular"/>
                <a:cs typeface="Cabin Regular"/>
                <a:sym typeface="Cabin Regular"/>
              </a:defRPr>
            </a:pPr>
            <a:endParaRPr sz="3200" dirty="0">
              <a:latin typeface="Cabin Regular"/>
              <a:ea typeface="Cabin Regular"/>
              <a:cs typeface="Cabin Regular"/>
              <a:sym typeface="Cabin Regular"/>
            </a:endParaRPr>
          </a:p>
        </p:txBody>
      </p:sp>
      <p:sp>
        <p:nvSpPr>
          <p:cNvPr id="821" name="Shape 490"/>
          <p:cNvSpPr txBox="1"/>
          <p:nvPr/>
        </p:nvSpPr>
        <p:spPr>
          <a:xfrm>
            <a:off x="1092259" y="112477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FFFFFF"/>
                </a:solidFill>
                <a:latin typeface="Calibri"/>
                <a:ea typeface="Calibri"/>
                <a:cs typeface="Calibri"/>
                <a:sym typeface="Calibri"/>
              </a:defRPr>
            </a:lvl1pPr>
          </a:lstStyle>
          <a:p>
            <a:r>
              <a:t>Next Generation Repositories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 name="Shape 701"/>
          <p:cNvSpPr txBox="1">
            <a:spLocks noGrp="1"/>
          </p:cNvSpPr>
          <p:nvPr>
            <p:ph type="body" idx="1"/>
          </p:nvPr>
        </p:nvSpPr>
        <p:spPr>
          <a:xfrm>
            <a:off x="457200" y="1192211"/>
            <a:ext cx="8223250" cy="4414839"/>
          </a:xfrm>
          <a:prstGeom prst="rect">
            <a:avLst/>
          </a:prstGeom>
        </p:spPr>
        <p:txBody>
          <a:bodyPr lIns="45699" tIns="45699" rIns="45699" bIns="45699"/>
          <a:lstStyle/>
          <a:p>
            <a:pPr marL="0" indent="0" algn="ctr">
              <a:spcBef>
                <a:spcPts val="0"/>
              </a:spcBef>
              <a:buSzTx/>
              <a:buNone/>
              <a:defRPr sz="3600"/>
            </a:pPr>
            <a:endParaRPr dirty="0"/>
          </a:p>
          <a:p>
            <a:pPr marL="0" indent="0" algn="ctr">
              <a:spcBef>
                <a:spcPts val="700"/>
              </a:spcBef>
              <a:buSzTx/>
              <a:buNone/>
              <a:defRPr>
                <a:latin typeface="Calibri"/>
                <a:ea typeface="Calibri"/>
                <a:cs typeface="Calibri"/>
                <a:sym typeface="Calibri"/>
              </a:defRPr>
            </a:pPr>
            <a:endParaRPr lang="en-US" dirty="0"/>
          </a:p>
          <a:p>
            <a:pPr marL="0" indent="0" algn="ctr">
              <a:spcBef>
                <a:spcPts val="700"/>
              </a:spcBef>
              <a:buSzTx/>
              <a:buNone/>
              <a:defRPr>
                <a:latin typeface="Calibri"/>
                <a:ea typeface="Calibri"/>
                <a:cs typeface="Calibri"/>
                <a:sym typeface="Calibri"/>
              </a:defRPr>
            </a:pPr>
            <a:r>
              <a:rPr lang="en-US" dirty="0"/>
              <a:t>Envisions </a:t>
            </a:r>
            <a:r>
              <a:rPr dirty="0"/>
              <a:t>repositories </a:t>
            </a:r>
            <a:r>
              <a:rPr lang="en-US" dirty="0"/>
              <a:t>as</a:t>
            </a:r>
            <a:r>
              <a:rPr dirty="0"/>
              <a:t> </a:t>
            </a:r>
            <a:r>
              <a:rPr b="1" dirty="0">
                <a:solidFill>
                  <a:srgbClr val="FF0000"/>
                </a:solidFill>
              </a:rPr>
              <a:t>nodes in a larger network, contributing their collective contents</a:t>
            </a:r>
            <a:r>
              <a:rPr dirty="0"/>
              <a:t> to a global knowledge commons on top of which value added services can be built.</a:t>
            </a:r>
          </a:p>
        </p:txBody>
      </p:sp>
      <p:pic>
        <p:nvPicPr>
          <p:cNvPr id="845" name="Picture 2" descr="Picture 2"/>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846" name="Shape 496"/>
          <p:cNvSpPr txBox="1"/>
          <p:nvPr/>
        </p:nvSpPr>
        <p:spPr>
          <a:xfrm>
            <a:off x="818315" y="1200446"/>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501"/>
          <p:cNvSpPr txBox="1">
            <a:spLocks noGrp="1"/>
          </p:cNvSpPr>
          <p:nvPr>
            <p:ph type="body" idx="1"/>
          </p:nvPr>
        </p:nvSpPr>
        <p:spPr>
          <a:xfrm>
            <a:off x="406473" y="1240225"/>
            <a:ext cx="8638131" cy="4414800"/>
          </a:xfrm>
          <a:prstGeom prst="rect">
            <a:avLst/>
          </a:prstGeom>
        </p:spPr>
        <p:txBody>
          <a:bodyPr lIns="45699" tIns="45699" rIns="45699" bIns="45699"/>
          <a:lstStyle/>
          <a:p>
            <a:pPr marL="0" indent="0">
              <a:lnSpc>
                <a:spcPct val="150000"/>
              </a:lnSpc>
              <a:spcBef>
                <a:spcPts val="0"/>
              </a:spcBef>
              <a:buSzTx/>
              <a:buNone/>
              <a:defRPr sz="2800" b="1" i="1">
                <a:solidFill>
                  <a:srgbClr val="17375E"/>
                </a:solidFill>
                <a:latin typeface="Calibri"/>
                <a:ea typeface="Calibri"/>
                <a:cs typeface="Calibri"/>
                <a:sym typeface="Calibri"/>
              </a:defRPr>
            </a:pPr>
            <a:r>
              <a:t>Objectives</a:t>
            </a:r>
          </a:p>
          <a:p>
            <a:pPr marL="342900" indent="-152400">
              <a:buSzPts val="2200"/>
              <a:defRPr sz="2200">
                <a:latin typeface="Calibri"/>
                <a:ea typeface="Calibri"/>
                <a:cs typeface="Calibri"/>
                <a:sym typeface="Calibri"/>
              </a:defRPr>
            </a:pPr>
            <a:r>
              <a:t>To achieve a level of </a:t>
            </a:r>
            <a:r>
              <a:rPr>
                <a:solidFill>
                  <a:srgbClr val="FF0000"/>
                </a:solidFill>
              </a:rPr>
              <a:t>cross-repository interoperability by exposing uniform behaviours across repositories that leverage web-friendly technologies and architectures</a:t>
            </a:r>
            <a:r>
              <a:t>, and by </a:t>
            </a:r>
            <a:r>
              <a:rPr>
                <a:solidFill>
                  <a:srgbClr val="FF0000"/>
                </a:solidFill>
              </a:rPr>
              <a:t>integrating with existing global scholarly infrastructures </a:t>
            </a:r>
            <a:r>
              <a:t>specifically those aimed at identification of e.g. contributions, research data, contributors, institutions, funders, projects.</a:t>
            </a:r>
          </a:p>
          <a:p>
            <a:pPr marL="342900" indent="-152400">
              <a:buSzPts val="2200"/>
              <a:defRPr sz="2200">
                <a:latin typeface="Calibri"/>
                <a:ea typeface="Calibri"/>
                <a:cs typeface="Calibri"/>
                <a:sym typeface="Calibri"/>
              </a:defRPr>
            </a:pPr>
            <a:r>
              <a:t>To encourage the emergence of </a:t>
            </a:r>
            <a:r>
              <a:rPr>
                <a:solidFill>
                  <a:srgbClr val="FF0000"/>
                </a:solidFill>
              </a:rPr>
              <a:t>added-value services that use these uniform behaviours </a:t>
            </a:r>
            <a:r>
              <a:t>to support discovery, access, annotating, real-time curating, sharing, quality assessment, content transfer, analytics, provenance tracing, etc.</a:t>
            </a:r>
          </a:p>
        </p:txBody>
      </p:sp>
      <p:pic>
        <p:nvPicPr>
          <p:cNvPr id="825" name="Picture 3" descr="Picture 3"/>
          <p:cNvPicPr>
            <a:picLocks noChangeAspect="1"/>
          </p:cNvPicPr>
          <p:nvPr/>
        </p:nvPicPr>
        <p:blipFill>
          <a:blip r:embed="rId2">
            <a:extLst/>
          </a:blip>
          <a:stretch>
            <a:fillRect/>
          </a:stretch>
        </p:blipFill>
        <p:spPr>
          <a:xfrm>
            <a:off x="406473" y="0"/>
            <a:ext cx="1466617" cy="1133226"/>
          </a:xfrm>
          <a:prstGeom prst="rect">
            <a:avLst/>
          </a:prstGeom>
          <a:ln w="12700">
            <a:miter lim="400000"/>
          </a:ln>
        </p:spPr>
      </p:pic>
      <p:sp>
        <p:nvSpPr>
          <p:cNvPr id="826" name="Shape 496"/>
          <p:cNvSpPr txBox="1"/>
          <p:nvPr/>
        </p:nvSpPr>
        <p:spPr>
          <a:xfrm>
            <a:off x="818315" y="915124"/>
            <a:ext cx="6635699" cy="650201"/>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nchor="ctr">
            <a:spAutoFit/>
          </a:bodyPr>
          <a:lstStyle>
            <a:lvl1pPr algn="ctr">
              <a:defRPr sz="3600" b="1">
                <a:solidFill>
                  <a:srgbClr val="002060"/>
                </a:solidFill>
                <a:latin typeface="Calibri"/>
                <a:ea typeface="Calibri"/>
                <a:cs typeface="Calibri"/>
                <a:sym typeface="Calibri"/>
              </a:defRPr>
            </a:lvl1pPr>
          </a:lstStyle>
          <a:p>
            <a:r>
              <a:t>Next Generation Repositories</a:t>
            </a:r>
          </a:p>
        </p:txBody>
      </p:sp>
    </p:spTree>
  </p:cSld>
  <p:clrMapOvr>
    <a:masterClrMapping/>
  </p:clrMapOvr>
  <p:transition spd="med"/>
</p:sld>
</file>

<file path=ppt/theme/theme1.xml><?xml version="1.0" encoding="utf-8"?>
<a:theme xmlns:a="http://schemas.openxmlformats.org/drawingml/2006/main" name="COAR Master presentation_2014">
  <a:themeElements>
    <a:clrScheme name="COAR Master presentation_2014">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OAR Master presentation_2014">
      <a:majorFont>
        <a:latin typeface="Helvetica"/>
        <a:ea typeface="Helvetica"/>
        <a:cs typeface="Helvetica"/>
      </a:majorFont>
      <a:minorFont>
        <a:latin typeface="Arial"/>
        <a:ea typeface="Arial"/>
        <a:cs typeface="Arial"/>
      </a:minorFont>
    </a:fontScheme>
    <a:fmtScheme name="COAR Master presentation_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AR Master presentation_2014">
  <a:themeElements>
    <a:clrScheme name="COAR Master presentation_2014">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OAR Master presentation_2014">
      <a:majorFont>
        <a:latin typeface="Helvetica"/>
        <a:ea typeface="Helvetica"/>
        <a:cs typeface="Helvetica"/>
      </a:majorFont>
      <a:minorFont>
        <a:latin typeface="Arial"/>
        <a:ea typeface="Arial"/>
        <a:cs typeface="Arial"/>
      </a:minorFont>
    </a:fontScheme>
    <a:fmtScheme name="COAR Master presentation_201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9980</TotalTime>
  <Words>2008</Words>
  <Application>Microsoft Macintosh PowerPoint</Application>
  <PresentationFormat>On-screen Show (4:3)</PresentationFormat>
  <Paragraphs>271</Paragraphs>
  <Slides>33</Slides>
  <Notes>8</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Cabin Bold</vt:lpstr>
      <vt:lpstr>Cabin Regular</vt:lpstr>
      <vt:lpstr>Calibri</vt:lpstr>
      <vt:lpstr>Corbel</vt:lpstr>
      <vt:lpstr>Trebuchet MS</vt:lpstr>
      <vt:lpstr>Verdana</vt:lpstr>
      <vt:lpstr>COAR Master presentation_2014</vt:lpstr>
      <vt:lpstr>COAR and  Next Generation Repositories</vt:lpstr>
      <vt:lpstr>PowerPoint Presentation</vt:lpstr>
      <vt:lpstr>PowerPoint Presentation</vt:lpstr>
      <vt:lpstr>PowerPoint Presentation</vt:lpstr>
      <vt:lpstr>Next Generation Repositories</vt:lpstr>
      <vt:lpstr>Next Generation Repositories Working Group, 2016-2017</vt:lpstr>
      <vt:lpstr>Next Generation Repositories</vt:lpstr>
      <vt:lpstr>PowerPoint Presentation</vt:lpstr>
      <vt:lpstr>PowerPoint Presentation</vt:lpstr>
      <vt:lpstr>PowerPoint Presentation</vt:lpstr>
      <vt:lpstr>PowerPoint Presentation</vt:lpstr>
      <vt:lpstr>PowerPoint Presentation</vt:lpstr>
      <vt:lpstr>Current repositories</vt:lpstr>
      <vt:lpstr>PowerPoint Presentation</vt:lpstr>
      <vt:lpstr>Next Generation Repositories</vt:lpstr>
      <vt:lpstr>PowerPoint Presentation</vt:lpstr>
      <vt:lpstr>PowerPoint Presentation</vt:lpstr>
      <vt:lpstr>PowerPoint Presentation</vt:lpstr>
      <vt:lpstr>PowerPoint Presentation</vt:lpstr>
      <vt:lpstr>PowerPoint Presentation</vt:lpstr>
      <vt:lpstr>PowerPoint Presentation</vt:lpstr>
      <vt:lpstr>Next Generation Repositories</vt:lpstr>
      <vt:lpstr>Next Generation Repositories</vt:lpstr>
      <vt:lpstr>Next Generation Repositories</vt:lpstr>
      <vt:lpstr>Next Generation Repositories</vt:lpstr>
      <vt:lpstr>Next Generation Repositories</vt:lpstr>
      <vt:lpstr>Next Generation Repositories</vt:lpstr>
      <vt:lpstr>PowerPoint Presentation</vt:lpstr>
      <vt:lpstr>Next Generation Repositories</vt:lpstr>
      <vt:lpstr>Next Generation Repositories</vt:lpstr>
      <vt:lpstr>Next Generation Repositories</vt:lpstr>
      <vt:lpstr>Next Generation Repositories</vt:lpstr>
      <vt:lpstr> Thanks!   For more information, contact Kathleen Shearer, COAR Executive Director kathleen.shearer@coar-repositories.org</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global knowledge commons - ramping up repositories to support widespread change in the ecosystem</dc:title>
  <cp:lastModifiedBy>Minor, David</cp:lastModifiedBy>
  <cp:revision>24</cp:revision>
  <dcterms:modified xsi:type="dcterms:W3CDTF">2018-04-16T13:58:04Z</dcterms:modified>
</cp:coreProperties>
</file>