
<file path=[Content_Types].xml><?xml version="1.0" encoding="utf-8"?>
<Types xmlns="http://schemas.openxmlformats.org/package/2006/content-types">
  <Default Extension="bin" ContentType="image/x-emf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60" r:id="rId4"/>
    <p:sldId id="261" r:id="rId5"/>
    <p:sldId id="263" r:id="rId6"/>
    <p:sldId id="264" r:id="rId7"/>
    <p:sldId id="274" r:id="rId8"/>
    <p:sldId id="273" r:id="rId9"/>
    <p:sldId id="266" r:id="rId10"/>
    <p:sldId id="265" r:id="rId11"/>
    <p:sldId id="272" r:id="rId12"/>
    <p:sldId id="271" r:id="rId13"/>
    <p:sldId id="267" r:id="rId1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AC83-E227-45F2-8AA6-C8BEA982EB83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8854-5045-4136-ADAB-123168047A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08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4DE9-372C-4B73-AF73-CE209A7896F5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5C89-69BC-4120-9312-B890143FC0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155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11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77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74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5378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1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900" b="1" i="0" cap="all" baseline="0" dirty="0">
              <a:solidFill>
                <a:schemeClr val="bg1"/>
              </a:solidFill>
            </a:endParaRP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410400" y="6127200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2" name="Logo hvi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820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6915600" y="6460568"/>
            <a:ext cx="33408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endParaRPr lang="da-DK" sz="900" b="1" i="0" cap="all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211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36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394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16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77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99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890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97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277F4-408F-4BFA-B2F4-4E3D81E6F831}" type="datetimeFigureOut">
              <a:rPr lang="da-DK" smtClean="0"/>
              <a:t>12-04-2018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1CE1-54B5-4490-AC81-C47AF336143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5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/url?sa=i&amp;rct=j&amp;q=&amp;esrc=s&amp;source=images&amp;cd=&amp;cad=rja&amp;uact=8&amp;ved=2ahUKEwj1i6fmp6DaAhWCZFAKHejUCaIQjRx6BAgAEAU&amp;url=https://www.catholiccompany.com/getfed/st-augustines-feast-day/&amp;psig=AOvVaw0Uci3-BAsOUq5iu06uhl88&amp;ust=152292067044009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dk/url?sa=i&amp;rct=j&amp;q=&amp;esrc=s&amp;source=images&amp;cd=&amp;cad=rja&amp;uact=8&amp;ved=2ahUKEwinirCfrLTaAhVSyqYKHaTzB-AQjRx6BAgAEAU&amp;url=https%3A%2F%2Fwww.dreamstime.com%2Fstock-illustration-research-cartoon-red-inscription-business-concept-doodle-illustration-text-stationery-surrounded-doodle-icons-web-image78915905&amp;psig=AOvVaw0y04xC-kZt6Cce0jSvhEma&amp;ust=1523609029541419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10842240" cy="437052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</a:rPr>
              <a:t>Open Science from a researchers </a:t>
            </a:r>
            <a:r>
              <a:rPr lang="en-GB" dirty="0" smtClean="0">
                <a:solidFill>
                  <a:schemeClr val="accent2"/>
                </a:solidFill>
              </a:rPr>
              <a:t>perspective..</a:t>
            </a:r>
            <a:r>
              <a:rPr lang="en-GB" dirty="0">
                <a:solidFill>
                  <a:schemeClr val="accent2"/>
                </a:solidFill>
              </a:rPr>
              <a:t/>
            </a:r>
            <a:br>
              <a:rPr lang="en-GB" dirty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or </a:t>
            </a:r>
            <a:r>
              <a:rPr lang="en-GB" i="1" dirty="0" smtClean="0">
                <a:solidFill>
                  <a:schemeClr val="accent2"/>
                </a:solidFill>
              </a:rPr>
              <a:t>.. </a:t>
            </a:r>
            <a:r>
              <a:rPr lang="en-GB" i="1" dirty="0">
                <a:solidFill>
                  <a:schemeClr val="accent2"/>
                </a:solidFill>
              </a:rPr>
              <a:t>‘The academic life of Carl Otto’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Dr Charlotte Wien</a:t>
            </a:r>
            <a:br>
              <a:rPr lang="en-GB" sz="2700" dirty="0"/>
            </a:br>
            <a:r>
              <a:rPr lang="en-GB" sz="2700" dirty="0"/>
              <a:t>Professor of Scholarly Communication</a:t>
            </a:r>
            <a:br>
              <a:rPr lang="en-GB" sz="2700" dirty="0"/>
            </a:br>
            <a:r>
              <a:rPr lang="en-GB" sz="2700" dirty="0"/>
              <a:t>Head of Research and Analysis</a:t>
            </a:r>
            <a:br>
              <a:rPr lang="en-GB" sz="2700" dirty="0"/>
            </a:br>
            <a:r>
              <a:rPr lang="en-GB" sz="2700" dirty="0"/>
              <a:t>The University Library of Southern Denmark</a:t>
            </a:r>
            <a:br>
              <a:rPr lang="en-GB" sz="2700" dirty="0"/>
            </a:br>
            <a:r>
              <a:rPr lang="en-GB" sz="2700" dirty="0"/>
              <a:t>Twitter: @</a:t>
            </a:r>
            <a:r>
              <a:rPr lang="en-GB" sz="2700" dirty="0" err="1"/>
              <a:t>CharlotteWien</a:t>
            </a:r>
            <a:endParaRPr lang="en-GB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1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Research</a:t>
            </a:r>
          </a:p>
        </p:txBody>
      </p:sp>
      <p:pic>
        <p:nvPicPr>
          <p:cNvPr id="2" name="Pladsholder til indhold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540"/>
            <a:ext cx="4067270" cy="3852862"/>
          </a:xfr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62" y="1896540"/>
            <a:ext cx="4927404" cy="3852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12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89328" y="676718"/>
            <a:ext cx="5953125" cy="1325563"/>
          </a:xfrm>
        </p:spPr>
        <p:txBody>
          <a:bodyPr/>
          <a:lstStyle/>
          <a:p>
            <a:r>
              <a:rPr lang="da-DK" dirty="0"/>
              <a:t>Open </a:t>
            </a:r>
            <a:r>
              <a:rPr lang="da-DK" dirty="0" err="1"/>
              <a:t>complexity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5192" r="69699" b="5497"/>
          <a:stretch/>
        </p:blipFill>
        <p:spPr bwMode="auto">
          <a:xfrm>
            <a:off x="374851" y="676718"/>
            <a:ext cx="4966460" cy="46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ladsholder til indhold 5" descr="https://upload.wikimedia.org/wikipedia/commons/thumb/1/14/Os_taxonomy.png/1920px-Os_taxonomy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328" y="2524346"/>
            <a:ext cx="6118462" cy="33626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35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incentives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84" y="1670714"/>
            <a:ext cx="3673979" cy="3852862"/>
          </a:xfrm>
        </p:spPr>
      </p:pic>
      <p:sp>
        <p:nvSpPr>
          <p:cNvPr id="6" name="TextBox 5"/>
          <p:cNvSpPr txBox="1"/>
          <p:nvPr/>
        </p:nvSpPr>
        <p:spPr>
          <a:xfrm>
            <a:off x="937549" y="1493132"/>
            <a:ext cx="56600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Dangling a carrot in front of a donkey—or anyone else for that matter—is not nice, and not fair, unless you eventually plan to give it up to them	 (Vera </a:t>
            </a:r>
            <a:r>
              <a:rPr lang="en-US" sz="2400" i="1" dirty="0" err="1"/>
              <a:t>Narzarian</a:t>
            </a:r>
            <a:r>
              <a:rPr lang="en-US" sz="2400" i="1" dirty="0"/>
              <a:t>)</a:t>
            </a:r>
            <a:endParaRPr lang="da-DK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70393" y="3426097"/>
            <a:ext cx="4861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For </a:t>
            </a:r>
            <a:r>
              <a:rPr lang="da-DK" sz="2400" dirty="0" err="1"/>
              <a:t>example</a:t>
            </a:r>
            <a:r>
              <a:rPr lang="da-DK" sz="2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err="1"/>
              <a:t>Fellowships</a:t>
            </a:r>
            <a:r>
              <a:rPr lang="da-DK" sz="2400" dirty="0"/>
              <a:t> </a:t>
            </a:r>
            <a:r>
              <a:rPr lang="da-DK" sz="2400" dirty="0" err="1"/>
              <a:t>financed</a:t>
            </a:r>
            <a:r>
              <a:rPr lang="da-DK" sz="2400" dirty="0"/>
              <a:t> by </a:t>
            </a:r>
            <a:r>
              <a:rPr lang="da-DK" sz="2400" dirty="0" err="1"/>
              <a:t>publishing</a:t>
            </a:r>
            <a:r>
              <a:rPr lang="da-DK" sz="2400" dirty="0"/>
              <a:t> </a:t>
            </a:r>
            <a:r>
              <a:rPr lang="da-DK" sz="2400" dirty="0" err="1"/>
              <a:t>compagnies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Awards by Research 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Change </a:t>
            </a:r>
            <a:r>
              <a:rPr lang="da-DK" sz="2400" dirty="0" err="1"/>
              <a:t>assessment</a:t>
            </a:r>
            <a:r>
              <a:rPr lang="da-DK" sz="2400" dirty="0"/>
              <a:t> </a:t>
            </a:r>
            <a:r>
              <a:rPr lang="da-DK" sz="2400" dirty="0" err="1"/>
              <a:t>criterias</a:t>
            </a:r>
            <a:endParaRPr lang="da-DK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 err="1"/>
              <a:t>Establish</a:t>
            </a:r>
            <a:r>
              <a:rPr lang="da-DK" sz="2400" dirty="0"/>
              <a:t> software </a:t>
            </a:r>
            <a:r>
              <a:rPr lang="da-DK" sz="2400" dirty="0" err="1"/>
              <a:t>prices</a:t>
            </a:r>
            <a:endParaRPr lang="da-DK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35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attention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Dr. Charlotte Wien</a:t>
            </a:r>
            <a:endParaRPr lang="da-DK" dirty="0"/>
          </a:p>
          <a:p>
            <a:pPr lvl="1"/>
            <a:r>
              <a:rPr lang="en-US" dirty="0"/>
              <a:t>Professor of Scholarly Communication</a:t>
            </a:r>
            <a:endParaRPr lang="da-DK" dirty="0"/>
          </a:p>
          <a:p>
            <a:pPr lvl="1"/>
            <a:r>
              <a:rPr lang="en-US" dirty="0"/>
              <a:t>Head of the Research and Analysis Department</a:t>
            </a:r>
            <a:endParaRPr lang="da-DK" dirty="0"/>
          </a:p>
          <a:p>
            <a:pPr lvl="1"/>
            <a:r>
              <a:rPr lang="en-US" dirty="0"/>
              <a:t>Head of Research Services</a:t>
            </a:r>
            <a:endParaRPr lang="da-DK" dirty="0"/>
          </a:p>
          <a:p>
            <a:pPr lvl="1"/>
            <a:r>
              <a:rPr lang="en-US" dirty="0"/>
              <a:t>University Library of Southern Denmark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E-mail: chw@bib.sdu.dk</a:t>
            </a:r>
          </a:p>
          <a:p>
            <a:pPr lvl="1"/>
            <a:r>
              <a:rPr lang="en-US" dirty="0"/>
              <a:t>Web: </a:t>
            </a:r>
            <a:r>
              <a:rPr lang="da-DK" dirty="0"/>
              <a:t>findresearcher.sdu.dk:8080/portal/en/person/</a:t>
            </a:r>
            <a:r>
              <a:rPr lang="da-DK" dirty="0" err="1"/>
              <a:t>chw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Twitter: @</a:t>
            </a:r>
            <a:r>
              <a:rPr lang="da-DK" dirty="0" err="1"/>
              <a:t>CharlotteWien</a:t>
            </a:r>
            <a:endParaRPr lang="en-US" dirty="0"/>
          </a:p>
          <a:p>
            <a:pPr lvl="1"/>
            <a:endParaRPr lang="da-DK" dirty="0"/>
          </a:p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12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Saint Augustine (AD 396)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406305" y="4732338"/>
            <a:ext cx="11376000" cy="2567622"/>
          </a:xfrm>
        </p:spPr>
        <p:txBody>
          <a:bodyPr/>
          <a:lstStyle/>
          <a:p>
            <a:r>
              <a:rPr lang="da-DK" dirty="0"/>
              <a:t>“Any statements by </a:t>
            </a:r>
            <a:r>
              <a:rPr lang="da-DK" dirty="0" err="1"/>
              <a:t>those</a:t>
            </a:r>
            <a:r>
              <a:rPr lang="da-DK" dirty="0"/>
              <a:t>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called</a:t>
            </a:r>
            <a:r>
              <a:rPr lang="da-DK" dirty="0"/>
              <a:t> </a:t>
            </a:r>
            <a:r>
              <a:rPr lang="da-DK" dirty="0" err="1"/>
              <a:t>philosophers</a:t>
            </a:r>
            <a:r>
              <a:rPr lang="da-DK" dirty="0"/>
              <a:t> [</a:t>
            </a:r>
            <a:r>
              <a:rPr lang="da-DK" dirty="0" err="1"/>
              <a:t>are</a:t>
            </a:r>
            <a:r>
              <a:rPr lang="da-DK" dirty="0"/>
              <a:t>] </a:t>
            </a:r>
            <a:r>
              <a:rPr lang="da-DK" dirty="0" err="1"/>
              <a:t>like</a:t>
            </a:r>
            <a:r>
              <a:rPr lang="da-DK" dirty="0"/>
              <a:t> the </a:t>
            </a:r>
            <a:r>
              <a:rPr lang="da-DK" dirty="0" err="1"/>
              <a:t>silver</a:t>
            </a:r>
            <a:r>
              <a:rPr lang="da-DK" dirty="0"/>
              <a:t> and gold,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did not </a:t>
            </a:r>
            <a:r>
              <a:rPr lang="da-DK" dirty="0" err="1"/>
              <a:t>create</a:t>
            </a:r>
            <a:r>
              <a:rPr lang="da-DK" dirty="0"/>
              <a:t> but dug, as it </a:t>
            </a:r>
            <a:r>
              <a:rPr lang="da-DK" dirty="0" err="1"/>
              <a:t>were</a:t>
            </a:r>
            <a:r>
              <a:rPr lang="da-DK" dirty="0"/>
              <a:t>, from the mines of </a:t>
            </a:r>
            <a:r>
              <a:rPr lang="da-DK" dirty="0" err="1"/>
              <a:t>providence</a:t>
            </a:r>
            <a:r>
              <a:rPr lang="da-DK" dirty="0"/>
              <a:t>, </a:t>
            </a:r>
            <a:r>
              <a:rPr lang="da-DK" dirty="0" err="1"/>
              <a:t>which</a:t>
            </a:r>
            <a:r>
              <a:rPr lang="da-DK" dirty="0"/>
              <a:t> is </a:t>
            </a:r>
            <a:r>
              <a:rPr lang="da-DK" dirty="0" err="1"/>
              <a:t>everywhere</a:t>
            </a:r>
            <a:r>
              <a:rPr lang="da-DK" dirty="0"/>
              <a:t>.” Saint Augustine (AD 396)</a:t>
            </a:r>
          </a:p>
          <a:p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Billedresultat for saint august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19"/>
            <a:ext cx="12212319" cy="45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1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My cv in brief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2018: Professor of Scholarly Communication, The University Library of Southern Denmark</a:t>
            </a:r>
          </a:p>
          <a:p>
            <a:r>
              <a:rPr lang="en-US" dirty="0"/>
              <a:t>2016: Head of Department, Research and Analysis, The University Library of Southern Denmark</a:t>
            </a:r>
          </a:p>
          <a:p>
            <a:r>
              <a:rPr lang="en-US" dirty="0"/>
              <a:t>2015: Assistant Dean of Research and Graduate Studies, ZU, Dubai </a:t>
            </a:r>
          </a:p>
          <a:p>
            <a:r>
              <a:rPr lang="en-US" dirty="0"/>
              <a:t>2014: Full Professor, College of Communication and Media Science, ZU, Dubai </a:t>
            </a:r>
          </a:p>
          <a:p>
            <a:r>
              <a:rPr lang="en-US" dirty="0"/>
              <a:t>2000: Associate Professor, Department of Journalism, SDU, Denmark</a:t>
            </a:r>
          </a:p>
          <a:p>
            <a:r>
              <a:rPr lang="en-US" dirty="0"/>
              <a:t>1998: Assistant Professor, Department of Journalism, SDU,  Denmark </a:t>
            </a:r>
            <a:br>
              <a:rPr lang="en-US" dirty="0"/>
            </a:b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12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Carl Otto…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/>
          <a:srcRect l="21743" t="39517" r="35099" b="27381"/>
          <a:stretch/>
        </p:blipFill>
        <p:spPr>
          <a:xfrm>
            <a:off x="838200" y="1690688"/>
            <a:ext cx="9323639" cy="4022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9382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Teaching</a:t>
            </a:r>
            <a:endParaRPr lang="da-DK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96696"/>
            <a:ext cx="8042310" cy="41849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412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University</a:t>
            </a:r>
            <a:r>
              <a:rPr lang="da-DK" dirty="0"/>
              <a:t> services</a:t>
            </a:r>
          </a:p>
        </p:txBody>
      </p:sp>
      <p:pic>
        <p:nvPicPr>
          <p:cNvPr id="7" name="Pladsholder til indhold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734" r="13874" b="-1"/>
          <a:stretch/>
        </p:blipFill>
        <p:spPr>
          <a:xfrm>
            <a:off x="1005146" y="1690688"/>
            <a:ext cx="2833638" cy="3911449"/>
          </a:xfrm>
        </p:spPr>
      </p:pic>
      <p:pic>
        <p:nvPicPr>
          <p:cNvPr id="4" name="Pladsholder til indho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06" y="1690687"/>
            <a:ext cx="6729375" cy="39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5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ret billed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 bwMode="auto">
          <a:xfrm>
            <a:off x="1420595" y="527306"/>
            <a:ext cx="8507185" cy="558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8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Becomming</a:t>
            </a:r>
            <a:r>
              <a:rPr lang="da-DK" dirty="0" smtClean="0"/>
              <a:t> a </a:t>
            </a:r>
            <a:r>
              <a:rPr lang="da-DK" dirty="0" err="1" smtClean="0"/>
              <a:t>full</a:t>
            </a:r>
            <a:r>
              <a:rPr lang="da-DK" dirty="0" smtClean="0"/>
              <a:t> professor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 position must open in the </a:t>
            </a:r>
            <a:r>
              <a:rPr lang="da-DK" dirty="0" err="1" smtClean="0"/>
              <a:t>field</a:t>
            </a:r>
            <a:endParaRPr lang="da-DK" dirty="0" smtClean="0"/>
          </a:p>
          <a:p>
            <a:pPr lvl="1"/>
            <a:r>
              <a:rPr lang="da-DK" dirty="0" err="1" smtClean="0"/>
              <a:t>Someone</a:t>
            </a:r>
            <a:r>
              <a:rPr lang="da-DK" dirty="0" smtClean="0"/>
              <a:t> dies or retires</a:t>
            </a:r>
          </a:p>
          <a:p>
            <a:r>
              <a:rPr lang="da-DK" dirty="0" smtClean="0"/>
              <a:t>Application</a:t>
            </a:r>
          </a:p>
          <a:p>
            <a:pPr lvl="1"/>
            <a:r>
              <a:rPr lang="da-DK" dirty="0" err="1" smtClean="0"/>
              <a:t>Including</a:t>
            </a:r>
            <a:r>
              <a:rPr lang="da-DK" dirty="0" smtClean="0"/>
              <a:t> </a:t>
            </a:r>
            <a:r>
              <a:rPr lang="da-DK" dirty="0" err="1" smtClean="0"/>
              <a:t>publications</a:t>
            </a:r>
            <a:endParaRPr lang="da-DK" dirty="0" smtClean="0"/>
          </a:p>
          <a:p>
            <a:r>
              <a:rPr lang="da-DK" dirty="0" smtClean="0"/>
              <a:t>International </a:t>
            </a:r>
            <a:r>
              <a:rPr lang="da-DK" dirty="0" err="1" smtClean="0"/>
              <a:t>assessment</a:t>
            </a:r>
            <a:r>
              <a:rPr lang="da-DK" dirty="0" smtClean="0"/>
              <a:t> </a:t>
            </a:r>
            <a:r>
              <a:rPr lang="da-DK" dirty="0" err="1" smtClean="0"/>
              <a:t>commitee</a:t>
            </a:r>
            <a:endParaRPr lang="da-DK" dirty="0"/>
          </a:p>
          <a:p>
            <a:pPr lvl="1"/>
            <a:r>
              <a:rPr lang="da-DK" dirty="0" smtClean="0"/>
              <a:t>Three peers from the </a:t>
            </a:r>
            <a:r>
              <a:rPr lang="da-DK" dirty="0" err="1" smtClean="0"/>
              <a:t>field</a:t>
            </a:r>
            <a:r>
              <a:rPr lang="da-DK" dirty="0" smtClean="0"/>
              <a:t> </a:t>
            </a:r>
            <a:r>
              <a:rPr lang="da-DK" dirty="0" err="1" smtClean="0"/>
              <a:t>evaluating</a:t>
            </a:r>
            <a:r>
              <a:rPr lang="da-DK" dirty="0" smtClean="0"/>
              <a:t> </a:t>
            </a:r>
            <a:r>
              <a:rPr lang="da-DK" dirty="0" err="1" smtClean="0"/>
              <a:t>publications</a:t>
            </a:r>
            <a:endParaRPr lang="da-DK" dirty="0" smtClean="0"/>
          </a:p>
          <a:p>
            <a:r>
              <a:rPr lang="da-DK" dirty="0" err="1" smtClean="0"/>
              <a:t>Hiring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Only</a:t>
            </a:r>
            <a:r>
              <a:rPr lang="da-DK" dirty="0" smtClean="0"/>
              <a:t> </a:t>
            </a:r>
            <a:r>
              <a:rPr lang="da-DK" dirty="0" err="1" smtClean="0"/>
              <a:t>applicants</a:t>
            </a:r>
            <a:r>
              <a:rPr lang="da-DK" dirty="0" smtClean="0"/>
              <a:t> </a:t>
            </a:r>
            <a:r>
              <a:rPr lang="da-DK" dirty="0" err="1" smtClean="0"/>
              <a:t>assessed</a:t>
            </a:r>
            <a:r>
              <a:rPr lang="da-DK" dirty="0" smtClean="0"/>
              <a:t> </a:t>
            </a:r>
            <a:r>
              <a:rPr lang="da-DK" dirty="0" err="1" smtClean="0"/>
              <a:t>qualified</a:t>
            </a:r>
            <a:r>
              <a:rPr lang="da-DK" dirty="0" smtClean="0"/>
              <a:t> by </a:t>
            </a:r>
            <a:r>
              <a:rPr lang="da-DK" dirty="0" err="1" smtClean="0"/>
              <a:t>assessment</a:t>
            </a:r>
            <a:r>
              <a:rPr lang="da-DK" dirty="0" smtClean="0"/>
              <a:t> </a:t>
            </a:r>
            <a:r>
              <a:rPr lang="da-DK" dirty="0" err="1" smtClean="0"/>
              <a:t>committee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considered</a:t>
            </a:r>
            <a:endParaRPr lang="da-DK" dirty="0" smtClean="0"/>
          </a:p>
          <a:p>
            <a:pPr lvl="1"/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9753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long </a:t>
            </a:r>
            <a:r>
              <a:rPr lang="da-DK" dirty="0" err="1"/>
              <a:t>haul</a:t>
            </a:r>
            <a:r>
              <a:rPr lang="da-DK" dirty="0"/>
              <a:t> of research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 t="2709"/>
          <a:stretch/>
        </p:blipFill>
        <p:spPr>
          <a:xfrm>
            <a:off x="1005300" y="1626756"/>
            <a:ext cx="7464827" cy="45888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0459" y="1851948"/>
            <a:ext cx="2927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/>
              <a:t>Five</a:t>
            </a:r>
            <a:r>
              <a:rPr lang="da-DK" sz="2400" dirty="0"/>
              <a:t> </a:t>
            </a:r>
            <a:r>
              <a:rPr lang="da-DK" sz="2400" dirty="0" err="1"/>
              <a:t>years</a:t>
            </a:r>
            <a:r>
              <a:rPr lang="da-DK" sz="2400" dirty="0"/>
              <a:t> </a:t>
            </a:r>
            <a:r>
              <a:rPr lang="da-DK" sz="2400" dirty="0" err="1"/>
              <a:t>idea</a:t>
            </a:r>
            <a:r>
              <a:rPr lang="da-DK" sz="2400" dirty="0"/>
              <a:t> to </a:t>
            </a:r>
            <a:r>
              <a:rPr lang="da-DK" sz="2400" dirty="0" err="1"/>
              <a:t>publication</a:t>
            </a:r>
            <a:r>
              <a:rPr lang="da-DK" sz="2400" dirty="0"/>
              <a:t> from start to finish is not </a:t>
            </a:r>
            <a:r>
              <a:rPr lang="da-DK" sz="2400" dirty="0" err="1"/>
              <a:t>unusual</a:t>
            </a:r>
            <a:endParaRPr lang="da-DK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125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100c438e-8ab5-48c8-82dc-cdd8330a9e5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ba37fdca-996b-49ae-9a43-2de49de17cd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4670</TotalTime>
  <Words>308</Words>
  <Application>Microsoft Office PowerPoint</Application>
  <PresentationFormat>Brugerdefineret</PresentationFormat>
  <Paragraphs>52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Office Theme</vt:lpstr>
      <vt:lpstr>Open Science from a researchers perspective.. or .. ‘The academic life of Carl Otto’   Dr Charlotte Wien Professor of Scholarly Communication Head of Research and Analysis The University Library of Southern Denmark Twitter: @CharlotteWien</vt:lpstr>
      <vt:lpstr>Saint Augustine (AD 396)</vt:lpstr>
      <vt:lpstr>My cv in brief</vt:lpstr>
      <vt:lpstr>Carl Otto…</vt:lpstr>
      <vt:lpstr>Teaching</vt:lpstr>
      <vt:lpstr>University services</vt:lpstr>
      <vt:lpstr>PowerPoint-præsentation</vt:lpstr>
      <vt:lpstr>Becomming a full professor</vt:lpstr>
      <vt:lpstr>The long haul of research</vt:lpstr>
      <vt:lpstr>Research</vt:lpstr>
      <vt:lpstr>Open complexity</vt:lpstr>
      <vt:lpstr>Creating incentives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Wien</dc:creator>
  <cp:lastModifiedBy>Charlotte Wien</cp:lastModifiedBy>
  <cp:revision>27</cp:revision>
  <cp:lastPrinted>2018-04-12T08:48:22Z</cp:lastPrinted>
  <dcterms:created xsi:type="dcterms:W3CDTF">2018-03-28T14:22:59Z</dcterms:created>
  <dcterms:modified xsi:type="dcterms:W3CDTF">2018-04-12T08:54:00Z</dcterms:modified>
</cp:coreProperties>
</file>