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4120" r:id="rId2"/>
    <p:sldMasterId id="2147484144" r:id="rId3"/>
    <p:sldMasterId id="2147484156" r:id="rId4"/>
  </p:sldMasterIdLst>
  <p:notesMasterIdLst>
    <p:notesMasterId r:id="rId24"/>
  </p:notesMasterIdLst>
  <p:sldIdLst>
    <p:sldId id="256" r:id="rId5"/>
    <p:sldId id="496" r:id="rId6"/>
    <p:sldId id="441" r:id="rId7"/>
    <p:sldId id="442" r:id="rId8"/>
    <p:sldId id="443" r:id="rId9"/>
    <p:sldId id="444" r:id="rId10"/>
    <p:sldId id="457" r:id="rId11"/>
    <p:sldId id="483" r:id="rId12"/>
    <p:sldId id="484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9900"/>
    <a:srgbClr val="FF0000"/>
    <a:srgbClr val="00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7" autoAdjust="0"/>
    <p:restoredTop sz="94683" autoAdjust="0"/>
  </p:normalViewPr>
  <p:slideViewPr>
    <p:cSldViewPr>
      <p:cViewPr>
        <p:scale>
          <a:sx n="60" d="100"/>
          <a:sy n="60" d="100"/>
        </p:scale>
        <p:origin x="-11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530C5-F010-4C14-9774-37C9E4AC9E8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8A9596-B940-4181-BF93-C669783D00CE}">
      <dgm:prSet phldrT="[Text]" custT="1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800" dirty="0" smtClean="0"/>
            <a:t>Head (PI) of </a:t>
          </a:r>
        </a:p>
        <a:p>
          <a:r>
            <a:rPr lang="en-US" sz="800" dirty="0" smtClean="0"/>
            <a:t>LINDAT/CLARIAH-CZ</a:t>
          </a:r>
          <a:endParaRPr lang="en-US" sz="800" dirty="0"/>
        </a:p>
      </dgm:t>
    </dgm:pt>
    <dgm:pt modelId="{45545BB6-9B03-441B-98D5-DE7B2DBFA2DB}" type="parTrans" cxnId="{670DF917-84D1-4077-B174-CCD761250EB8}">
      <dgm:prSet/>
      <dgm:spPr/>
      <dgm:t>
        <a:bodyPr/>
        <a:lstStyle/>
        <a:p>
          <a:endParaRPr lang="en-US"/>
        </a:p>
      </dgm:t>
    </dgm:pt>
    <dgm:pt modelId="{E3AD01E2-CB71-4820-9426-F466F30FCBC6}" type="sibTrans" cxnId="{670DF917-84D1-4077-B174-CCD761250EB8}">
      <dgm:prSet/>
      <dgm:spPr/>
      <dgm:t>
        <a:bodyPr/>
        <a:lstStyle/>
        <a:p>
          <a:endParaRPr lang="en-US"/>
        </a:p>
      </dgm:t>
    </dgm:pt>
    <dgm:pt modelId="{4F1F7D84-B3BD-46BA-AB08-A4FE678AE53D}" type="asst">
      <dgm:prSet phldrT="[Text]"/>
      <dgm:spPr>
        <a:gradFill rotWithShape="0">
          <a:gsLst>
            <a:gs pos="0">
              <a:schemeClr val="accent2">
                <a:lumMod val="50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 smtClean="0"/>
            <a:t>Management Board </a:t>
          </a:r>
        </a:p>
        <a:p>
          <a:r>
            <a:rPr lang="en-US" dirty="0" smtClean="0"/>
            <a:t>(1 Rep. each partner)</a:t>
          </a:r>
          <a:endParaRPr lang="en-US" dirty="0"/>
        </a:p>
      </dgm:t>
    </dgm:pt>
    <dgm:pt modelId="{4AC98730-7D95-4C96-B8C4-3CCD89FFB48F}" type="parTrans" cxnId="{F7D5BAB6-E8CB-498A-AC22-7A61D0B6C0C4}">
      <dgm:prSet/>
      <dgm:spPr/>
      <dgm:t>
        <a:bodyPr/>
        <a:lstStyle/>
        <a:p>
          <a:endParaRPr lang="en-US"/>
        </a:p>
      </dgm:t>
    </dgm:pt>
    <dgm:pt modelId="{33728F46-FADE-448D-9C50-83CA43A0750D}" type="sibTrans" cxnId="{F7D5BAB6-E8CB-498A-AC22-7A61D0B6C0C4}">
      <dgm:prSet/>
      <dgm:spPr/>
      <dgm:t>
        <a:bodyPr/>
        <a:lstStyle/>
        <a:p>
          <a:endParaRPr lang="en-US"/>
        </a:p>
      </dgm:t>
    </dgm:pt>
    <dgm:pt modelId="{D1082E8F-A087-425B-89EA-B37FE9B67486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84000"/>
                <a:lumOff val="16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800" baseline="0" dirty="0" smtClean="0">
              <a:solidFill>
                <a:schemeClr val="tx1"/>
              </a:solidFill>
            </a:rPr>
            <a:t>Project Manager  (CU)</a:t>
          </a:r>
          <a:endParaRPr lang="en-US" sz="800" baseline="0" dirty="0">
            <a:solidFill>
              <a:schemeClr val="tx1"/>
            </a:solidFill>
          </a:endParaRPr>
        </a:p>
      </dgm:t>
    </dgm:pt>
    <dgm:pt modelId="{0A73AD4F-09F4-4C79-B068-DEC53AE370F6}" type="parTrans" cxnId="{EB8BF512-749B-40A0-A65B-40520F2C6B29}">
      <dgm:prSet/>
      <dgm:spPr/>
      <dgm:t>
        <a:bodyPr/>
        <a:lstStyle/>
        <a:p>
          <a:endParaRPr lang="en-US"/>
        </a:p>
      </dgm:t>
    </dgm:pt>
    <dgm:pt modelId="{97544357-B21E-46D3-9312-69F0E3868C8C}" type="sibTrans" cxnId="{EB8BF512-749B-40A0-A65B-40520F2C6B29}">
      <dgm:prSet/>
      <dgm:spPr/>
      <dgm:t>
        <a:bodyPr/>
        <a:lstStyle/>
        <a:p>
          <a:endParaRPr lang="en-US"/>
        </a:p>
      </dgm:t>
    </dgm:pt>
    <dgm:pt modelId="{459A25DA-1303-4C7F-96E7-7B356DF89DF2}">
      <dgm:prSet phldrT="[Text]" custT="1"/>
      <dgm:spPr/>
      <dgm:t>
        <a:bodyPr/>
        <a:lstStyle/>
        <a:p>
          <a:r>
            <a:rPr lang="en-US" sz="800" dirty="0" smtClean="0"/>
            <a:t>Institute of Philosophy AVCR</a:t>
          </a:r>
        </a:p>
      </dgm:t>
    </dgm:pt>
    <dgm:pt modelId="{7184AEAC-78C0-46AD-BC83-3C4626A99951}" type="parTrans" cxnId="{A9E78502-47D1-4A30-B9E4-C6268E72D530}">
      <dgm:prSet/>
      <dgm:spPr/>
      <dgm:t>
        <a:bodyPr/>
        <a:lstStyle/>
        <a:p>
          <a:endParaRPr lang="en-US"/>
        </a:p>
      </dgm:t>
    </dgm:pt>
    <dgm:pt modelId="{C4A9EB77-0D9D-4BC6-832A-23CF9FB15064}" type="sibTrans" cxnId="{A9E78502-47D1-4A30-B9E4-C6268E72D530}">
      <dgm:prSet/>
      <dgm:spPr/>
      <dgm:t>
        <a:bodyPr/>
        <a:lstStyle/>
        <a:p>
          <a:endParaRPr lang="en-US"/>
        </a:p>
      </dgm:t>
    </dgm:pt>
    <dgm:pt modelId="{1BA67992-A5C1-4487-A877-D859F456F52F}">
      <dgm:prSet phldrT="[Text]" custT="1"/>
      <dgm:spPr/>
      <dgm:t>
        <a:bodyPr/>
        <a:lstStyle/>
        <a:p>
          <a:r>
            <a:rPr lang="en-US" sz="800" baseline="0" dirty="0" smtClean="0"/>
            <a:t>Library </a:t>
          </a:r>
        </a:p>
        <a:p>
          <a:r>
            <a:rPr lang="en-US" sz="800" baseline="0" dirty="0" smtClean="0"/>
            <a:t>AVCR</a:t>
          </a:r>
          <a:endParaRPr lang="en-US" sz="800" baseline="0" dirty="0"/>
        </a:p>
      </dgm:t>
    </dgm:pt>
    <dgm:pt modelId="{6E0E3034-ADE3-4E54-A23A-F6C47C754AED}" type="parTrans" cxnId="{B12DF6D5-0FBA-4726-910A-E5AE6E11689C}">
      <dgm:prSet/>
      <dgm:spPr/>
      <dgm:t>
        <a:bodyPr/>
        <a:lstStyle/>
        <a:p>
          <a:endParaRPr lang="en-US"/>
        </a:p>
      </dgm:t>
    </dgm:pt>
    <dgm:pt modelId="{51A60F15-82A1-48BD-83D4-6491ED9F831E}" type="sibTrans" cxnId="{B12DF6D5-0FBA-4726-910A-E5AE6E11689C}">
      <dgm:prSet/>
      <dgm:spPr/>
      <dgm:t>
        <a:bodyPr/>
        <a:lstStyle/>
        <a:p>
          <a:endParaRPr lang="en-US"/>
        </a:p>
      </dgm:t>
    </dgm:pt>
    <dgm:pt modelId="{16C3774C-233E-4196-BFA7-9E6600F8DD85}" type="asst">
      <dgm:prSet phldrT="[Text]" custT="1"/>
      <dgm:spPr>
        <a:gradFill rotWithShape="0">
          <a:gsLst>
            <a:gs pos="0">
              <a:srgbClr val="760000"/>
            </a:gs>
            <a:gs pos="80000">
              <a:srgbClr val="C00000"/>
            </a:gs>
            <a:gs pos="100000">
              <a:srgbClr val="C00000">
                <a:lumMod val="53000"/>
                <a:alpha val="56000"/>
              </a:srgbClr>
            </a:gs>
          </a:gsLst>
        </a:gradFill>
      </dgm:spPr>
      <dgm:t>
        <a:bodyPr/>
        <a:lstStyle/>
        <a:p>
          <a:r>
            <a:rPr lang="en-US" sz="800" dirty="0" smtClean="0"/>
            <a:t>International Advisory Board</a:t>
          </a:r>
          <a:endParaRPr lang="en-US" sz="800" dirty="0"/>
        </a:p>
      </dgm:t>
    </dgm:pt>
    <dgm:pt modelId="{C15CE757-2ABA-41B0-83E8-8D08D26B5C66}" type="parTrans" cxnId="{35AAB649-773D-4AD7-A440-68BD74395EAE}">
      <dgm:prSet/>
      <dgm:spPr>
        <a:ln>
          <a:prstDash val="sysDash"/>
        </a:ln>
      </dgm:spPr>
      <dgm:t>
        <a:bodyPr/>
        <a:lstStyle/>
        <a:p>
          <a:endParaRPr lang="en-US"/>
        </a:p>
      </dgm:t>
    </dgm:pt>
    <dgm:pt modelId="{8DDBFA35-342C-4E75-8C44-6FF66192650F}" type="sibTrans" cxnId="{35AAB649-773D-4AD7-A440-68BD74395EAE}">
      <dgm:prSet/>
      <dgm:spPr/>
      <dgm:t>
        <a:bodyPr/>
        <a:lstStyle/>
        <a:p>
          <a:endParaRPr lang="en-US"/>
        </a:p>
      </dgm:t>
    </dgm:pt>
    <dgm:pt modelId="{DB5DDCE6-B913-4908-8105-8A8006604229}">
      <dgm:prSet phldrT="[Text]" custT="1"/>
      <dgm:spPr/>
      <dgm:t>
        <a:bodyPr/>
        <a:lstStyle/>
        <a:p>
          <a:r>
            <a:rPr lang="en-US" sz="800" dirty="0" smtClean="0"/>
            <a:t>Charles University  </a:t>
          </a:r>
          <a:r>
            <a:rPr lang="cs-CZ" sz="800" dirty="0" smtClean="0"/>
            <a:t> (</a:t>
          </a:r>
          <a:r>
            <a:rPr lang="en-US" sz="800" dirty="0" smtClean="0"/>
            <a:t>FA, FMP)</a:t>
          </a:r>
          <a:endParaRPr lang="en-US" sz="800" dirty="0"/>
        </a:p>
      </dgm:t>
    </dgm:pt>
    <dgm:pt modelId="{8429FD75-6E2C-4718-8EB3-C527937B00BA}" type="parTrans" cxnId="{CE95A6B2-1995-4E24-A93F-1242C8EE57A1}">
      <dgm:prSet/>
      <dgm:spPr/>
      <dgm:t>
        <a:bodyPr/>
        <a:lstStyle/>
        <a:p>
          <a:endParaRPr lang="en-US"/>
        </a:p>
      </dgm:t>
    </dgm:pt>
    <dgm:pt modelId="{529DCE46-094A-44D5-AFBE-BCE85BCA992D}" type="sibTrans" cxnId="{CE95A6B2-1995-4E24-A93F-1242C8EE57A1}">
      <dgm:prSet/>
      <dgm:spPr/>
      <dgm:t>
        <a:bodyPr/>
        <a:lstStyle/>
        <a:p>
          <a:endParaRPr lang="en-US"/>
        </a:p>
      </dgm:t>
    </dgm:pt>
    <dgm:pt modelId="{A2C487AB-D20E-4FDF-9706-71D2D732B0E2}">
      <dgm:prSet phldrT="[Text]" custT="1"/>
      <dgm:spPr/>
      <dgm:t>
        <a:bodyPr/>
        <a:lstStyle/>
        <a:p>
          <a:r>
            <a:rPr lang="en-US" sz="800" dirty="0" smtClean="0"/>
            <a:t>Univ. of West Bohemia (FAS)</a:t>
          </a:r>
          <a:endParaRPr lang="en-US" sz="800" dirty="0"/>
        </a:p>
      </dgm:t>
    </dgm:pt>
    <dgm:pt modelId="{05186D2A-F3AA-429F-BD67-A2C2CEA583CF}" type="parTrans" cxnId="{193552B4-F253-4DF0-B09B-4A3B21A00CE4}">
      <dgm:prSet/>
      <dgm:spPr/>
      <dgm:t>
        <a:bodyPr/>
        <a:lstStyle/>
        <a:p>
          <a:endParaRPr lang="en-US"/>
        </a:p>
      </dgm:t>
    </dgm:pt>
    <dgm:pt modelId="{65BDBA44-4A02-4C45-ABE8-955D931E1094}" type="sibTrans" cxnId="{193552B4-F253-4DF0-B09B-4A3B21A00CE4}">
      <dgm:prSet/>
      <dgm:spPr/>
      <dgm:t>
        <a:bodyPr/>
        <a:lstStyle/>
        <a:p>
          <a:endParaRPr lang="en-US"/>
        </a:p>
      </dgm:t>
    </dgm:pt>
    <dgm:pt modelId="{10FF8146-9B98-445F-9B41-F65D7944B284}">
      <dgm:prSet phldrT="[Text]" custT="1"/>
      <dgm:spPr/>
      <dgm:t>
        <a:bodyPr/>
        <a:lstStyle/>
        <a:p>
          <a:r>
            <a:rPr lang="en-US" sz="800" dirty="0" smtClean="0"/>
            <a:t>Moravian Library</a:t>
          </a:r>
          <a:endParaRPr lang="en-US" sz="800" dirty="0"/>
        </a:p>
      </dgm:t>
    </dgm:pt>
    <dgm:pt modelId="{589625B1-C527-414D-BE9D-083D470C3269}" type="parTrans" cxnId="{F80BC2C9-004B-4438-ACFF-BA25B1B61767}">
      <dgm:prSet/>
      <dgm:spPr/>
      <dgm:t>
        <a:bodyPr/>
        <a:lstStyle/>
        <a:p>
          <a:endParaRPr lang="en-US"/>
        </a:p>
      </dgm:t>
    </dgm:pt>
    <dgm:pt modelId="{6459D988-2CCC-4E9B-B877-E2EEDC24C4BF}" type="sibTrans" cxnId="{F80BC2C9-004B-4438-ACFF-BA25B1B61767}">
      <dgm:prSet/>
      <dgm:spPr/>
      <dgm:t>
        <a:bodyPr/>
        <a:lstStyle/>
        <a:p>
          <a:endParaRPr lang="en-US"/>
        </a:p>
      </dgm:t>
    </dgm:pt>
    <dgm:pt modelId="{0273CC1C-6429-4E68-AA59-5FC4E93CD21B}">
      <dgm:prSet phldrT="[Text]" custT="1"/>
      <dgm:spPr/>
      <dgm:t>
        <a:bodyPr/>
        <a:lstStyle/>
        <a:p>
          <a:r>
            <a:rPr lang="en-US" sz="800" dirty="0" smtClean="0"/>
            <a:t>Masaryk Univ. FI, FA</a:t>
          </a:r>
          <a:endParaRPr lang="en-US" sz="800" dirty="0"/>
        </a:p>
      </dgm:t>
    </dgm:pt>
    <dgm:pt modelId="{D5E7EA74-AFF4-41F8-978B-1D1E56288216}" type="parTrans" cxnId="{60DEA103-DDD3-44C8-898B-55CBC24807E3}">
      <dgm:prSet/>
      <dgm:spPr/>
      <dgm:t>
        <a:bodyPr/>
        <a:lstStyle/>
        <a:p>
          <a:endParaRPr lang="en-US"/>
        </a:p>
      </dgm:t>
    </dgm:pt>
    <dgm:pt modelId="{75043A3C-97D8-48D0-A222-3A001A4E18A8}" type="sibTrans" cxnId="{60DEA103-DDD3-44C8-898B-55CBC24807E3}">
      <dgm:prSet/>
      <dgm:spPr/>
      <dgm:t>
        <a:bodyPr/>
        <a:lstStyle/>
        <a:p>
          <a:endParaRPr lang="en-US"/>
        </a:p>
      </dgm:t>
    </dgm:pt>
    <dgm:pt modelId="{1F4F773C-A018-4792-A0AF-5849121C9E80}">
      <dgm:prSet phldrT="[Text]" custT="1"/>
      <dgm:spPr/>
      <dgm:t>
        <a:bodyPr/>
        <a:lstStyle/>
        <a:p>
          <a:r>
            <a:rPr lang="en-US" sz="800" dirty="0" smtClean="0"/>
            <a:t>National Gallery</a:t>
          </a:r>
          <a:endParaRPr lang="en-US" sz="800" dirty="0"/>
        </a:p>
      </dgm:t>
    </dgm:pt>
    <dgm:pt modelId="{A85F09D8-9B4A-456D-B346-D93286A7625F}" type="parTrans" cxnId="{11B34A52-25A1-4385-A24C-91C67D06DC46}">
      <dgm:prSet/>
      <dgm:spPr/>
      <dgm:t>
        <a:bodyPr/>
        <a:lstStyle/>
        <a:p>
          <a:endParaRPr lang="en-US"/>
        </a:p>
      </dgm:t>
    </dgm:pt>
    <dgm:pt modelId="{4A5F5DEB-3BF8-4878-9ED5-BF40DD38E152}" type="sibTrans" cxnId="{11B34A52-25A1-4385-A24C-91C67D06DC46}">
      <dgm:prSet/>
      <dgm:spPr/>
      <dgm:t>
        <a:bodyPr/>
        <a:lstStyle/>
        <a:p>
          <a:endParaRPr lang="en-US"/>
        </a:p>
      </dgm:t>
    </dgm:pt>
    <dgm:pt modelId="{4F976501-4CB2-4FDA-950F-CDD20654A8C8}">
      <dgm:prSet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84000"/>
                <a:lumOff val="16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800" dirty="0" smtClean="0">
              <a:solidFill>
                <a:schemeClr val="tx1"/>
              </a:solidFill>
            </a:rPr>
            <a:t>IT Systems coordinator (CU)</a:t>
          </a:r>
          <a:endParaRPr lang="en-US" sz="800" dirty="0">
            <a:solidFill>
              <a:schemeClr val="tx1"/>
            </a:solidFill>
          </a:endParaRPr>
        </a:p>
      </dgm:t>
    </dgm:pt>
    <dgm:pt modelId="{64231EA4-7866-41FB-8AFB-7A1D9B48E67F}" type="parTrans" cxnId="{E10489AA-2221-49D2-81BE-7EF72FFDFC1D}">
      <dgm:prSet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</dgm:spPr>
      <dgm:t>
        <a:bodyPr/>
        <a:lstStyle/>
        <a:p>
          <a:endParaRPr lang="en-US" sz="800"/>
        </a:p>
      </dgm:t>
    </dgm:pt>
    <dgm:pt modelId="{64096D61-55A0-4A90-94A4-EF95DD82D83B}" type="sibTrans" cxnId="{E10489AA-2221-49D2-81BE-7EF72FFDFC1D}">
      <dgm:prSet/>
      <dgm:spPr/>
      <dgm:t>
        <a:bodyPr/>
        <a:lstStyle/>
        <a:p>
          <a:endParaRPr lang="en-US"/>
        </a:p>
      </dgm:t>
    </dgm:pt>
    <dgm:pt modelId="{F21E8948-43DC-46B6-B8DE-B5DF219637C0}">
      <dgm:prSet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84000"/>
                <a:lumOff val="16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800" dirty="0" smtClean="0">
              <a:solidFill>
                <a:schemeClr val="tx1"/>
              </a:solidFill>
            </a:rPr>
            <a:t>Administrator (CU)</a:t>
          </a:r>
          <a:endParaRPr lang="en-US" sz="800" dirty="0">
            <a:solidFill>
              <a:schemeClr val="tx1"/>
            </a:solidFill>
          </a:endParaRPr>
        </a:p>
      </dgm:t>
    </dgm:pt>
    <dgm:pt modelId="{B1247A70-4855-4B68-859F-EC270F6B6317}" type="parTrans" cxnId="{60A57CB4-E0C3-422B-B93E-707290E40CAF}">
      <dgm:prSet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</dgm:spPr>
      <dgm:t>
        <a:bodyPr/>
        <a:lstStyle/>
        <a:p>
          <a:endParaRPr lang="en-US" sz="800"/>
        </a:p>
      </dgm:t>
    </dgm:pt>
    <dgm:pt modelId="{87EDC1F5-8EA0-41F6-BD88-B9425957D24C}" type="sibTrans" cxnId="{60A57CB4-E0C3-422B-B93E-707290E40CAF}">
      <dgm:prSet/>
      <dgm:spPr/>
      <dgm:t>
        <a:bodyPr/>
        <a:lstStyle/>
        <a:p>
          <a:endParaRPr lang="en-US"/>
        </a:p>
      </dgm:t>
    </dgm:pt>
    <dgm:pt modelId="{EDA142C0-9D54-445B-873B-9902674695BC}">
      <dgm:prSet custT="1"/>
      <dgm:spPr/>
      <dgm:t>
        <a:bodyPr/>
        <a:lstStyle/>
        <a:p>
          <a:r>
            <a:rPr lang="en-US" sz="800" dirty="0" smtClean="0"/>
            <a:t>National Library</a:t>
          </a:r>
          <a:endParaRPr lang="en-US" sz="800" dirty="0"/>
        </a:p>
      </dgm:t>
    </dgm:pt>
    <dgm:pt modelId="{B3248C6B-CADA-4142-BDD9-4E41343F8875}" type="parTrans" cxnId="{821E5784-0CEB-43D4-9C2B-6B7010F89092}">
      <dgm:prSet/>
      <dgm:spPr/>
      <dgm:t>
        <a:bodyPr/>
        <a:lstStyle/>
        <a:p>
          <a:endParaRPr lang="en-US"/>
        </a:p>
      </dgm:t>
    </dgm:pt>
    <dgm:pt modelId="{E7852B9E-6D00-4255-A3FD-7F9D80488DE3}" type="sibTrans" cxnId="{821E5784-0CEB-43D4-9C2B-6B7010F89092}">
      <dgm:prSet/>
      <dgm:spPr/>
      <dgm:t>
        <a:bodyPr/>
        <a:lstStyle/>
        <a:p>
          <a:endParaRPr lang="en-US"/>
        </a:p>
      </dgm:t>
    </dgm:pt>
    <dgm:pt modelId="{DFD1B79C-A335-49B1-8B6C-74666EC1D31E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5AB7AE36-22A4-4476-9F59-3D00B3109647}" type="parTrans" cxnId="{924A35B2-C1B2-466F-A45F-023374825A61}">
      <dgm:prSet/>
      <dgm:spPr/>
      <dgm:t>
        <a:bodyPr/>
        <a:lstStyle/>
        <a:p>
          <a:endParaRPr lang="en-US"/>
        </a:p>
      </dgm:t>
    </dgm:pt>
    <dgm:pt modelId="{5EBE0D27-5BA5-40DF-AAF3-3AE767ED71F7}" type="sibTrans" cxnId="{924A35B2-C1B2-466F-A45F-023374825A61}">
      <dgm:prSet/>
      <dgm:spPr/>
      <dgm:t>
        <a:bodyPr/>
        <a:lstStyle/>
        <a:p>
          <a:endParaRPr lang="en-US"/>
        </a:p>
      </dgm:t>
    </dgm:pt>
    <dgm:pt modelId="{568CF437-299C-4C85-ADA9-F93EC21A65B9}">
      <dgm:prSet custT="1"/>
      <dgm:spPr/>
      <dgm:t>
        <a:bodyPr/>
        <a:lstStyle/>
        <a:p>
          <a:r>
            <a:rPr lang="en-US" sz="800" dirty="0" smtClean="0"/>
            <a:t>Access team</a:t>
          </a:r>
          <a:endParaRPr lang="en-US" sz="800" dirty="0"/>
        </a:p>
      </dgm:t>
    </dgm:pt>
    <dgm:pt modelId="{750CDFC9-5651-4BFA-A1DE-EA58FA889160}" type="parTrans" cxnId="{C87BE183-5357-40EE-BD0C-7722489A4FE5}">
      <dgm:prSet/>
      <dgm:spPr/>
      <dgm:t>
        <a:bodyPr/>
        <a:lstStyle/>
        <a:p>
          <a:endParaRPr lang="en-US"/>
        </a:p>
      </dgm:t>
    </dgm:pt>
    <dgm:pt modelId="{5CE13966-0D4C-42FF-B7C8-E0EA0444D0E8}" type="sibTrans" cxnId="{C87BE183-5357-40EE-BD0C-7722489A4FE5}">
      <dgm:prSet/>
      <dgm:spPr/>
      <dgm:t>
        <a:bodyPr/>
        <a:lstStyle/>
        <a:p>
          <a:endParaRPr lang="en-US"/>
        </a:p>
      </dgm:t>
    </dgm:pt>
    <dgm:pt modelId="{060DB7B8-6A88-4DFD-A18E-92CBCE6583C3}" type="asst">
      <dgm:prSet custT="1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tx2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800" dirty="0" smtClean="0"/>
            <a:t>GA Expert / National coordinators</a:t>
          </a:r>
          <a:endParaRPr lang="en-US" sz="800" dirty="0"/>
        </a:p>
      </dgm:t>
    </dgm:pt>
    <dgm:pt modelId="{91A0535E-7ED9-4429-839B-FEF3D30AD9F2}" type="parTrans" cxnId="{E7C1EB17-CD36-44ED-9FFC-D362808C030B}">
      <dgm:prSet/>
      <dgm:spPr/>
      <dgm:t>
        <a:bodyPr/>
        <a:lstStyle/>
        <a:p>
          <a:endParaRPr lang="en-US"/>
        </a:p>
      </dgm:t>
    </dgm:pt>
    <dgm:pt modelId="{D69AE2B1-55D7-4DB1-B63F-175ECF71455F}" type="sibTrans" cxnId="{E7C1EB17-CD36-44ED-9FFC-D362808C030B}">
      <dgm:prSet/>
      <dgm:spPr/>
      <dgm:t>
        <a:bodyPr/>
        <a:lstStyle/>
        <a:p>
          <a:endParaRPr lang="en-US"/>
        </a:p>
      </dgm:t>
    </dgm:pt>
    <dgm:pt modelId="{8A958697-8C19-448E-95E7-1087525CD395}" type="asst">
      <dgm:prSet custT="1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tx2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800" dirty="0" smtClean="0"/>
            <a:t>CLARIN, DARIAH ERICs’ Committee and WG member(s)</a:t>
          </a:r>
          <a:endParaRPr lang="en-US" sz="800" dirty="0"/>
        </a:p>
      </dgm:t>
    </dgm:pt>
    <dgm:pt modelId="{A9D1AD03-407B-42A1-B5B5-2DA9937A58CE}" type="parTrans" cxnId="{0510514E-5934-47C2-9774-230B43CB5C36}">
      <dgm:prSet/>
      <dgm:spPr/>
      <dgm:t>
        <a:bodyPr/>
        <a:lstStyle/>
        <a:p>
          <a:endParaRPr lang="en-US"/>
        </a:p>
      </dgm:t>
    </dgm:pt>
    <dgm:pt modelId="{A34F95EB-5D88-46DB-A6C8-70CE17B4B055}" type="sibTrans" cxnId="{0510514E-5934-47C2-9774-230B43CB5C36}">
      <dgm:prSet/>
      <dgm:spPr/>
      <dgm:t>
        <a:bodyPr/>
        <a:lstStyle/>
        <a:p>
          <a:endParaRPr lang="en-US"/>
        </a:p>
      </dgm:t>
    </dgm:pt>
    <dgm:pt modelId="{AB1323D6-3FBE-4F98-94A6-0526023405CB}">
      <dgm:prSet custT="1"/>
      <dgm:spPr/>
      <dgm:t>
        <a:bodyPr/>
        <a:lstStyle/>
        <a:p>
          <a:r>
            <a:rPr lang="en-US" sz="800" dirty="0" smtClean="0"/>
            <a:t>Text tools development </a:t>
          </a:r>
          <a:endParaRPr lang="en-US" sz="800" dirty="0"/>
        </a:p>
      </dgm:t>
    </dgm:pt>
    <dgm:pt modelId="{183212E7-2261-46AB-814F-A394E5BFB6A4}" type="parTrans" cxnId="{7570873A-399C-4D7D-832A-73887F469034}">
      <dgm:prSet/>
      <dgm:spPr/>
      <dgm:t>
        <a:bodyPr/>
        <a:lstStyle/>
        <a:p>
          <a:endParaRPr lang="en-US" sz="800"/>
        </a:p>
      </dgm:t>
    </dgm:pt>
    <dgm:pt modelId="{C7C71B46-BFB3-4414-B15B-92EB670D828B}" type="sibTrans" cxnId="{7570873A-399C-4D7D-832A-73887F469034}">
      <dgm:prSet/>
      <dgm:spPr/>
      <dgm:t>
        <a:bodyPr/>
        <a:lstStyle/>
        <a:p>
          <a:endParaRPr lang="en-US"/>
        </a:p>
      </dgm:t>
    </dgm:pt>
    <dgm:pt modelId="{E3476FD8-3505-41C3-B811-AE45088B9711}">
      <dgm:prSet custT="1"/>
      <dgm:spPr/>
      <dgm:t>
        <a:bodyPr/>
        <a:lstStyle/>
        <a:p>
          <a:r>
            <a:rPr lang="en-US" sz="800" dirty="0" smtClean="0"/>
            <a:t>Data management</a:t>
          </a:r>
          <a:endParaRPr lang="en-US" sz="800" dirty="0"/>
        </a:p>
      </dgm:t>
    </dgm:pt>
    <dgm:pt modelId="{C5067A4E-02C7-4F2F-89EC-17C16ED16674}" type="parTrans" cxnId="{CD2E8468-1B62-4799-9549-3E5AE8797E86}">
      <dgm:prSet/>
      <dgm:spPr/>
      <dgm:t>
        <a:bodyPr/>
        <a:lstStyle/>
        <a:p>
          <a:endParaRPr lang="en-US" sz="800"/>
        </a:p>
      </dgm:t>
    </dgm:pt>
    <dgm:pt modelId="{D5C0920E-D842-4189-A62D-0B778B5D6111}" type="sibTrans" cxnId="{CD2E8468-1B62-4799-9549-3E5AE8797E86}">
      <dgm:prSet/>
      <dgm:spPr/>
      <dgm:t>
        <a:bodyPr/>
        <a:lstStyle/>
        <a:p>
          <a:endParaRPr lang="en-US"/>
        </a:p>
      </dgm:t>
    </dgm:pt>
    <dgm:pt modelId="{1AF4D590-5294-4969-A1E2-BA78421E533F}">
      <dgm:prSet custT="1"/>
      <dgm:spPr/>
      <dgm:t>
        <a:bodyPr/>
        <a:lstStyle/>
        <a:p>
          <a:r>
            <a:rPr lang="en-US" sz="800" dirty="0" smtClean="0"/>
            <a:t>Repository team</a:t>
          </a:r>
          <a:endParaRPr lang="en-US" sz="800" dirty="0"/>
        </a:p>
      </dgm:t>
    </dgm:pt>
    <dgm:pt modelId="{996C3D3D-ED58-4A31-9C70-686FF692D7AD}" type="parTrans" cxnId="{DDEEEA3D-B8CF-40DC-821A-8A11A3312EC3}">
      <dgm:prSet/>
      <dgm:spPr/>
      <dgm:t>
        <a:bodyPr/>
        <a:lstStyle/>
        <a:p>
          <a:endParaRPr lang="en-US"/>
        </a:p>
      </dgm:t>
    </dgm:pt>
    <dgm:pt modelId="{8496D921-37FC-4D91-AB0C-65E412891FF0}" type="sibTrans" cxnId="{DDEEEA3D-B8CF-40DC-821A-8A11A3312EC3}">
      <dgm:prSet/>
      <dgm:spPr/>
      <dgm:t>
        <a:bodyPr/>
        <a:lstStyle/>
        <a:p>
          <a:endParaRPr lang="en-US"/>
        </a:p>
      </dgm:t>
    </dgm:pt>
    <dgm:pt modelId="{48F13FB9-7509-4A4D-9314-8BE8B64DF5DB}">
      <dgm:prSet custT="1"/>
      <dgm:spPr/>
      <dgm:t>
        <a:bodyPr/>
        <a:lstStyle/>
        <a:p>
          <a:r>
            <a:rPr lang="en-US" sz="800" dirty="0" smtClean="0"/>
            <a:t>Speech tools development</a:t>
          </a:r>
          <a:endParaRPr lang="en-US" sz="800" dirty="0"/>
        </a:p>
      </dgm:t>
    </dgm:pt>
    <dgm:pt modelId="{A5284B8F-2271-4639-8633-EFBC9F302299}" type="parTrans" cxnId="{90055F9B-A5D7-47F0-B348-2E2F706385A4}">
      <dgm:prSet/>
      <dgm:spPr/>
      <dgm:t>
        <a:bodyPr/>
        <a:lstStyle/>
        <a:p>
          <a:endParaRPr lang="en-US"/>
        </a:p>
      </dgm:t>
    </dgm:pt>
    <dgm:pt modelId="{E9AD8295-C51B-456D-B763-7BA4D8DB7A72}" type="sibTrans" cxnId="{90055F9B-A5D7-47F0-B348-2E2F706385A4}">
      <dgm:prSet/>
      <dgm:spPr/>
      <dgm:t>
        <a:bodyPr/>
        <a:lstStyle/>
        <a:p>
          <a:endParaRPr lang="en-US"/>
        </a:p>
      </dgm:t>
    </dgm:pt>
    <dgm:pt modelId="{513B5653-C672-4B12-8113-7C8B048C0CE1}">
      <dgm:prSet custT="1"/>
      <dgm:spPr/>
      <dgm:t>
        <a:bodyPr/>
        <a:lstStyle/>
        <a:p>
          <a:r>
            <a:rPr lang="en-US" sz="800" dirty="0" smtClean="0"/>
            <a:t>Data management</a:t>
          </a:r>
          <a:endParaRPr lang="en-US" sz="800" dirty="0"/>
        </a:p>
      </dgm:t>
    </dgm:pt>
    <dgm:pt modelId="{33BDD9D0-3955-4FA1-A2EB-BE5F29FF3AD0}" type="parTrans" cxnId="{BBBCED09-8264-49CA-8A7A-A8B0752985F2}">
      <dgm:prSet/>
      <dgm:spPr/>
      <dgm:t>
        <a:bodyPr/>
        <a:lstStyle/>
        <a:p>
          <a:endParaRPr lang="en-US"/>
        </a:p>
      </dgm:t>
    </dgm:pt>
    <dgm:pt modelId="{79A94D11-1611-4566-9046-8EE3E9C815E5}" type="sibTrans" cxnId="{BBBCED09-8264-49CA-8A7A-A8B0752985F2}">
      <dgm:prSet/>
      <dgm:spPr/>
      <dgm:t>
        <a:bodyPr/>
        <a:lstStyle/>
        <a:p>
          <a:endParaRPr lang="en-US"/>
        </a:p>
      </dgm:t>
    </dgm:pt>
    <dgm:pt modelId="{9B0C4D54-661A-4964-B616-AE17251359B2}">
      <dgm:prSet custT="1"/>
      <dgm:spPr/>
      <dgm:t>
        <a:bodyPr/>
        <a:lstStyle/>
        <a:p>
          <a:r>
            <a:rPr lang="en-US" sz="800" dirty="0" smtClean="0"/>
            <a:t>Regional Universities Outreach</a:t>
          </a:r>
          <a:endParaRPr lang="en-US" sz="800" dirty="0"/>
        </a:p>
      </dgm:t>
    </dgm:pt>
    <dgm:pt modelId="{1E2BAB20-4E6B-49FF-91FF-8CC594F42D80}" type="parTrans" cxnId="{49FC8012-3121-4B45-B2EC-35713191B9AF}">
      <dgm:prSet/>
      <dgm:spPr/>
      <dgm:t>
        <a:bodyPr/>
        <a:lstStyle/>
        <a:p>
          <a:endParaRPr lang="en-US"/>
        </a:p>
      </dgm:t>
    </dgm:pt>
    <dgm:pt modelId="{820CD2DD-126A-4829-8C88-6B868B3E0F60}" type="sibTrans" cxnId="{49FC8012-3121-4B45-B2EC-35713191B9AF}">
      <dgm:prSet/>
      <dgm:spPr/>
      <dgm:t>
        <a:bodyPr/>
        <a:lstStyle/>
        <a:p>
          <a:endParaRPr lang="en-US"/>
        </a:p>
      </dgm:t>
    </dgm:pt>
    <dgm:pt modelId="{D0A650A8-78FB-4524-AA22-F64DBFA6ED39}">
      <dgm:prSet phldrT="[Text]" custT="1"/>
      <dgm:spPr/>
      <dgm:t>
        <a:bodyPr/>
        <a:lstStyle/>
        <a:p>
          <a:r>
            <a:rPr lang="en-US" sz="800" dirty="0" smtClean="0"/>
            <a:t>History Institute </a:t>
          </a:r>
          <a:r>
            <a:rPr lang="en-US" sz="800" baseline="0" dirty="0" smtClean="0"/>
            <a:t>AVCR</a:t>
          </a:r>
          <a:r>
            <a:rPr lang="en-US" sz="800" dirty="0" smtClean="0"/>
            <a:t> </a:t>
          </a:r>
          <a:endParaRPr lang="en-US" sz="800" dirty="0"/>
        </a:p>
      </dgm:t>
    </dgm:pt>
    <dgm:pt modelId="{BD0300BC-E1AE-4BAE-A7DC-AA7102973A7D}" type="parTrans" cxnId="{9B635481-0CB0-48D7-AD21-326ACC8BA4DB}">
      <dgm:prSet/>
      <dgm:spPr/>
      <dgm:t>
        <a:bodyPr/>
        <a:lstStyle/>
        <a:p>
          <a:endParaRPr lang="en-US"/>
        </a:p>
      </dgm:t>
    </dgm:pt>
    <dgm:pt modelId="{034EE0B6-451E-4F32-BB56-61AD97211504}" type="sibTrans" cxnId="{9B635481-0CB0-48D7-AD21-326ACC8BA4DB}">
      <dgm:prSet/>
      <dgm:spPr/>
      <dgm:t>
        <a:bodyPr/>
        <a:lstStyle/>
        <a:p>
          <a:endParaRPr lang="en-US"/>
        </a:p>
      </dgm:t>
    </dgm:pt>
    <dgm:pt modelId="{D831130A-E634-4508-8BD7-74D4145A7CF2}">
      <dgm:prSet phldrT="[Text]" custT="1"/>
      <dgm:spPr/>
      <dgm:t>
        <a:bodyPr/>
        <a:lstStyle/>
        <a:p>
          <a:r>
            <a:rPr lang="en-US" sz="800" dirty="0" smtClean="0"/>
            <a:t>National Film Archive</a:t>
          </a:r>
          <a:endParaRPr lang="en-US" sz="800" dirty="0"/>
        </a:p>
      </dgm:t>
    </dgm:pt>
    <dgm:pt modelId="{89F55950-6CDC-4FF1-8DED-B1239957CD5D}" type="parTrans" cxnId="{04E22D82-4D5D-4004-9417-7490033DFA91}">
      <dgm:prSet/>
      <dgm:spPr/>
      <dgm:t>
        <a:bodyPr/>
        <a:lstStyle/>
        <a:p>
          <a:endParaRPr lang="en-US"/>
        </a:p>
      </dgm:t>
    </dgm:pt>
    <dgm:pt modelId="{0728570C-B8E4-4FAB-B97F-2274A33F457E}" type="sibTrans" cxnId="{04E22D82-4D5D-4004-9417-7490033DFA91}">
      <dgm:prSet/>
      <dgm:spPr/>
      <dgm:t>
        <a:bodyPr/>
        <a:lstStyle/>
        <a:p>
          <a:endParaRPr lang="en-US"/>
        </a:p>
      </dgm:t>
    </dgm:pt>
    <dgm:pt modelId="{25523034-21E3-4E83-A377-EF85E17BDAE5}">
      <dgm:prSet custT="1"/>
      <dgm:spPr/>
      <dgm:t>
        <a:bodyPr/>
        <a:lstStyle/>
        <a:p>
          <a:r>
            <a:rPr lang="en-US" sz="800" dirty="0" smtClean="0"/>
            <a:t>Coordination within MEMORI</a:t>
          </a:r>
          <a:endParaRPr lang="en-US" sz="800" dirty="0"/>
        </a:p>
      </dgm:t>
    </dgm:pt>
    <dgm:pt modelId="{5914B900-A6B3-4494-BDC7-94335DB80F44}" type="parTrans" cxnId="{C79CFE3A-2295-423A-AAD5-0A68328BDA39}">
      <dgm:prSet/>
      <dgm:spPr/>
      <dgm:t>
        <a:bodyPr/>
        <a:lstStyle/>
        <a:p>
          <a:endParaRPr lang="en-US" sz="800" baseline="0"/>
        </a:p>
      </dgm:t>
    </dgm:pt>
    <dgm:pt modelId="{D489605B-2A27-4E49-B2B6-5FCE4ABC661B}" type="sibTrans" cxnId="{C79CFE3A-2295-423A-AAD5-0A68328BDA39}">
      <dgm:prSet/>
      <dgm:spPr/>
      <dgm:t>
        <a:bodyPr/>
        <a:lstStyle/>
        <a:p>
          <a:endParaRPr lang="en-US"/>
        </a:p>
      </dgm:t>
    </dgm:pt>
    <dgm:pt modelId="{1AC7F2F6-7165-4CAB-9615-BF43B49A53D3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A529A540-4B87-4334-BB46-E0FD76FD6BA7}" type="parTrans" cxnId="{86451841-3584-4DE5-8AF9-B8512B7C9344}">
      <dgm:prSet/>
      <dgm:spPr/>
      <dgm:t>
        <a:bodyPr/>
        <a:lstStyle/>
        <a:p>
          <a:endParaRPr lang="en-US"/>
        </a:p>
      </dgm:t>
    </dgm:pt>
    <dgm:pt modelId="{40810CEC-540E-4098-8EBE-135A32F68B9E}" type="sibTrans" cxnId="{86451841-3584-4DE5-8AF9-B8512B7C9344}">
      <dgm:prSet/>
      <dgm:spPr/>
      <dgm:t>
        <a:bodyPr/>
        <a:lstStyle/>
        <a:p>
          <a:endParaRPr lang="en-US"/>
        </a:p>
      </dgm:t>
    </dgm:pt>
    <dgm:pt modelId="{9F31973B-7314-466F-AC1A-31DBD4BDF3CD}">
      <dgm:prSet custT="1"/>
      <dgm:spPr/>
      <dgm:t>
        <a:bodyPr/>
        <a:lstStyle/>
        <a:p>
          <a:r>
            <a:rPr lang="en-US" sz="800" dirty="0" smtClean="0"/>
            <a:t>Access team</a:t>
          </a:r>
          <a:endParaRPr lang="en-US" sz="800" dirty="0"/>
        </a:p>
      </dgm:t>
    </dgm:pt>
    <dgm:pt modelId="{B7504558-2E0B-4AE8-9404-79EA54B41B4D}" type="parTrans" cxnId="{E45CAE82-CECC-4E3E-A950-6C0874F4FDA7}">
      <dgm:prSet/>
      <dgm:spPr/>
      <dgm:t>
        <a:bodyPr/>
        <a:lstStyle/>
        <a:p>
          <a:endParaRPr lang="en-US"/>
        </a:p>
      </dgm:t>
    </dgm:pt>
    <dgm:pt modelId="{9AFFDA6C-501A-46DA-9612-640FBE365C5D}" type="sibTrans" cxnId="{E45CAE82-CECC-4E3E-A950-6C0874F4FDA7}">
      <dgm:prSet/>
      <dgm:spPr/>
      <dgm:t>
        <a:bodyPr/>
        <a:lstStyle/>
        <a:p>
          <a:endParaRPr lang="en-US"/>
        </a:p>
      </dgm:t>
    </dgm:pt>
    <dgm:pt modelId="{52118D27-CEC8-4208-A64B-2C08FDB597A0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FAEA9984-903B-440E-9105-1620D9016522}" type="parTrans" cxnId="{F7E66EEF-9519-4099-8FD3-2A6121789D93}">
      <dgm:prSet/>
      <dgm:spPr/>
      <dgm:t>
        <a:bodyPr/>
        <a:lstStyle/>
        <a:p>
          <a:endParaRPr lang="en-US"/>
        </a:p>
      </dgm:t>
    </dgm:pt>
    <dgm:pt modelId="{2AD90C68-20A5-45E1-B66C-FA9FFE0CDA80}" type="sibTrans" cxnId="{F7E66EEF-9519-4099-8FD3-2A6121789D93}">
      <dgm:prSet/>
      <dgm:spPr/>
      <dgm:t>
        <a:bodyPr/>
        <a:lstStyle/>
        <a:p>
          <a:endParaRPr lang="en-US"/>
        </a:p>
      </dgm:t>
    </dgm:pt>
    <dgm:pt modelId="{817F258E-209C-4EB1-A0B4-29868627D0CB}">
      <dgm:prSet custT="1"/>
      <dgm:spPr/>
      <dgm:t>
        <a:bodyPr/>
        <a:lstStyle/>
        <a:p>
          <a:r>
            <a:rPr lang="en-US" sz="800" smtClean="0"/>
            <a:t>Access team</a:t>
          </a:r>
          <a:endParaRPr lang="en-US" sz="800" dirty="0"/>
        </a:p>
      </dgm:t>
    </dgm:pt>
    <dgm:pt modelId="{31404484-4AFF-4548-B1F9-6E1C88F44251}" type="parTrans" cxnId="{BEF0DE97-2791-4E61-BEEE-C0E2E707B778}">
      <dgm:prSet/>
      <dgm:spPr/>
      <dgm:t>
        <a:bodyPr/>
        <a:lstStyle/>
        <a:p>
          <a:endParaRPr lang="en-US"/>
        </a:p>
      </dgm:t>
    </dgm:pt>
    <dgm:pt modelId="{CB1A253B-D2DA-468D-A017-C260CC7214E4}" type="sibTrans" cxnId="{BEF0DE97-2791-4E61-BEEE-C0E2E707B778}">
      <dgm:prSet/>
      <dgm:spPr/>
      <dgm:t>
        <a:bodyPr/>
        <a:lstStyle/>
        <a:p>
          <a:endParaRPr lang="en-US"/>
        </a:p>
      </dgm:t>
    </dgm:pt>
    <dgm:pt modelId="{656D70AD-D7C0-4E3B-AEBF-8C9AEB9DD6E5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47803100-944B-49E3-BDCB-477FE65E75AD}" type="parTrans" cxnId="{0C79A700-EAEA-444D-A0FF-6BF628BCDBCA}">
      <dgm:prSet/>
      <dgm:spPr/>
      <dgm:t>
        <a:bodyPr/>
        <a:lstStyle/>
        <a:p>
          <a:endParaRPr lang="en-US"/>
        </a:p>
      </dgm:t>
    </dgm:pt>
    <dgm:pt modelId="{7C7F1932-0DEA-4FEF-8073-8FFF59210755}" type="sibTrans" cxnId="{0C79A700-EAEA-444D-A0FF-6BF628BCDBCA}">
      <dgm:prSet/>
      <dgm:spPr/>
      <dgm:t>
        <a:bodyPr/>
        <a:lstStyle/>
        <a:p>
          <a:endParaRPr lang="en-US"/>
        </a:p>
      </dgm:t>
    </dgm:pt>
    <dgm:pt modelId="{9C44787D-5FC7-40E5-8474-016D22D95B98}">
      <dgm:prSet custT="1"/>
      <dgm:spPr/>
      <dgm:t>
        <a:bodyPr/>
        <a:lstStyle/>
        <a:p>
          <a:r>
            <a:rPr lang="en-US" sz="800" smtClean="0"/>
            <a:t>Access team</a:t>
          </a:r>
          <a:endParaRPr lang="en-US" sz="800" dirty="0"/>
        </a:p>
      </dgm:t>
    </dgm:pt>
    <dgm:pt modelId="{719C3A8D-8CE3-47D2-8723-8CCEBF3E94BC}" type="parTrans" cxnId="{1DE38194-FE22-44DD-85A5-596FCF965FB7}">
      <dgm:prSet/>
      <dgm:spPr/>
      <dgm:t>
        <a:bodyPr/>
        <a:lstStyle/>
        <a:p>
          <a:endParaRPr lang="en-US"/>
        </a:p>
      </dgm:t>
    </dgm:pt>
    <dgm:pt modelId="{4E6C5EC1-D1A7-4074-AFAA-C463FA4423CB}" type="sibTrans" cxnId="{1DE38194-FE22-44DD-85A5-596FCF965FB7}">
      <dgm:prSet/>
      <dgm:spPr/>
      <dgm:t>
        <a:bodyPr/>
        <a:lstStyle/>
        <a:p>
          <a:endParaRPr lang="en-US"/>
        </a:p>
      </dgm:t>
    </dgm:pt>
    <dgm:pt modelId="{E0C71598-CED1-4922-AC97-1AE5D6927073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09DFD293-CA46-4565-AECE-255AB06CA2AA}" type="parTrans" cxnId="{B730C899-9B36-4524-9B99-DBDD9B9B5539}">
      <dgm:prSet/>
      <dgm:spPr/>
      <dgm:t>
        <a:bodyPr/>
        <a:lstStyle/>
        <a:p>
          <a:endParaRPr lang="en-US"/>
        </a:p>
      </dgm:t>
    </dgm:pt>
    <dgm:pt modelId="{F9923E0F-46C0-4331-A6E6-17F128F2ADFE}" type="sibTrans" cxnId="{B730C899-9B36-4524-9B99-DBDD9B9B5539}">
      <dgm:prSet/>
      <dgm:spPr/>
      <dgm:t>
        <a:bodyPr/>
        <a:lstStyle/>
        <a:p>
          <a:endParaRPr lang="en-US"/>
        </a:p>
      </dgm:t>
    </dgm:pt>
    <dgm:pt modelId="{133CFF81-8561-4013-BFD4-7A008C89F7C5}">
      <dgm:prSet custT="1"/>
      <dgm:spPr/>
      <dgm:t>
        <a:bodyPr/>
        <a:lstStyle/>
        <a:p>
          <a:r>
            <a:rPr lang="en-US" sz="800" smtClean="0"/>
            <a:t>Access team</a:t>
          </a:r>
          <a:endParaRPr lang="en-US" sz="800" dirty="0"/>
        </a:p>
      </dgm:t>
    </dgm:pt>
    <dgm:pt modelId="{90D2F808-2D72-4357-8533-D57A96C03FEA}" type="parTrans" cxnId="{B823205C-DEEB-4CFE-ABFD-15348E65CB13}">
      <dgm:prSet/>
      <dgm:spPr/>
      <dgm:t>
        <a:bodyPr/>
        <a:lstStyle/>
        <a:p>
          <a:endParaRPr lang="en-US"/>
        </a:p>
      </dgm:t>
    </dgm:pt>
    <dgm:pt modelId="{0FFAE6BC-4AEC-436B-B0FB-3B16A7FD69DE}" type="sibTrans" cxnId="{B823205C-DEEB-4CFE-ABFD-15348E65CB13}">
      <dgm:prSet/>
      <dgm:spPr/>
      <dgm:t>
        <a:bodyPr/>
        <a:lstStyle/>
        <a:p>
          <a:endParaRPr lang="en-US"/>
        </a:p>
      </dgm:t>
    </dgm:pt>
    <dgm:pt modelId="{21950C5B-6860-490C-9CFA-36F38A813E6C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88C2CF90-5967-4D14-855D-69F3D86790CF}" type="parTrans" cxnId="{7E564FA6-CD5A-46EE-9AC7-83FD177F4425}">
      <dgm:prSet/>
      <dgm:spPr/>
      <dgm:t>
        <a:bodyPr/>
        <a:lstStyle/>
        <a:p>
          <a:endParaRPr lang="en-US"/>
        </a:p>
      </dgm:t>
    </dgm:pt>
    <dgm:pt modelId="{A92D05DA-32F0-42B6-8ABB-822788D4E283}" type="sibTrans" cxnId="{7E564FA6-CD5A-46EE-9AC7-83FD177F4425}">
      <dgm:prSet/>
      <dgm:spPr/>
      <dgm:t>
        <a:bodyPr/>
        <a:lstStyle/>
        <a:p>
          <a:endParaRPr lang="en-US"/>
        </a:p>
      </dgm:t>
    </dgm:pt>
    <dgm:pt modelId="{3920C21E-8F9F-43DB-9DF4-DA1902E810BE}">
      <dgm:prSet custT="1"/>
      <dgm:spPr/>
      <dgm:t>
        <a:bodyPr/>
        <a:lstStyle/>
        <a:p>
          <a:r>
            <a:rPr lang="en-US" sz="800" smtClean="0"/>
            <a:t>Access team</a:t>
          </a:r>
          <a:endParaRPr lang="en-US" sz="800" dirty="0"/>
        </a:p>
      </dgm:t>
    </dgm:pt>
    <dgm:pt modelId="{C4B090DA-2BCB-4984-BC86-EC19074C54EC}" type="parTrans" cxnId="{90B6BEFF-3881-43DC-B6AD-CBA31B085BB6}">
      <dgm:prSet/>
      <dgm:spPr/>
      <dgm:t>
        <a:bodyPr/>
        <a:lstStyle/>
        <a:p>
          <a:endParaRPr lang="en-US"/>
        </a:p>
      </dgm:t>
    </dgm:pt>
    <dgm:pt modelId="{EFDA967A-E7E2-48DF-B3C4-022463413316}" type="sibTrans" cxnId="{90B6BEFF-3881-43DC-B6AD-CBA31B085BB6}">
      <dgm:prSet/>
      <dgm:spPr/>
      <dgm:t>
        <a:bodyPr/>
        <a:lstStyle/>
        <a:p>
          <a:endParaRPr lang="en-US"/>
        </a:p>
      </dgm:t>
    </dgm:pt>
    <dgm:pt modelId="{35CC73D6-47A0-4DC3-8532-DDAFCFEAE177}">
      <dgm:prSet custT="1"/>
      <dgm:spPr/>
      <dgm:t>
        <a:bodyPr/>
        <a:lstStyle/>
        <a:p>
          <a:r>
            <a:rPr lang="en-US" sz="800" dirty="0" smtClean="0"/>
            <a:t>Data / metadata curation</a:t>
          </a:r>
          <a:endParaRPr lang="en-US" sz="800" dirty="0"/>
        </a:p>
      </dgm:t>
    </dgm:pt>
    <dgm:pt modelId="{E974DE68-430A-4BD7-B078-6049BD7181F5}" type="parTrans" cxnId="{997385F0-326E-4892-A278-ADCB3DC02028}">
      <dgm:prSet/>
      <dgm:spPr/>
      <dgm:t>
        <a:bodyPr/>
        <a:lstStyle/>
        <a:p>
          <a:endParaRPr lang="en-US"/>
        </a:p>
      </dgm:t>
    </dgm:pt>
    <dgm:pt modelId="{5F98F489-FF32-48C3-A0D0-29E70DA50C1D}" type="sibTrans" cxnId="{997385F0-326E-4892-A278-ADCB3DC02028}">
      <dgm:prSet/>
      <dgm:spPr/>
      <dgm:t>
        <a:bodyPr/>
        <a:lstStyle/>
        <a:p>
          <a:endParaRPr lang="en-US"/>
        </a:p>
      </dgm:t>
    </dgm:pt>
    <dgm:pt modelId="{0C12B572-56CF-4BFC-969E-FA08EE5FEFB5}">
      <dgm:prSet custT="1"/>
      <dgm:spPr/>
      <dgm:t>
        <a:bodyPr/>
        <a:lstStyle/>
        <a:p>
          <a:r>
            <a:rPr lang="en-US" sz="800" smtClean="0"/>
            <a:t>Access team</a:t>
          </a:r>
          <a:endParaRPr lang="en-US" sz="800" dirty="0"/>
        </a:p>
      </dgm:t>
    </dgm:pt>
    <dgm:pt modelId="{95EDA32E-DB37-4871-90E6-1A33AC24040D}" type="parTrans" cxnId="{B74C3898-F827-4C70-87C3-06326B4B47B2}">
      <dgm:prSet/>
      <dgm:spPr/>
      <dgm:t>
        <a:bodyPr/>
        <a:lstStyle/>
        <a:p>
          <a:endParaRPr lang="en-US"/>
        </a:p>
      </dgm:t>
    </dgm:pt>
    <dgm:pt modelId="{0EA8E6F8-A6C4-4C0D-88EC-463BCAC7F3AA}" type="sibTrans" cxnId="{B74C3898-F827-4C70-87C3-06326B4B47B2}">
      <dgm:prSet/>
      <dgm:spPr/>
      <dgm:t>
        <a:bodyPr/>
        <a:lstStyle/>
        <a:p>
          <a:endParaRPr lang="en-US"/>
        </a:p>
      </dgm:t>
    </dgm:pt>
    <dgm:pt modelId="{16B86D2A-D744-439A-8EC0-DC8493520CCD}">
      <dgm:prSet custT="1"/>
      <dgm:spPr/>
      <dgm:t>
        <a:bodyPr/>
        <a:lstStyle/>
        <a:p>
          <a:r>
            <a:rPr lang="en-US" sz="800" baseline="0" dirty="0" smtClean="0"/>
            <a:t>Data / metadata curation</a:t>
          </a:r>
          <a:endParaRPr lang="en-US" sz="800" dirty="0"/>
        </a:p>
      </dgm:t>
    </dgm:pt>
    <dgm:pt modelId="{EB3B8E91-8BF1-462D-9379-CBD08F9B35BA}" type="parTrans" cxnId="{5733AEA3-2DCD-4883-AF9F-1F018E5A4A04}">
      <dgm:prSet/>
      <dgm:spPr/>
      <dgm:t>
        <a:bodyPr/>
        <a:lstStyle/>
        <a:p>
          <a:endParaRPr lang="en-US"/>
        </a:p>
      </dgm:t>
    </dgm:pt>
    <dgm:pt modelId="{D75FA341-0068-46F3-9ABC-25239463D1B5}" type="sibTrans" cxnId="{5733AEA3-2DCD-4883-AF9F-1F018E5A4A04}">
      <dgm:prSet/>
      <dgm:spPr/>
      <dgm:t>
        <a:bodyPr/>
        <a:lstStyle/>
        <a:p>
          <a:endParaRPr lang="en-US"/>
        </a:p>
      </dgm:t>
    </dgm:pt>
    <dgm:pt modelId="{D1EFFB7A-140E-4824-96EB-0E6A9926AB94}">
      <dgm:prSet custT="1"/>
      <dgm:spPr/>
      <dgm:t>
        <a:bodyPr/>
        <a:lstStyle/>
        <a:p>
          <a:r>
            <a:rPr lang="en-US" sz="800" dirty="0" smtClean="0"/>
            <a:t>Access team</a:t>
          </a:r>
          <a:endParaRPr lang="en-US" sz="800" dirty="0"/>
        </a:p>
      </dgm:t>
    </dgm:pt>
    <dgm:pt modelId="{040AB84F-7DF8-4BDF-B610-FD72C4E062C1}" type="parTrans" cxnId="{F911B55B-2383-4CCD-84FB-8E3622D81AEF}">
      <dgm:prSet/>
      <dgm:spPr/>
      <dgm:t>
        <a:bodyPr/>
        <a:lstStyle/>
        <a:p>
          <a:endParaRPr lang="en-US"/>
        </a:p>
      </dgm:t>
    </dgm:pt>
    <dgm:pt modelId="{00B69C95-0DE6-4CE1-BA94-921F4DA81993}" type="sibTrans" cxnId="{F911B55B-2383-4CCD-84FB-8E3622D81AEF}">
      <dgm:prSet/>
      <dgm:spPr/>
      <dgm:t>
        <a:bodyPr/>
        <a:lstStyle/>
        <a:p>
          <a:endParaRPr lang="en-US"/>
        </a:p>
      </dgm:t>
    </dgm:pt>
    <dgm:pt modelId="{CB82906D-1672-4F89-90CC-AF4E0CE965BA}">
      <dgm:prSet custT="1"/>
      <dgm:spPr/>
      <dgm:t>
        <a:bodyPr/>
        <a:lstStyle/>
        <a:p>
          <a:r>
            <a:rPr lang="en-US" sz="800" baseline="0" dirty="0" smtClean="0"/>
            <a:t>Data / metadata curation</a:t>
          </a:r>
          <a:endParaRPr lang="en-US" sz="800" baseline="0" dirty="0"/>
        </a:p>
      </dgm:t>
    </dgm:pt>
    <dgm:pt modelId="{9394F210-2A65-4156-9EED-4BFC38228605}" type="parTrans" cxnId="{1EF2E279-6497-4725-85E0-59999E53F6AF}">
      <dgm:prSet/>
      <dgm:spPr/>
      <dgm:t>
        <a:bodyPr/>
        <a:lstStyle/>
        <a:p>
          <a:endParaRPr lang="en-US" sz="800" baseline="0"/>
        </a:p>
      </dgm:t>
    </dgm:pt>
    <dgm:pt modelId="{03640143-D93A-4881-BA04-7AA03781B488}" type="sibTrans" cxnId="{1EF2E279-6497-4725-85E0-59999E53F6AF}">
      <dgm:prSet/>
      <dgm:spPr/>
      <dgm:t>
        <a:bodyPr/>
        <a:lstStyle/>
        <a:p>
          <a:endParaRPr lang="en-US"/>
        </a:p>
      </dgm:t>
    </dgm:pt>
    <dgm:pt modelId="{D2FDD292-4575-485D-84AC-123F8E16CE3E}">
      <dgm:prSet custT="1"/>
      <dgm:spPr/>
      <dgm:t>
        <a:bodyPr/>
        <a:lstStyle/>
        <a:p>
          <a:r>
            <a:rPr lang="en-US" sz="800" baseline="0" dirty="0" smtClean="0"/>
            <a:t>Access team</a:t>
          </a:r>
          <a:endParaRPr lang="en-US" sz="800" baseline="0" dirty="0"/>
        </a:p>
      </dgm:t>
    </dgm:pt>
    <dgm:pt modelId="{2CF08B7E-835A-4AEC-ABB0-81A7109C6ACD}" type="parTrans" cxnId="{2DC0D108-44CC-4D03-AADE-7C97717BE672}">
      <dgm:prSet/>
      <dgm:spPr/>
      <dgm:t>
        <a:bodyPr/>
        <a:lstStyle/>
        <a:p>
          <a:endParaRPr lang="en-US" sz="800" baseline="0"/>
        </a:p>
      </dgm:t>
    </dgm:pt>
    <dgm:pt modelId="{D9385A32-66DA-4D16-9472-35FC64D80917}" type="sibTrans" cxnId="{2DC0D108-44CC-4D03-AADE-7C97717BE672}">
      <dgm:prSet/>
      <dgm:spPr/>
      <dgm:t>
        <a:bodyPr/>
        <a:lstStyle/>
        <a:p>
          <a:endParaRPr lang="en-US"/>
        </a:p>
      </dgm:t>
    </dgm:pt>
    <dgm:pt modelId="{88701E3D-A9A9-405E-B5BE-29EB7D5E32E3}">
      <dgm:prSet custT="1"/>
      <dgm:spPr/>
      <dgm:t>
        <a:bodyPr/>
        <a:lstStyle/>
        <a:p>
          <a:r>
            <a:rPr lang="en-US" sz="800" dirty="0" smtClean="0"/>
            <a:t>Coordination  MEMORI / AJP </a:t>
          </a:r>
          <a:endParaRPr lang="en-US" sz="800" dirty="0"/>
        </a:p>
      </dgm:t>
    </dgm:pt>
    <dgm:pt modelId="{BCE727BD-EACE-4C5F-913F-169E31C3047B}" type="parTrans" cxnId="{F13D5AA4-52F6-4805-997C-D420CF1E566D}">
      <dgm:prSet/>
      <dgm:spPr/>
      <dgm:t>
        <a:bodyPr/>
        <a:lstStyle/>
        <a:p>
          <a:endParaRPr lang="en-US"/>
        </a:p>
      </dgm:t>
    </dgm:pt>
    <dgm:pt modelId="{B6931762-F2D2-4BB6-B071-589199AC8E01}" type="sibTrans" cxnId="{F13D5AA4-52F6-4805-997C-D420CF1E566D}">
      <dgm:prSet/>
      <dgm:spPr/>
      <dgm:t>
        <a:bodyPr/>
        <a:lstStyle/>
        <a:p>
          <a:endParaRPr lang="en-US"/>
        </a:p>
      </dgm:t>
    </dgm:pt>
    <dgm:pt modelId="{C59F5F7C-612A-43A0-B7DA-E58D2A7B1D33}">
      <dgm:prSet custT="1"/>
      <dgm:spPr/>
      <dgm:t>
        <a:bodyPr/>
        <a:lstStyle/>
        <a:p>
          <a:r>
            <a:rPr lang="en-US" sz="800" baseline="0" dirty="0" smtClean="0"/>
            <a:t>AVCR Library </a:t>
          </a:r>
        </a:p>
        <a:p>
          <a:r>
            <a:rPr lang="en-US" sz="800" baseline="0" dirty="0" smtClean="0"/>
            <a:t>IT support team</a:t>
          </a:r>
          <a:endParaRPr lang="en-US" sz="800" baseline="0" dirty="0"/>
        </a:p>
      </dgm:t>
    </dgm:pt>
    <dgm:pt modelId="{35BA9A21-E767-49B7-9904-D5FA64F1F79B}" type="parTrans" cxnId="{7277DFD2-2B79-41ED-838A-A2E7BE9E73D3}">
      <dgm:prSet/>
      <dgm:spPr/>
      <dgm:t>
        <a:bodyPr/>
        <a:lstStyle/>
        <a:p>
          <a:endParaRPr lang="en-US" sz="800" baseline="0"/>
        </a:p>
      </dgm:t>
    </dgm:pt>
    <dgm:pt modelId="{C81A0FDD-9317-4554-A831-3DFFB2790C6D}" type="sibTrans" cxnId="{7277DFD2-2B79-41ED-838A-A2E7BE9E73D3}">
      <dgm:prSet/>
      <dgm:spPr/>
      <dgm:t>
        <a:bodyPr/>
        <a:lstStyle/>
        <a:p>
          <a:endParaRPr lang="en-US"/>
        </a:p>
      </dgm:t>
    </dgm:pt>
    <dgm:pt modelId="{77EE3ADA-E7F9-493A-8027-C8B3DAC43EC7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sz="900" dirty="0" smtClean="0"/>
            <a:t>CLARIN ERIC</a:t>
          </a:r>
        </a:p>
        <a:p>
          <a:r>
            <a:rPr lang="en-US" sz="900" dirty="0" smtClean="0"/>
            <a:t>&amp; DARIAH ERIC</a:t>
          </a:r>
          <a:endParaRPr lang="en-US" sz="900" dirty="0"/>
        </a:p>
      </dgm:t>
    </dgm:pt>
    <dgm:pt modelId="{32E4DD4F-3E81-4D68-A7B4-70AE53724286}" type="parTrans" cxnId="{96267035-AC76-4DAB-9639-271A6E2F52BA}">
      <dgm:prSet/>
      <dgm:spPr/>
      <dgm:t>
        <a:bodyPr/>
        <a:lstStyle/>
        <a:p>
          <a:endParaRPr lang="en-US"/>
        </a:p>
      </dgm:t>
    </dgm:pt>
    <dgm:pt modelId="{621B46AE-448E-4D04-80F8-321CB07225A2}" type="sibTrans" cxnId="{96267035-AC76-4DAB-9639-271A6E2F52BA}">
      <dgm:prSet/>
      <dgm:spPr/>
      <dgm:t>
        <a:bodyPr/>
        <a:lstStyle/>
        <a:p>
          <a:endParaRPr lang="en-US"/>
        </a:p>
      </dgm:t>
    </dgm:pt>
    <dgm:pt modelId="{F4F63A33-94A7-4768-A731-22103707FB14}">
      <dgm:prSet phldrT="[Text]" custT="1"/>
      <dgm:spPr>
        <a:gradFill rotWithShape="0">
          <a:gsLst>
            <a:gs pos="0">
              <a:schemeClr val="tx1">
                <a:lumMod val="75000"/>
                <a:lumOff val="25000"/>
              </a:schemeClr>
            </a:gs>
            <a:gs pos="8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sz="800" dirty="0" smtClean="0"/>
            <a:t>Charles University (CU)</a:t>
          </a:r>
        </a:p>
        <a:p>
          <a:r>
            <a:rPr lang="en-US" sz="800" dirty="0" smtClean="0"/>
            <a:t>Coordinating hosting institution</a:t>
          </a:r>
        </a:p>
      </dgm:t>
    </dgm:pt>
    <dgm:pt modelId="{A6ADFF20-E02B-4D07-BFD0-22510CE535E6}" type="parTrans" cxnId="{126D6CDE-BA89-44D4-90FF-87D842CD0D02}">
      <dgm:prSet/>
      <dgm:spPr/>
      <dgm:t>
        <a:bodyPr/>
        <a:lstStyle/>
        <a:p>
          <a:endParaRPr lang="en-US"/>
        </a:p>
      </dgm:t>
    </dgm:pt>
    <dgm:pt modelId="{7A484D54-EFED-4A57-BE0A-D6EF3028DE7E}" type="sibTrans" cxnId="{126D6CDE-BA89-44D4-90FF-87D842CD0D02}">
      <dgm:prSet/>
      <dgm:spPr/>
      <dgm:t>
        <a:bodyPr/>
        <a:lstStyle/>
        <a:p>
          <a:endParaRPr lang="en-US"/>
        </a:p>
      </dgm:t>
    </dgm:pt>
    <dgm:pt modelId="{660AB31B-8EF5-40EF-ABB4-D20C3981E8AD}">
      <dgm:prSet phldrT="[Text]" custT="1"/>
      <dgm:spPr>
        <a:pattFill prst="horzBrick">
          <a:fgClr>
            <a:schemeClr val="accent2">
              <a:lumMod val="60000"/>
              <a:lumOff val="40000"/>
            </a:schemeClr>
          </a:fgClr>
          <a:bgClr>
            <a:schemeClr val="accent2">
              <a:lumMod val="50000"/>
            </a:schemeClr>
          </a:bgClr>
        </a:pattFill>
        <a:scene3d>
          <a:camera prst="orthographicFront">
            <a:rot lat="0" lon="0" rev="0"/>
          </a:camera>
          <a:lightRig rig="freezing" dir="t"/>
        </a:scene3d>
        <a:sp3d prstMaterial="metal"/>
      </dgm:spPr>
      <dgm:t>
        <a:bodyPr/>
        <a:lstStyle/>
        <a:p>
          <a:r>
            <a:rPr lang="en-US" sz="800" dirty="0" smtClean="0"/>
            <a:t>MEYS - Funding / Evaluation</a:t>
          </a:r>
        </a:p>
        <a:p>
          <a:r>
            <a:rPr lang="en-US" sz="800" dirty="0" smtClean="0"/>
            <a:t>GA Representatives to DARIAH and CLARIN ERICs</a:t>
          </a:r>
          <a:endParaRPr lang="en-US" sz="800" dirty="0"/>
        </a:p>
      </dgm:t>
    </dgm:pt>
    <dgm:pt modelId="{01DE2B01-E2E9-4619-B69A-FD9DED55458F}" type="parTrans" cxnId="{F1A2EA40-EB82-4B65-A5DF-9C30A7EA386A}">
      <dgm:prSet/>
      <dgm:spPr/>
      <dgm:t>
        <a:bodyPr/>
        <a:lstStyle/>
        <a:p>
          <a:endParaRPr lang="en-US"/>
        </a:p>
      </dgm:t>
    </dgm:pt>
    <dgm:pt modelId="{64FDB680-CDBE-408C-9DBA-5A7104C6530C}" type="sibTrans" cxnId="{F1A2EA40-EB82-4B65-A5DF-9C30A7EA386A}">
      <dgm:prSet/>
      <dgm:spPr/>
      <dgm:t>
        <a:bodyPr/>
        <a:lstStyle/>
        <a:p>
          <a:endParaRPr lang="en-US"/>
        </a:p>
      </dgm:t>
    </dgm:pt>
    <dgm:pt modelId="{B7A10D65-7CC0-4990-9E79-2083DCDA1681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8000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sz="800" dirty="0" smtClean="0"/>
            <a:t>User Group</a:t>
          </a:r>
          <a:endParaRPr lang="en-US" sz="800" dirty="0"/>
        </a:p>
      </dgm:t>
    </dgm:pt>
    <dgm:pt modelId="{9790A182-2FB3-4305-BD16-0D0F6319A9DA}" type="parTrans" cxnId="{3DBA4FCF-B04F-4B28-B589-9312C51F1244}">
      <dgm:prSet/>
      <dgm:spPr/>
      <dgm:t>
        <a:bodyPr/>
        <a:lstStyle/>
        <a:p>
          <a:endParaRPr lang="en-US"/>
        </a:p>
      </dgm:t>
    </dgm:pt>
    <dgm:pt modelId="{9200A2C1-9962-4575-9367-CA2DA55E2351}" type="sibTrans" cxnId="{3DBA4FCF-B04F-4B28-B589-9312C51F1244}">
      <dgm:prSet/>
      <dgm:spPr/>
      <dgm:t>
        <a:bodyPr/>
        <a:lstStyle/>
        <a:p>
          <a:endParaRPr lang="en-US"/>
        </a:p>
      </dgm:t>
    </dgm:pt>
    <dgm:pt modelId="{9D64E10E-28B9-4CDF-817D-B1F38FB062D9}">
      <dgm:prSet phldrT="[Text]"/>
      <dgm:spPr/>
      <dgm:t>
        <a:bodyPr/>
        <a:lstStyle/>
        <a:p>
          <a:r>
            <a:rPr lang="en-US" dirty="0" smtClean="0"/>
            <a:t> Institute of Czech Language  </a:t>
          </a:r>
          <a:r>
            <a:rPr lang="en-US" baseline="0" dirty="0" smtClean="0"/>
            <a:t>AVCR</a:t>
          </a:r>
          <a:r>
            <a:rPr lang="en-US" dirty="0" smtClean="0"/>
            <a:t> </a:t>
          </a:r>
          <a:endParaRPr lang="en-US" dirty="0"/>
        </a:p>
      </dgm:t>
    </dgm:pt>
    <dgm:pt modelId="{9F5B3077-48CF-4241-BB02-B21EFB2824A7}" type="parTrans" cxnId="{40A27206-1915-44DB-9FDF-27D5E7B05121}">
      <dgm:prSet/>
      <dgm:spPr/>
      <dgm:t>
        <a:bodyPr/>
        <a:lstStyle/>
        <a:p>
          <a:endParaRPr lang="en-US"/>
        </a:p>
      </dgm:t>
    </dgm:pt>
    <dgm:pt modelId="{BE155B53-0373-43C4-B9C9-119AC972796D}" type="sibTrans" cxnId="{40A27206-1915-44DB-9FDF-27D5E7B05121}">
      <dgm:prSet/>
      <dgm:spPr/>
      <dgm:t>
        <a:bodyPr/>
        <a:lstStyle/>
        <a:p>
          <a:endParaRPr lang="en-US"/>
        </a:p>
      </dgm:t>
    </dgm:pt>
    <dgm:pt modelId="{1FBA259B-1B15-4693-A4D6-45E8D52C237C}">
      <dgm:prSet/>
      <dgm:spPr/>
      <dgm:t>
        <a:bodyPr/>
        <a:lstStyle/>
        <a:p>
          <a:r>
            <a:rPr lang="en-US" dirty="0" smtClean="0"/>
            <a:t>Data /</a:t>
          </a:r>
        </a:p>
        <a:p>
          <a:r>
            <a:rPr lang="en-US" dirty="0" smtClean="0"/>
            <a:t>Metadata curation</a:t>
          </a:r>
          <a:endParaRPr lang="en-US" dirty="0"/>
        </a:p>
      </dgm:t>
    </dgm:pt>
    <dgm:pt modelId="{217A0EBC-D27E-4FCA-BEB3-AD691E4499C1}" type="parTrans" cxnId="{2361AEFC-0270-4AF0-A0E1-DED1B73E9364}">
      <dgm:prSet/>
      <dgm:spPr/>
      <dgm:t>
        <a:bodyPr/>
        <a:lstStyle/>
        <a:p>
          <a:endParaRPr lang="en-US"/>
        </a:p>
      </dgm:t>
    </dgm:pt>
    <dgm:pt modelId="{CB6EE68A-DDF7-4390-A4F9-E573617ADC62}" type="sibTrans" cxnId="{2361AEFC-0270-4AF0-A0E1-DED1B73E9364}">
      <dgm:prSet/>
      <dgm:spPr/>
      <dgm:t>
        <a:bodyPr/>
        <a:lstStyle/>
        <a:p>
          <a:endParaRPr lang="en-US"/>
        </a:p>
      </dgm:t>
    </dgm:pt>
    <dgm:pt modelId="{7B8EB212-6E22-4045-AC26-B31C4AF96326}">
      <dgm:prSet/>
      <dgm:spPr/>
      <dgm:t>
        <a:bodyPr/>
        <a:lstStyle/>
        <a:p>
          <a:r>
            <a:rPr lang="en-US" dirty="0" smtClean="0"/>
            <a:t>Internet</a:t>
          </a:r>
        </a:p>
        <a:p>
          <a:r>
            <a:rPr lang="en-US" dirty="0" smtClean="0"/>
            <a:t>Language Reference Book</a:t>
          </a:r>
          <a:endParaRPr lang="en-US" dirty="0"/>
        </a:p>
      </dgm:t>
    </dgm:pt>
    <dgm:pt modelId="{42D0584E-DF99-4F86-B24A-536AFD9CBB2F}" type="parTrans" cxnId="{65C64F2C-E5B4-4014-AD2B-C8D16A601F8C}">
      <dgm:prSet/>
      <dgm:spPr/>
      <dgm:t>
        <a:bodyPr/>
        <a:lstStyle/>
        <a:p>
          <a:endParaRPr lang="en-US"/>
        </a:p>
      </dgm:t>
    </dgm:pt>
    <dgm:pt modelId="{D821F961-A0BB-4E6F-91B5-26D79B906033}" type="sibTrans" cxnId="{65C64F2C-E5B4-4014-AD2B-C8D16A601F8C}">
      <dgm:prSet/>
      <dgm:spPr/>
      <dgm:t>
        <a:bodyPr/>
        <a:lstStyle/>
        <a:p>
          <a:endParaRPr lang="en-US"/>
        </a:p>
      </dgm:t>
    </dgm:pt>
    <dgm:pt modelId="{BE02E21D-F95D-4903-809D-E1565E8DDF2B}">
      <dgm:prSet/>
      <dgm:spPr/>
      <dgm:t>
        <a:bodyPr/>
        <a:lstStyle/>
        <a:p>
          <a:r>
            <a:rPr lang="en-US" dirty="0" smtClean="0"/>
            <a:t>Data /</a:t>
          </a:r>
        </a:p>
        <a:p>
          <a:r>
            <a:rPr lang="en-US" smtClean="0"/>
            <a:t>Metadata curation</a:t>
          </a:r>
          <a:endParaRPr lang="en-US"/>
        </a:p>
      </dgm:t>
    </dgm:pt>
    <dgm:pt modelId="{6075DDDD-028D-4CB1-B2C2-0AB00361AD25}" type="parTrans" cxnId="{63355195-A43D-4595-B28B-C45472E46E95}">
      <dgm:prSet/>
      <dgm:spPr/>
      <dgm:t>
        <a:bodyPr/>
        <a:lstStyle/>
        <a:p>
          <a:endParaRPr lang="en-US"/>
        </a:p>
      </dgm:t>
    </dgm:pt>
    <dgm:pt modelId="{A6106E90-1255-4D22-B993-8B8F3D7F3A85}" type="sibTrans" cxnId="{63355195-A43D-4595-B28B-C45472E46E95}">
      <dgm:prSet/>
      <dgm:spPr/>
      <dgm:t>
        <a:bodyPr/>
        <a:lstStyle/>
        <a:p>
          <a:endParaRPr lang="en-US"/>
        </a:p>
      </dgm:t>
    </dgm:pt>
    <dgm:pt modelId="{99084E34-A3B3-4103-BCFE-8599A520C709}">
      <dgm:prSet/>
      <dgm:spPr/>
      <dgm:t>
        <a:bodyPr/>
        <a:lstStyle/>
        <a:p>
          <a:r>
            <a:rPr lang="en-US" dirty="0" smtClean="0"/>
            <a:t>RIDICS</a:t>
          </a:r>
        </a:p>
        <a:p>
          <a:r>
            <a:rPr lang="en-US" dirty="0" smtClean="0"/>
            <a:t>Data &amp; Services</a:t>
          </a:r>
        </a:p>
      </dgm:t>
    </dgm:pt>
    <dgm:pt modelId="{E4D6658E-F929-4B7C-9350-95662FF463FF}" type="parTrans" cxnId="{2377BE5C-A8C1-472A-A7D3-8883B29667F6}">
      <dgm:prSet/>
      <dgm:spPr/>
      <dgm:t>
        <a:bodyPr/>
        <a:lstStyle/>
        <a:p>
          <a:endParaRPr lang="en-US"/>
        </a:p>
      </dgm:t>
    </dgm:pt>
    <dgm:pt modelId="{9E297AC1-7C8B-4A37-A60F-3D0DEC93D3BD}" type="sibTrans" cxnId="{2377BE5C-A8C1-472A-A7D3-8883B29667F6}">
      <dgm:prSet/>
      <dgm:spPr/>
      <dgm:t>
        <a:bodyPr/>
        <a:lstStyle/>
        <a:p>
          <a:endParaRPr lang="en-US"/>
        </a:p>
      </dgm:t>
    </dgm:pt>
    <dgm:pt modelId="{802DE9B9-07C0-4BF3-92F5-1FB5308755E2}" type="pres">
      <dgm:prSet presAssocID="{4EF530C5-F010-4C14-9774-37C9E4AC9E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58A49D-193E-4002-83D8-341FB66971FA}" type="pres">
      <dgm:prSet presAssocID="{AB8A9596-B940-4181-BF93-C669783D00CE}" presName="hierRoot1" presStyleCnt="0">
        <dgm:presLayoutVars>
          <dgm:hierBranch val="init"/>
        </dgm:presLayoutVars>
      </dgm:prSet>
      <dgm:spPr/>
    </dgm:pt>
    <dgm:pt modelId="{8857102E-9B58-4A03-85EB-0AF84C9216BA}" type="pres">
      <dgm:prSet presAssocID="{AB8A9596-B940-4181-BF93-C669783D00CE}" presName="rootComposite1" presStyleCnt="0"/>
      <dgm:spPr/>
    </dgm:pt>
    <dgm:pt modelId="{8D860F8D-4CAF-4D1E-BAD4-F0A524A34720}" type="pres">
      <dgm:prSet presAssocID="{AB8A9596-B940-4181-BF93-C669783D00CE}" presName="rootText1" presStyleLbl="node0" presStyleIdx="0" presStyleCnt="5" custScaleX="127045" custScaleY="193456" custLinFactY="100000" custLinFactNeighborX="15336" custLinFactNeighborY="1796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03E21E7-FD17-426F-8882-A0300F161947}" type="pres">
      <dgm:prSet presAssocID="{AB8A9596-B940-4181-BF93-C669783D00C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DE0CB4-60F5-4420-A5D2-9AFFFBA9E7CA}" type="pres">
      <dgm:prSet presAssocID="{AB8A9596-B940-4181-BF93-C669783D00CE}" presName="hierChild2" presStyleCnt="0"/>
      <dgm:spPr/>
    </dgm:pt>
    <dgm:pt modelId="{EB10CFFB-EEB1-4398-87BA-B156F62DDFE9}" type="pres">
      <dgm:prSet presAssocID="{0A73AD4F-09F4-4C79-B068-DEC53AE370F6}" presName="Name37" presStyleLbl="parChTrans1D2" presStyleIdx="0" presStyleCnt="16"/>
      <dgm:spPr/>
      <dgm:t>
        <a:bodyPr/>
        <a:lstStyle/>
        <a:p>
          <a:endParaRPr lang="en-US"/>
        </a:p>
      </dgm:t>
    </dgm:pt>
    <dgm:pt modelId="{F0D8CF5E-3549-409C-A686-DC42113C278A}" type="pres">
      <dgm:prSet presAssocID="{D1082E8F-A087-425B-89EA-B37FE9B67486}" presName="hierRoot2" presStyleCnt="0">
        <dgm:presLayoutVars>
          <dgm:hierBranch val="init"/>
        </dgm:presLayoutVars>
      </dgm:prSet>
      <dgm:spPr/>
    </dgm:pt>
    <dgm:pt modelId="{7CAD77A2-52D4-4A84-8F44-0E8E28906FB1}" type="pres">
      <dgm:prSet presAssocID="{D1082E8F-A087-425B-89EA-B37FE9B67486}" presName="rootComposite" presStyleCnt="0"/>
      <dgm:spPr/>
    </dgm:pt>
    <dgm:pt modelId="{673B6278-79A2-45B2-9531-4DA804CE34F4}" type="pres">
      <dgm:prSet presAssocID="{D1082E8F-A087-425B-89EA-B37FE9B67486}" presName="rootText" presStyleLbl="node2" presStyleIdx="0" presStyleCnt="12" custScaleX="143935" custScaleY="170334" custLinFactNeighborX="9352" custLinFactNeighborY="380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9BF109D-6FDC-4E02-8255-F7A51DBC0146}" type="pres">
      <dgm:prSet presAssocID="{D1082E8F-A087-425B-89EA-B37FE9B67486}" presName="rootConnector" presStyleLbl="node2" presStyleIdx="0" presStyleCnt="12"/>
      <dgm:spPr/>
      <dgm:t>
        <a:bodyPr/>
        <a:lstStyle/>
        <a:p>
          <a:endParaRPr lang="en-US"/>
        </a:p>
      </dgm:t>
    </dgm:pt>
    <dgm:pt modelId="{0A58E1EF-BBAB-4726-87B6-3CC25FFBD50F}" type="pres">
      <dgm:prSet presAssocID="{D1082E8F-A087-425B-89EA-B37FE9B67486}" presName="hierChild4" presStyleCnt="0"/>
      <dgm:spPr/>
    </dgm:pt>
    <dgm:pt modelId="{96B965CF-B216-4901-B7BD-6FBC862F12C8}" type="pres">
      <dgm:prSet presAssocID="{64231EA4-7866-41FB-8AFB-7A1D9B48E67F}" presName="Name37" presStyleLbl="parChTrans1D3" presStyleIdx="0" presStyleCnt="33"/>
      <dgm:spPr/>
      <dgm:t>
        <a:bodyPr/>
        <a:lstStyle/>
        <a:p>
          <a:endParaRPr lang="en-US"/>
        </a:p>
      </dgm:t>
    </dgm:pt>
    <dgm:pt modelId="{AC939FD6-3298-43DC-B6F4-27D918F3DFA5}" type="pres">
      <dgm:prSet presAssocID="{4F976501-4CB2-4FDA-950F-CDD20654A8C8}" presName="hierRoot2" presStyleCnt="0">
        <dgm:presLayoutVars>
          <dgm:hierBranch val="init"/>
        </dgm:presLayoutVars>
      </dgm:prSet>
      <dgm:spPr/>
    </dgm:pt>
    <dgm:pt modelId="{D2024C2E-8381-41C3-81A2-E30DB41D0898}" type="pres">
      <dgm:prSet presAssocID="{4F976501-4CB2-4FDA-950F-CDD20654A8C8}" presName="rootComposite" presStyleCnt="0"/>
      <dgm:spPr/>
    </dgm:pt>
    <dgm:pt modelId="{A40384DB-9338-4C08-8434-99634F79CE58}" type="pres">
      <dgm:prSet presAssocID="{4F976501-4CB2-4FDA-950F-CDD20654A8C8}" presName="rootText" presStyleLbl="node3" presStyleIdx="0" presStyleCnt="33" custScaleX="139621" custScaleY="159580" custLinFactNeighborX="-2388" custLinFactNeighborY="523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33C8667-3544-4003-B3D0-8C1183B2B50F}" type="pres">
      <dgm:prSet presAssocID="{4F976501-4CB2-4FDA-950F-CDD20654A8C8}" presName="rootConnector" presStyleLbl="node3" presStyleIdx="0" presStyleCnt="33"/>
      <dgm:spPr/>
      <dgm:t>
        <a:bodyPr/>
        <a:lstStyle/>
        <a:p>
          <a:endParaRPr lang="en-US"/>
        </a:p>
      </dgm:t>
    </dgm:pt>
    <dgm:pt modelId="{0D6DB247-50F9-4087-AAEE-CFC4A125D1FC}" type="pres">
      <dgm:prSet presAssocID="{4F976501-4CB2-4FDA-950F-CDD20654A8C8}" presName="hierChild4" presStyleCnt="0"/>
      <dgm:spPr/>
    </dgm:pt>
    <dgm:pt modelId="{82004DDD-54D5-469D-B49D-BFFFEFEBD6B8}" type="pres">
      <dgm:prSet presAssocID="{4F976501-4CB2-4FDA-950F-CDD20654A8C8}" presName="hierChild5" presStyleCnt="0"/>
      <dgm:spPr/>
    </dgm:pt>
    <dgm:pt modelId="{AE9C385F-B2F7-4BDA-AC43-CDFCF5D7B6EE}" type="pres">
      <dgm:prSet presAssocID="{B1247A70-4855-4B68-859F-EC270F6B6317}" presName="Name37" presStyleLbl="parChTrans1D3" presStyleIdx="1" presStyleCnt="33"/>
      <dgm:spPr/>
      <dgm:t>
        <a:bodyPr/>
        <a:lstStyle/>
        <a:p>
          <a:endParaRPr lang="en-US"/>
        </a:p>
      </dgm:t>
    </dgm:pt>
    <dgm:pt modelId="{BDE5E91D-47BF-425E-A916-9FEDCF9DE380}" type="pres">
      <dgm:prSet presAssocID="{F21E8948-43DC-46B6-B8DE-B5DF219637C0}" presName="hierRoot2" presStyleCnt="0">
        <dgm:presLayoutVars>
          <dgm:hierBranch val="init"/>
        </dgm:presLayoutVars>
      </dgm:prSet>
      <dgm:spPr/>
    </dgm:pt>
    <dgm:pt modelId="{E03396CB-5C76-440C-9FE6-802F66DC743D}" type="pres">
      <dgm:prSet presAssocID="{F21E8948-43DC-46B6-B8DE-B5DF219637C0}" presName="rootComposite" presStyleCnt="0"/>
      <dgm:spPr/>
    </dgm:pt>
    <dgm:pt modelId="{DA6721BF-E385-4779-BC5D-776C53E59353}" type="pres">
      <dgm:prSet presAssocID="{F21E8948-43DC-46B6-B8DE-B5DF219637C0}" presName="rootText" presStyleLbl="node3" presStyleIdx="1" presStyleCnt="33" custScaleX="140959" custScaleY="141254" custLinFactNeighborX="-5651" custLinFactNeighborY="523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0E3A3F5-6474-474F-857E-B6C3364346C9}" type="pres">
      <dgm:prSet presAssocID="{F21E8948-43DC-46B6-B8DE-B5DF219637C0}" presName="rootConnector" presStyleLbl="node3" presStyleIdx="1" presStyleCnt="33"/>
      <dgm:spPr/>
      <dgm:t>
        <a:bodyPr/>
        <a:lstStyle/>
        <a:p>
          <a:endParaRPr lang="en-US"/>
        </a:p>
      </dgm:t>
    </dgm:pt>
    <dgm:pt modelId="{3B620336-F1B1-42CA-8A1B-32F3F2AEAE98}" type="pres">
      <dgm:prSet presAssocID="{F21E8948-43DC-46B6-B8DE-B5DF219637C0}" presName="hierChild4" presStyleCnt="0"/>
      <dgm:spPr/>
    </dgm:pt>
    <dgm:pt modelId="{347173A2-E3F3-408C-9B65-8EDD8D254D7C}" type="pres">
      <dgm:prSet presAssocID="{F21E8948-43DC-46B6-B8DE-B5DF219637C0}" presName="hierChild5" presStyleCnt="0"/>
      <dgm:spPr/>
    </dgm:pt>
    <dgm:pt modelId="{2843700E-6CBC-4B00-A2AA-8BFE91D235CD}" type="pres">
      <dgm:prSet presAssocID="{D1082E8F-A087-425B-89EA-B37FE9B67486}" presName="hierChild5" presStyleCnt="0"/>
      <dgm:spPr/>
    </dgm:pt>
    <dgm:pt modelId="{5A3EEDDC-94ED-4C34-80E1-7C46067DF7BC}" type="pres">
      <dgm:prSet presAssocID="{8429FD75-6E2C-4718-8EB3-C527937B00BA}" presName="Name37" presStyleLbl="parChTrans1D2" presStyleIdx="1" presStyleCnt="16"/>
      <dgm:spPr/>
      <dgm:t>
        <a:bodyPr/>
        <a:lstStyle/>
        <a:p>
          <a:endParaRPr lang="en-US"/>
        </a:p>
      </dgm:t>
    </dgm:pt>
    <dgm:pt modelId="{484C7543-7AC1-442C-A7B2-BFEAB07D38F3}" type="pres">
      <dgm:prSet presAssocID="{DB5DDCE6-B913-4908-8105-8A8006604229}" presName="hierRoot2" presStyleCnt="0">
        <dgm:presLayoutVars>
          <dgm:hierBranch val="init"/>
        </dgm:presLayoutVars>
      </dgm:prSet>
      <dgm:spPr/>
    </dgm:pt>
    <dgm:pt modelId="{5941DC76-56AF-4397-B468-C1D4FBD514BB}" type="pres">
      <dgm:prSet presAssocID="{DB5DDCE6-B913-4908-8105-8A8006604229}" presName="rootComposite" presStyleCnt="0"/>
      <dgm:spPr/>
    </dgm:pt>
    <dgm:pt modelId="{0559ECAB-F8AC-442D-AB4C-DE0C2A9720E1}" type="pres">
      <dgm:prSet presAssocID="{DB5DDCE6-B913-4908-8105-8A8006604229}" presName="rootText" presStyleLbl="node2" presStyleIdx="1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E8240ED-FB8A-4B77-A79D-1CD8888D15C7}" type="pres">
      <dgm:prSet presAssocID="{DB5DDCE6-B913-4908-8105-8A8006604229}" presName="rootConnector" presStyleLbl="node2" presStyleIdx="1" presStyleCnt="12"/>
      <dgm:spPr/>
      <dgm:t>
        <a:bodyPr/>
        <a:lstStyle/>
        <a:p>
          <a:endParaRPr lang="en-US"/>
        </a:p>
      </dgm:t>
    </dgm:pt>
    <dgm:pt modelId="{695DC844-D2D9-464C-AA59-D0A2CA30A8ED}" type="pres">
      <dgm:prSet presAssocID="{DB5DDCE6-B913-4908-8105-8A8006604229}" presName="hierChild4" presStyleCnt="0"/>
      <dgm:spPr/>
    </dgm:pt>
    <dgm:pt modelId="{91886162-0BED-46F6-9C9C-7AE290CBE6BC}" type="pres">
      <dgm:prSet presAssocID="{183212E7-2261-46AB-814F-A394E5BFB6A4}" presName="Name37" presStyleLbl="parChTrans1D3" presStyleIdx="2" presStyleCnt="33"/>
      <dgm:spPr/>
      <dgm:t>
        <a:bodyPr/>
        <a:lstStyle/>
        <a:p>
          <a:endParaRPr lang="en-US"/>
        </a:p>
      </dgm:t>
    </dgm:pt>
    <dgm:pt modelId="{BE90C974-6A59-4F4C-BD90-C79895E27D70}" type="pres">
      <dgm:prSet presAssocID="{AB1323D6-3FBE-4F98-94A6-0526023405CB}" presName="hierRoot2" presStyleCnt="0">
        <dgm:presLayoutVars>
          <dgm:hierBranch val="init"/>
        </dgm:presLayoutVars>
      </dgm:prSet>
      <dgm:spPr/>
    </dgm:pt>
    <dgm:pt modelId="{F40AD51D-5E33-46E3-84CF-1BBE098F59E5}" type="pres">
      <dgm:prSet presAssocID="{AB1323D6-3FBE-4F98-94A6-0526023405CB}" presName="rootComposite" presStyleCnt="0"/>
      <dgm:spPr/>
    </dgm:pt>
    <dgm:pt modelId="{EB0FE4C8-14BC-4304-A595-AE8063C24A36}" type="pres">
      <dgm:prSet presAssocID="{AB1323D6-3FBE-4F98-94A6-0526023405CB}" presName="rootText" presStyleLbl="node3" presStyleIdx="2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5BE5DF-70E4-4367-B755-2D7F6B0E6DD8}" type="pres">
      <dgm:prSet presAssocID="{AB1323D6-3FBE-4F98-94A6-0526023405CB}" presName="rootConnector" presStyleLbl="node3" presStyleIdx="2" presStyleCnt="33"/>
      <dgm:spPr/>
      <dgm:t>
        <a:bodyPr/>
        <a:lstStyle/>
        <a:p>
          <a:endParaRPr lang="en-US"/>
        </a:p>
      </dgm:t>
    </dgm:pt>
    <dgm:pt modelId="{BC1B5E3A-990C-4593-BA8F-C17604383946}" type="pres">
      <dgm:prSet presAssocID="{AB1323D6-3FBE-4F98-94A6-0526023405CB}" presName="hierChild4" presStyleCnt="0"/>
      <dgm:spPr/>
    </dgm:pt>
    <dgm:pt modelId="{9E874D9B-9A52-461A-84E6-B99D887499F3}" type="pres">
      <dgm:prSet presAssocID="{AB1323D6-3FBE-4F98-94A6-0526023405CB}" presName="hierChild5" presStyleCnt="0"/>
      <dgm:spPr/>
    </dgm:pt>
    <dgm:pt modelId="{3D9D3AD5-B90A-44BE-AC67-A375E751E502}" type="pres">
      <dgm:prSet presAssocID="{C5067A4E-02C7-4F2F-89EC-17C16ED16674}" presName="Name37" presStyleLbl="parChTrans1D3" presStyleIdx="3" presStyleCnt="33"/>
      <dgm:spPr/>
      <dgm:t>
        <a:bodyPr/>
        <a:lstStyle/>
        <a:p>
          <a:endParaRPr lang="en-US"/>
        </a:p>
      </dgm:t>
    </dgm:pt>
    <dgm:pt modelId="{69135DF4-5E84-45DD-B7E4-32F140D1976C}" type="pres">
      <dgm:prSet presAssocID="{E3476FD8-3505-41C3-B811-AE45088B9711}" presName="hierRoot2" presStyleCnt="0">
        <dgm:presLayoutVars>
          <dgm:hierBranch val="init"/>
        </dgm:presLayoutVars>
      </dgm:prSet>
      <dgm:spPr/>
    </dgm:pt>
    <dgm:pt modelId="{20033A92-F30B-416F-BF21-94EC600AD31D}" type="pres">
      <dgm:prSet presAssocID="{E3476FD8-3505-41C3-B811-AE45088B9711}" presName="rootComposite" presStyleCnt="0"/>
      <dgm:spPr/>
    </dgm:pt>
    <dgm:pt modelId="{A2B1E972-F115-4B7B-BA9C-82BD38BA8B8E}" type="pres">
      <dgm:prSet presAssocID="{E3476FD8-3505-41C3-B811-AE45088B9711}" presName="rootText" presStyleLbl="node3" presStyleIdx="3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D66C9-406A-4AD9-8622-899F61137402}" type="pres">
      <dgm:prSet presAssocID="{E3476FD8-3505-41C3-B811-AE45088B9711}" presName="rootConnector" presStyleLbl="node3" presStyleIdx="3" presStyleCnt="33"/>
      <dgm:spPr/>
      <dgm:t>
        <a:bodyPr/>
        <a:lstStyle/>
        <a:p>
          <a:endParaRPr lang="en-US"/>
        </a:p>
      </dgm:t>
    </dgm:pt>
    <dgm:pt modelId="{5D054E0A-07A3-4138-86EB-A23BCE6C04F3}" type="pres">
      <dgm:prSet presAssocID="{E3476FD8-3505-41C3-B811-AE45088B9711}" presName="hierChild4" presStyleCnt="0"/>
      <dgm:spPr/>
    </dgm:pt>
    <dgm:pt modelId="{71ECC909-DA31-4D44-95B8-33E12E7BFA2C}" type="pres">
      <dgm:prSet presAssocID="{E3476FD8-3505-41C3-B811-AE45088B9711}" presName="hierChild5" presStyleCnt="0"/>
      <dgm:spPr/>
    </dgm:pt>
    <dgm:pt modelId="{B08930D2-A7B1-4DE9-B6BA-DCE3BFD8BEAA}" type="pres">
      <dgm:prSet presAssocID="{996C3D3D-ED58-4A31-9C70-686FF692D7AD}" presName="Name37" presStyleLbl="parChTrans1D3" presStyleIdx="4" presStyleCnt="33"/>
      <dgm:spPr/>
      <dgm:t>
        <a:bodyPr/>
        <a:lstStyle/>
        <a:p>
          <a:endParaRPr lang="en-US"/>
        </a:p>
      </dgm:t>
    </dgm:pt>
    <dgm:pt modelId="{671733D7-BE76-4B2C-A4FA-3C47279DC1C4}" type="pres">
      <dgm:prSet presAssocID="{1AF4D590-5294-4969-A1E2-BA78421E533F}" presName="hierRoot2" presStyleCnt="0">
        <dgm:presLayoutVars>
          <dgm:hierBranch val="init"/>
        </dgm:presLayoutVars>
      </dgm:prSet>
      <dgm:spPr/>
    </dgm:pt>
    <dgm:pt modelId="{690AFECA-979E-42BA-9CEB-AEE42D63110B}" type="pres">
      <dgm:prSet presAssocID="{1AF4D590-5294-4969-A1E2-BA78421E533F}" presName="rootComposite" presStyleCnt="0"/>
      <dgm:spPr/>
    </dgm:pt>
    <dgm:pt modelId="{934348E6-C73D-4F80-A9AD-9614D4B99853}" type="pres">
      <dgm:prSet presAssocID="{1AF4D590-5294-4969-A1E2-BA78421E533F}" presName="rootText" presStyleLbl="node3" presStyleIdx="4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CA438A-E0E4-49B0-AB67-6142E0F70DCC}" type="pres">
      <dgm:prSet presAssocID="{1AF4D590-5294-4969-A1E2-BA78421E533F}" presName="rootConnector" presStyleLbl="node3" presStyleIdx="4" presStyleCnt="33"/>
      <dgm:spPr/>
      <dgm:t>
        <a:bodyPr/>
        <a:lstStyle/>
        <a:p>
          <a:endParaRPr lang="en-US"/>
        </a:p>
      </dgm:t>
    </dgm:pt>
    <dgm:pt modelId="{A02CC48D-5BD6-49DF-ACD2-269DAB18BFCB}" type="pres">
      <dgm:prSet presAssocID="{1AF4D590-5294-4969-A1E2-BA78421E533F}" presName="hierChild4" presStyleCnt="0"/>
      <dgm:spPr/>
    </dgm:pt>
    <dgm:pt modelId="{A9BE38D7-F03E-488B-81E2-37F3DA53D223}" type="pres">
      <dgm:prSet presAssocID="{1AF4D590-5294-4969-A1E2-BA78421E533F}" presName="hierChild5" presStyleCnt="0"/>
      <dgm:spPr/>
    </dgm:pt>
    <dgm:pt modelId="{B3C45D43-147E-4BB9-9D74-B0CEA412A878}" type="pres">
      <dgm:prSet presAssocID="{A529A540-4B87-4334-BB46-E0FD76FD6BA7}" presName="Name37" presStyleLbl="parChTrans1D3" presStyleIdx="5" presStyleCnt="33"/>
      <dgm:spPr/>
      <dgm:t>
        <a:bodyPr/>
        <a:lstStyle/>
        <a:p>
          <a:endParaRPr lang="en-US"/>
        </a:p>
      </dgm:t>
    </dgm:pt>
    <dgm:pt modelId="{3E435BF2-344C-477F-B16B-1BA666E02F90}" type="pres">
      <dgm:prSet presAssocID="{1AC7F2F6-7165-4CAB-9615-BF43B49A53D3}" presName="hierRoot2" presStyleCnt="0">
        <dgm:presLayoutVars>
          <dgm:hierBranch val="init"/>
        </dgm:presLayoutVars>
      </dgm:prSet>
      <dgm:spPr/>
    </dgm:pt>
    <dgm:pt modelId="{CB41492B-2E4F-4568-AB48-EA49E50F47FA}" type="pres">
      <dgm:prSet presAssocID="{1AC7F2F6-7165-4CAB-9615-BF43B49A53D3}" presName="rootComposite" presStyleCnt="0"/>
      <dgm:spPr/>
    </dgm:pt>
    <dgm:pt modelId="{71FC96F4-FBC3-4C5A-A3FA-35B273EFE0DE}" type="pres">
      <dgm:prSet presAssocID="{1AC7F2F6-7165-4CAB-9615-BF43B49A53D3}" presName="rootText" presStyleLbl="node3" presStyleIdx="5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CEC2C3-7537-48F8-8E73-96F1E638E831}" type="pres">
      <dgm:prSet presAssocID="{1AC7F2F6-7165-4CAB-9615-BF43B49A53D3}" presName="rootConnector" presStyleLbl="node3" presStyleIdx="5" presStyleCnt="33"/>
      <dgm:spPr/>
      <dgm:t>
        <a:bodyPr/>
        <a:lstStyle/>
        <a:p>
          <a:endParaRPr lang="en-US"/>
        </a:p>
      </dgm:t>
    </dgm:pt>
    <dgm:pt modelId="{0492FD2D-060A-4CE3-B955-6F7937E4FD39}" type="pres">
      <dgm:prSet presAssocID="{1AC7F2F6-7165-4CAB-9615-BF43B49A53D3}" presName="hierChild4" presStyleCnt="0"/>
      <dgm:spPr/>
    </dgm:pt>
    <dgm:pt modelId="{BFC6F39D-294F-43B5-AE03-DF6565A00B0C}" type="pres">
      <dgm:prSet presAssocID="{1AC7F2F6-7165-4CAB-9615-BF43B49A53D3}" presName="hierChild5" presStyleCnt="0"/>
      <dgm:spPr/>
    </dgm:pt>
    <dgm:pt modelId="{A11C3E55-8D45-4079-9D62-36BD55ADDB9B}" type="pres">
      <dgm:prSet presAssocID="{B7504558-2E0B-4AE8-9404-79EA54B41B4D}" presName="Name37" presStyleLbl="parChTrans1D3" presStyleIdx="6" presStyleCnt="33"/>
      <dgm:spPr/>
      <dgm:t>
        <a:bodyPr/>
        <a:lstStyle/>
        <a:p>
          <a:endParaRPr lang="en-US"/>
        </a:p>
      </dgm:t>
    </dgm:pt>
    <dgm:pt modelId="{D67F3460-888C-4DE5-9186-D459CE870C24}" type="pres">
      <dgm:prSet presAssocID="{9F31973B-7314-466F-AC1A-31DBD4BDF3CD}" presName="hierRoot2" presStyleCnt="0">
        <dgm:presLayoutVars>
          <dgm:hierBranch val="init"/>
        </dgm:presLayoutVars>
      </dgm:prSet>
      <dgm:spPr/>
    </dgm:pt>
    <dgm:pt modelId="{81D8DC10-7BBC-47DE-8AEF-97E51C73974C}" type="pres">
      <dgm:prSet presAssocID="{9F31973B-7314-466F-AC1A-31DBD4BDF3CD}" presName="rootComposite" presStyleCnt="0"/>
      <dgm:spPr/>
    </dgm:pt>
    <dgm:pt modelId="{EE507019-AD5A-48F8-BF6E-9A5E88D1A83D}" type="pres">
      <dgm:prSet presAssocID="{9F31973B-7314-466F-AC1A-31DBD4BDF3CD}" presName="rootText" presStyleLbl="node3" presStyleIdx="6" presStyleCnt="33" custScaleX="111121" custScaleY="160798" custLinFactX="26336" custLinFactNeighborX="100000" custLinFactNeighborY="-22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605528-79CF-475D-BCA6-6D4A36803385}" type="pres">
      <dgm:prSet presAssocID="{9F31973B-7314-466F-AC1A-31DBD4BDF3CD}" presName="rootConnector" presStyleLbl="node3" presStyleIdx="6" presStyleCnt="33"/>
      <dgm:spPr/>
      <dgm:t>
        <a:bodyPr/>
        <a:lstStyle/>
        <a:p>
          <a:endParaRPr lang="en-US"/>
        </a:p>
      </dgm:t>
    </dgm:pt>
    <dgm:pt modelId="{34864C6A-9130-41D4-88DA-5B9CF0A6ACB1}" type="pres">
      <dgm:prSet presAssocID="{9F31973B-7314-466F-AC1A-31DBD4BDF3CD}" presName="hierChild4" presStyleCnt="0"/>
      <dgm:spPr/>
    </dgm:pt>
    <dgm:pt modelId="{47FD39FA-A90E-46A1-9642-7567101583CA}" type="pres">
      <dgm:prSet presAssocID="{9F31973B-7314-466F-AC1A-31DBD4BDF3CD}" presName="hierChild5" presStyleCnt="0"/>
      <dgm:spPr/>
    </dgm:pt>
    <dgm:pt modelId="{E597B84B-8E26-494E-BC25-5A0F5E11046B}" type="pres">
      <dgm:prSet presAssocID="{DB5DDCE6-B913-4908-8105-8A8006604229}" presName="hierChild5" presStyleCnt="0"/>
      <dgm:spPr/>
    </dgm:pt>
    <dgm:pt modelId="{BB3A6CF0-57D8-4544-9B60-2D5F0D1D93AD}" type="pres">
      <dgm:prSet presAssocID="{05186D2A-F3AA-429F-BD67-A2C2CEA583CF}" presName="Name37" presStyleLbl="parChTrans1D2" presStyleIdx="2" presStyleCnt="16"/>
      <dgm:spPr/>
      <dgm:t>
        <a:bodyPr/>
        <a:lstStyle/>
        <a:p>
          <a:endParaRPr lang="en-US"/>
        </a:p>
      </dgm:t>
    </dgm:pt>
    <dgm:pt modelId="{B4BC250B-9C73-44D0-8960-0CE77F27A2AC}" type="pres">
      <dgm:prSet presAssocID="{A2C487AB-D20E-4FDF-9706-71D2D732B0E2}" presName="hierRoot2" presStyleCnt="0">
        <dgm:presLayoutVars>
          <dgm:hierBranch val="init"/>
        </dgm:presLayoutVars>
      </dgm:prSet>
      <dgm:spPr/>
    </dgm:pt>
    <dgm:pt modelId="{C3C809C6-4599-4C4C-ACC6-3023167BAD97}" type="pres">
      <dgm:prSet presAssocID="{A2C487AB-D20E-4FDF-9706-71D2D732B0E2}" presName="rootComposite" presStyleCnt="0"/>
      <dgm:spPr/>
    </dgm:pt>
    <dgm:pt modelId="{37639D90-AE12-410A-9831-8E4557BC8AC3}" type="pres">
      <dgm:prSet presAssocID="{A2C487AB-D20E-4FDF-9706-71D2D732B0E2}" presName="rootText" presStyleLbl="node2" presStyleIdx="2" presStyleCnt="12" custScaleX="118754" custScaleY="170956" custLinFactNeighborX="227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F44E7D0-9CF7-4F1C-B19D-6868E7585AC5}" type="pres">
      <dgm:prSet presAssocID="{A2C487AB-D20E-4FDF-9706-71D2D732B0E2}" presName="rootConnector" presStyleLbl="node2" presStyleIdx="2" presStyleCnt="12"/>
      <dgm:spPr/>
      <dgm:t>
        <a:bodyPr/>
        <a:lstStyle/>
        <a:p>
          <a:endParaRPr lang="en-US"/>
        </a:p>
      </dgm:t>
    </dgm:pt>
    <dgm:pt modelId="{F6950842-0028-4ADF-98EC-EA5B176F9F13}" type="pres">
      <dgm:prSet presAssocID="{A2C487AB-D20E-4FDF-9706-71D2D732B0E2}" presName="hierChild4" presStyleCnt="0"/>
      <dgm:spPr/>
    </dgm:pt>
    <dgm:pt modelId="{270783F3-7FD3-453E-8D5D-4722A0DA17FB}" type="pres">
      <dgm:prSet presAssocID="{A5284B8F-2271-4639-8633-EFBC9F302299}" presName="Name37" presStyleLbl="parChTrans1D3" presStyleIdx="7" presStyleCnt="33"/>
      <dgm:spPr/>
      <dgm:t>
        <a:bodyPr/>
        <a:lstStyle/>
        <a:p>
          <a:endParaRPr lang="en-US"/>
        </a:p>
      </dgm:t>
    </dgm:pt>
    <dgm:pt modelId="{58450077-9635-4F0A-B261-81A19B3063D1}" type="pres">
      <dgm:prSet presAssocID="{48F13FB9-7509-4A4D-9314-8BE8B64DF5DB}" presName="hierRoot2" presStyleCnt="0">
        <dgm:presLayoutVars>
          <dgm:hierBranch val="init"/>
        </dgm:presLayoutVars>
      </dgm:prSet>
      <dgm:spPr/>
    </dgm:pt>
    <dgm:pt modelId="{C23A4778-5BA4-4586-AA20-CEB90F777554}" type="pres">
      <dgm:prSet presAssocID="{48F13FB9-7509-4A4D-9314-8BE8B64DF5DB}" presName="rootComposite" presStyleCnt="0"/>
      <dgm:spPr/>
    </dgm:pt>
    <dgm:pt modelId="{2C2DD782-5738-4BED-AC25-EA922E196E78}" type="pres">
      <dgm:prSet presAssocID="{48F13FB9-7509-4A4D-9314-8BE8B64DF5DB}" presName="rootText" presStyleLbl="node3" presStyleIdx="7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9DB5D-1228-4907-BB1E-095A7187EE95}" type="pres">
      <dgm:prSet presAssocID="{48F13FB9-7509-4A4D-9314-8BE8B64DF5DB}" presName="rootConnector" presStyleLbl="node3" presStyleIdx="7" presStyleCnt="33"/>
      <dgm:spPr/>
      <dgm:t>
        <a:bodyPr/>
        <a:lstStyle/>
        <a:p>
          <a:endParaRPr lang="en-US"/>
        </a:p>
      </dgm:t>
    </dgm:pt>
    <dgm:pt modelId="{54852D34-A7A8-4663-8F6C-5728AACA9AE1}" type="pres">
      <dgm:prSet presAssocID="{48F13FB9-7509-4A4D-9314-8BE8B64DF5DB}" presName="hierChild4" presStyleCnt="0"/>
      <dgm:spPr/>
    </dgm:pt>
    <dgm:pt modelId="{87E197DE-E0DB-45D9-B44A-8FC9B50B8D27}" type="pres">
      <dgm:prSet presAssocID="{48F13FB9-7509-4A4D-9314-8BE8B64DF5DB}" presName="hierChild5" presStyleCnt="0"/>
      <dgm:spPr/>
    </dgm:pt>
    <dgm:pt modelId="{BC2826AF-741B-42A6-947C-0324ED4EB97A}" type="pres">
      <dgm:prSet presAssocID="{33BDD9D0-3955-4FA1-A2EB-BE5F29FF3AD0}" presName="Name37" presStyleLbl="parChTrans1D3" presStyleIdx="8" presStyleCnt="33"/>
      <dgm:spPr/>
      <dgm:t>
        <a:bodyPr/>
        <a:lstStyle/>
        <a:p>
          <a:endParaRPr lang="en-US"/>
        </a:p>
      </dgm:t>
    </dgm:pt>
    <dgm:pt modelId="{B0507E1A-7FE2-4418-9012-2F419EA93A10}" type="pres">
      <dgm:prSet presAssocID="{513B5653-C672-4B12-8113-7C8B048C0CE1}" presName="hierRoot2" presStyleCnt="0">
        <dgm:presLayoutVars>
          <dgm:hierBranch val="init"/>
        </dgm:presLayoutVars>
      </dgm:prSet>
      <dgm:spPr/>
    </dgm:pt>
    <dgm:pt modelId="{4DF39F70-2185-4E93-8155-A6C0BA0C80F0}" type="pres">
      <dgm:prSet presAssocID="{513B5653-C672-4B12-8113-7C8B048C0CE1}" presName="rootComposite" presStyleCnt="0"/>
      <dgm:spPr/>
    </dgm:pt>
    <dgm:pt modelId="{D64D3FAD-F5FC-4E95-8949-4591CC84AC81}" type="pres">
      <dgm:prSet presAssocID="{513B5653-C672-4B12-8113-7C8B048C0CE1}" presName="rootText" presStyleLbl="node3" presStyleIdx="8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C98439-28B5-4240-954C-F8CA6C6341D2}" type="pres">
      <dgm:prSet presAssocID="{513B5653-C672-4B12-8113-7C8B048C0CE1}" presName="rootConnector" presStyleLbl="node3" presStyleIdx="8" presStyleCnt="33"/>
      <dgm:spPr/>
      <dgm:t>
        <a:bodyPr/>
        <a:lstStyle/>
        <a:p>
          <a:endParaRPr lang="en-US"/>
        </a:p>
      </dgm:t>
    </dgm:pt>
    <dgm:pt modelId="{A9274CEA-3B02-40A8-9920-A739355611A8}" type="pres">
      <dgm:prSet presAssocID="{513B5653-C672-4B12-8113-7C8B048C0CE1}" presName="hierChild4" presStyleCnt="0"/>
      <dgm:spPr/>
    </dgm:pt>
    <dgm:pt modelId="{CE1260A4-07CB-4C96-AA3C-9AF4B63C1B3E}" type="pres">
      <dgm:prSet presAssocID="{513B5653-C672-4B12-8113-7C8B048C0CE1}" presName="hierChild5" presStyleCnt="0"/>
      <dgm:spPr/>
    </dgm:pt>
    <dgm:pt modelId="{47B9268B-4A2F-4C34-A662-8CDDFB6A13A0}" type="pres">
      <dgm:prSet presAssocID="{1E2BAB20-4E6B-49FF-91FF-8CC594F42D80}" presName="Name37" presStyleLbl="parChTrans1D3" presStyleIdx="9" presStyleCnt="33"/>
      <dgm:spPr/>
      <dgm:t>
        <a:bodyPr/>
        <a:lstStyle/>
        <a:p>
          <a:endParaRPr lang="en-US"/>
        </a:p>
      </dgm:t>
    </dgm:pt>
    <dgm:pt modelId="{2EEA1B04-B80A-48BF-B787-B6E77DC0A408}" type="pres">
      <dgm:prSet presAssocID="{9B0C4D54-661A-4964-B616-AE17251359B2}" presName="hierRoot2" presStyleCnt="0">
        <dgm:presLayoutVars>
          <dgm:hierBranch val="init"/>
        </dgm:presLayoutVars>
      </dgm:prSet>
      <dgm:spPr/>
    </dgm:pt>
    <dgm:pt modelId="{69839EF4-667C-42EF-997F-CC5884A6EDA5}" type="pres">
      <dgm:prSet presAssocID="{9B0C4D54-661A-4964-B616-AE17251359B2}" presName="rootComposite" presStyleCnt="0"/>
      <dgm:spPr/>
    </dgm:pt>
    <dgm:pt modelId="{9C0C23C3-235B-444B-BB44-9A4184F07524}" type="pres">
      <dgm:prSet presAssocID="{9B0C4D54-661A-4964-B616-AE17251359B2}" presName="rootText" presStyleLbl="node3" presStyleIdx="9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2E371-FCCB-4336-832A-A61236AB72EB}" type="pres">
      <dgm:prSet presAssocID="{9B0C4D54-661A-4964-B616-AE17251359B2}" presName="rootConnector" presStyleLbl="node3" presStyleIdx="9" presStyleCnt="33"/>
      <dgm:spPr/>
      <dgm:t>
        <a:bodyPr/>
        <a:lstStyle/>
        <a:p>
          <a:endParaRPr lang="en-US"/>
        </a:p>
      </dgm:t>
    </dgm:pt>
    <dgm:pt modelId="{5B875F83-2E7B-44FD-BFC7-CACB44E182BC}" type="pres">
      <dgm:prSet presAssocID="{9B0C4D54-661A-4964-B616-AE17251359B2}" presName="hierChild4" presStyleCnt="0"/>
      <dgm:spPr/>
    </dgm:pt>
    <dgm:pt modelId="{57307ACD-3A4D-4D98-BA28-43A1F4DF1792}" type="pres">
      <dgm:prSet presAssocID="{9B0C4D54-661A-4964-B616-AE17251359B2}" presName="hierChild5" presStyleCnt="0"/>
      <dgm:spPr/>
    </dgm:pt>
    <dgm:pt modelId="{E4AA701B-3692-46B9-BCD4-DBE1656940D2}" type="pres">
      <dgm:prSet presAssocID="{A2C487AB-D20E-4FDF-9706-71D2D732B0E2}" presName="hierChild5" presStyleCnt="0"/>
      <dgm:spPr/>
    </dgm:pt>
    <dgm:pt modelId="{5168ADFF-67E4-4D42-83D7-3D64B54D0C30}" type="pres">
      <dgm:prSet presAssocID="{B3248C6B-CADA-4142-BDD9-4E41343F8875}" presName="Name37" presStyleLbl="parChTrans1D2" presStyleIdx="3" presStyleCnt="16"/>
      <dgm:spPr/>
      <dgm:t>
        <a:bodyPr/>
        <a:lstStyle/>
        <a:p>
          <a:endParaRPr lang="en-US"/>
        </a:p>
      </dgm:t>
    </dgm:pt>
    <dgm:pt modelId="{2E185E2E-2560-464C-9F9A-E05E37F8D1E9}" type="pres">
      <dgm:prSet presAssocID="{EDA142C0-9D54-445B-873B-9902674695BC}" presName="hierRoot2" presStyleCnt="0">
        <dgm:presLayoutVars>
          <dgm:hierBranch val="init"/>
        </dgm:presLayoutVars>
      </dgm:prSet>
      <dgm:spPr/>
    </dgm:pt>
    <dgm:pt modelId="{C50FA8D7-8704-4796-9D7D-8380ECAEE892}" type="pres">
      <dgm:prSet presAssocID="{EDA142C0-9D54-445B-873B-9902674695BC}" presName="rootComposite" presStyleCnt="0"/>
      <dgm:spPr/>
    </dgm:pt>
    <dgm:pt modelId="{475C82E2-B5B0-4542-9D29-D630FC1E151C}" type="pres">
      <dgm:prSet presAssocID="{EDA142C0-9D54-445B-873B-9902674695BC}" presName="rootText" presStyleLbl="node2" presStyleIdx="3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966C30-A039-4FE3-B215-4E411D10E94B}" type="pres">
      <dgm:prSet presAssocID="{EDA142C0-9D54-445B-873B-9902674695BC}" presName="rootConnector" presStyleLbl="node2" presStyleIdx="3" presStyleCnt="12"/>
      <dgm:spPr/>
      <dgm:t>
        <a:bodyPr/>
        <a:lstStyle/>
        <a:p>
          <a:endParaRPr lang="en-US"/>
        </a:p>
      </dgm:t>
    </dgm:pt>
    <dgm:pt modelId="{019B348F-05FC-4FBE-89C3-C3F04E19DFFC}" type="pres">
      <dgm:prSet presAssocID="{EDA142C0-9D54-445B-873B-9902674695BC}" presName="hierChild4" presStyleCnt="0"/>
      <dgm:spPr/>
    </dgm:pt>
    <dgm:pt modelId="{2A4A67C2-41D6-4F28-9F57-CE872BD48668}" type="pres">
      <dgm:prSet presAssocID="{5AB7AE36-22A4-4476-9F59-3D00B3109647}" presName="Name37" presStyleLbl="parChTrans1D3" presStyleIdx="10" presStyleCnt="33"/>
      <dgm:spPr/>
      <dgm:t>
        <a:bodyPr/>
        <a:lstStyle/>
        <a:p>
          <a:endParaRPr lang="en-US"/>
        </a:p>
      </dgm:t>
    </dgm:pt>
    <dgm:pt modelId="{B06CAEAB-CC14-41FD-9A55-C9AB275F8A4F}" type="pres">
      <dgm:prSet presAssocID="{DFD1B79C-A335-49B1-8B6C-74666EC1D31E}" presName="hierRoot2" presStyleCnt="0">
        <dgm:presLayoutVars>
          <dgm:hierBranch val="init"/>
        </dgm:presLayoutVars>
      </dgm:prSet>
      <dgm:spPr/>
    </dgm:pt>
    <dgm:pt modelId="{B7286F34-D0E0-4DA4-8201-6A7C71AA694C}" type="pres">
      <dgm:prSet presAssocID="{DFD1B79C-A335-49B1-8B6C-74666EC1D31E}" presName="rootComposite" presStyleCnt="0"/>
      <dgm:spPr/>
    </dgm:pt>
    <dgm:pt modelId="{6BE8A085-2FE3-4670-A604-3D3ED8F42E36}" type="pres">
      <dgm:prSet presAssocID="{DFD1B79C-A335-49B1-8B6C-74666EC1D31E}" presName="rootText" presStyleLbl="node3" presStyleIdx="10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18961-F4B5-4BC9-B3DA-CABAC772BC96}" type="pres">
      <dgm:prSet presAssocID="{DFD1B79C-A335-49B1-8B6C-74666EC1D31E}" presName="rootConnector" presStyleLbl="node3" presStyleIdx="10" presStyleCnt="33"/>
      <dgm:spPr/>
      <dgm:t>
        <a:bodyPr/>
        <a:lstStyle/>
        <a:p>
          <a:endParaRPr lang="en-US"/>
        </a:p>
      </dgm:t>
    </dgm:pt>
    <dgm:pt modelId="{03EC58C3-7307-4711-8B90-BC91AABCA684}" type="pres">
      <dgm:prSet presAssocID="{DFD1B79C-A335-49B1-8B6C-74666EC1D31E}" presName="hierChild4" presStyleCnt="0"/>
      <dgm:spPr/>
    </dgm:pt>
    <dgm:pt modelId="{BC1BB3E4-FBC4-43FA-982D-9682BC6F2A98}" type="pres">
      <dgm:prSet presAssocID="{DFD1B79C-A335-49B1-8B6C-74666EC1D31E}" presName="hierChild5" presStyleCnt="0"/>
      <dgm:spPr/>
    </dgm:pt>
    <dgm:pt modelId="{95A17449-E995-497F-8E23-83B133EC4C2D}" type="pres">
      <dgm:prSet presAssocID="{750CDFC9-5651-4BFA-A1DE-EA58FA889160}" presName="Name37" presStyleLbl="parChTrans1D3" presStyleIdx="11" presStyleCnt="33"/>
      <dgm:spPr/>
      <dgm:t>
        <a:bodyPr/>
        <a:lstStyle/>
        <a:p>
          <a:endParaRPr lang="en-US"/>
        </a:p>
      </dgm:t>
    </dgm:pt>
    <dgm:pt modelId="{ABA3166E-BDEF-4BF9-9A6A-38BBCB8C8F27}" type="pres">
      <dgm:prSet presAssocID="{568CF437-299C-4C85-ADA9-F93EC21A65B9}" presName="hierRoot2" presStyleCnt="0">
        <dgm:presLayoutVars>
          <dgm:hierBranch val="init"/>
        </dgm:presLayoutVars>
      </dgm:prSet>
      <dgm:spPr/>
    </dgm:pt>
    <dgm:pt modelId="{019DB58A-EE8F-41A2-832E-20E08AE9F349}" type="pres">
      <dgm:prSet presAssocID="{568CF437-299C-4C85-ADA9-F93EC21A65B9}" presName="rootComposite" presStyleCnt="0"/>
      <dgm:spPr/>
    </dgm:pt>
    <dgm:pt modelId="{7741907F-E48D-4DE5-A819-47903F18C284}" type="pres">
      <dgm:prSet presAssocID="{568CF437-299C-4C85-ADA9-F93EC21A65B9}" presName="rootText" presStyleLbl="node3" presStyleIdx="11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F703B-6DF6-42C1-BA00-9694909E6E83}" type="pres">
      <dgm:prSet presAssocID="{568CF437-299C-4C85-ADA9-F93EC21A65B9}" presName="rootConnector" presStyleLbl="node3" presStyleIdx="11" presStyleCnt="33"/>
      <dgm:spPr/>
      <dgm:t>
        <a:bodyPr/>
        <a:lstStyle/>
        <a:p>
          <a:endParaRPr lang="en-US"/>
        </a:p>
      </dgm:t>
    </dgm:pt>
    <dgm:pt modelId="{49CDB6B9-DE43-4016-B7CA-B83B11504EBC}" type="pres">
      <dgm:prSet presAssocID="{568CF437-299C-4C85-ADA9-F93EC21A65B9}" presName="hierChild4" presStyleCnt="0"/>
      <dgm:spPr/>
    </dgm:pt>
    <dgm:pt modelId="{EB52BF80-96D7-405D-B289-CB6581A9C37E}" type="pres">
      <dgm:prSet presAssocID="{568CF437-299C-4C85-ADA9-F93EC21A65B9}" presName="hierChild5" presStyleCnt="0"/>
      <dgm:spPr/>
    </dgm:pt>
    <dgm:pt modelId="{472DC5AC-7F86-499A-9F63-2AAEAB32547B}" type="pres">
      <dgm:prSet presAssocID="{EDA142C0-9D54-445B-873B-9902674695BC}" presName="hierChild5" presStyleCnt="0"/>
      <dgm:spPr/>
    </dgm:pt>
    <dgm:pt modelId="{75C1F09A-F15A-43FB-BF74-4DE2DF26F810}" type="pres">
      <dgm:prSet presAssocID="{589625B1-C527-414D-BE9D-083D470C3269}" presName="Name37" presStyleLbl="parChTrans1D2" presStyleIdx="4" presStyleCnt="16"/>
      <dgm:spPr/>
      <dgm:t>
        <a:bodyPr/>
        <a:lstStyle/>
        <a:p>
          <a:endParaRPr lang="en-US"/>
        </a:p>
      </dgm:t>
    </dgm:pt>
    <dgm:pt modelId="{D3E27011-BCE5-47C2-A0F6-E8F3EC06D341}" type="pres">
      <dgm:prSet presAssocID="{10FF8146-9B98-445F-9B41-F65D7944B284}" presName="hierRoot2" presStyleCnt="0">
        <dgm:presLayoutVars>
          <dgm:hierBranch val="init"/>
        </dgm:presLayoutVars>
      </dgm:prSet>
      <dgm:spPr/>
    </dgm:pt>
    <dgm:pt modelId="{F869EE16-6433-40CB-9BF3-2A0696FF2265}" type="pres">
      <dgm:prSet presAssocID="{10FF8146-9B98-445F-9B41-F65D7944B284}" presName="rootComposite" presStyleCnt="0"/>
      <dgm:spPr/>
    </dgm:pt>
    <dgm:pt modelId="{196C0A34-6014-4259-AF60-902AD21E5967}" type="pres">
      <dgm:prSet presAssocID="{10FF8146-9B98-445F-9B41-F65D7944B284}" presName="rootText" presStyleLbl="node2" presStyleIdx="4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18F06B-1ED2-43D4-A3F7-6428B03502B9}" type="pres">
      <dgm:prSet presAssocID="{10FF8146-9B98-445F-9B41-F65D7944B284}" presName="rootConnector" presStyleLbl="node2" presStyleIdx="4" presStyleCnt="12"/>
      <dgm:spPr/>
      <dgm:t>
        <a:bodyPr/>
        <a:lstStyle/>
        <a:p>
          <a:endParaRPr lang="en-US"/>
        </a:p>
      </dgm:t>
    </dgm:pt>
    <dgm:pt modelId="{43B70F30-D87E-40E7-A2DF-F4A355F8836F}" type="pres">
      <dgm:prSet presAssocID="{10FF8146-9B98-445F-9B41-F65D7944B284}" presName="hierChild4" presStyleCnt="0"/>
      <dgm:spPr/>
    </dgm:pt>
    <dgm:pt modelId="{59B4CAFE-4BA0-45E7-92B9-625C68934B3C}" type="pres">
      <dgm:prSet presAssocID="{FAEA9984-903B-440E-9105-1620D9016522}" presName="Name37" presStyleLbl="parChTrans1D3" presStyleIdx="12" presStyleCnt="33"/>
      <dgm:spPr/>
      <dgm:t>
        <a:bodyPr/>
        <a:lstStyle/>
        <a:p>
          <a:endParaRPr lang="en-US"/>
        </a:p>
      </dgm:t>
    </dgm:pt>
    <dgm:pt modelId="{CBC07967-C821-4B8A-824D-C3299D978754}" type="pres">
      <dgm:prSet presAssocID="{52118D27-CEC8-4208-A64B-2C08FDB597A0}" presName="hierRoot2" presStyleCnt="0">
        <dgm:presLayoutVars>
          <dgm:hierBranch val="init"/>
        </dgm:presLayoutVars>
      </dgm:prSet>
      <dgm:spPr/>
    </dgm:pt>
    <dgm:pt modelId="{03138E7E-E2B5-4A62-A519-DF932C683E60}" type="pres">
      <dgm:prSet presAssocID="{52118D27-CEC8-4208-A64B-2C08FDB597A0}" presName="rootComposite" presStyleCnt="0"/>
      <dgm:spPr/>
    </dgm:pt>
    <dgm:pt modelId="{A18A997B-FF1B-4BE9-8FBA-0B921A4D4A40}" type="pres">
      <dgm:prSet presAssocID="{52118D27-CEC8-4208-A64B-2C08FDB597A0}" presName="rootText" presStyleLbl="node3" presStyleIdx="12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37D21-D4FE-4EE6-A5BC-C5F345C9BFC5}" type="pres">
      <dgm:prSet presAssocID="{52118D27-CEC8-4208-A64B-2C08FDB597A0}" presName="rootConnector" presStyleLbl="node3" presStyleIdx="12" presStyleCnt="33"/>
      <dgm:spPr/>
      <dgm:t>
        <a:bodyPr/>
        <a:lstStyle/>
        <a:p>
          <a:endParaRPr lang="en-US"/>
        </a:p>
      </dgm:t>
    </dgm:pt>
    <dgm:pt modelId="{7C3AA738-658D-47E9-995A-28FBFDECB4B6}" type="pres">
      <dgm:prSet presAssocID="{52118D27-CEC8-4208-A64B-2C08FDB597A0}" presName="hierChild4" presStyleCnt="0"/>
      <dgm:spPr/>
    </dgm:pt>
    <dgm:pt modelId="{C7F62977-9994-476F-AA9D-E461836089D7}" type="pres">
      <dgm:prSet presAssocID="{52118D27-CEC8-4208-A64B-2C08FDB597A0}" presName="hierChild5" presStyleCnt="0"/>
      <dgm:spPr/>
    </dgm:pt>
    <dgm:pt modelId="{1D0A1510-69D3-4C3F-B44C-B399CB1A64A8}" type="pres">
      <dgm:prSet presAssocID="{31404484-4AFF-4548-B1F9-6E1C88F44251}" presName="Name37" presStyleLbl="parChTrans1D3" presStyleIdx="13" presStyleCnt="33"/>
      <dgm:spPr/>
      <dgm:t>
        <a:bodyPr/>
        <a:lstStyle/>
        <a:p>
          <a:endParaRPr lang="en-US"/>
        </a:p>
      </dgm:t>
    </dgm:pt>
    <dgm:pt modelId="{2AD673BC-2615-4474-8BBC-4ED49E727B41}" type="pres">
      <dgm:prSet presAssocID="{817F258E-209C-4EB1-A0B4-29868627D0CB}" presName="hierRoot2" presStyleCnt="0">
        <dgm:presLayoutVars>
          <dgm:hierBranch val="init"/>
        </dgm:presLayoutVars>
      </dgm:prSet>
      <dgm:spPr/>
    </dgm:pt>
    <dgm:pt modelId="{23B00EE0-78CA-4F49-8E75-B00B5E1A7A97}" type="pres">
      <dgm:prSet presAssocID="{817F258E-209C-4EB1-A0B4-29868627D0CB}" presName="rootComposite" presStyleCnt="0"/>
      <dgm:spPr/>
    </dgm:pt>
    <dgm:pt modelId="{3078B92A-3D85-4A59-AEDF-27A795C35017}" type="pres">
      <dgm:prSet presAssocID="{817F258E-209C-4EB1-A0B4-29868627D0CB}" presName="rootText" presStyleLbl="node3" presStyleIdx="13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B0E282-76F9-4CF1-ADDD-FC050C6FD9F4}" type="pres">
      <dgm:prSet presAssocID="{817F258E-209C-4EB1-A0B4-29868627D0CB}" presName="rootConnector" presStyleLbl="node3" presStyleIdx="13" presStyleCnt="33"/>
      <dgm:spPr/>
      <dgm:t>
        <a:bodyPr/>
        <a:lstStyle/>
        <a:p>
          <a:endParaRPr lang="en-US"/>
        </a:p>
      </dgm:t>
    </dgm:pt>
    <dgm:pt modelId="{1E4BD6C9-065B-49CD-8683-818C9518747A}" type="pres">
      <dgm:prSet presAssocID="{817F258E-209C-4EB1-A0B4-29868627D0CB}" presName="hierChild4" presStyleCnt="0"/>
      <dgm:spPr/>
    </dgm:pt>
    <dgm:pt modelId="{DB000638-E8E7-494D-A641-783135615655}" type="pres">
      <dgm:prSet presAssocID="{817F258E-209C-4EB1-A0B4-29868627D0CB}" presName="hierChild5" presStyleCnt="0"/>
      <dgm:spPr/>
    </dgm:pt>
    <dgm:pt modelId="{536DDE4F-BEB5-4011-AF83-B6F2B2F28F16}" type="pres">
      <dgm:prSet presAssocID="{10FF8146-9B98-445F-9B41-F65D7944B284}" presName="hierChild5" presStyleCnt="0"/>
      <dgm:spPr/>
    </dgm:pt>
    <dgm:pt modelId="{3A1B8AF7-303E-4404-940E-8A3A50BB3E2C}" type="pres">
      <dgm:prSet presAssocID="{D5E7EA74-AFF4-41F8-978B-1D1E56288216}" presName="Name37" presStyleLbl="parChTrans1D2" presStyleIdx="5" presStyleCnt="16"/>
      <dgm:spPr/>
      <dgm:t>
        <a:bodyPr/>
        <a:lstStyle/>
        <a:p>
          <a:endParaRPr lang="en-US"/>
        </a:p>
      </dgm:t>
    </dgm:pt>
    <dgm:pt modelId="{6D26C80B-B3B6-40D4-9551-8D32ADF372F3}" type="pres">
      <dgm:prSet presAssocID="{0273CC1C-6429-4E68-AA59-5FC4E93CD21B}" presName="hierRoot2" presStyleCnt="0">
        <dgm:presLayoutVars>
          <dgm:hierBranch val="init"/>
        </dgm:presLayoutVars>
      </dgm:prSet>
      <dgm:spPr/>
    </dgm:pt>
    <dgm:pt modelId="{3ACC5932-1A6B-4D94-9BEC-55FE072CEF21}" type="pres">
      <dgm:prSet presAssocID="{0273CC1C-6429-4E68-AA59-5FC4E93CD21B}" presName="rootComposite" presStyleCnt="0"/>
      <dgm:spPr/>
    </dgm:pt>
    <dgm:pt modelId="{4CBD350F-806E-4542-8177-B74D8EEE5615}" type="pres">
      <dgm:prSet presAssocID="{0273CC1C-6429-4E68-AA59-5FC4E93CD21B}" presName="rootText" presStyleLbl="node2" presStyleIdx="5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9D6AF3-F8C1-4D85-8506-A10CDA836BD4}" type="pres">
      <dgm:prSet presAssocID="{0273CC1C-6429-4E68-AA59-5FC4E93CD21B}" presName="rootConnector" presStyleLbl="node2" presStyleIdx="5" presStyleCnt="12"/>
      <dgm:spPr/>
      <dgm:t>
        <a:bodyPr/>
        <a:lstStyle/>
        <a:p>
          <a:endParaRPr lang="en-US"/>
        </a:p>
      </dgm:t>
    </dgm:pt>
    <dgm:pt modelId="{B7307020-E4F0-4E0D-8663-53A8347DE6D9}" type="pres">
      <dgm:prSet presAssocID="{0273CC1C-6429-4E68-AA59-5FC4E93CD21B}" presName="hierChild4" presStyleCnt="0"/>
      <dgm:spPr/>
    </dgm:pt>
    <dgm:pt modelId="{C9D88450-296A-4DBA-8132-05DE81B30C54}" type="pres">
      <dgm:prSet presAssocID="{47803100-944B-49E3-BDCB-477FE65E75AD}" presName="Name37" presStyleLbl="parChTrans1D3" presStyleIdx="14" presStyleCnt="33"/>
      <dgm:spPr/>
      <dgm:t>
        <a:bodyPr/>
        <a:lstStyle/>
        <a:p>
          <a:endParaRPr lang="en-US"/>
        </a:p>
      </dgm:t>
    </dgm:pt>
    <dgm:pt modelId="{CFAD1B87-81E2-4F79-A1E1-483F8609D670}" type="pres">
      <dgm:prSet presAssocID="{656D70AD-D7C0-4E3B-AEBF-8C9AEB9DD6E5}" presName="hierRoot2" presStyleCnt="0">
        <dgm:presLayoutVars>
          <dgm:hierBranch val="init"/>
        </dgm:presLayoutVars>
      </dgm:prSet>
      <dgm:spPr/>
    </dgm:pt>
    <dgm:pt modelId="{408439B4-6B6F-4522-B0D6-4759DD1CA20C}" type="pres">
      <dgm:prSet presAssocID="{656D70AD-D7C0-4E3B-AEBF-8C9AEB9DD6E5}" presName="rootComposite" presStyleCnt="0"/>
      <dgm:spPr/>
    </dgm:pt>
    <dgm:pt modelId="{230DB9C3-C1C3-432A-9EF2-AD4969BC8C5E}" type="pres">
      <dgm:prSet presAssocID="{656D70AD-D7C0-4E3B-AEBF-8C9AEB9DD6E5}" presName="rootText" presStyleLbl="node3" presStyleIdx="14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E4F1B1-3C5F-43C2-9960-19448FB465A6}" type="pres">
      <dgm:prSet presAssocID="{656D70AD-D7C0-4E3B-AEBF-8C9AEB9DD6E5}" presName="rootConnector" presStyleLbl="node3" presStyleIdx="14" presStyleCnt="33"/>
      <dgm:spPr/>
      <dgm:t>
        <a:bodyPr/>
        <a:lstStyle/>
        <a:p>
          <a:endParaRPr lang="en-US"/>
        </a:p>
      </dgm:t>
    </dgm:pt>
    <dgm:pt modelId="{225D008F-3A65-4B33-B350-0BE72E6A6C8D}" type="pres">
      <dgm:prSet presAssocID="{656D70AD-D7C0-4E3B-AEBF-8C9AEB9DD6E5}" presName="hierChild4" presStyleCnt="0"/>
      <dgm:spPr/>
    </dgm:pt>
    <dgm:pt modelId="{1C5F9E4E-B843-4898-AD9D-607B7B79D29D}" type="pres">
      <dgm:prSet presAssocID="{656D70AD-D7C0-4E3B-AEBF-8C9AEB9DD6E5}" presName="hierChild5" presStyleCnt="0"/>
      <dgm:spPr/>
    </dgm:pt>
    <dgm:pt modelId="{C89FA48B-E142-4A05-84A1-342C3558CDAE}" type="pres">
      <dgm:prSet presAssocID="{719C3A8D-8CE3-47D2-8723-8CCEBF3E94BC}" presName="Name37" presStyleLbl="parChTrans1D3" presStyleIdx="15" presStyleCnt="33"/>
      <dgm:spPr/>
      <dgm:t>
        <a:bodyPr/>
        <a:lstStyle/>
        <a:p>
          <a:endParaRPr lang="en-US"/>
        </a:p>
      </dgm:t>
    </dgm:pt>
    <dgm:pt modelId="{7F858832-CAB3-4709-9109-4A4AC7F0049D}" type="pres">
      <dgm:prSet presAssocID="{9C44787D-5FC7-40E5-8474-016D22D95B98}" presName="hierRoot2" presStyleCnt="0">
        <dgm:presLayoutVars>
          <dgm:hierBranch val="init"/>
        </dgm:presLayoutVars>
      </dgm:prSet>
      <dgm:spPr/>
    </dgm:pt>
    <dgm:pt modelId="{C48EBB8C-B961-4FE4-BF01-90E7E698BA99}" type="pres">
      <dgm:prSet presAssocID="{9C44787D-5FC7-40E5-8474-016D22D95B98}" presName="rootComposite" presStyleCnt="0"/>
      <dgm:spPr/>
    </dgm:pt>
    <dgm:pt modelId="{B60A5E6C-CCFB-4C74-96CD-562DFB1D3B62}" type="pres">
      <dgm:prSet presAssocID="{9C44787D-5FC7-40E5-8474-016D22D95B98}" presName="rootText" presStyleLbl="node3" presStyleIdx="15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0F200A-22E1-4764-83FC-C537C43E7B20}" type="pres">
      <dgm:prSet presAssocID="{9C44787D-5FC7-40E5-8474-016D22D95B98}" presName="rootConnector" presStyleLbl="node3" presStyleIdx="15" presStyleCnt="33"/>
      <dgm:spPr/>
      <dgm:t>
        <a:bodyPr/>
        <a:lstStyle/>
        <a:p>
          <a:endParaRPr lang="en-US"/>
        </a:p>
      </dgm:t>
    </dgm:pt>
    <dgm:pt modelId="{51AD7084-F53C-448B-9D64-573932D8A18A}" type="pres">
      <dgm:prSet presAssocID="{9C44787D-5FC7-40E5-8474-016D22D95B98}" presName="hierChild4" presStyleCnt="0"/>
      <dgm:spPr/>
    </dgm:pt>
    <dgm:pt modelId="{5DC7C013-E99B-4EEE-8B84-6B10D9CC84E8}" type="pres">
      <dgm:prSet presAssocID="{9C44787D-5FC7-40E5-8474-016D22D95B98}" presName="hierChild5" presStyleCnt="0"/>
      <dgm:spPr/>
    </dgm:pt>
    <dgm:pt modelId="{195400D7-4E70-4DC7-B037-60A11CD38CAC}" type="pres">
      <dgm:prSet presAssocID="{0273CC1C-6429-4E68-AA59-5FC4E93CD21B}" presName="hierChild5" presStyleCnt="0"/>
      <dgm:spPr/>
    </dgm:pt>
    <dgm:pt modelId="{25884ECB-E78D-40D3-BB5F-E3613F1F5BCC}" type="pres">
      <dgm:prSet presAssocID="{89F55950-6CDC-4FF1-8DED-B1239957CD5D}" presName="Name37" presStyleLbl="parChTrans1D2" presStyleIdx="6" presStyleCnt="16"/>
      <dgm:spPr/>
      <dgm:t>
        <a:bodyPr/>
        <a:lstStyle/>
        <a:p>
          <a:endParaRPr lang="en-US"/>
        </a:p>
      </dgm:t>
    </dgm:pt>
    <dgm:pt modelId="{B4E62202-F6E7-42AD-8540-787095D056E9}" type="pres">
      <dgm:prSet presAssocID="{D831130A-E634-4508-8BD7-74D4145A7CF2}" presName="hierRoot2" presStyleCnt="0">
        <dgm:presLayoutVars>
          <dgm:hierBranch val="init"/>
        </dgm:presLayoutVars>
      </dgm:prSet>
      <dgm:spPr/>
    </dgm:pt>
    <dgm:pt modelId="{01A16858-821B-4D7D-9930-27F57798EC8F}" type="pres">
      <dgm:prSet presAssocID="{D831130A-E634-4508-8BD7-74D4145A7CF2}" presName="rootComposite" presStyleCnt="0"/>
      <dgm:spPr/>
    </dgm:pt>
    <dgm:pt modelId="{D0685D3E-D565-4719-8BD6-22958A6BC964}" type="pres">
      <dgm:prSet presAssocID="{D831130A-E634-4508-8BD7-74D4145A7CF2}" presName="rootText" presStyleLbl="node2" presStyleIdx="6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FC812C0-0EFE-4F38-942C-5030A4DFA7C0}" type="pres">
      <dgm:prSet presAssocID="{D831130A-E634-4508-8BD7-74D4145A7CF2}" presName="rootConnector" presStyleLbl="node2" presStyleIdx="6" presStyleCnt="12"/>
      <dgm:spPr/>
      <dgm:t>
        <a:bodyPr/>
        <a:lstStyle/>
        <a:p>
          <a:endParaRPr lang="en-US"/>
        </a:p>
      </dgm:t>
    </dgm:pt>
    <dgm:pt modelId="{F2368564-5BCC-488F-AD6A-19E8B3E375ED}" type="pres">
      <dgm:prSet presAssocID="{D831130A-E634-4508-8BD7-74D4145A7CF2}" presName="hierChild4" presStyleCnt="0"/>
      <dgm:spPr/>
    </dgm:pt>
    <dgm:pt modelId="{ABCE9BBE-2F7B-4C6E-8C58-197FCD6DE217}" type="pres">
      <dgm:prSet presAssocID="{09DFD293-CA46-4565-AECE-255AB06CA2AA}" presName="Name37" presStyleLbl="parChTrans1D3" presStyleIdx="16" presStyleCnt="33"/>
      <dgm:spPr/>
      <dgm:t>
        <a:bodyPr/>
        <a:lstStyle/>
        <a:p>
          <a:endParaRPr lang="en-US"/>
        </a:p>
      </dgm:t>
    </dgm:pt>
    <dgm:pt modelId="{75442064-DDEF-4B77-824B-D8F22F43DC9D}" type="pres">
      <dgm:prSet presAssocID="{E0C71598-CED1-4922-AC97-1AE5D6927073}" presName="hierRoot2" presStyleCnt="0">
        <dgm:presLayoutVars>
          <dgm:hierBranch val="init"/>
        </dgm:presLayoutVars>
      </dgm:prSet>
      <dgm:spPr/>
    </dgm:pt>
    <dgm:pt modelId="{05A65C30-BD23-4F65-9944-8C0617D7729D}" type="pres">
      <dgm:prSet presAssocID="{E0C71598-CED1-4922-AC97-1AE5D6927073}" presName="rootComposite" presStyleCnt="0"/>
      <dgm:spPr/>
    </dgm:pt>
    <dgm:pt modelId="{72A1D985-B03C-4434-86E3-D312E7CDE5FA}" type="pres">
      <dgm:prSet presAssocID="{E0C71598-CED1-4922-AC97-1AE5D6927073}" presName="rootText" presStyleLbl="node3" presStyleIdx="16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07F423-F0A6-44B7-893B-C5CAD1CF9D89}" type="pres">
      <dgm:prSet presAssocID="{E0C71598-CED1-4922-AC97-1AE5D6927073}" presName="rootConnector" presStyleLbl="node3" presStyleIdx="16" presStyleCnt="33"/>
      <dgm:spPr/>
      <dgm:t>
        <a:bodyPr/>
        <a:lstStyle/>
        <a:p>
          <a:endParaRPr lang="en-US"/>
        </a:p>
      </dgm:t>
    </dgm:pt>
    <dgm:pt modelId="{62AA97CD-0162-437F-9C85-3FD5A6D40C16}" type="pres">
      <dgm:prSet presAssocID="{E0C71598-CED1-4922-AC97-1AE5D6927073}" presName="hierChild4" presStyleCnt="0"/>
      <dgm:spPr/>
    </dgm:pt>
    <dgm:pt modelId="{A7524B43-8AE8-4192-A4C4-028AEDA30B4B}" type="pres">
      <dgm:prSet presAssocID="{E0C71598-CED1-4922-AC97-1AE5D6927073}" presName="hierChild5" presStyleCnt="0"/>
      <dgm:spPr/>
    </dgm:pt>
    <dgm:pt modelId="{B2FB9371-016A-4389-B255-25663DE442C4}" type="pres">
      <dgm:prSet presAssocID="{90D2F808-2D72-4357-8533-D57A96C03FEA}" presName="Name37" presStyleLbl="parChTrans1D3" presStyleIdx="17" presStyleCnt="33"/>
      <dgm:spPr/>
      <dgm:t>
        <a:bodyPr/>
        <a:lstStyle/>
        <a:p>
          <a:endParaRPr lang="en-US"/>
        </a:p>
      </dgm:t>
    </dgm:pt>
    <dgm:pt modelId="{3D37E3F6-A276-4ABB-8C27-7CB89A74F9BC}" type="pres">
      <dgm:prSet presAssocID="{133CFF81-8561-4013-BFD4-7A008C89F7C5}" presName="hierRoot2" presStyleCnt="0">
        <dgm:presLayoutVars>
          <dgm:hierBranch val="init"/>
        </dgm:presLayoutVars>
      </dgm:prSet>
      <dgm:spPr/>
    </dgm:pt>
    <dgm:pt modelId="{C990AE31-2EA3-4455-9F80-E90C2BC83D0F}" type="pres">
      <dgm:prSet presAssocID="{133CFF81-8561-4013-BFD4-7A008C89F7C5}" presName="rootComposite" presStyleCnt="0"/>
      <dgm:spPr/>
    </dgm:pt>
    <dgm:pt modelId="{A3A08599-5831-48BE-972B-0B1F6BE7B149}" type="pres">
      <dgm:prSet presAssocID="{133CFF81-8561-4013-BFD4-7A008C89F7C5}" presName="rootText" presStyleLbl="node3" presStyleIdx="17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B4E17-52E3-4B8F-AF2B-5EC04E42B928}" type="pres">
      <dgm:prSet presAssocID="{133CFF81-8561-4013-BFD4-7A008C89F7C5}" presName="rootConnector" presStyleLbl="node3" presStyleIdx="17" presStyleCnt="33"/>
      <dgm:spPr/>
      <dgm:t>
        <a:bodyPr/>
        <a:lstStyle/>
        <a:p>
          <a:endParaRPr lang="en-US"/>
        </a:p>
      </dgm:t>
    </dgm:pt>
    <dgm:pt modelId="{A7120180-CE40-4CA7-B812-B8E414F68C62}" type="pres">
      <dgm:prSet presAssocID="{133CFF81-8561-4013-BFD4-7A008C89F7C5}" presName="hierChild4" presStyleCnt="0"/>
      <dgm:spPr/>
    </dgm:pt>
    <dgm:pt modelId="{6CF11E05-4236-4D41-BB13-F387FD9AA133}" type="pres">
      <dgm:prSet presAssocID="{133CFF81-8561-4013-BFD4-7A008C89F7C5}" presName="hierChild5" presStyleCnt="0"/>
      <dgm:spPr/>
    </dgm:pt>
    <dgm:pt modelId="{7DFED958-9B15-433E-9EC1-46480285008A}" type="pres">
      <dgm:prSet presAssocID="{D831130A-E634-4508-8BD7-74D4145A7CF2}" presName="hierChild5" presStyleCnt="0"/>
      <dgm:spPr/>
    </dgm:pt>
    <dgm:pt modelId="{D04014BA-E39A-405E-B8BA-C11DA6DF2406}" type="pres">
      <dgm:prSet presAssocID="{A85F09D8-9B4A-456D-B346-D93286A7625F}" presName="Name37" presStyleLbl="parChTrans1D2" presStyleIdx="7" presStyleCnt="16"/>
      <dgm:spPr/>
      <dgm:t>
        <a:bodyPr/>
        <a:lstStyle/>
        <a:p>
          <a:endParaRPr lang="en-US"/>
        </a:p>
      </dgm:t>
    </dgm:pt>
    <dgm:pt modelId="{19246E15-3B25-4EC8-BAFD-268F3256EFB3}" type="pres">
      <dgm:prSet presAssocID="{1F4F773C-A018-4792-A0AF-5849121C9E80}" presName="hierRoot2" presStyleCnt="0">
        <dgm:presLayoutVars>
          <dgm:hierBranch val="init"/>
        </dgm:presLayoutVars>
      </dgm:prSet>
      <dgm:spPr/>
    </dgm:pt>
    <dgm:pt modelId="{DD871761-E922-45A6-AA9C-E6584914A2A3}" type="pres">
      <dgm:prSet presAssocID="{1F4F773C-A018-4792-A0AF-5849121C9E80}" presName="rootComposite" presStyleCnt="0"/>
      <dgm:spPr/>
    </dgm:pt>
    <dgm:pt modelId="{6EB00284-9BA7-46EB-BC3C-B33AD163B40C}" type="pres">
      <dgm:prSet presAssocID="{1F4F773C-A018-4792-A0AF-5849121C9E80}" presName="rootText" presStyleLbl="node2" presStyleIdx="7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40A7F20-B4D7-4EB6-A664-B1F923AAA530}" type="pres">
      <dgm:prSet presAssocID="{1F4F773C-A018-4792-A0AF-5849121C9E80}" presName="rootConnector" presStyleLbl="node2" presStyleIdx="7" presStyleCnt="12"/>
      <dgm:spPr/>
      <dgm:t>
        <a:bodyPr/>
        <a:lstStyle/>
        <a:p>
          <a:endParaRPr lang="en-US"/>
        </a:p>
      </dgm:t>
    </dgm:pt>
    <dgm:pt modelId="{F10113C0-855A-4326-A676-D98EB064BF6F}" type="pres">
      <dgm:prSet presAssocID="{1F4F773C-A018-4792-A0AF-5849121C9E80}" presName="hierChild4" presStyleCnt="0"/>
      <dgm:spPr/>
    </dgm:pt>
    <dgm:pt modelId="{D6C5BE7D-0104-416C-9B09-4EBF32A04338}" type="pres">
      <dgm:prSet presAssocID="{88C2CF90-5967-4D14-855D-69F3D86790CF}" presName="Name37" presStyleLbl="parChTrans1D3" presStyleIdx="18" presStyleCnt="33"/>
      <dgm:spPr/>
      <dgm:t>
        <a:bodyPr/>
        <a:lstStyle/>
        <a:p>
          <a:endParaRPr lang="en-US"/>
        </a:p>
      </dgm:t>
    </dgm:pt>
    <dgm:pt modelId="{DBA9AF9A-F814-4BD4-BC17-3979F650F18F}" type="pres">
      <dgm:prSet presAssocID="{21950C5B-6860-490C-9CFA-36F38A813E6C}" presName="hierRoot2" presStyleCnt="0">
        <dgm:presLayoutVars>
          <dgm:hierBranch val="init"/>
        </dgm:presLayoutVars>
      </dgm:prSet>
      <dgm:spPr/>
    </dgm:pt>
    <dgm:pt modelId="{2B67C3FC-5AE6-4C17-B8BE-BBD355987F02}" type="pres">
      <dgm:prSet presAssocID="{21950C5B-6860-490C-9CFA-36F38A813E6C}" presName="rootComposite" presStyleCnt="0"/>
      <dgm:spPr/>
    </dgm:pt>
    <dgm:pt modelId="{84FE2ABC-E6B0-4A21-9E05-F3945771BB60}" type="pres">
      <dgm:prSet presAssocID="{21950C5B-6860-490C-9CFA-36F38A813E6C}" presName="rootText" presStyleLbl="node3" presStyleIdx="18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D42216-0F26-41D2-841A-816298A4D9C0}" type="pres">
      <dgm:prSet presAssocID="{21950C5B-6860-490C-9CFA-36F38A813E6C}" presName="rootConnector" presStyleLbl="node3" presStyleIdx="18" presStyleCnt="33"/>
      <dgm:spPr/>
      <dgm:t>
        <a:bodyPr/>
        <a:lstStyle/>
        <a:p>
          <a:endParaRPr lang="en-US"/>
        </a:p>
      </dgm:t>
    </dgm:pt>
    <dgm:pt modelId="{9DAF7A5A-77F2-41B7-8ADF-085DD7252774}" type="pres">
      <dgm:prSet presAssocID="{21950C5B-6860-490C-9CFA-36F38A813E6C}" presName="hierChild4" presStyleCnt="0"/>
      <dgm:spPr/>
    </dgm:pt>
    <dgm:pt modelId="{AF35A52F-6105-4CAE-BF53-73AC6C63CA0D}" type="pres">
      <dgm:prSet presAssocID="{21950C5B-6860-490C-9CFA-36F38A813E6C}" presName="hierChild5" presStyleCnt="0"/>
      <dgm:spPr/>
    </dgm:pt>
    <dgm:pt modelId="{0CB52A20-6E19-496F-837A-8A814F346C8C}" type="pres">
      <dgm:prSet presAssocID="{C4B090DA-2BCB-4984-BC86-EC19074C54EC}" presName="Name37" presStyleLbl="parChTrans1D3" presStyleIdx="19" presStyleCnt="33"/>
      <dgm:spPr/>
      <dgm:t>
        <a:bodyPr/>
        <a:lstStyle/>
        <a:p>
          <a:endParaRPr lang="en-US"/>
        </a:p>
      </dgm:t>
    </dgm:pt>
    <dgm:pt modelId="{8D4F5FF6-7ACE-4A77-A13E-7F1F14E1463F}" type="pres">
      <dgm:prSet presAssocID="{3920C21E-8F9F-43DB-9DF4-DA1902E810BE}" presName="hierRoot2" presStyleCnt="0">
        <dgm:presLayoutVars>
          <dgm:hierBranch val="init"/>
        </dgm:presLayoutVars>
      </dgm:prSet>
      <dgm:spPr/>
    </dgm:pt>
    <dgm:pt modelId="{AE92017C-F76C-4495-9614-D51889DF92B4}" type="pres">
      <dgm:prSet presAssocID="{3920C21E-8F9F-43DB-9DF4-DA1902E810BE}" presName="rootComposite" presStyleCnt="0"/>
      <dgm:spPr/>
    </dgm:pt>
    <dgm:pt modelId="{F3788679-50FF-487A-BF8F-5C91982877B1}" type="pres">
      <dgm:prSet presAssocID="{3920C21E-8F9F-43DB-9DF4-DA1902E810BE}" presName="rootText" presStyleLbl="node3" presStyleIdx="19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901F2-C09B-4B39-A6E5-FFE0669375DC}" type="pres">
      <dgm:prSet presAssocID="{3920C21E-8F9F-43DB-9DF4-DA1902E810BE}" presName="rootConnector" presStyleLbl="node3" presStyleIdx="19" presStyleCnt="33"/>
      <dgm:spPr/>
      <dgm:t>
        <a:bodyPr/>
        <a:lstStyle/>
        <a:p>
          <a:endParaRPr lang="en-US"/>
        </a:p>
      </dgm:t>
    </dgm:pt>
    <dgm:pt modelId="{494793DD-CCE2-4AA6-9B6C-783F256E9F20}" type="pres">
      <dgm:prSet presAssocID="{3920C21E-8F9F-43DB-9DF4-DA1902E810BE}" presName="hierChild4" presStyleCnt="0"/>
      <dgm:spPr/>
    </dgm:pt>
    <dgm:pt modelId="{BBDC787E-C698-42F3-8DE0-67F1A620435F}" type="pres">
      <dgm:prSet presAssocID="{3920C21E-8F9F-43DB-9DF4-DA1902E810BE}" presName="hierChild5" presStyleCnt="0"/>
      <dgm:spPr/>
    </dgm:pt>
    <dgm:pt modelId="{6DB6CBAD-059D-49B1-A75C-4243CE3CFF6F}" type="pres">
      <dgm:prSet presAssocID="{1F4F773C-A018-4792-A0AF-5849121C9E80}" presName="hierChild5" presStyleCnt="0"/>
      <dgm:spPr/>
    </dgm:pt>
    <dgm:pt modelId="{07809E7C-0EE2-44B0-A347-05E7C565D7EE}" type="pres">
      <dgm:prSet presAssocID="{7184AEAC-78C0-46AD-BC83-3C4626A99951}" presName="Name37" presStyleLbl="parChTrans1D2" presStyleIdx="8" presStyleCnt="16"/>
      <dgm:spPr/>
      <dgm:t>
        <a:bodyPr/>
        <a:lstStyle/>
        <a:p>
          <a:endParaRPr lang="en-US"/>
        </a:p>
      </dgm:t>
    </dgm:pt>
    <dgm:pt modelId="{4132A593-2A77-4916-8071-1ED073359A48}" type="pres">
      <dgm:prSet presAssocID="{459A25DA-1303-4C7F-96E7-7B356DF89DF2}" presName="hierRoot2" presStyleCnt="0">
        <dgm:presLayoutVars>
          <dgm:hierBranch val="init"/>
        </dgm:presLayoutVars>
      </dgm:prSet>
      <dgm:spPr/>
    </dgm:pt>
    <dgm:pt modelId="{60B7155E-252E-44A1-AA01-761EAF8B7C79}" type="pres">
      <dgm:prSet presAssocID="{459A25DA-1303-4C7F-96E7-7B356DF89DF2}" presName="rootComposite" presStyleCnt="0"/>
      <dgm:spPr/>
    </dgm:pt>
    <dgm:pt modelId="{B92E0A25-0365-4EF4-BA51-80E75A70ACA2}" type="pres">
      <dgm:prSet presAssocID="{459A25DA-1303-4C7F-96E7-7B356DF89DF2}" presName="rootText" presStyleLbl="node2" presStyleIdx="8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D4709B7-4622-4FB5-9217-CF984C03B5C9}" type="pres">
      <dgm:prSet presAssocID="{459A25DA-1303-4C7F-96E7-7B356DF89DF2}" presName="rootConnector" presStyleLbl="node2" presStyleIdx="8" presStyleCnt="12"/>
      <dgm:spPr/>
      <dgm:t>
        <a:bodyPr/>
        <a:lstStyle/>
        <a:p>
          <a:endParaRPr lang="en-US"/>
        </a:p>
      </dgm:t>
    </dgm:pt>
    <dgm:pt modelId="{06E0F784-A01C-437A-9B85-A25B1B10E9B1}" type="pres">
      <dgm:prSet presAssocID="{459A25DA-1303-4C7F-96E7-7B356DF89DF2}" presName="hierChild4" presStyleCnt="0"/>
      <dgm:spPr/>
    </dgm:pt>
    <dgm:pt modelId="{7D857F6B-6549-4486-B90C-366CE4F5F001}" type="pres">
      <dgm:prSet presAssocID="{BCE727BD-EACE-4C5F-913F-169E31C3047B}" presName="Name37" presStyleLbl="parChTrans1D3" presStyleIdx="20" presStyleCnt="33"/>
      <dgm:spPr/>
      <dgm:t>
        <a:bodyPr/>
        <a:lstStyle/>
        <a:p>
          <a:endParaRPr lang="en-US"/>
        </a:p>
      </dgm:t>
    </dgm:pt>
    <dgm:pt modelId="{0DBAEF4A-EF80-4E1D-8874-D230EC59C21E}" type="pres">
      <dgm:prSet presAssocID="{88701E3D-A9A9-405E-B5BE-29EB7D5E32E3}" presName="hierRoot2" presStyleCnt="0">
        <dgm:presLayoutVars>
          <dgm:hierBranch val="init"/>
        </dgm:presLayoutVars>
      </dgm:prSet>
      <dgm:spPr/>
    </dgm:pt>
    <dgm:pt modelId="{4AB4181A-37F6-420B-BA08-92A785BAF1E8}" type="pres">
      <dgm:prSet presAssocID="{88701E3D-A9A9-405E-B5BE-29EB7D5E32E3}" presName="rootComposite" presStyleCnt="0"/>
      <dgm:spPr/>
    </dgm:pt>
    <dgm:pt modelId="{27481943-E03C-4F6E-8DC6-F8092F7A2585}" type="pres">
      <dgm:prSet presAssocID="{88701E3D-A9A9-405E-B5BE-29EB7D5E32E3}" presName="rootText" presStyleLbl="node3" presStyleIdx="20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4CC1AD-0DB6-42F8-8198-8CDB3CB237AD}" type="pres">
      <dgm:prSet presAssocID="{88701E3D-A9A9-405E-B5BE-29EB7D5E32E3}" presName="rootConnector" presStyleLbl="node3" presStyleIdx="20" presStyleCnt="33"/>
      <dgm:spPr/>
      <dgm:t>
        <a:bodyPr/>
        <a:lstStyle/>
        <a:p>
          <a:endParaRPr lang="en-US"/>
        </a:p>
      </dgm:t>
    </dgm:pt>
    <dgm:pt modelId="{CCA4E734-838E-4B91-AE41-EE1E2279E56D}" type="pres">
      <dgm:prSet presAssocID="{88701E3D-A9A9-405E-B5BE-29EB7D5E32E3}" presName="hierChild4" presStyleCnt="0"/>
      <dgm:spPr/>
    </dgm:pt>
    <dgm:pt modelId="{86501FBA-4BFE-4526-80DD-709910C0BC95}" type="pres">
      <dgm:prSet presAssocID="{88701E3D-A9A9-405E-B5BE-29EB7D5E32E3}" presName="hierChild5" presStyleCnt="0"/>
      <dgm:spPr/>
    </dgm:pt>
    <dgm:pt modelId="{F2CE6550-6D42-4BC4-845F-9C29CB43535F}" type="pres">
      <dgm:prSet presAssocID="{E974DE68-430A-4BD7-B078-6049BD7181F5}" presName="Name37" presStyleLbl="parChTrans1D3" presStyleIdx="21" presStyleCnt="33"/>
      <dgm:spPr/>
      <dgm:t>
        <a:bodyPr/>
        <a:lstStyle/>
        <a:p>
          <a:endParaRPr lang="en-US"/>
        </a:p>
      </dgm:t>
    </dgm:pt>
    <dgm:pt modelId="{FE7FD463-F722-488F-A724-EA4DD9BED44E}" type="pres">
      <dgm:prSet presAssocID="{35CC73D6-47A0-4DC3-8532-DDAFCFEAE177}" presName="hierRoot2" presStyleCnt="0">
        <dgm:presLayoutVars>
          <dgm:hierBranch val="init"/>
        </dgm:presLayoutVars>
      </dgm:prSet>
      <dgm:spPr/>
    </dgm:pt>
    <dgm:pt modelId="{664A9584-B04E-4DFA-BE0F-0BC82BFA5352}" type="pres">
      <dgm:prSet presAssocID="{35CC73D6-47A0-4DC3-8532-DDAFCFEAE177}" presName="rootComposite" presStyleCnt="0"/>
      <dgm:spPr/>
    </dgm:pt>
    <dgm:pt modelId="{52CE8395-7618-4B30-9628-D527910EC4BB}" type="pres">
      <dgm:prSet presAssocID="{35CC73D6-47A0-4DC3-8532-DDAFCFEAE177}" presName="rootText" presStyleLbl="node3" presStyleIdx="21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CBE7B-AF46-4DFE-B064-20232A9725CC}" type="pres">
      <dgm:prSet presAssocID="{35CC73D6-47A0-4DC3-8532-DDAFCFEAE177}" presName="rootConnector" presStyleLbl="node3" presStyleIdx="21" presStyleCnt="33"/>
      <dgm:spPr/>
      <dgm:t>
        <a:bodyPr/>
        <a:lstStyle/>
        <a:p>
          <a:endParaRPr lang="en-US"/>
        </a:p>
      </dgm:t>
    </dgm:pt>
    <dgm:pt modelId="{4124984F-DADB-4308-8B02-FBAF0D9068AD}" type="pres">
      <dgm:prSet presAssocID="{35CC73D6-47A0-4DC3-8532-DDAFCFEAE177}" presName="hierChild4" presStyleCnt="0"/>
      <dgm:spPr/>
    </dgm:pt>
    <dgm:pt modelId="{E78DC828-146D-4E80-94BF-DC07C801AC27}" type="pres">
      <dgm:prSet presAssocID="{35CC73D6-47A0-4DC3-8532-DDAFCFEAE177}" presName="hierChild5" presStyleCnt="0"/>
      <dgm:spPr/>
    </dgm:pt>
    <dgm:pt modelId="{D5654B84-1D6F-4568-AD6C-2A6E090EF2C1}" type="pres">
      <dgm:prSet presAssocID="{95EDA32E-DB37-4871-90E6-1A33AC24040D}" presName="Name37" presStyleLbl="parChTrans1D3" presStyleIdx="22" presStyleCnt="33"/>
      <dgm:spPr/>
      <dgm:t>
        <a:bodyPr/>
        <a:lstStyle/>
        <a:p>
          <a:endParaRPr lang="en-US"/>
        </a:p>
      </dgm:t>
    </dgm:pt>
    <dgm:pt modelId="{83EEAED5-9565-4272-9771-36E2220C705B}" type="pres">
      <dgm:prSet presAssocID="{0C12B572-56CF-4BFC-969E-FA08EE5FEFB5}" presName="hierRoot2" presStyleCnt="0">
        <dgm:presLayoutVars>
          <dgm:hierBranch val="init"/>
        </dgm:presLayoutVars>
      </dgm:prSet>
      <dgm:spPr/>
    </dgm:pt>
    <dgm:pt modelId="{00B84DB6-1566-4CB3-B558-BDB18C6A9F5F}" type="pres">
      <dgm:prSet presAssocID="{0C12B572-56CF-4BFC-969E-FA08EE5FEFB5}" presName="rootComposite" presStyleCnt="0"/>
      <dgm:spPr/>
    </dgm:pt>
    <dgm:pt modelId="{A78D7FFD-EFE8-4C63-B415-DFB7EF00D127}" type="pres">
      <dgm:prSet presAssocID="{0C12B572-56CF-4BFC-969E-FA08EE5FEFB5}" presName="rootText" presStyleLbl="node3" presStyleIdx="22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D7351-8365-4FB9-AC5B-79167B2036A1}" type="pres">
      <dgm:prSet presAssocID="{0C12B572-56CF-4BFC-969E-FA08EE5FEFB5}" presName="rootConnector" presStyleLbl="node3" presStyleIdx="22" presStyleCnt="33"/>
      <dgm:spPr/>
      <dgm:t>
        <a:bodyPr/>
        <a:lstStyle/>
        <a:p>
          <a:endParaRPr lang="en-US"/>
        </a:p>
      </dgm:t>
    </dgm:pt>
    <dgm:pt modelId="{7672C436-652A-4961-AAB9-CF92BC446470}" type="pres">
      <dgm:prSet presAssocID="{0C12B572-56CF-4BFC-969E-FA08EE5FEFB5}" presName="hierChild4" presStyleCnt="0"/>
      <dgm:spPr/>
    </dgm:pt>
    <dgm:pt modelId="{8AC1169A-EF4E-4B8F-A7EF-83FB9902E754}" type="pres">
      <dgm:prSet presAssocID="{0C12B572-56CF-4BFC-969E-FA08EE5FEFB5}" presName="hierChild5" presStyleCnt="0"/>
      <dgm:spPr/>
    </dgm:pt>
    <dgm:pt modelId="{41FD56FC-0A26-49D0-948C-AFBF391D3834}" type="pres">
      <dgm:prSet presAssocID="{459A25DA-1303-4C7F-96E7-7B356DF89DF2}" presName="hierChild5" presStyleCnt="0"/>
      <dgm:spPr/>
    </dgm:pt>
    <dgm:pt modelId="{D6D2530B-0D0E-4676-8EE5-DC37D04C25C8}" type="pres">
      <dgm:prSet presAssocID="{BD0300BC-E1AE-4BAE-A7DC-AA7102973A7D}" presName="Name37" presStyleLbl="parChTrans1D2" presStyleIdx="9" presStyleCnt="16"/>
      <dgm:spPr/>
      <dgm:t>
        <a:bodyPr/>
        <a:lstStyle/>
        <a:p>
          <a:endParaRPr lang="en-US"/>
        </a:p>
      </dgm:t>
    </dgm:pt>
    <dgm:pt modelId="{65CC3CAD-458C-4B3C-9EBB-4B61995B2400}" type="pres">
      <dgm:prSet presAssocID="{D0A650A8-78FB-4524-AA22-F64DBFA6ED39}" presName="hierRoot2" presStyleCnt="0">
        <dgm:presLayoutVars>
          <dgm:hierBranch val="init"/>
        </dgm:presLayoutVars>
      </dgm:prSet>
      <dgm:spPr/>
    </dgm:pt>
    <dgm:pt modelId="{84F7C18A-278C-41B8-A3E5-C699FABA72D4}" type="pres">
      <dgm:prSet presAssocID="{D0A650A8-78FB-4524-AA22-F64DBFA6ED39}" presName="rootComposite" presStyleCnt="0"/>
      <dgm:spPr/>
    </dgm:pt>
    <dgm:pt modelId="{222C102E-3DB5-49D3-9822-D68D1382B0CD}" type="pres">
      <dgm:prSet presAssocID="{D0A650A8-78FB-4524-AA22-F64DBFA6ED39}" presName="rootText" presStyleLbl="node2" presStyleIdx="9" presStyleCnt="12" custScaleX="118754" custScaleY="170956" custLinFactNeighborY="504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60BF40-6018-46AA-98C2-F3BC249C75A2}" type="pres">
      <dgm:prSet presAssocID="{D0A650A8-78FB-4524-AA22-F64DBFA6ED39}" presName="rootConnector" presStyleLbl="node2" presStyleIdx="9" presStyleCnt="12"/>
      <dgm:spPr/>
      <dgm:t>
        <a:bodyPr/>
        <a:lstStyle/>
        <a:p>
          <a:endParaRPr lang="en-US"/>
        </a:p>
      </dgm:t>
    </dgm:pt>
    <dgm:pt modelId="{39392AA1-1086-48A2-9860-FBC035B72116}" type="pres">
      <dgm:prSet presAssocID="{D0A650A8-78FB-4524-AA22-F64DBFA6ED39}" presName="hierChild4" presStyleCnt="0"/>
      <dgm:spPr/>
    </dgm:pt>
    <dgm:pt modelId="{0B796D04-63C3-484D-9036-6FF286AA02EA}" type="pres">
      <dgm:prSet presAssocID="{EB3B8E91-8BF1-462D-9379-CBD08F9B35BA}" presName="Name37" presStyleLbl="parChTrans1D3" presStyleIdx="23" presStyleCnt="33"/>
      <dgm:spPr/>
      <dgm:t>
        <a:bodyPr/>
        <a:lstStyle/>
        <a:p>
          <a:endParaRPr lang="en-US"/>
        </a:p>
      </dgm:t>
    </dgm:pt>
    <dgm:pt modelId="{D763850E-5C14-4D85-874A-73B77E5B9B8B}" type="pres">
      <dgm:prSet presAssocID="{16B86D2A-D744-439A-8EC0-DC8493520CCD}" presName="hierRoot2" presStyleCnt="0">
        <dgm:presLayoutVars>
          <dgm:hierBranch val="init"/>
        </dgm:presLayoutVars>
      </dgm:prSet>
      <dgm:spPr/>
    </dgm:pt>
    <dgm:pt modelId="{3E7DEA2F-4EE0-4B39-A6BE-25CB3788773F}" type="pres">
      <dgm:prSet presAssocID="{16B86D2A-D744-439A-8EC0-DC8493520CCD}" presName="rootComposite" presStyleCnt="0"/>
      <dgm:spPr/>
    </dgm:pt>
    <dgm:pt modelId="{20E785A7-0B3F-44BF-9680-7AF730521ED8}" type="pres">
      <dgm:prSet presAssocID="{16B86D2A-D744-439A-8EC0-DC8493520CCD}" presName="rootText" presStyleLbl="node3" presStyleIdx="23" presStyleCnt="33" custScaleX="111293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4FAAF-911A-42A0-A850-19988B1FCEDA}" type="pres">
      <dgm:prSet presAssocID="{16B86D2A-D744-439A-8EC0-DC8493520CCD}" presName="rootConnector" presStyleLbl="node3" presStyleIdx="23" presStyleCnt="33"/>
      <dgm:spPr/>
      <dgm:t>
        <a:bodyPr/>
        <a:lstStyle/>
        <a:p>
          <a:endParaRPr lang="en-US"/>
        </a:p>
      </dgm:t>
    </dgm:pt>
    <dgm:pt modelId="{CB4B2FCF-39E6-4A54-A044-287C4A948B67}" type="pres">
      <dgm:prSet presAssocID="{16B86D2A-D744-439A-8EC0-DC8493520CCD}" presName="hierChild4" presStyleCnt="0"/>
      <dgm:spPr/>
    </dgm:pt>
    <dgm:pt modelId="{17645A16-D771-4D67-B271-97AF8B091A67}" type="pres">
      <dgm:prSet presAssocID="{16B86D2A-D744-439A-8EC0-DC8493520CCD}" presName="hierChild5" presStyleCnt="0"/>
      <dgm:spPr/>
    </dgm:pt>
    <dgm:pt modelId="{FE30660E-7F44-45DE-9208-086DBA1D36F7}" type="pres">
      <dgm:prSet presAssocID="{040AB84F-7DF8-4BDF-B610-FD72C4E062C1}" presName="Name37" presStyleLbl="parChTrans1D3" presStyleIdx="24" presStyleCnt="33"/>
      <dgm:spPr/>
      <dgm:t>
        <a:bodyPr/>
        <a:lstStyle/>
        <a:p>
          <a:endParaRPr lang="en-US"/>
        </a:p>
      </dgm:t>
    </dgm:pt>
    <dgm:pt modelId="{49622D4C-A3DD-4CAE-B244-017AF3AE1158}" type="pres">
      <dgm:prSet presAssocID="{D1EFFB7A-140E-4824-96EB-0E6A9926AB94}" presName="hierRoot2" presStyleCnt="0">
        <dgm:presLayoutVars>
          <dgm:hierBranch val="init"/>
        </dgm:presLayoutVars>
      </dgm:prSet>
      <dgm:spPr/>
    </dgm:pt>
    <dgm:pt modelId="{1DBDAA4B-EFDF-4228-B08B-B54C83CB2AA4}" type="pres">
      <dgm:prSet presAssocID="{D1EFFB7A-140E-4824-96EB-0E6A9926AB94}" presName="rootComposite" presStyleCnt="0"/>
      <dgm:spPr/>
    </dgm:pt>
    <dgm:pt modelId="{0F3AE346-0ADD-4AE9-94E6-C51627BD174F}" type="pres">
      <dgm:prSet presAssocID="{D1EFFB7A-140E-4824-96EB-0E6A9926AB94}" presName="rootText" presStyleLbl="node3" presStyleIdx="24" presStyleCnt="33" custScaleX="111121" custScaleY="160798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14D74-4219-4EE9-AE7B-08FFD8F01BEB}" type="pres">
      <dgm:prSet presAssocID="{D1EFFB7A-140E-4824-96EB-0E6A9926AB94}" presName="rootConnector" presStyleLbl="node3" presStyleIdx="24" presStyleCnt="33"/>
      <dgm:spPr/>
      <dgm:t>
        <a:bodyPr/>
        <a:lstStyle/>
        <a:p>
          <a:endParaRPr lang="en-US"/>
        </a:p>
      </dgm:t>
    </dgm:pt>
    <dgm:pt modelId="{EE7191B2-2EEB-4B03-B7C9-75FD32ED1236}" type="pres">
      <dgm:prSet presAssocID="{D1EFFB7A-140E-4824-96EB-0E6A9926AB94}" presName="hierChild4" presStyleCnt="0"/>
      <dgm:spPr/>
    </dgm:pt>
    <dgm:pt modelId="{55BFEEC0-27EA-43B6-B57E-5765F03CFF48}" type="pres">
      <dgm:prSet presAssocID="{D1EFFB7A-140E-4824-96EB-0E6A9926AB94}" presName="hierChild5" presStyleCnt="0"/>
      <dgm:spPr/>
    </dgm:pt>
    <dgm:pt modelId="{0A558C05-126F-4784-A787-57119E5C2A1F}" type="pres">
      <dgm:prSet presAssocID="{D0A650A8-78FB-4524-AA22-F64DBFA6ED39}" presName="hierChild5" presStyleCnt="0"/>
      <dgm:spPr/>
    </dgm:pt>
    <dgm:pt modelId="{82E83B39-26C5-451E-ACF5-AC6045F483E9}" type="pres">
      <dgm:prSet presAssocID="{9F5B3077-48CF-4241-BB02-B21EFB2824A7}" presName="Name37" presStyleLbl="parChTrans1D2" presStyleIdx="10" presStyleCnt="16"/>
      <dgm:spPr/>
      <dgm:t>
        <a:bodyPr/>
        <a:lstStyle/>
        <a:p>
          <a:endParaRPr lang="en-US"/>
        </a:p>
      </dgm:t>
    </dgm:pt>
    <dgm:pt modelId="{C2D69620-E1A4-4898-97FC-FCA79B353BC9}" type="pres">
      <dgm:prSet presAssocID="{9D64E10E-28B9-4CDF-817D-B1F38FB062D9}" presName="hierRoot2" presStyleCnt="0">
        <dgm:presLayoutVars>
          <dgm:hierBranch val="init"/>
        </dgm:presLayoutVars>
      </dgm:prSet>
      <dgm:spPr/>
    </dgm:pt>
    <dgm:pt modelId="{E7EABE2A-55F2-42A9-A539-DCECC4B47348}" type="pres">
      <dgm:prSet presAssocID="{9D64E10E-28B9-4CDF-817D-B1F38FB062D9}" presName="rootComposite" presStyleCnt="0"/>
      <dgm:spPr/>
    </dgm:pt>
    <dgm:pt modelId="{0B891192-55FB-4FF6-9D72-D5737079CDA9}" type="pres">
      <dgm:prSet presAssocID="{9D64E10E-28B9-4CDF-817D-B1F38FB062D9}" presName="rootText" presStyleLbl="node2" presStyleIdx="10" presStyleCnt="12" custScaleX="118754" custScaleY="170956" custLinFactNeighborX="4878" custLinFactNeighborY="552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EC0880A-1ECA-4FE6-9596-2173EE9A9DD6}" type="pres">
      <dgm:prSet presAssocID="{9D64E10E-28B9-4CDF-817D-B1F38FB062D9}" presName="rootConnector" presStyleLbl="node2" presStyleIdx="10" presStyleCnt="12"/>
      <dgm:spPr/>
      <dgm:t>
        <a:bodyPr/>
        <a:lstStyle/>
        <a:p>
          <a:endParaRPr lang="en-US"/>
        </a:p>
      </dgm:t>
    </dgm:pt>
    <dgm:pt modelId="{758D73AD-496D-4E95-93D8-9DE306A805EA}" type="pres">
      <dgm:prSet presAssocID="{9D64E10E-28B9-4CDF-817D-B1F38FB062D9}" presName="hierChild4" presStyleCnt="0"/>
      <dgm:spPr/>
    </dgm:pt>
    <dgm:pt modelId="{81C45C8F-7C80-43A4-818F-F29F3F96128D}" type="pres">
      <dgm:prSet presAssocID="{217A0EBC-D27E-4FCA-BEB3-AD691E4499C1}" presName="Name37" presStyleLbl="parChTrans1D3" presStyleIdx="25" presStyleCnt="33"/>
      <dgm:spPr/>
      <dgm:t>
        <a:bodyPr/>
        <a:lstStyle/>
        <a:p>
          <a:endParaRPr lang="en-US"/>
        </a:p>
      </dgm:t>
    </dgm:pt>
    <dgm:pt modelId="{236A7BB1-DF5B-4AB8-BD67-D0BC9A7F2402}" type="pres">
      <dgm:prSet presAssocID="{1FBA259B-1B15-4693-A4D6-45E8D52C237C}" presName="hierRoot2" presStyleCnt="0">
        <dgm:presLayoutVars>
          <dgm:hierBranch val="init"/>
        </dgm:presLayoutVars>
      </dgm:prSet>
      <dgm:spPr/>
    </dgm:pt>
    <dgm:pt modelId="{7A298ED6-9294-432F-9DBD-B7C659423965}" type="pres">
      <dgm:prSet presAssocID="{1FBA259B-1B15-4693-A4D6-45E8D52C237C}" presName="rootComposite" presStyleCnt="0"/>
      <dgm:spPr/>
    </dgm:pt>
    <dgm:pt modelId="{4BF2A41E-6C18-4C80-B549-EE19221A30BD}" type="pres">
      <dgm:prSet presAssocID="{1FBA259B-1B15-4693-A4D6-45E8D52C237C}" presName="rootText" presStyleLbl="node3" presStyleIdx="25" presStyleCnt="33" custScaleX="116312" custScaleY="145335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277EF-2523-4F8E-B385-5BEDE6E81430}" type="pres">
      <dgm:prSet presAssocID="{1FBA259B-1B15-4693-A4D6-45E8D52C237C}" presName="rootConnector" presStyleLbl="node3" presStyleIdx="25" presStyleCnt="33"/>
      <dgm:spPr/>
      <dgm:t>
        <a:bodyPr/>
        <a:lstStyle/>
        <a:p>
          <a:endParaRPr lang="en-US"/>
        </a:p>
      </dgm:t>
    </dgm:pt>
    <dgm:pt modelId="{54523341-458B-4845-A59D-20C30244CCEE}" type="pres">
      <dgm:prSet presAssocID="{1FBA259B-1B15-4693-A4D6-45E8D52C237C}" presName="hierChild4" presStyleCnt="0"/>
      <dgm:spPr/>
    </dgm:pt>
    <dgm:pt modelId="{B2FB0EC0-9F96-4AF1-989A-3A163899A00E}" type="pres">
      <dgm:prSet presAssocID="{1FBA259B-1B15-4693-A4D6-45E8D52C237C}" presName="hierChild5" presStyleCnt="0"/>
      <dgm:spPr/>
    </dgm:pt>
    <dgm:pt modelId="{96BE4337-14C2-4DD4-8845-C936EAFB27EE}" type="pres">
      <dgm:prSet presAssocID="{42D0584E-DF99-4F86-B24A-536AFD9CBB2F}" presName="Name37" presStyleLbl="parChTrans1D3" presStyleIdx="26" presStyleCnt="33"/>
      <dgm:spPr/>
      <dgm:t>
        <a:bodyPr/>
        <a:lstStyle/>
        <a:p>
          <a:endParaRPr lang="en-US"/>
        </a:p>
      </dgm:t>
    </dgm:pt>
    <dgm:pt modelId="{DCACA0DC-A091-4DD0-B27E-406B7352B715}" type="pres">
      <dgm:prSet presAssocID="{7B8EB212-6E22-4045-AC26-B31C4AF96326}" presName="hierRoot2" presStyleCnt="0">
        <dgm:presLayoutVars>
          <dgm:hierBranch val="init"/>
        </dgm:presLayoutVars>
      </dgm:prSet>
      <dgm:spPr/>
    </dgm:pt>
    <dgm:pt modelId="{541AAB77-8DDB-4294-A7E5-8E6082661B44}" type="pres">
      <dgm:prSet presAssocID="{7B8EB212-6E22-4045-AC26-B31C4AF96326}" presName="rootComposite" presStyleCnt="0"/>
      <dgm:spPr/>
    </dgm:pt>
    <dgm:pt modelId="{1ED3DC66-A403-4882-B273-73FBEC50555C}" type="pres">
      <dgm:prSet presAssocID="{7B8EB212-6E22-4045-AC26-B31C4AF96326}" presName="rootText" presStyleLbl="node3" presStyleIdx="26" presStyleCnt="33" custScaleX="111434" custScaleY="145335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4A8B5-F2D0-4C4E-8AAA-6307A8C85E6B}" type="pres">
      <dgm:prSet presAssocID="{7B8EB212-6E22-4045-AC26-B31C4AF96326}" presName="rootConnector" presStyleLbl="node3" presStyleIdx="26" presStyleCnt="33"/>
      <dgm:spPr/>
      <dgm:t>
        <a:bodyPr/>
        <a:lstStyle/>
        <a:p>
          <a:endParaRPr lang="en-US"/>
        </a:p>
      </dgm:t>
    </dgm:pt>
    <dgm:pt modelId="{EB76678E-CC52-4E82-A641-3289EABBD8D0}" type="pres">
      <dgm:prSet presAssocID="{7B8EB212-6E22-4045-AC26-B31C4AF96326}" presName="hierChild4" presStyleCnt="0"/>
      <dgm:spPr/>
    </dgm:pt>
    <dgm:pt modelId="{C0086C83-2693-4FCB-9B56-A7083F8739B4}" type="pres">
      <dgm:prSet presAssocID="{7B8EB212-6E22-4045-AC26-B31C4AF96326}" presName="hierChild5" presStyleCnt="0"/>
      <dgm:spPr/>
    </dgm:pt>
    <dgm:pt modelId="{CA237E28-B372-4C6C-9BCD-209E112EDB5F}" type="pres">
      <dgm:prSet presAssocID="{6075DDDD-028D-4CB1-B2C2-0AB00361AD25}" presName="Name37" presStyleLbl="parChTrans1D3" presStyleIdx="27" presStyleCnt="33"/>
      <dgm:spPr/>
      <dgm:t>
        <a:bodyPr/>
        <a:lstStyle/>
        <a:p>
          <a:endParaRPr lang="en-US"/>
        </a:p>
      </dgm:t>
    </dgm:pt>
    <dgm:pt modelId="{1A4A6312-BF84-45A8-88DC-EE7DC70F6BF6}" type="pres">
      <dgm:prSet presAssocID="{BE02E21D-F95D-4903-809D-E1565E8DDF2B}" presName="hierRoot2" presStyleCnt="0">
        <dgm:presLayoutVars>
          <dgm:hierBranch val="init"/>
        </dgm:presLayoutVars>
      </dgm:prSet>
      <dgm:spPr/>
    </dgm:pt>
    <dgm:pt modelId="{3780B51B-E662-4504-AE81-9BD51FCE61AC}" type="pres">
      <dgm:prSet presAssocID="{BE02E21D-F95D-4903-809D-E1565E8DDF2B}" presName="rootComposite" presStyleCnt="0"/>
      <dgm:spPr/>
    </dgm:pt>
    <dgm:pt modelId="{031E1716-E8D2-4646-8E67-AA5E4DDE327F}" type="pres">
      <dgm:prSet presAssocID="{BE02E21D-F95D-4903-809D-E1565E8DDF2B}" presName="rootText" presStyleLbl="node3" presStyleIdx="27" presStyleCnt="33" custScaleX="111434" custScaleY="145335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11F87-9E3A-4271-9A10-7E189D5B2824}" type="pres">
      <dgm:prSet presAssocID="{BE02E21D-F95D-4903-809D-E1565E8DDF2B}" presName="rootConnector" presStyleLbl="node3" presStyleIdx="27" presStyleCnt="33"/>
      <dgm:spPr/>
      <dgm:t>
        <a:bodyPr/>
        <a:lstStyle/>
        <a:p>
          <a:endParaRPr lang="en-US"/>
        </a:p>
      </dgm:t>
    </dgm:pt>
    <dgm:pt modelId="{01DD8338-BD46-4985-AA45-BEB6ADB46C4F}" type="pres">
      <dgm:prSet presAssocID="{BE02E21D-F95D-4903-809D-E1565E8DDF2B}" presName="hierChild4" presStyleCnt="0"/>
      <dgm:spPr/>
    </dgm:pt>
    <dgm:pt modelId="{6168FD3E-5E78-4C05-B916-8E873109861E}" type="pres">
      <dgm:prSet presAssocID="{BE02E21D-F95D-4903-809D-E1565E8DDF2B}" presName="hierChild5" presStyleCnt="0"/>
      <dgm:spPr/>
    </dgm:pt>
    <dgm:pt modelId="{75C3A29F-E87B-4ED3-AD61-222771A14705}" type="pres">
      <dgm:prSet presAssocID="{E4D6658E-F929-4B7C-9350-95662FF463FF}" presName="Name37" presStyleLbl="parChTrans1D3" presStyleIdx="28" presStyleCnt="33"/>
      <dgm:spPr/>
      <dgm:t>
        <a:bodyPr/>
        <a:lstStyle/>
        <a:p>
          <a:endParaRPr lang="en-US"/>
        </a:p>
      </dgm:t>
    </dgm:pt>
    <dgm:pt modelId="{C105696D-EE48-4680-ABCF-4B4E421FD5B7}" type="pres">
      <dgm:prSet presAssocID="{99084E34-A3B3-4103-BCFE-8599A520C709}" presName="hierRoot2" presStyleCnt="0">
        <dgm:presLayoutVars>
          <dgm:hierBranch val="init"/>
        </dgm:presLayoutVars>
      </dgm:prSet>
      <dgm:spPr/>
    </dgm:pt>
    <dgm:pt modelId="{2EDB00B1-2D91-4BD1-AF20-5F5EFABCCB39}" type="pres">
      <dgm:prSet presAssocID="{99084E34-A3B3-4103-BCFE-8599A520C709}" presName="rootComposite" presStyleCnt="0"/>
      <dgm:spPr/>
    </dgm:pt>
    <dgm:pt modelId="{D133E2E4-89D0-41F3-90CD-F566CC722C79}" type="pres">
      <dgm:prSet presAssocID="{99084E34-A3B3-4103-BCFE-8599A520C709}" presName="rootText" presStyleLbl="node3" presStyleIdx="28" presStyleCnt="33" custScaleX="113060" custScaleY="145335" custLinFactNeighborY="5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9F6BB-80ED-4F10-B5CC-A3F9BAF3EA70}" type="pres">
      <dgm:prSet presAssocID="{99084E34-A3B3-4103-BCFE-8599A520C709}" presName="rootConnector" presStyleLbl="node3" presStyleIdx="28" presStyleCnt="33"/>
      <dgm:spPr/>
      <dgm:t>
        <a:bodyPr/>
        <a:lstStyle/>
        <a:p>
          <a:endParaRPr lang="en-US"/>
        </a:p>
      </dgm:t>
    </dgm:pt>
    <dgm:pt modelId="{6414E6FD-6019-4EAC-9F9B-00DBF4AEB2F1}" type="pres">
      <dgm:prSet presAssocID="{99084E34-A3B3-4103-BCFE-8599A520C709}" presName="hierChild4" presStyleCnt="0"/>
      <dgm:spPr/>
    </dgm:pt>
    <dgm:pt modelId="{5A1298AB-462C-4928-8ECE-622C0786D49B}" type="pres">
      <dgm:prSet presAssocID="{99084E34-A3B3-4103-BCFE-8599A520C709}" presName="hierChild5" presStyleCnt="0"/>
      <dgm:spPr/>
    </dgm:pt>
    <dgm:pt modelId="{2A3B7C24-B91A-400B-A524-5424B3D9450B}" type="pres">
      <dgm:prSet presAssocID="{9D64E10E-28B9-4CDF-817D-B1F38FB062D9}" presName="hierChild5" presStyleCnt="0"/>
      <dgm:spPr/>
    </dgm:pt>
    <dgm:pt modelId="{55D75D4B-0A14-46CF-8D0F-A44C325A12A9}" type="pres">
      <dgm:prSet presAssocID="{6E0E3034-ADE3-4E54-A23A-F6C47C754AED}" presName="Name37" presStyleLbl="parChTrans1D2" presStyleIdx="11" presStyleCnt="16"/>
      <dgm:spPr/>
      <dgm:t>
        <a:bodyPr/>
        <a:lstStyle/>
        <a:p>
          <a:endParaRPr lang="en-US"/>
        </a:p>
      </dgm:t>
    </dgm:pt>
    <dgm:pt modelId="{F405E653-483A-4F3E-9AB3-D1D94196E5AB}" type="pres">
      <dgm:prSet presAssocID="{1BA67992-A5C1-4487-A877-D859F456F52F}" presName="hierRoot2" presStyleCnt="0">
        <dgm:presLayoutVars>
          <dgm:hierBranch val="init"/>
        </dgm:presLayoutVars>
      </dgm:prSet>
      <dgm:spPr/>
    </dgm:pt>
    <dgm:pt modelId="{9E8584BF-1D27-4220-B32B-74216236AF11}" type="pres">
      <dgm:prSet presAssocID="{1BA67992-A5C1-4487-A877-D859F456F52F}" presName="rootComposite" presStyleCnt="0"/>
      <dgm:spPr/>
    </dgm:pt>
    <dgm:pt modelId="{74DE2F9E-6A55-4E26-8BC4-C128B45E58ED}" type="pres">
      <dgm:prSet presAssocID="{1BA67992-A5C1-4487-A877-D859F456F52F}" presName="rootText" presStyleLbl="node2" presStyleIdx="11" presStyleCnt="12" custScaleX="118754" custScaleY="170956" custLinFactNeighborX="11383" custLinFactNeighborY="530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03C11-9C38-4C85-90EC-AFF4C43C6E9E}" type="pres">
      <dgm:prSet presAssocID="{1BA67992-A5C1-4487-A877-D859F456F52F}" presName="rootConnector" presStyleLbl="node2" presStyleIdx="11" presStyleCnt="12"/>
      <dgm:spPr/>
      <dgm:t>
        <a:bodyPr/>
        <a:lstStyle/>
        <a:p>
          <a:endParaRPr lang="en-US"/>
        </a:p>
      </dgm:t>
    </dgm:pt>
    <dgm:pt modelId="{3307EF4A-A489-4E0B-808E-81F89D08CFFA}" type="pres">
      <dgm:prSet presAssocID="{1BA67992-A5C1-4487-A877-D859F456F52F}" presName="hierChild4" presStyleCnt="0"/>
      <dgm:spPr/>
    </dgm:pt>
    <dgm:pt modelId="{48F50F7D-5978-47F6-8241-BFA81834D6F8}" type="pres">
      <dgm:prSet presAssocID="{5914B900-A6B3-4494-BDC7-94335DB80F44}" presName="Name37" presStyleLbl="parChTrans1D3" presStyleIdx="29" presStyleCnt="33"/>
      <dgm:spPr/>
      <dgm:t>
        <a:bodyPr/>
        <a:lstStyle/>
        <a:p>
          <a:endParaRPr lang="en-US"/>
        </a:p>
      </dgm:t>
    </dgm:pt>
    <dgm:pt modelId="{2996BD87-E918-4479-87EA-1EE7C85B3C34}" type="pres">
      <dgm:prSet presAssocID="{25523034-21E3-4E83-A377-EF85E17BDAE5}" presName="hierRoot2" presStyleCnt="0">
        <dgm:presLayoutVars>
          <dgm:hierBranch val="init"/>
        </dgm:presLayoutVars>
      </dgm:prSet>
      <dgm:spPr/>
    </dgm:pt>
    <dgm:pt modelId="{06E5BB8F-3504-467A-B168-E6DE86C27EAB}" type="pres">
      <dgm:prSet presAssocID="{25523034-21E3-4E83-A377-EF85E17BDAE5}" presName="rootComposite" presStyleCnt="0"/>
      <dgm:spPr/>
    </dgm:pt>
    <dgm:pt modelId="{7DC42719-9F37-476E-9757-89AD8AB1694A}" type="pres">
      <dgm:prSet presAssocID="{25523034-21E3-4E83-A377-EF85E17BDAE5}" presName="rootText" presStyleLbl="node3" presStyleIdx="29" presStyleCnt="33" custScaleX="111293" custScaleY="160798" custLinFactNeighborX="6903" custLinFactNeighborY="4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063AB-A8CC-4576-BD9B-3B161D5A8244}" type="pres">
      <dgm:prSet presAssocID="{25523034-21E3-4E83-A377-EF85E17BDAE5}" presName="rootConnector" presStyleLbl="node3" presStyleIdx="29" presStyleCnt="33"/>
      <dgm:spPr/>
      <dgm:t>
        <a:bodyPr/>
        <a:lstStyle/>
        <a:p>
          <a:endParaRPr lang="en-US"/>
        </a:p>
      </dgm:t>
    </dgm:pt>
    <dgm:pt modelId="{B35C3674-BFD7-444D-8A97-17BE7E8F5954}" type="pres">
      <dgm:prSet presAssocID="{25523034-21E3-4E83-A377-EF85E17BDAE5}" presName="hierChild4" presStyleCnt="0"/>
      <dgm:spPr/>
    </dgm:pt>
    <dgm:pt modelId="{9749E245-1EA8-4434-B0BD-3ECEC0D74CCF}" type="pres">
      <dgm:prSet presAssocID="{25523034-21E3-4E83-A377-EF85E17BDAE5}" presName="hierChild5" presStyleCnt="0"/>
      <dgm:spPr/>
    </dgm:pt>
    <dgm:pt modelId="{9AFE1CD2-8047-481B-8F38-EF190F7D6ACD}" type="pres">
      <dgm:prSet presAssocID="{9394F210-2A65-4156-9EED-4BFC38228605}" presName="Name37" presStyleLbl="parChTrans1D3" presStyleIdx="30" presStyleCnt="33"/>
      <dgm:spPr/>
      <dgm:t>
        <a:bodyPr/>
        <a:lstStyle/>
        <a:p>
          <a:endParaRPr lang="en-US"/>
        </a:p>
      </dgm:t>
    </dgm:pt>
    <dgm:pt modelId="{F5AF251A-F3E7-4CA3-9213-5CBC3A07CB69}" type="pres">
      <dgm:prSet presAssocID="{CB82906D-1672-4F89-90CC-AF4E0CE965BA}" presName="hierRoot2" presStyleCnt="0">
        <dgm:presLayoutVars>
          <dgm:hierBranch val="init"/>
        </dgm:presLayoutVars>
      </dgm:prSet>
      <dgm:spPr/>
    </dgm:pt>
    <dgm:pt modelId="{552B5F3B-02DA-408B-9ADA-B9083634E026}" type="pres">
      <dgm:prSet presAssocID="{CB82906D-1672-4F89-90CC-AF4E0CE965BA}" presName="rootComposite" presStyleCnt="0"/>
      <dgm:spPr/>
    </dgm:pt>
    <dgm:pt modelId="{F864BD25-9565-4A4E-9415-B89CBF01264B}" type="pres">
      <dgm:prSet presAssocID="{CB82906D-1672-4F89-90CC-AF4E0CE965BA}" presName="rootText" presStyleLbl="node3" presStyleIdx="30" presStyleCnt="33" custScaleX="111121" custScaleY="160798" custLinFactNeighborX="7888" custLinFactNeighborY="33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66D1A-FB95-4AAB-8EAC-E432737E4495}" type="pres">
      <dgm:prSet presAssocID="{CB82906D-1672-4F89-90CC-AF4E0CE965BA}" presName="rootConnector" presStyleLbl="node3" presStyleIdx="30" presStyleCnt="33"/>
      <dgm:spPr/>
      <dgm:t>
        <a:bodyPr/>
        <a:lstStyle/>
        <a:p>
          <a:endParaRPr lang="en-US"/>
        </a:p>
      </dgm:t>
    </dgm:pt>
    <dgm:pt modelId="{5A4CE111-F479-4C26-AF3D-2A2E7868BA15}" type="pres">
      <dgm:prSet presAssocID="{CB82906D-1672-4F89-90CC-AF4E0CE965BA}" presName="hierChild4" presStyleCnt="0"/>
      <dgm:spPr/>
    </dgm:pt>
    <dgm:pt modelId="{0E425CDC-D7D4-497F-B270-D226A2AFC898}" type="pres">
      <dgm:prSet presAssocID="{CB82906D-1672-4F89-90CC-AF4E0CE965BA}" presName="hierChild5" presStyleCnt="0"/>
      <dgm:spPr/>
    </dgm:pt>
    <dgm:pt modelId="{4F95ACEF-11B5-4AB8-ABC1-5F4DA4AB4FCC}" type="pres">
      <dgm:prSet presAssocID="{2CF08B7E-835A-4AEC-ABB0-81A7109C6ACD}" presName="Name37" presStyleLbl="parChTrans1D3" presStyleIdx="31" presStyleCnt="33"/>
      <dgm:spPr/>
      <dgm:t>
        <a:bodyPr/>
        <a:lstStyle/>
        <a:p>
          <a:endParaRPr lang="en-US"/>
        </a:p>
      </dgm:t>
    </dgm:pt>
    <dgm:pt modelId="{959C8664-B925-4A0C-8EC1-FB2B73821AC7}" type="pres">
      <dgm:prSet presAssocID="{D2FDD292-4575-485D-84AC-123F8E16CE3E}" presName="hierRoot2" presStyleCnt="0">
        <dgm:presLayoutVars>
          <dgm:hierBranch val="init"/>
        </dgm:presLayoutVars>
      </dgm:prSet>
      <dgm:spPr/>
    </dgm:pt>
    <dgm:pt modelId="{E4199814-BF8F-4F94-90E9-3C9356ECDB49}" type="pres">
      <dgm:prSet presAssocID="{D2FDD292-4575-485D-84AC-123F8E16CE3E}" presName="rootComposite" presStyleCnt="0"/>
      <dgm:spPr/>
    </dgm:pt>
    <dgm:pt modelId="{CAB3869D-5860-404A-849E-58702F8F834D}" type="pres">
      <dgm:prSet presAssocID="{D2FDD292-4575-485D-84AC-123F8E16CE3E}" presName="rootText" presStyleLbl="node3" presStyleIdx="31" presStyleCnt="33" custScaleX="111121" custScaleY="160798" custLinFactNeighborX="7075" custLinFactNeighborY="282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16C99A-1A96-4689-AEF3-D298FEB2DB73}" type="pres">
      <dgm:prSet presAssocID="{D2FDD292-4575-485D-84AC-123F8E16CE3E}" presName="rootConnector" presStyleLbl="node3" presStyleIdx="31" presStyleCnt="33"/>
      <dgm:spPr/>
      <dgm:t>
        <a:bodyPr/>
        <a:lstStyle/>
        <a:p>
          <a:endParaRPr lang="en-US"/>
        </a:p>
      </dgm:t>
    </dgm:pt>
    <dgm:pt modelId="{2C57C820-9E48-4357-AFEE-C165508A3A3A}" type="pres">
      <dgm:prSet presAssocID="{D2FDD292-4575-485D-84AC-123F8E16CE3E}" presName="hierChild4" presStyleCnt="0"/>
      <dgm:spPr/>
    </dgm:pt>
    <dgm:pt modelId="{6EBE646E-8D08-4C24-9BF3-36A11583075D}" type="pres">
      <dgm:prSet presAssocID="{D2FDD292-4575-485D-84AC-123F8E16CE3E}" presName="hierChild5" presStyleCnt="0"/>
      <dgm:spPr/>
    </dgm:pt>
    <dgm:pt modelId="{0DB9A800-F874-4504-A467-55C2FD484C2B}" type="pres">
      <dgm:prSet presAssocID="{35BA9A21-E767-49B7-9904-D5FA64F1F79B}" presName="Name37" presStyleLbl="parChTrans1D3" presStyleIdx="32" presStyleCnt="33"/>
      <dgm:spPr/>
      <dgm:t>
        <a:bodyPr/>
        <a:lstStyle/>
        <a:p>
          <a:endParaRPr lang="en-US"/>
        </a:p>
      </dgm:t>
    </dgm:pt>
    <dgm:pt modelId="{ECE73052-D3E4-45E8-AF18-D4D7E238BE78}" type="pres">
      <dgm:prSet presAssocID="{C59F5F7C-612A-43A0-B7DA-E58D2A7B1D33}" presName="hierRoot2" presStyleCnt="0">
        <dgm:presLayoutVars>
          <dgm:hierBranch val="init"/>
        </dgm:presLayoutVars>
      </dgm:prSet>
      <dgm:spPr/>
    </dgm:pt>
    <dgm:pt modelId="{CA76FD6D-8F24-4CDE-AB9D-1195801F382B}" type="pres">
      <dgm:prSet presAssocID="{C59F5F7C-612A-43A0-B7DA-E58D2A7B1D33}" presName="rootComposite" presStyleCnt="0"/>
      <dgm:spPr/>
    </dgm:pt>
    <dgm:pt modelId="{B2821D6D-B441-41FC-BF1C-4F9E054503D0}" type="pres">
      <dgm:prSet presAssocID="{C59F5F7C-612A-43A0-B7DA-E58D2A7B1D33}" presName="rootText" presStyleLbl="node3" presStyleIdx="32" presStyleCnt="33" custScaleX="111121" custScaleY="175518" custLinFactNeighborX="7075" custLinFactNeighborY="20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4DF45-9FDD-4047-AA6C-25C488A85287}" type="pres">
      <dgm:prSet presAssocID="{C59F5F7C-612A-43A0-B7DA-E58D2A7B1D33}" presName="rootConnector" presStyleLbl="node3" presStyleIdx="32" presStyleCnt="33"/>
      <dgm:spPr/>
      <dgm:t>
        <a:bodyPr/>
        <a:lstStyle/>
        <a:p>
          <a:endParaRPr lang="en-US"/>
        </a:p>
      </dgm:t>
    </dgm:pt>
    <dgm:pt modelId="{C244B2DB-E2F3-454D-8929-A7AE5C908820}" type="pres">
      <dgm:prSet presAssocID="{C59F5F7C-612A-43A0-B7DA-E58D2A7B1D33}" presName="hierChild4" presStyleCnt="0"/>
      <dgm:spPr/>
    </dgm:pt>
    <dgm:pt modelId="{BE6B1FA2-D305-43C2-9E05-0CA2F22E8F88}" type="pres">
      <dgm:prSet presAssocID="{C59F5F7C-612A-43A0-B7DA-E58D2A7B1D33}" presName="hierChild5" presStyleCnt="0"/>
      <dgm:spPr/>
    </dgm:pt>
    <dgm:pt modelId="{D2D880EE-667C-4210-8B72-5D006E98B41A}" type="pres">
      <dgm:prSet presAssocID="{1BA67992-A5C1-4487-A877-D859F456F52F}" presName="hierChild5" presStyleCnt="0"/>
      <dgm:spPr/>
    </dgm:pt>
    <dgm:pt modelId="{745F18F7-358E-42C2-BF65-124A99F80BB5}" type="pres">
      <dgm:prSet presAssocID="{AB8A9596-B940-4181-BF93-C669783D00CE}" presName="hierChild3" presStyleCnt="0"/>
      <dgm:spPr/>
    </dgm:pt>
    <dgm:pt modelId="{D19E6D43-598D-45AC-AB68-69BBEA1C792F}" type="pres">
      <dgm:prSet presAssocID="{4AC98730-7D95-4C96-B8C4-3CCD89FFB48F}" presName="Name111" presStyleLbl="parChTrans1D2" presStyleIdx="12" presStyleCnt="16"/>
      <dgm:spPr/>
      <dgm:t>
        <a:bodyPr/>
        <a:lstStyle/>
        <a:p>
          <a:endParaRPr lang="en-US"/>
        </a:p>
      </dgm:t>
    </dgm:pt>
    <dgm:pt modelId="{14548609-DDEE-4A74-9CA1-F6AA17A44236}" type="pres">
      <dgm:prSet presAssocID="{4F1F7D84-B3BD-46BA-AB08-A4FE678AE53D}" presName="hierRoot3" presStyleCnt="0">
        <dgm:presLayoutVars>
          <dgm:hierBranch val="init"/>
        </dgm:presLayoutVars>
      </dgm:prSet>
      <dgm:spPr/>
    </dgm:pt>
    <dgm:pt modelId="{7A8E8422-7CF8-4DC3-A52A-BDCF29200B1E}" type="pres">
      <dgm:prSet presAssocID="{4F1F7D84-B3BD-46BA-AB08-A4FE678AE53D}" presName="rootComposite3" presStyleCnt="0"/>
      <dgm:spPr/>
    </dgm:pt>
    <dgm:pt modelId="{F155A66B-1629-4DCB-8651-299B9D0FD850}" type="pres">
      <dgm:prSet presAssocID="{4F1F7D84-B3BD-46BA-AB08-A4FE678AE53D}" presName="rootText3" presStyleLbl="asst1" presStyleIdx="0" presStyleCnt="4" custScaleX="175923" custScaleY="171847" custLinFactX="-32467" custLinFactNeighborX="-100000" custLinFactNeighborY="363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0AA9C07-55BA-45B8-AADE-238C05572485}" type="pres">
      <dgm:prSet presAssocID="{4F1F7D84-B3BD-46BA-AB08-A4FE678AE53D}" presName="rootConnector3" presStyleLbl="asst1" presStyleIdx="0" presStyleCnt="4"/>
      <dgm:spPr/>
      <dgm:t>
        <a:bodyPr/>
        <a:lstStyle/>
        <a:p>
          <a:endParaRPr lang="en-US"/>
        </a:p>
      </dgm:t>
    </dgm:pt>
    <dgm:pt modelId="{FFFCC4E1-EAAA-4EDD-AA6B-CF98672A322A}" type="pres">
      <dgm:prSet presAssocID="{4F1F7D84-B3BD-46BA-AB08-A4FE678AE53D}" presName="hierChild6" presStyleCnt="0"/>
      <dgm:spPr/>
    </dgm:pt>
    <dgm:pt modelId="{E6D38600-3253-4054-A3B3-912E92BC9858}" type="pres">
      <dgm:prSet presAssocID="{4F1F7D84-B3BD-46BA-AB08-A4FE678AE53D}" presName="hierChild7" presStyleCnt="0"/>
      <dgm:spPr/>
    </dgm:pt>
    <dgm:pt modelId="{0D77C6EE-9275-435D-80A0-74230EB6F0D8}" type="pres">
      <dgm:prSet presAssocID="{C15CE757-2ABA-41B0-83E8-8D08D26B5C66}" presName="Name111" presStyleLbl="parChTrans1D2" presStyleIdx="13" presStyleCnt="16"/>
      <dgm:spPr/>
      <dgm:t>
        <a:bodyPr/>
        <a:lstStyle/>
        <a:p>
          <a:endParaRPr lang="en-US"/>
        </a:p>
      </dgm:t>
    </dgm:pt>
    <dgm:pt modelId="{2244222E-1C18-466F-9BCB-61A484ECFCBA}" type="pres">
      <dgm:prSet presAssocID="{16C3774C-233E-4196-BFA7-9E6600F8DD85}" presName="hierRoot3" presStyleCnt="0">
        <dgm:presLayoutVars>
          <dgm:hierBranch val="init"/>
        </dgm:presLayoutVars>
      </dgm:prSet>
      <dgm:spPr/>
    </dgm:pt>
    <dgm:pt modelId="{0A3A72D8-1D50-43BD-8625-1F784E661BE2}" type="pres">
      <dgm:prSet presAssocID="{16C3774C-233E-4196-BFA7-9E6600F8DD85}" presName="rootComposite3" presStyleCnt="0"/>
      <dgm:spPr/>
    </dgm:pt>
    <dgm:pt modelId="{42E9A353-4451-4C8B-8037-F68CD5A9EFFA}" type="pres">
      <dgm:prSet presAssocID="{16C3774C-233E-4196-BFA7-9E6600F8DD85}" presName="rootText3" presStyleLbl="asst1" presStyleIdx="1" presStyleCnt="4" custScaleX="149312" custScaleY="171838" custLinFactX="82706" custLinFactNeighborX="100000" custLinFactNeighborY="511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32A6C88-DF80-446B-816B-7F794524D032}" type="pres">
      <dgm:prSet presAssocID="{16C3774C-233E-4196-BFA7-9E6600F8DD85}" presName="rootConnector3" presStyleLbl="asst1" presStyleIdx="1" presStyleCnt="4"/>
      <dgm:spPr/>
      <dgm:t>
        <a:bodyPr/>
        <a:lstStyle/>
        <a:p>
          <a:endParaRPr lang="en-US"/>
        </a:p>
      </dgm:t>
    </dgm:pt>
    <dgm:pt modelId="{E3FD380A-A855-4C07-9EF9-9BFEC9E9BE80}" type="pres">
      <dgm:prSet presAssocID="{16C3774C-233E-4196-BFA7-9E6600F8DD85}" presName="hierChild6" presStyleCnt="0"/>
      <dgm:spPr/>
    </dgm:pt>
    <dgm:pt modelId="{5B96F672-7849-45AF-8B4E-11A6F1940003}" type="pres">
      <dgm:prSet presAssocID="{16C3774C-233E-4196-BFA7-9E6600F8DD85}" presName="hierChild7" presStyleCnt="0"/>
      <dgm:spPr/>
    </dgm:pt>
    <dgm:pt modelId="{8C1816D9-3077-43E7-92E2-20C7745F6CBB}" type="pres">
      <dgm:prSet presAssocID="{91A0535E-7ED9-4429-839B-FEF3D30AD9F2}" presName="Name111" presStyleLbl="parChTrans1D2" presStyleIdx="14" presStyleCnt="16"/>
      <dgm:spPr/>
      <dgm:t>
        <a:bodyPr/>
        <a:lstStyle/>
        <a:p>
          <a:endParaRPr lang="en-US"/>
        </a:p>
      </dgm:t>
    </dgm:pt>
    <dgm:pt modelId="{613C7A86-1253-4FB2-8F4D-8AD169E04F8E}" type="pres">
      <dgm:prSet presAssocID="{060DB7B8-6A88-4DFD-A18E-92CBCE6583C3}" presName="hierRoot3" presStyleCnt="0">
        <dgm:presLayoutVars>
          <dgm:hierBranch val="init"/>
        </dgm:presLayoutVars>
      </dgm:prSet>
      <dgm:spPr/>
    </dgm:pt>
    <dgm:pt modelId="{27DB8413-D24D-41F5-9E46-6DADD319025E}" type="pres">
      <dgm:prSet presAssocID="{060DB7B8-6A88-4DFD-A18E-92CBCE6583C3}" presName="rootComposite3" presStyleCnt="0"/>
      <dgm:spPr/>
    </dgm:pt>
    <dgm:pt modelId="{FC31CD0E-A652-41EF-8C90-E17207E803E9}" type="pres">
      <dgm:prSet presAssocID="{060DB7B8-6A88-4DFD-A18E-92CBCE6583C3}" presName="rootText3" presStyleLbl="asst1" presStyleIdx="2" presStyleCnt="4" custScaleX="162182" custScaleY="155651" custLinFactX="-270027" custLinFactNeighborX="-300000" custLinFactNeighborY="3012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318F75B-9654-4BDF-B307-7F95CE45C29F}" type="pres">
      <dgm:prSet presAssocID="{060DB7B8-6A88-4DFD-A18E-92CBCE6583C3}" presName="rootConnector3" presStyleLbl="asst1" presStyleIdx="2" presStyleCnt="4"/>
      <dgm:spPr/>
      <dgm:t>
        <a:bodyPr/>
        <a:lstStyle/>
        <a:p>
          <a:endParaRPr lang="en-US"/>
        </a:p>
      </dgm:t>
    </dgm:pt>
    <dgm:pt modelId="{4E03831B-C41F-4A0C-B3BC-91D0642974B0}" type="pres">
      <dgm:prSet presAssocID="{060DB7B8-6A88-4DFD-A18E-92CBCE6583C3}" presName="hierChild6" presStyleCnt="0"/>
      <dgm:spPr/>
    </dgm:pt>
    <dgm:pt modelId="{BE3E2727-6B07-4F77-BEA8-66FAA7FA2B41}" type="pres">
      <dgm:prSet presAssocID="{060DB7B8-6A88-4DFD-A18E-92CBCE6583C3}" presName="hierChild7" presStyleCnt="0"/>
      <dgm:spPr/>
    </dgm:pt>
    <dgm:pt modelId="{55A1B330-7AAB-44BC-8EAD-8B6F3B07C58E}" type="pres">
      <dgm:prSet presAssocID="{A9D1AD03-407B-42A1-B5B5-2DA9937A58CE}" presName="Name111" presStyleLbl="parChTrans1D2" presStyleIdx="15" presStyleCnt="16"/>
      <dgm:spPr/>
      <dgm:t>
        <a:bodyPr/>
        <a:lstStyle/>
        <a:p>
          <a:endParaRPr lang="en-US"/>
        </a:p>
      </dgm:t>
    </dgm:pt>
    <dgm:pt modelId="{04D06084-33FC-44B7-9196-94AF80C68A28}" type="pres">
      <dgm:prSet presAssocID="{8A958697-8C19-448E-95E7-1087525CD395}" presName="hierRoot3" presStyleCnt="0">
        <dgm:presLayoutVars>
          <dgm:hierBranch val="init"/>
        </dgm:presLayoutVars>
      </dgm:prSet>
      <dgm:spPr/>
    </dgm:pt>
    <dgm:pt modelId="{3130D59B-F771-4588-A382-A80262F105EA}" type="pres">
      <dgm:prSet presAssocID="{8A958697-8C19-448E-95E7-1087525CD395}" presName="rootComposite3" presStyleCnt="0"/>
      <dgm:spPr/>
    </dgm:pt>
    <dgm:pt modelId="{297B79F5-35C1-47FC-B0D0-17E7E0BF5BF2}" type="pres">
      <dgm:prSet presAssocID="{8A958697-8C19-448E-95E7-1087525CD395}" presName="rootText3" presStyleLbl="asst1" presStyleIdx="3" presStyleCnt="4" custScaleX="204330" custScaleY="153664" custLinFactX="-275548" custLinFactNeighborX="-300000" custLinFactNeighborY="-120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6660D79-721D-488E-B9D8-91ADD663A7EF}" type="pres">
      <dgm:prSet presAssocID="{8A958697-8C19-448E-95E7-1087525CD395}" presName="rootConnector3" presStyleLbl="asst1" presStyleIdx="3" presStyleCnt="4"/>
      <dgm:spPr/>
      <dgm:t>
        <a:bodyPr/>
        <a:lstStyle/>
        <a:p>
          <a:endParaRPr lang="en-US"/>
        </a:p>
      </dgm:t>
    </dgm:pt>
    <dgm:pt modelId="{9659AFDE-B802-4D5E-9B99-64E8C86D73B9}" type="pres">
      <dgm:prSet presAssocID="{8A958697-8C19-448E-95E7-1087525CD395}" presName="hierChild6" presStyleCnt="0"/>
      <dgm:spPr/>
    </dgm:pt>
    <dgm:pt modelId="{A105DF97-45A8-47F4-BFC0-9484258C23F9}" type="pres">
      <dgm:prSet presAssocID="{8A958697-8C19-448E-95E7-1087525CD395}" presName="hierChild7" presStyleCnt="0"/>
      <dgm:spPr/>
    </dgm:pt>
    <dgm:pt modelId="{29B9C4EA-68BA-4EE6-9386-CA4F2E9E0603}" type="pres">
      <dgm:prSet presAssocID="{77EE3ADA-E7F9-493A-8027-C8B3DAC43EC7}" presName="hierRoot1" presStyleCnt="0">
        <dgm:presLayoutVars>
          <dgm:hierBranch val="init"/>
        </dgm:presLayoutVars>
      </dgm:prSet>
      <dgm:spPr/>
    </dgm:pt>
    <dgm:pt modelId="{37033A0F-505D-477A-A1BF-288B605E770C}" type="pres">
      <dgm:prSet presAssocID="{77EE3ADA-E7F9-493A-8027-C8B3DAC43EC7}" presName="rootComposite1" presStyleCnt="0"/>
      <dgm:spPr/>
    </dgm:pt>
    <dgm:pt modelId="{8706384F-A678-4C65-9B53-2C3D4E4811D0}" type="pres">
      <dgm:prSet presAssocID="{77EE3ADA-E7F9-493A-8027-C8B3DAC43EC7}" presName="rootText1" presStyleLbl="node0" presStyleIdx="1" presStyleCnt="5" custScaleX="308167" custScaleY="179440" custLinFactX="-400000" custLinFactNeighborX="-432588" custLinFactNeighborY="1669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693B28-F79D-4AA7-BA90-58B4FA9416CD}" type="pres">
      <dgm:prSet presAssocID="{77EE3ADA-E7F9-493A-8027-C8B3DAC43EC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C528F9-FBE4-48EB-B962-4A0B1B87F068}" type="pres">
      <dgm:prSet presAssocID="{77EE3ADA-E7F9-493A-8027-C8B3DAC43EC7}" presName="hierChild2" presStyleCnt="0"/>
      <dgm:spPr/>
    </dgm:pt>
    <dgm:pt modelId="{DB04DBD7-B8A9-4E61-BCAF-BA77F2C99084}" type="pres">
      <dgm:prSet presAssocID="{77EE3ADA-E7F9-493A-8027-C8B3DAC43EC7}" presName="hierChild3" presStyleCnt="0"/>
      <dgm:spPr/>
    </dgm:pt>
    <dgm:pt modelId="{340E5CDF-CC07-46EC-88E1-940937397CC0}" type="pres">
      <dgm:prSet presAssocID="{B7A10D65-7CC0-4990-9E79-2083DCDA1681}" presName="hierRoot1" presStyleCnt="0">
        <dgm:presLayoutVars>
          <dgm:hierBranch val="init"/>
        </dgm:presLayoutVars>
      </dgm:prSet>
      <dgm:spPr/>
    </dgm:pt>
    <dgm:pt modelId="{BF6F9F09-CBFA-4551-A36D-3DE68403E2A2}" type="pres">
      <dgm:prSet presAssocID="{B7A10D65-7CC0-4990-9E79-2083DCDA1681}" presName="rootComposite1" presStyleCnt="0"/>
      <dgm:spPr/>
    </dgm:pt>
    <dgm:pt modelId="{39D2FCAE-0855-4765-B56F-66C766A872F9}" type="pres">
      <dgm:prSet presAssocID="{B7A10D65-7CC0-4990-9E79-2083DCDA1681}" presName="rootText1" presStyleLbl="node0" presStyleIdx="2" presStyleCnt="5" custScaleX="239041" custScaleY="129082" custLinFactX="40239" custLinFactY="205999" custLinFactNeighborX="100000" custLinFactNeighborY="3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17C0C53-40CA-49E5-A433-2C79FF8584B0}" type="pres">
      <dgm:prSet presAssocID="{B7A10D65-7CC0-4990-9E79-2083DCDA16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1F1A98-9BB1-4B8F-86F9-9197C43A02CA}" type="pres">
      <dgm:prSet presAssocID="{B7A10D65-7CC0-4990-9E79-2083DCDA1681}" presName="hierChild2" presStyleCnt="0"/>
      <dgm:spPr/>
    </dgm:pt>
    <dgm:pt modelId="{21BE145B-B255-4DDD-8B78-4026F0A95AEA}" type="pres">
      <dgm:prSet presAssocID="{B7A10D65-7CC0-4990-9E79-2083DCDA1681}" presName="hierChild3" presStyleCnt="0"/>
      <dgm:spPr/>
    </dgm:pt>
    <dgm:pt modelId="{8E9A24E7-72A2-48FD-BC63-F4C5535C95BE}" type="pres">
      <dgm:prSet presAssocID="{F4F63A33-94A7-4768-A731-22103707FB14}" presName="hierRoot1" presStyleCnt="0">
        <dgm:presLayoutVars>
          <dgm:hierBranch val="init"/>
        </dgm:presLayoutVars>
      </dgm:prSet>
      <dgm:spPr/>
    </dgm:pt>
    <dgm:pt modelId="{5FF124A0-4F49-4054-AC88-0FA1D4C592C4}" type="pres">
      <dgm:prSet presAssocID="{F4F63A33-94A7-4768-A731-22103707FB14}" presName="rootComposite1" presStyleCnt="0"/>
      <dgm:spPr/>
    </dgm:pt>
    <dgm:pt modelId="{0A08B3D9-B056-4607-B05B-3AEA7EAF164A}" type="pres">
      <dgm:prSet presAssocID="{F4F63A33-94A7-4768-A731-22103707FB14}" presName="rootText1" presStyleLbl="node0" presStyleIdx="3" presStyleCnt="5" custScaleX="319946" custScaleY="135141" custLinFactX="-400000" custLinFactNeighborX="-400397" custLinFactNeighborY="-65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F532D2-EBD8-491B-9F3C-BA0C0CF7F24B}" type="pres">
      <dgm:prSet presAssocID="{F4F63A33-94A7-4768-A731-22103707FB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1AB56B9-2383-4469-84E1-E0BD5E588B63}" type="pres">
      <dgm:prSet presAssocID="{F4F63A33-94A7-4768-A731-22103707FB14}" presName="hierChild2" presStyleCnt="0"/>
      <dgm:spPr/>
    </dgm:pt>
    <dgm:pt modelId="{756B95DC-C28C-4D65-8A62-D4DD311B5095}" type="pres">
      <dgm:prSet presAssocID="{F4F63A33-94A7-4768-A731-22103707FB14}" presName="hierChild3" presStyleCnt="0"/>
      <dgm:spPr/>
    </dgm:pt>
    <dgm:pt modelId="{13907658-AA9C-414B-9F92-FE6F9469E891}" type="pres">
      <dgm:prSet presAssocID="{660AB31B-8EF5-40EF-ABB4-D20C3981E8AD}" presName="hierRoot1" presStyleCnt="0">
        <dgm:presLayoutVars>
          <dgm:hierBranch val="init"/>
        </dgm:presLayoutVars>
      </dgm:prSet>
      <dgm:spPr/>
    </dgm:pt>
    <dgm:pt modelId="{569CCAA5-A869-457A-9732-220993D0B525}" type="pres">
      <dgm:prSet presAssocID="{660AB31B-8EF5-40EF-ABB4-D20C3981E8AD}" presName="rootComposite1" presStyleCnt="0"/>
      <dgm:spPr/>
    </dgm:pt>
    <dgm:pt modelId="{DEB03191-1C3E-427A-894D-004D007AB9C1}" type="pres">
      <dgm:prSet presAssocID="{660AB31B-8EF5-40EF-ABB4-D20C3981E8AD}" presName="rootText1" presStyleLbl="node0" presStyleIdx="4" presStyleCnt="5" custScaleX="281990" custScaleY="170803" custLinFactX="-200000" custLinFactNeighborX="-290194" custLinFactNeighborY="-659">
        <dgm:presLayoutVars>
          <dgm:chPref val="3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3713F1AB-6082-4633-A6DB-02BB9BDB5A3C}" type="pres">
      <dgm:prSet presAssocID="{660AB31B-8EF5-40EF-ABB4-D20C3981E8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D4D417-440A-4C57-890D-C56D67AD8270}" type="pres">
      <dgm:prSet presAssocID="{660AB31B-8EF5-40EF-ABB4-D20C3981E8AD}" presName="hierChild2" presStyleCnt="0"/>
      <dgm:spPr/>
    </dgm:pt>
    <dgm:pt modelId="{3F214CCF-1696-45D8-A713-4DE580C93080}" type="pres">
      <dgm:prSet presAssocID="{660AB31B-8EF5-40EF-ABB4-D20C3981E8AD}" presName="hierChild3" presStyleCnt="0"/>
      <dgm:spPr/>
    </dgm:pt>
  </dgm:ptLst>
  <dgm:cxnLst>
    <dgm:cxn modelId="{FAF40499-7285-484A-866D-C6A48287B4B1}" type="presOf" srcId="{B7A10D65-7CC0-4990-9E79-2083DCDA1681}" destId="{39D2FCAE-0855-4765-B56F-66C766A872F9}" srcOrd="0" destOrd="0" presId="urn:microsoft.com/office/officeart/2005/8/layout/orgChart1"/>
    <dgm:cxn modelId="{763C95CD-9140-4745-A712-52C4A85E82A4}" type="presOf" srcId="{B1247A70-4855-4B68-859F-EC270F6B6317}" destId="{AE9C385F-B2F7-4BDA-AC43-CDFCF5D7B6EE}" srcOrd="0" destOrd="0" presId="urn:microsoft.com/office/officeart/2005/8/layout/orgChart1"/>
    <dgm:cxn modelId="{40A27206-1915-44DB-9FDF-27D5E7B05121}" srcId="{AB8A9596-B940-4181-BF93-C669783D00CE}" destId="{9D64E10E-28B9-4CDF-817D-B1F38FB062D9}" srcOrd="12" destOrd="0" parTransId="{9F5B3077-48CF-4241-BB02-B21EFB2824A7}" sibTransId="{BE155B53-0373-43C4-B9C9-119AC972796D}"/>
    <dgm:cxn modelId="{6DF6BD3C-7242-4E48-87AF-486F64ACD4EB}" type="presOf" srcId="{64231EA4-7866-41FB-8AFB-7A1D9B48E67F}" destId="{96B965CF-B216-4901-B7BD-6FBC862F12C8}" srcOrd="0" destOrd="0" presId="urn:microsoft.com/office/officeart/2005/8/layout/orgChart1"/>
    <dgm:cxn modelId="{77ED3BEC-A7A2-430C-9906-5CC1564C9BCA}" type="presOf" srcId="{A85F09D8-9B4A-456D-B346-D93286A7625F}" destId="{D04014BA-E39A-405E-B8BA-C11DA6DF2406}" srcOrd="0" destOrd="0" presId="urn:microsoft.com/office/officeart/2005/8/layout/orgChart1"/>
    <dgm:cxn modelId="{65C64F2C-E5B4-4014-AD2B-C8D16A601F8C}" srcId="{9D64E10E-28B9-4CDF-817D-B1F38FB062D9}" destId="{7B8EB212-6E22-4045-AC26-B31C4AF96326}" srcOrd="1" destOrd="0" parTransId="{42D0584E-DF99-4F86-B24A-536AFD9CBB2F}" sibTransId="{D821F961-A0BB-4E6F-91B5-26D79B906033}"/>
    <dgm:cxn modelId="{90B6BEFF-3881-43DC-B6AD-CBA31B085BB6}" srcId="{1F4F773C-A018-4792-A0AF-5849121C9E80}" destId="{3920C21E-8F9F-43DB-9DF4-DA1902E810BE}" srcOrd="1" destOrd="0" parTransId="{C4B090DA-2BCB-4984-BC86-EC19074C54EC}" sibTransId="{EFDA967A-E7E2-48DF-B3C4-022463413316}"/>
    <dgm:cxn modelId="{F7D5BAB6-E8CB-498A-AC22-7A61D0B6C0C4}" srcId="{AB8A9596-B940-4181-BF93-C669783D00CE}" destId="{4F1F7D84-B3BD-46BA-AB08-A4FE678AE53D}" srcOrd="0" destOrd="0" parTransId="{4AC98730-7D95-4C96-B8C4-3CCD89FFB48F}" sibTransId="{33728F46-FADE-448D-9C50-83CA43A0750D}"/>
    <dgm:cxn modelId="{7987F4DA-61EA-4200-BB94-F0DB7AAB5561}" type="presOf" srcId="{8A958697-8C19-448E-95E7-1087525CD395}" destId="{297B79F5-35C1-47FC-B0D0-17E7E0BF5BF2}" srcOrd="0" destOrd="0" presId="urn:microsoft.com/office/officeart/2005/8/layout/orgChart1"/>
    <dgm:cxn modelId="{A2DEA801-D864-4C67-B3F5-9E40E322A169}" type="presOf" srcId="{656D70AD-D7C0-4E3B-AEBF-8C9AEB9DD6E5}" destId="{32E4F1B1-3C5F-43C2-9960-19448FB465A6}" srcOrd="1" destOrd="0" presId="urn:microsoft.com/office/officeart/2005/8/layout/orgChart1"/>
    <dgm:cxn modelId="{2FF2FCD5-191F-484C-BE77-AD236D0FE30B}" type="presOf" srcId="{F21E8948-43DC-46B6-B8DE-B5DF219637C0}" destId="{70E3A3F5-6474-474F-857E-B6C3364346C9}" srcOrd="1" destOrd="0" presId="urn:microsoft.com/office/officeart/2005/8/layout/orgChart1"/>
    <dgm:cxn modelId="{04E22D82-4D5D-4004-9417-7490033DFA91}" srcId="{AB8A9596-B940-4181-BF93-C669783D00CE}" destId="{D831130A-E634-4508-8BD7-74D4145A7CF2}" srcOrd="8" destOrd="0" parTransId="{89F55950-6CDC-4FF1-8DED-B1239957CD5D}" sibTransId="{0728570C-B8E4-4FAB-B97F-2274A33F457E}"/>
    <dgm:cxn modelId="{0510514E-5934-47C2-9774-230B43CB5C36}" srcId="{AB8A9596-B940-4181-BF93-C669783D00CE}" destId="{8A958697-8C19-448E-95E7-1087525CD395}" srcOrd="15" destOrd="0" parTransId="{A9D1AD03-407B-42A1-B5B5-2DA9937A58CE}" sibTransId="{A34F95EB-5D88-46DB-A6C8-70CE17B4B055}"/>
    <dgm:cxn modelId="{41E52842-5952-4FD9-A965-BAD20E8BFF68}" type="presOf" srcId="{1E2BAB20-4E6B-49FF-91FF-8CC594F42D80}" destId="{47B9268B-4A2F-4C34-A662-8CDDFB6A13A0}" srcOrd="0" destOrd="0" presId="urn:microsoft.com/office/officeart/2005/8/layout/orgChart1"/>
    <dgm:cxn modelId="{DDEEEA3D-B8CF-40DC-821A-8A11A3312EC3}" srcId="{DB5DDCE6-B913-4908-8105-8A8006604229}" destId="{1AF4D590-5294-4969-A1E2-BA78421E533F}" srcOrd="2" destOrd="0" parTransId="{996C3D3D-ED58-4A31-9C70-686FF692D7AD}" sibTransId="{8496D921-37FC-4D91-AB0C-65E412891FF0}"/>
    <dgm:cxn modelId="{C6FFC700-9EA1-435A-82F9-5455954409AD}" type="presOf" srcId="{25523034-21E3-4E83-A377-EF85E17BDAE5}" destId="{7DC42719-9F37-476E-9757-89AD8AB1694A}" srcOrd="0" destOrd="0" presId="urn:microsoft.com/office/officeart/2005/8/layout/orgChart1"/>
    <dgm:cxn modelId="{AD887B35-58A3-4774-87D4-1D2D22E09A24}" type="presOf" srcId="{817F258E-209C-4EB1-A0B4-29868627D0CB}" destId="{3078B92A-3D85-4A59-AEDF-27A795C35017}" srcOrd="0" destOrd="0" presId="urn:microsoft.com/office/officeart/2005/8/layout/orgChart1"/>
    <dgm:cxn modelId="{C1223A2C-4529-4672-B3E8-0471769162A4}" type="presOf" srcId="{9F5B3077-48CF-4241-BB02-B21EFB2824A7}" destId="{82E83B39-26C5-451E-ACF5-AC6045F483E9}" srcOrd="0" destOrd="0" presId="urn:microsoft.com/office/officeart/2005/8/layout/orgChart1"/>
    <dgm:cxn modelId="{A9E78502-47D1-4A30-B9E4-C6268E72D530}" srcId="{AB8A9596-B940-4181-BF93-C669783D00CE}" destId="{459A25DA-1303-4C7F-96E7-7B356DF89DF2}" srcOrd="10" destOrd="0" parTransId="{7184AEAC-78C0-46AD-BC83-3C4626A99951}" sibTransId="{C4A9EB77-0D9D-4BC6-832A-23CF9FB15064}"/>
    <dgm:cxn modelId="{86451841-3584-4DE5-8AF9-B8512B7C9344}" srcId="{DB5DDCE6-B913-4908-8105-8A8006604229}" destId="{1AC7F2F6-7165-4CAB-9615-BF43B49A53D3}" srcOrd="3" destOrd="0" parTransId="{A529A540-4B87-4334-BB46-E0FD76FD6BA7}" sibTransId="{40810CEC-540E-4098-8EBE-135A32F68B9E}"/>
    <dgm:cxn modelId="{7E564FA6-CD5A-46EE-9AC7-83FD177F4425}" srcId="{1F4F773C-A018-4792-A0AF-5849121C9E80}" destId="{21950C5B-6860-490C-9CFA-36F38A813E6C}" srcOrd="0" destOrd="0" parTransId="{88C2CF90-5967-4D14-855D-69F3D86790CF}" sibTransId="{A92D05DA-32F0-42B6-8ABB-822788D4E283}"/>
    <dgm:cxn modelId="{7CBD6392-E6B7-4088-9A32-F170F4D1D956}" type="presOf" srcId="{89F55950-6CDC-4FF1-8DED-B1239957CD5D}" destId="{25884ECB-E78D-40D3-BB5F-E3613F1F5BCC}" srcOrd="0" destOrd="0" presId="urn:microsoft.com/office/officeart/2005/8/layout/orgChart1"/>
    <dgm:cxn modelId="{0E4ADF69-3FC3-4AC7-8CA5-1475F4CEEBCD}" type="presOf" srcId="{1AF4D590-5294-4969-A1E2-BA78421E533F}" destId="{C4CA438A-E0E4-49B0-AB67-6142E0F70DCC}" srcOrd="1" destOrd="0" presId="urn:microsoft.com/office/officeart/2005/8/layout/orgChart1"/>
    <dgm:cxn modelId="{7D650E63-E27D-467B-B1D3-C5697CFDDB48}" type="presOf" srcId="{9B0C4D54-661A-4964-B616-AE17251359B2}" destId="{7942E371-FCCB-4336-832A-A61236AB72EB}" srcOrd="1" destOrd="0" presId="urn:microsoft.com/office/officeart/2005/8/layout/orgChart1"/>
    <dgm:cxn modelId="{ED32D652-E324-4824-A483-5BD01A651112}" type="presOf" srcId="{AB1323D6-3FBE-4F98-94A6-0526023405CB}" destId="{EB0FE4C8-14BC-4304-A595-AE8063C24A36}" srcOrd="0" destOrd="0" presId="urn:microsoft.com/office/officeart/2005/8/layout/orgChart1"/>
    <dgm:cxn modelId="{A8272EDA-39B9-4348-873B-55A8828D4A11}" type="presOf" srcId="{1FBA259B-1B15-4693-A4D6-45E8D52C237C}" destId="{4BF2A41E-6C18-4C80-B549-EE19221A30BD}" srcOrd="0" destOrd="0" presId="urn:microsoft.com/office/officeart/2005/8/layout/orgChart1"/>
    <dgm:cxn modelId="{E02A17D1-53FC-46B6-8A6A-70ACC1F247FF}" type="presOf" srcId="{589625B1-C527-414D-BE9D-083D470C3269}" destId="{75C1F09A-F15A-43FB-BF74-4DE2DF26F810}" srcOrd="0" destOrd="0" presId="urn:microsoft.com/office/officeart/2005/8/layout/orgChart1"/>
    <dgm:cxn modelId="{F214C888-AEC3-481F-B859-3F1E257F0573}" type="presOf" srcId="{33BDD9D0-3955-4FA1-A2EB-BE5F29FF3AD0}" destId="{BC2826AF-741B-42A6-947C-0324ED4EB97A}" srcOrd="0" destOrd="0" presId="urn:microsoft.com/office/officeart/2005/8/layout/orgChart1"/>
    <dgm:cxn modelId="{87242B45-82C5-4A0D-A9BC-CA6B782BAB8F}" type="presOf" srcId="{4EF530C5-F010-4C14-9774-37C9E4AC9E81}" destId="{802DE9B9-07C0-4BF3-92F5-1FB5308755E2}" srcOrd="0" destOrd="0" presId="urn:microsoft.com/office/officeart/2005/8/layout/orgChart1"/>
    <dgm:cxn modelId="{50872A2F-9CE7-41A4-B1DF-86D1039A145D}" type="presOf" srcId="{660AB31B-8EF5-40EF-ABB4-D20C3981E8AD}" destId="{3713F1AB-6082-4633-A6DB-02BB9BDB5A3C}" srcOrd="1" destOrd="0" presId="urn:microsoft.com/office/officeart/2005/8/layout/orgChart1"/>
    <dgm:cxn modelId="{D4AAF2A7-53EE-4FEE-AEFB-7CF68069202D}" type="presOf" srcId="{E0C71598-CED1-4922-AC97-1AE5D6927073}" destId="{0307F423-F0A6-44B7-893B-C5CAD1CF9D89}" srcOrd="1" destOrd="0" presId="urn:microsoft.com/office/officeart/2005/8/layout/orgChart1"/>
    <dgm:cxn modelId="{E7DF0378-F65F-4068-99DF-B3901F5225EA}" type="presOf" srcId="{4F976501-4CB2-4FDA-950F-CDD20654A8C8}" destId="{A40384DB-9338-4C08-8434-99634F79CE58}" srcOrd="0" destOrd="0" presId="urn:microsoft.com/office/officeart/2005/8/layout/orgChart1"/>
    <dgm:cxn modelId="{3DBA4FCF-B04F-4B28-B589-9312C51F1244}" srcId="{4EF530C5-F010-4C14-9774-37C9E4AC9E81}" destId="{B7A10D65-7CC0-4990-9E79-2083DCDA1681}" srcOrd="2" destOrd="0" parTransId="{9790A182-2FB3-4305-BD16-0D0F6319A9DA}" sibTransId="{9200A2C1-9962-4575-9367-CA2DA55E2351}"/>
    <dgm:cxn modelId="{126D6CDE-BA89-44D4-90FF-87D842CD0D02}" srcId="{4EF530C5-F010-4C14-9774-37C9E4AC9E81}" destId="{F4F63A33-94A7-4768-A731-22103707FB14}" srcOrd="3" destOrd="0" parTransId="{A6ADFF20-E02B-4D07-BFD0-22510CE535E6}" sibTransId="{7A484D54-EFED-4A57-BE0A-D6EF3028DE7E}"/>
    <dgm:cxn modelId="{2D8F40C8-BE49-4D7D-928B-95B759093F3C}" type="presOf" srcId="{CB82906D-1672-4F89-90CC-AF4E0CE965BA}" destId="{E5966D1A-FB95-4AAB-8EAC-E432737E4495}" srcOrd="1" destOrd="0" presId="urn:microsoft.com/office/officeart/2005/8/layout/orgChart1"/>
    <dgm:cxn modelId="{825345FB-1DB7-420D-B11A-08A4015FD9BC}" type="presOf" srcId="{5914B900-A6B3-4494-BDC7-94335DB80F44}" destId="{48F50F7D-5978-47F6-8241-BFA81834D6F8}" srcOrd="0" destOrd="0" presId="urn:microsoft.com/office/officeart/2005/8/layout/orgChart1"/>
    <dgm:cxn modelId="{AD54C299-986B-4F44-B96A-A174F1A1895A}" type="presOf" srcId="{3920C21E-8F9F-43DB-9DF4-DA1902E810BE}" destId="{F3788679-50FF-487A-BF8F-5C91982877B1}" srcOrd="0" destOrd="0" presId="urn:microsoft.com/office/officeart/2005/8/layout/orgChart1"/>
    <dgm:cxn modelId="{CE9B8C91-5298-44B8-B87A-B45767C339A6}" type="presOf" srcId="{A2C487AB-D20E-4FDF-9706-71D2D732B0E2}" destId="{5F44E7D0-9CF7-4F1C-B19D-6868E7585AC5}" srcOrd="1" destOrd="0" presId="urn:microsoft.com/office/officeart/2005/8/layout/orgChart1"/>
    <dgm:cxn modelId="{193552B4-F253-4DF0-B09B-4A3B21A00CE4}" srcId="{AB8A9596-B940-4181-BF93-C669783D00CE}" destId="{A2C487AB-D20E-4FDF-9706-71D2D732B0E2}" srcOrd="4" destOrd="0" parTransId="{05186D2A-F3AA-429F-BD67-A2C2CEA583CF}" sibTransId="{65BDBA44-4A02-4C45-ABE8-955D931E1094}"/>
    <dgm:cxn modelId="{CE95A6B2-1995-4E24-A93F-1242C8EE57A1}" srcId="{AB8A9596-B940-4181-BF93-C669783D00CE}" destId="{DB5DDCE6-B913-4908-8105-8A8006604229}" srcOrd="3" destOrd="0" parTransId="{8429FD75-6E2C-4718-8EB3-C527937B00BA}" sibTransId="{529DCE46-094A-44D5-AFBE-BCE85BCA992D}"/>
    <dgm:cxn modelId="{2A56A2A9-B771-444D-BC3A-EBD5D0C0556D}" type="presOf" srcId="{060DB7B8-6A88-4DFD-A18E-92CBCE6583C3}" destId="{FC31CD0E-A652-41EF-8C90-E17207E803E9}" srcOrd="0" destOrd="0" presId="urn:microsoft.com/office/officeart/2005/8/layout/orgChart1"/>
    <dgm:cxn modelId="{CD2E8468-1B62-4799-9549-3E5AE8797E86}" srcId="{DB5DDCE6-B913-4908-8105-8A8006604229}" destId="{E3476FD8-3505-41C3-B811-AE45088B9711}" srcOrd="1" destOrd="0" parTransId="{C5067A4E-02C7-4F2F-89EC-17C16ED16674}" sibTransId="{D5C0920E-D842-4189-A62D-0B778B5D6111}"/>
    <dgm:cxn modelId="{4E799495-897F-4A1D-8868-2BD66CC1C698}" type="presOf" srcId="{660AB31B-8EF5-40EF-ABB4-D20C3981E8AD}" destId="{DEB03191-1C3E-427A-894D-004D007AB9C1}" srcOrd="0" destOrd="0" presId="urn:microsoft.com/office/officeart/2005/8/layout/orgChart1"/>
    <dgm:cxn modelId="{43C4A3F0-3BCF-4582-B94D-BCC10BBCAC86}" type="presOf" srcId="{E0C71598-CED1-4922-AC97-1AE5D6927073}" destId="{72A1D985-B03C-4434-86E3-D312E7CDE5FA}" srcOrd="0" destOrd="0" presId="urn:microsoft.com/office/officeart/2005/8/layout/orgChart1"/>
    <dgm:cxn modelId="{0DC9ED98-9DBE-4A04-B3A8-CB4D8A011C41}" type="presOf" srcId="{EB3B8E91-8BF1-462D-9379-CBD08F9B35BA}" destId="{0B796D04-63C3-484D-9036-6FF286AA02EA}" srcOrd="0" destOrd="0" presId="urn:microsoft.com/office/officeart/2005/8/layout/orgChart1"/>
    <dgm:cxn modelId="{924A35B2-C1B2-466F-A45F-023374825A61}" srcId="{EDA142C0-9D54-445B-873B-9902674695BC}" destId="{DFD1B79C-A335-49B1-8B6C-74666EC1D31E}" srcOrd="0" destOrd="0" parTransId="{5AB7AE36-22A4-4476-9F59-3D00B3109647}" sibTransId="{5EBE0D27-5BA5-40DF-AAF3-3AE767ED71F7}"/>
    <dgm:cxn modelId="{2B14FBCD-E99E-4DE3-8823-0A9B5AF9B35E}" type="presOf" srcId="{9F31973B-7314-466F-AC1A-31DBD4BDF3CD}" destId="{79605528-79CF-475D-BCA6-6D4A36803385}" srcOrd="1" destOrd="0" presId="urn:microsoft.com/office/officeart/2005/8/layout/orgChart1"/>
    <dgm:cxn modelId="{D53F4AB9-B627-47F2-9FB0-99C8E82B3E8C}" type="presOf" srcId="{21950C5B-6860-490C-9CFA-36F38A813E6C}" destId="{84FE2ABC-E6B0-4A21-9E05-F3945771BB60}" srcOrd="0" destOrd="0" presId="urn:microsoft.com/office/officeart/2005/8/layout/orgChart1"/>
    <dgm:cxn modelId="{49FC8012-3121-4B45-B2EC-35713191B9AF}" srcId="{A2C487AB-D20E-4FDF-9706-71D2D732B0E2}" destId="{9B0C4D54-661A-4964-B616-AE17251359B2}" srcOrd="2" destOrd="0" parTransId="{1E2BAB20-4E6B-49FF-91FF-8CC594F42D80}" sibTransId="{820CD2DD-126A-4829-8C88-6B868B3E0F60}"/>
    <dgm:cxn modelId="{F61292C2-E8D6-471A-BA09-CD704873850D}" type="presOf" srcId="{1FBA259B-1B15-4693-A4D6-45E8D52C237C}" destId="{30A277EF-2523-4F8E-B385-5BEDE6E81430}" srcOrd="1" destOrd="0" presId="urn:microsoft.com/office/officeart/2005/8/layout/orgChart1"/>
    <dgm:cxn modelId="{9D776693-2966-47D6-847D-C34782FFAD40}" type="presOf" srcId="{D831130A-E634-4508-8BD7-74D4145A7CF2}" destId="{D0685D3E-D565-4719-8BD6-22958A6BC964}" srcOrd="0" destOrd="0" presId="urn:microsoft.com/office/officeart/2005/8/layout/orgChart1"/>
    <dgm:cxn modelId="{7DCB4C36-81A0-4C07-A47F-6B6FC24F6F83}" type="presOf" srcId="{568CF437-299C-4C85-ADA9-F93EC21A65B9}" destId="{78CF703B-6DF6-42C1-BA00-9694909E6E83}" srcOrd="1" destOrd="0" presId="urn:microsoft.com/office/officeart/2005/8/layout/orgChart1"/>
    <dgm:cxn modelId="{082864FE-9799-4CDA-8FC8-00B1AA7FB499}" type="presOf" srcId="{BE02E21D-F95D-4903-809D-E1565E8DDF2B}" destId="{031E1716-E8D2-4646-8E67-AA5E4DDE327F}" srcOrd="0" destOrd="0" presId="urn:microsoft.com/office/officeart/2005/8/layout/orgChart1"/>
    <dgm:cxn modelId="{78FD5855-920F-49AA-86DD-29AB122E6380}" type="presOf" srcId="{1AF4D590-5294-4969-A1E2-BA78421E533F}" destId="{934348E6-C73D-4F80-A9AD-9614D4B99853}" srcOrd="0" destOrd="0" presId="urn:microsoft.com/office/officeart/2005/8/layout/orgChart1"/>
    <dgm:cxn modelId="{04DB872A-A8D2-48B0-B36B-89BC6AD7E712}" type="presOf" srcId="{91A0535E-7ED9-4429-839B-FEF3D30AD9F2}" destId="{8C1816D9-3077-43E7-92E2-20C7745F6CBB}" srcOrd="0" destOrd="0" presId="urn:microsoft.com/office/officeart/2005/8/layout/orgChart1"/>
    <dgm:cxn modelId="{375A8A68-7593-4AC2-BEAA-57EC45C40242}" type="presOf" srcId="{E3476FD8-3505-41C3-B811-AE45088B9711}" destId="{B8DD66C9-406A-4AD9-8622-899F61137402}" srcOrd="1" destOrd="0" presId="urn:microsoft.com/office/officeart/2005/8/layout/orgChart1"/>
    <dgm:cxn modelId="{958AB27C-ABC7-497F-AE89-CAE53C8F00F1}" type="presOf" srcId="{6075DDDD-028D-4CB1-B2C2-0AB00361AD25}" destId="{CA237E28-B372-4C6C-9BCD-209E112EDB5F}" srcOrd="0" destOrd="0" presId="urn:microsoft.com/office/officeart/2005/8/layout/orgChart1"/>
    <dgm:cxn modelId="{008DC141-F18E-4126-9DB3-E91307174613}" type="presOf" srcId="{C59F5F7C-612A-43A0-B7DA-E58D2A7B1D33}" destId="{B2821D6D-B441-41FC-BF1C-4F9E054503D0}" srcOrd="0" destOrd="0" presId="urn:microsoft.com/office/officeart/2005/8/layout/orgChart1"/>
    <dgm:cxn modelId="{09699F4B-612B-4171-8293-D0D2FA3D2491}" type="presOf" srcId="{42D0584E-DF99-4F86-B24A-536AFD9CBB2F}" destId="{96BE4337-14C2-4DD4-8845-C936EAFB27EE}" srcOrd="0" destOrd="0" presId="urn:microsoft.com/office/officeart/2005/8/layout/orgChart1"/>
    <dgm:cxn modelId="{670DF917-84D1-4077-B174-CCD761250EB8}" srcId="{4EF530C5-F010-4C14-9774-37C9E4AC9E81}" destId="{AB8A9596-B940-4181-BF93-C669783D00CE}" srcOrd="0" destOrd="0" parTransId="{45545BB6-9B03-441B-98D5-DE7B2DBFA2DB}" sibTransId="{E3AD01E2-CB71-4820-9426-F466F30FCBC6}"/>
    <dgm:cxn modelId="{6704DA23-8CE3-4DE3-A2A2-28104678671A}" type="presOf" srcId="{7B8EB212-6E22-4045-AC26-B31C4AF96326}" destId="{5A74A8B5-F2D0-4C4E-8AAA-6307A8C85E6B}" srcOrd="1" destOrd="0" presId="urn:microsoft.com/office/officeart/2005/8/layout/orgChart1"/>
    <dgm:cxn modelId="{C7752C25-F912-4D08-BA0C-C41C116608EB}" type="presOf" srcId="{99084E34-A3B3-4103-BCFE-8599A520C709}" destId="{C789F6BB-80ED-4F10-B5CC-A3F9BAF3EA70}" srcOrd="1" destOrd="0" presId="urn:microsoft.com/office/officeart/2005/8/layout/orgChart1"/>
    <dgm:cxn modelId="{BFAF434E-BBC9-47F5-B210-6C5DE6E2A5A6}" type="presOf" srcId="{DB5DDCE6-B913-4908-8105-8A8006604229}" destId="{AE8240ED-FB8A-4B77-A79D-1CD8888D15C7}" srcOrd="1" destOrd="0" presId="urn:microsoft.com/office/officeart/2005/8/layout/orgChart1"/>
    <dgm:cxn modelId="{51787EB3-3C87-46D7-9EF0-5A5AB8CD32C4}" type="presOf" srcId="{E3476FD8-3505-41C3-B811-AE45088B9711}" destId="{A2B1E972-F115-4B7B-BA9C-82BD38BA8B8E}" srcOrd="0" destOrd="0" presId="urn:microsoft.com/office/officeart/2005/8/layout/orgChart1"/>
    <dgm:cxn modelId="{B6933883-9F51-40E4-A95B-5C3DE62A4258}" type="presOf" srcId="{CB82906D-1672-4F89-90CC-AF4E0CE965BA}" destId="{F864BD25-9565-4A4E-9415-B89CBF01264B}" srcOrd="0" destOrd="0" presId="urn:microsoft.com/office/officeart/2005/8/layout/orgChart1"/>
    <dgm:cxn modelId="{A1C295A6-4C5E-460B-9B1B-3FEC0B7607E1}" type="presOf" srcId="{E4D6658E-F929-4B7C-9350-95662FF463FF}" destId="{75C3A29F-E87B-4ED3-AD61-222771A14705}" srcOrd="0" destOrd="0" presId="urn:microsoft.com/office/officeart/2005/8/layout/orgChart1"/>
    <dgm:cxn modelId="{C793C858-C4BE-4117-AC39-58E0613AC02D}" type="presOf" srcId="{040AB84F-7DF8-4BDF-B610-FD72C4E062C1}" destId="{FE30660E-7F44-45DE-9208-086DBA1D36F7}" srcOrd="0" destOrd="0" presId="urn:microsoft.com/office/officeart/2005/8/layout/orgChart1"/>
    <dgm:cxn modelId="{B78CD4A9-9E7C-494A-9960-79BD42338285}" type="presOf" srcId="{1F4F773C-A018-4792-A0AF-5849121C9E80}" destId="{C40A7F20-B4D7-4EB6-A664-B1F923AAA530}" srcOrd="1" destOrd="0" presId="urn:microsoft.com/office/officeart/2005/8/layout/orgChart1"/>
    <dgm:cxn modelId="{073451B1-B001-4A51-A350-11281883B66E}" type="presOf" srcId="{9F31973B-7314-466F-AC1A-31DBD4BDF3CD}" destId="{EE507019-AD5A-48F8-BF6E-9A5E88D1A83D}" srcOrd="0" destOrd="0" presId="urn:microsoft.com/office/officeart/2005/8/layout/orgChart1"/>
    <dgm:cxn modelId="{6831AC6B-748E-4AE6-B06A-DC712238D9F2}" type="presOf" srcId="{0273CC1C-6429-4E68-AA59-5FC4E93CD21B}" destId="{D59D6AF3-F8C1-4D85-8506-A10CDA836BD4}" srcOrd="1" destOrd="0" presId="urn:microsoft.com/office/officeart/2005/8/layout/orgChart1"/>
    <dgm:cxn modelId="{C0FB887F-8FD1-4AE5-8E7B-4197DD07839D}" type="presOf" srcId="{95EDA32E-DB37-4871-90E6-1A33AC24040D}" destId="{D5654B84-1D6F-4568-AD6C-2A6E090EF2C1}" srcOrd="0" destOrd="0" presId="urn:microsoft.com/office/officeart/2005/8/layout/orgChart1"/>
    <dgm:cxn modelId="{8E7BC442-EE8A-4246-8F92-00E38F361461}" type="presOf" srcId="{133CFF81-8561-4013-BFD4-7A008C89F7C5}" destId="{684B4E17-52E3-4B8F-AF2B-5EC04E42B928}" srcOrd="1" destOrd="0" presId="urn:microsoft.com/office/officeart/2005/8/layout/orgChart1"/>
    <dgm:cxn modelId="{D0B9080E-3458-406F-87C5-CC570A0919BF}" type="presOf" srcId="{719C3A8D-8CE3-47D2-8723-8CCEBF3E94BC}" destId="{C89FA48B-E142-4A05-84A1-342C3558CDAE}" srcOrd="0" destOrd="0" presId="urn:microsoft.com/office/officeart/2005/8/layout/orgChart1"/>
    <dgm:cxn modelId="{082202DB-8ED3-4F94-A173-24E8BB41FAC0}" type="presOf" srcId="{EDA142C0-9D54-445B-873B-9902674695BC}" destId="{475C82E2-B5B0-4542-9D29-D630FC1E151C}" srcOrd="0" destOrd="0" presId="urn:microsoft.com/office/officeart/2005/8/layout/orgChart1"/>
    <dgm:cxn modelId="{E32C8C52-A24C-4084-8F63-26C2C354AE62}" type="presOf" srcId="{10FF8146-9B98-445F-9B41-F65D7944B284}" destId="{196C0A34-6014-4259-AF60-902AD21E5967}" srcOrd="0" destOrd="0" presId="urn:microsoft.com/office/officeart/2005/8/layout/orgChart1"/>
    <dgm:cxn modelId="{5970859D-53C3-43E0-958F-A61A219864AB}" type="presOf" srcId="{F21E8948-43DC-46B6-B8DE-B5DF219637C0}" destId="{DA6721BF-E385-4779-BC5D-776C53E59353}" srcOrd="0" destOrd="0" presId="urn:microsoft.com/office/officeart/2005/8/layout/orgChart1"/>
    <dgm:cxn modelId="{C87BE183-5357-40EE-BD0C-7722489A4FE5}" srcId="{EDA142C0-9D54-445B-873B-9902674695BC}" destId="{568CF437-299C-4C85-ADA9-F93EC21A65B9}" srcOrd="1" destOrd="0" parTransId="{750CDFC9-5651-4BFA-A1DE-EA58FA889160}" sibTransId="{5CE13966-0D4C-42FF-B7C8-E0EA0444D0E8}"/>
    <dgm:cxn modelId="{CBA3F29A-216B-4374-B013-08E7513B16C1}" type="presOf" srcId="{1BA67992-A5C1-4487-A877-D859F456F52F}" destId="{74DE2F9E-6A55-4E26-8BC4-C128B45E58ED}" srcOrd="0" destOrd="0" presId="urn:microsoft.com/office/officeart/2005/8/layout/orgChart1"/>
    <dgm:cxn modelId="{F2AAD1E5-2CD5-4E61-BCE2-347B7FD33AFB}" type="presOf" srcId="{060DB7B8-6A88-4DFD-A18E-92CBCE6583C3}" destId="{8318F75B-9654-4BDF-B307-7F95CE45C29F}" srcOrd="1" destOrd="0" presId="urn:microsoft.com/office/officeart/2005/8/layout/orgChart1"/>
    <dgm:cxn modelId="{EB8BF512-749B-40A0-A65B-40520F2C6B29}" srcId="{AB8A9596-B940-4181-BF93-C669783D00CE}" destId="{D1082E8F-A087-425B-89EA-B37FE9B67486}" srcOrd="2" destOrd="0" parTransId="{0A73AD4F-09F4-4C79-B068-DEC53AE370F6}" sibTransId="{97544357-B21E-46D3-9312-69F0E3868C8C}"/>
    <dgm:cxn modelId="{A8D22C71-5DA4-481A-971C-C7F64D325469}" type="presOf" srcId="{16C3774C-233E-4196-BFA7-9E6600F8DD85}" destId="{42E9A353-4451-4C8B-8037-F68CD5A9EFFA}" srcOrd="0" destOrd="0" presId="urn:microsoft.com/office/officeart/2005/8/layout/orgChart1"/>
    <dgm:cxn modelId="{E9BA8EED-407C-4916-988B-1CC0C93E76EE}" type="presOf" srcId="{10FF8146-9B98-445F-9B41-F65D7944B284}" destId="{7F18F06B-1ED2-43D4-A3F7-6428B03502B9}" srcOrd="1" destOrd="0" presId="urn:microsoft.com/office/officeart/2005/8/layout/orgChart1"/>
    <dgm:cxn modelId="{AF2F8CFF-912A-4950-9CB2-72A2120DA4C2}" type="presOf" srcId="{D1082E8F-A087-425B-89EA-B37FE9B67486}" destId="{79BF109D-6FDC-4E02-8255-F7A51DBC0146}" srcOrd="1" destOrd="0" presId="urn:microsoft.com/office/officeart/2005/8/layout/orgChart1"/>
    <dgm:cxn modelId="{FE85428B-6D2F-443B-B383-976EB2416CEF}" type="presOf" srcId="{31404484-4AFF-4548-B1F9-6E1C88F44251}" destId="{1D0A1510-69D3-4C3F-B44C-B399CB1A64A8}" srcOrd="0" destOrd="0" presId="urn:microsoft.com/office/officeart/2005/8/layout/orgChart1"/>
    <dgm:cxn modelId="{218E0BDA-1259-4458-B307-414A20AFC314}" type="presOf" srcId="{217A0EBC-D27E-4FCA-BEB3-AD691E4499C1}" destId="{81C45C8F-7C80-43A4-818F-F29F3F96128D}" srcOrd="0" destOrd="0" presId="urn:microsoft.com/office/officeart/2005/8/layout/orgChart1"/>
    <dgm:cxn modelId="{2377BE5C-A8C1-472A-A7D3-8883B29667F6}" srcId="{9D64E10E-28B9-4CDF-817D-B1F38FB062D9}" destId="{99084E34-A3B3-4103-BCFE-8599A520C709}" srcOrd="3" destOrd="0" parTransId="{E4D6658E-F929-4B7C-9350-95662FF463FF}" sibTransId="{9E297AC1-7C8B-4A37-A60F-3D0DEC93D3BD}"/>
    <dgm:cxn modelId="{A6EEEF23-E2B1-454F-8B39-95B2BB679C6F}" type="presOf" srcId="{8429FD75-6E2C-4718-8EB3-C527937B00BA}" destId="{5A3EEDDC-94ED-4C34-80E1-7C46067DF7BC}" srcOrd="0" destOrd="0" presId="urn:microsoft.com/office/officeart/2005/8/layout/orgChart1"/>
    <dgm:cxn modelId="{CBAC125F-EB95-43CA-80A8-A3C22BD1B524}" type="presOf" srcId="{C15CE757-2ABA-41B0-83E8-8D08D26B5C66}" destId="{0D77C6EE-9275-435D-80A0-74230EB6F0D8}" srcOrd="0" destOrd="0" presId="urn:microsoft.com/office/officeart/2005/8/layout/orgChart1"/>
    <dgm:cxn modelId="{DAD3CDCF-890B-46F9-A3F3-BB362FDF582B}" type="presOf" srcId="{C5067A4E-02C7-4F2F-89EC-17C16ED16674}" destId="{3D9D3AD5-B90A-44BE-AC67-A375E751E502}" srcOrd="0" destOrd="0" presId="urn:microsoft.com/office/officeart/2005/8/layout/orgChart1"/>
    <dgm:cxn modelId="{28F0F9CA-FDC2-4287-8DD2-C07A49F1F69E}" type="presOf" srcId="{5AB7AE36-22A4-4476-9F59-3D00B3109647}" destId="{2A4A67C2-41D6-4F28-9F57-CE872BD48668}" srcOrd="0" destOrd="0" presId="urn:microsoft.com/office/officeart/2005/8/layout/orgChart1"/>
    <dgm:cxn modelId="{082A801A-C084-42CC-B5B8-BAFCEE9164D4}" type="presOf" srcId="{2CF08B7E-835A-4AEC-ABB0-81A7109C6ACD}" destId="{4F95ACEF-11B5-4AB8-ABC1-5F4DA4AB4FCC}" srcOrd="0" destOrd="0" presId="urn:microsoft.com/office/officeart/2005/8/layout/orgChart1"/>
    <dgm:cxn modelId="{448C868C-13BF-467D-B4B3-EDA3786F8F25}" type="presOf" srcId="{996C3D3D-ED58-4A31-9C70-686FF692D7AD}" destId="{B08930D2-A7B1-4DE9-B6BA-DCE3BFD8BEAA}" srcOrd="0" destOrd="0" presId="urn:microsoft.com/office/officeart/2005/8/layout/orgChart1"/>
    <dgm:cxn modelId="{7277DFD2-2B79-41ED-838A-A2E7BE9E73D3}" srcId="{1BA67992-A5C1-4487-A877-D859F456F52F}" destId="{C59F5F7C-612A-43A0-B7DA-E58D2A7B1D33}" srcOrd="3" destOrd="0" parTransId="{35BA9A21-E767-49B7-9904-D5FA64F1F79B}" sibTransId="{C81A0FDD-9317-4554-A831-3DFFB2790C6D}"/>
    <dgm:cxn modelId="{12CA9EDC-82C0-466E-AF3A-CCD69E944F3F}" type="presOf" srcId="{4F976501-4CB2-4FDA-950F-CDD20654A8C8}" destId="{433C8667-3544-4003-B3D0-8C1183B2B50F}" srcOrd="1" destOrd="0" presId="urn:microsoft.com/office/officeart/2005/8/layout/orgChart1"/>
    <dgm:cxn modelId="{2361AEFC-0270-4AF0-A0E1-DED1B73E9364}" srcId="{9D64E10E-28B9-4CDF-817D-B1F38FB062D9}" destId="{1FBA259B-1B15-4693-A4D6-45E8D52C237C}" srcOrd="0" destOrd="0" parTransId="{217A0EBC-D27E-4FCA-BEB3-AD691E4499C1}" sibTransId="{CB6EE68A-DDF7-4390-A4F9-E573617ADC62}"/>
    <dgm:cxn modelId="{B730C899-9B36-4524-9B99-DBDD9B9B5539}" srcId="{D831130A-E634-4508-8BD7-74D4145A7CF2}" destId="{E0C71598-CED1-4922-AC97-1AE5D6927073}" srcOrd="0" destOrd="0" parTransId="{09DFD293-CA46-4565-AECE-255AB06CA2AA}" sibTransId="{F9923E0F-46C0-4331-A6E6-17F128F2ADFE}"/>
    <dgm:cxn modelId="{4E1604F4-7E11-407A-AA82-8E698769C474}" type="presOf" srcId="{09DFD293-CA46-4565-AECE-255AB06CA2AA}" destId="{ABCE9BBE-2F7B-4C6E-8C58-197FCD6DE217}" srcOrd="0" destOrd="0" presId="urn:microsoft.com/office/officeart/2005/8/layout/orgChart1"/>
    <dgm:cxn modelId="{05F6CD64-7705-4B3E-90F5-A23262549F47}" type="presOf" srcId="{568CF437-299C-4C85-ADA9-F93EC21A65B9}" destId="{7741907F-E48D-4DE5-A819-47903F18C284}" srcOrd="0" destOrd="0" presId="urn:microsoft.com/office/officeart/2005/8/layout/orgChart1"/>
    <dgm:cxn modelId="{62087838-E662-42A4-9AA9-E785092ACEB5}" type="presOf" srcId="{459A25DA-1303-4C7F-96E7-7B356DF89DF2}" destId="{B92E0A25-0365-4EF4-BA51-80E75A70ACA2}" srcOrd="0" destOrd="0" presId="urn:microsoft.com/office/officeart/2005/8/layout/orgChart1"/>
    <dgm:cxn modelId="{E10489AA-2221-49D2-81BE-7EF72FFDFC1D}" srcId="{D1082E8F-A087-425B-89EA-B37FE9B67486}" destId="{4F976501-4CB2-4FDA-950F-CDD20654A8C8}" srcOrd="0" destOrd="0" parTransId="{64231EA4-7866-41FB-8AFB-7A1D9B48E67F}" sibTransId="{64096D61-55A0-4A90-94A4-EF95DD82D83B}"/>
    <dgm:cxn modelId="{116987FB-4FA7-474A-9971-70B875FF5D8E}" type="presOf" srcId="{EDA142C0-9D54-445B-873B-9902674695BC}" destId="{73966C30-A039-4FE3-B215-4E411D10E94B}" srcOrd="1" destOrd="0" presId="urn:microsoft.com/office/officeart/2005/8/layout/orgChart1"/>
    <dgm:cxn modelId="{A14F0DF8-C394-40A2-A553-9F5133B396DB}" type="presOf" srcId="{52118D27-CEC8-4208-A64B-2C08FDB597A0}" destId="{33C37D21-D4FE-4EE6-A5BC-C5F345C9BFC5}" srcOrd="1" destOrd="0" presId="urn:microsoft.com/office/officeart/2005/8/layout/orgChart1"/>
    <dgm:cxn modelId="{6EA23E27-B686-4FC3-90DF-52CF340747FB}" type="presOf" srcId="{1BA67992-A5C1-4487-A877-D859F456F52F}" destId="{C7C03C11-9C38-4C85-90EC-AFF4C43C6E9E}" srcOrd="1" destOrd="0" presId="urn:microsoft.com/office/officeart/2005/8/layout/orgChart1"/>
    <dgm:cxn modelId="{4DF47DC4-8C12-488E-91BA-7545A628416E}" type="presOf" srcId="{D1082E8F-A087-425B-89EA-B37FE9B67486}" destId="{673B6278-79A2-45B2-9531-4DA804CE34F4}" srcOrd="0" destOrd="0" presId="urn:microsoft.com/office/officeart/2005/8/layout/orgChart1"/>
    <dgm:cxn modelId="{F911B55B-2383-4CCD-84FB-8E3622D81AEF}" srcId="{D0A650A8-78FB-4524-AA22-F64DBFA6ED39}" destId="{D1EFFB7A-140E-4824-96EB-0E6A9926AB94}" srcOrd="1" destOrd="0" parTransId="{040AB84F-7DF8-4BDF-B610-FD72C4E062C1}" sibTransId="{00B69C95-0DE6-4CE1-BA94-921F4DA81993}"/>
    <dgm:cxn modelId="{E4DDD4B6-8A59-4160-AD7E-82B5D511F89A}" type="presOf" srcId="{88C2CF90-5967-4D14-855D-69F3D86790CF}" destId="{D6C5BE7D-0104-416C-9B09-4EBF32A04338}" srcOrd="0" destOrd="0" presId="urn:microsoft.com/office/officeart/2005/8/layout/orgChart1"/>
    <dgm:cxn modelId="{60DEA103-DDD3-44C8-898B-55CBC24807E3}" srcId="{AB8A9596-B940-4181-BF93-C669783D00CE}" destId="{0273CC1C-6429-4E68-AA59-5FC4E93CD21B}" srcOrd="7" destOrd="0" parTransId="{D5E7EA74-AFF4-41F8-978B-1D1E56288216}" sibTransId="{75043A3C-97D8-48D0-A222-3A001A4E18A8}"/>
    <dgm:cxn modelId="{053547EA-E447-4EBA-964A-A92C0D584929}" type="presOf" srcId="{47803100-944B-49E3-BDCB-477FE65E75AD}" destId="{C9D88450-296A-4DBA-8132-05DE81B30C54}" srcOrd="0" destOrd="0" presId="urn:microsoft.com/office/officeart/2005/8/layout/orgChart1"/>
    <dgm:cxn modelId="{C5694E02-30F6-487B-8CA3-BE12683FE120}" type="presOf" srcId="{513B5653-C672-4B12-8113-7C8B048C0CE1}" destId="{D64D3FAD-F5FC-4E95-8949-4591CC84AC81}" srcOrd="0" destOrd="0" presId="urn:microsoft.com/office/officeart/2005/8/layout/orgChart1"/>
    <dgm:cxn modelId="{28216583-36C1-4D1B-B606-F7B6DC264A5D}" type="presOf" srcId="{D1EFFB7A-140E-4824-96EB-0E6A9926AB94}" destId="{67A14D74-4219-4EE9-AE7B-08FFD8F01BEB}" srcOrd="1" destOrd="0" presId="urn:microsoft.com/office/officeart/2005/8/layout/orgChart1"/>
    <dgm:cxn modelId="{E0B077BC-EF8A-47CA-B185-617667F015B7}" type="presOf" srcId="{133CFF81-8561-4013-BFD4-7A008C89F7C5}" destId="{A3A08599-5831-48BE-972B-0B1F6BE7B149}" srcOrd="0" destOrd="0" presId="urn:microsoft.com/office/officeart/2005/8/layout/orgChart1"/>
    <dgm:cxn modelId="{0E18C608-5197-4BAB-A6E0-9552FC380F1A}" type="presOf" srcId="{35CC73D6-47A0-4DC3-8532-DDAFCFEAE177}" destId="{047CBE7B-AF46-4DFE-B064-20232A9725CC}" srcOrd="1" destOrd="0" presId="urn:microsoft.com/office/officeart/2005/8/layout/orgChart1"/>
    <dgm:cxn modelId="{1BB1DC26-E9D2-4A85-9210-203E7EB8AE2B}" type="presOf" srcId="{4F1F7D84-B3BD-46BA-AB08-A4FE678AE53D}" destId="{F0AA9C07-55BA-45B8-AADE-238C05572485}" srcOrd="1" destOrd="0" presId="urn:microsoft.com/office/officeart/2005/8/layout/orgChart1"/>
    <dgm:cxn modelId="{3011CC42-3218-412F-97CD-04CB52C55972}" type="presOf" srcId="{77EE3ADA-E7F9-493A-8027-C8B3DAC43EC7}" destId="{D0693B28-F79D-4AA7-BA90-58B4FA9416CD}" srcOrd="1" destOrd="0" presId="urn:microsoft.com/office/officeart/2005/8/layout/orgChart1"/>
    <dgm:cxn modelId="{834725DE-8626-478F-B89B-4AE22B74C327}" type="presOf" srcId="{1F4F773C-A018-4792-A0AF-5849121C9E80}" destId="{6EB00284-9BA7-46EB-BC3C-B33AD163B40C}" srcOrd="0" destOrd="0" presId="urn:microsoft.com/office/officeart/2005/8/layout/orgChart1"/>
    <dgm:cxn modelId="{C894D35F-9322-441E-B456-DC32204377F2}" type="presOf" srcId="{0273CC1C-6429-4E68-AA59-5FC4E93CD21B}" destId="{4CBD350F-806E-4542-8177-B74D8EEE5615}" srcOrd="0" destOrd="0" presId="urn:microsoft.com/office/officeart/2005/8/layout/orgChart1"/>
    <dgm:cxn modelId="{875711AB-4864-4711-95D0-1AE3069AFBE7}" type="presOf" srcId="{4F1F7D84-B3BD-46BA-AB08-A4FE678AE53D}" destId="{F155A66B-1629-4DCB-8651-299B9D0FD850}" srcOrd="0" destOrd="0" presId="urn:microsoft.com/office/officeart/2005/8/layout/orgChart1"/>
    <dgm:cxn modelId="{997385F0-326E-4892-A278-ADCB3DC02028}" srcId="{459A25DA-1303-4C7F-96E7-7B356DF89DF2}" destId="{35CC73D6-47A0-4DC3-8532-DDAFCFEAE177}" srcOrd="1" destOrd="0" parTransId="{E974DE68-430A-4BD7-B078-6049BD7181F5}" sibTransId="{5F98F489-FF32-48C3-A0D0-29E70DA50C1D}"/>
    <dgm:cxn modelId="{99A190D3-3952-4C75-8C29-C662DBAA90B1}" type="presOf" srcId="{A5284B8F-2271-4639-8633-EFBC9F302299}" destId="{270783F3-7FD3-453E-8D5D-4722A0DA17FB}" srcOrd="0" destOrd="0" presId="urn:microsoft.com/office/officeart/2005/8/layout/orgChart1"/>
    <dgm:cxn modelId="{4F357098-0B60-4AFE-9447-8967EB2CBB71}" type="presOf" srcId="{DFD1B79C-A335-49B1-8B6C-74666EC1D31E}" destId="{6BE8A085-2FE3-4670-A604-3D3ED8F42E36}" srcOrd="0" destOrd="0" presId="urn:microsoft.com/office/officeart/2005/8/layout/orgChart1"/>
    <dgm:cxn modelId="{4066E2DF-BF13-413D-A7E2-0F3075CE7134}" type="presOf" srcId="{3920C21E-8F9F-43DB-9DF4-DA1902E810BE}" destId="{572901F2-C09B-4B39-A6E5-FFE0669375DC}" srcOrd="1" destOrd="0" presId="urn:microsoft.com/office/officeart/2005/8/layout/orgChart1"/>
    <dgm:cxn modelId="{BEF0DE97-2791-4E61-BEEE-C0E2E707B778}" srcId="{10FF8146-9B98-445F-9B41-F65D7944B284}" destId="{817F258E-209C-4EB1-A0B4-29868627D0CB}" srcOrd="1" destOrd="0" parTransId="{31404484-4AFF-4548-B1F9-6E1C88F44251}" sibTransId="{CB1A253B-D2DA-468D-A017-C260CC7214E4}"/>
    <dgm:cxn modelId="{11B34A52-25A1-4385-A24C-91C67D06DC46}" srcId="{AB8A9596-B940-4181-BF93-C669783D00CE}" destId="{1F4F773C-A018-4792-A0AF-5849121C9E80}" srcOrd="9" destOrd="0" parTransId="{A85F09D8-9B4A-456D-B346-D93286A7625F}" sibTransId="{4A5F5DEB-3BF8-4878-9ED5-BF40DD38E152}"/>
    <dgm:cxn modelId="{3BA42EBC-33F3-4EE0-89CA-38CC84398006}" type="presOf" srcId="{9C44787D-5FC7-40E5-8474-016D22D95B98}" destId="{6A0F200A-22E1-4764-83FC-C537C43E7B20}" srcOrd="1" destOrd="0" presId="urn:microsoft.com/office/officeart/2005/8/layout/orgChart1"/>
    <dgm:cxn modelId="{B9EFE03C-09FA-4CE6-B6B2-D8BD6DCC50D2}" type="presOf" srcId="{AB1323D6-3FBE-4F98-94A6-0526023405CB}" destId="{665BE5DF-70E4-4367-B755-2D7F6B0E6DD8}" srcOrd="1" destOrd="0" presId="urn:microsoft.com/office/officeart/2005/8/layout/orgChart1"/>
    <dgm:cxn modelId="{AEB19C66-C2EF-4A90-9172-5A9B4BAB5BDF}" type="presOf" srcId="{9B0C4D54-661A-4964-B616-AE17251359B2}" destId="{9C0C23C3-235B-444B-BB44-9A4184F07524}" srcOrd="0" destOrd="0" presId="urn:microsoft.com/office/officeart/2005/8/layout/orgChart1"/>
    <dgm:cxn modelId="{56629DD5-E73C-44E7-BE59-CE9B9E147158}" type="presOf" srcId="{D2FDD292-4575-485D-84AC-123F8E16CE3E}" destId="{FF16C99A-1A96-4689-AEF3-D298FEB2DB73}" srcOrd="1" destOrd="0" presId="urn:microsoft.com/office/officeart/2005/8/layout/orgChart1"/>
    <dgm:cxn modelId="{B74C3898-F827-4C70-87C3-06326B4B47B2}" srcId="{459A25DA-1303-4C7F-96E7-7B356DF89DF2}" destId="{0C12B572-56CF-4BFC-969E-FA08EE5FEFB5}" srcOrd="2" destOrd="0" parTransId="{95EDA32E-DB37-4871-90E6-1A33AC24040D}" sibTransId="{0EA8E6F8-A6C4-4C0D-88EC-463BCAC7F3AA}"/>
    <dgm:cxn modelId="{F7E66EEF-9519-4099-8FD3-2A6121789D93}" srcId="{10FF8146-9B98-445F-9B41-F65D7944B284}" destId="{52118D27-CEC8-4208-A64B-2C08FDB597A0}" srcOrd="0" destOrd="0" parTransId="{FAEA9984-903B-440E-9105-1620D9016522}" sibTransId="{2AD90C68-20A5-45E1-B66C-FA9FFE0CDA80}"/>
    <dgm:cxn modelId="{B7641E3E-80E2-4BFF-8667-47381F62206D}" type="presOf" srcId="{25523034-21E3-4E83-A377-EF85E17BDAE5}" destId="{E0A063AB-A8CC-4576-BD9B-3B161D5A8244}" srcOrd="1" destOrd="0" presId="urn:microsoft.com/office/officeart/2005/8/layout/orgChart1"/>
    <dgm:cxn modelId="{0F9E7B59-6FD8-4D64-B6A3-1236CD73D006}" type="presOf" srcId="{D0A650A8-78FB-4524-AA22-F64DBFA6ED39}" destId="{222C102E-3DB5-49D3-9822-D68D1382B0CD}" srcOrd="0" destOrd="0" presId="urn:microsoft.com/office/officeart/2005/8/layout/orgChart1"/>
    <dgm:cxn modelId="{B09E0542-8813-4C9E-AC57-1DDDB46C20C1}" type="presOf" srcId="{D1EFFB7A-140E-4824-96EB-0E6A9926AB94}" destId="{0F3AE346-0ADD-4AE9-94E6-C51627BD174F}" srcOrd="0" destOrd="0" presId="urn:microsoft.com/office/officeart/2005/8/layout/orgChart1"/>
    <dgm:cxn modelId="{44CBCA65-8C85-4853-9CE6-CCAB898B8081}" type="presOf" srcId="{05186D2A-F3AA-429F-BD67-A2C2CEA583CF}" destId="{BB3A6CF0-57D8-4544-9B60-2D5F0D1D93AD}" srcOrd="0" destOrd="0" presId="urn:microsoft.com/office/officeart/2005/8/layout/orgChart1"/>
    <dgm:cxn modelId="{80052774-9859-4ACD-9D08-A7BEFFD6AB87}" type="presOf" srcId="{88701E3D-A9A9-405E-B5BE-29EB7D5E32E3}" destId="{27481943-E03C-4F6E-8DC6-F8092F7A2585}" srcOrd="0" destOrd="0" presId="urn:microsoft.com/office/officeart/2005/8/layout/orgChart1"/>
    <dgm:cxn modelId="{A9BDDC86-1536-4F3A-BDF3-18C6383775C2}" type="presOf" srcId="{7B8EB212-6E22-4045-AC26-B31C4AF96326}" destId="{1ED3DC66-A403-4882-B273-73FBEC50555C}" srcOrd="0" destOrd="0" presId="urn:microsoft.com/office/officeart/2005/8/layout/orgChart1"/>
    <dgm:cxn modelId="{96267035-AC76-4DAB-9639-271A6E2F52BA}" srcId="{4EF530C5-F010-4C14-9774-37C9E4AC9E81}" destId="{77EE3ADA-E7F9-493A-8027-C8B3DAC43EC7}" srcOrd="1" destOrd="0" parTransId="{32E4DD4F-3E81-4D68-A7B4-70AE53724286}" sibTransId="{621B46AE-448E-4D04-80F8-321CB07225A2}"/>
    <dgm:cxn modelId="{B2BD5C8D-021D-45EE-A3A1-7FE4E4B40012}" type="presOf" srcId="{DB5DDCE6-B913-4908-8105-8A8006604229}" destId="{0559ECAB-F8AC-442D-AB4C-DE0C2A9720E1}" srcOrd="0" destOrd="0" presId="urn:microsoft.com/office/officeart/2005/8/layout/orgChart1"/>
    <dgm:cxn modelId="{8769BCE1-EEA4-464D-BC23-0526A9ADD05E}" type="presOf" srcId="{8A958697-8C19-448E-95E7-1087525CD395}" destId="{16660D79-721D-488E-B9D8-91ADD663A7EF}" srcOrd="1" destOrd="0" presId="urn:microsoft.com/office/officeart/2005/8/layout/orgChart1"/>
    <dgm:cxn modelId="{FDB198AF-5970-4BD9-BBCA-C5FB53C5F35E}" type="presOf" srcId="{656D70AD-D7C0-4E3B-AEBF-8C9AEB9DD6E5}" destId="{230DB9C3-C1C3-432A-9EF2-AD4969BC8C5E}" srcOrd="0" destOrd="0" presId="urn:microsoft.com/office/officeart/2005/8/layout/orgChart1"/>
    <dgm:cxn modelId="{775F7D7E-9F49-48F3-8087-BFA98BE9BF7F}" type="presOf" srcId="{1AC7F2F6-7165-4CAB-9615-BF43B49A53D3}" destId="{BACEC2C3-7537-48F8-8E73-96F1E638E831}" srcOrd="1" destOrd="0" presId="urn:microsoft.com/office/officeart/2005/8/layout/orgChart1"/>
    <dgm:cxn modelId="{2DC0D108-44CC-4D03-AADE-7C97717BE672}" srcId="{1BA67992-A5C1-4487-A877-D859F456F52F}" destId="{D2FDD292-4575-485D-84AC-123F8E16CE3E}" srcOrd="2" destOrd="0" parTransId="{2CF08B7E-835A-4AEC-ABB0-81A7109C6ACD}" sibTransId="{D9385A32-66DA-4D16-9472-35FC64D80917}"/>
    <dgm:cxn modelId="{821E5784-0CEB-43D4-9C2B-6B7010F89092}" srcId="{AB8A9596-B940-4181-BF93-C669783D00CE}" destId="{EDA142C0-9D54-445B-873B-9902674695BC}" srcOrd="5" destOrd="0" parTransId="{B3248C6B-CADA-4142-BDD9-4E41343F8875}" sibTransId="{E7852B9E-6D00-4255-A3FD-7F9D80488DE3}"/>
    <dgm:cxn modelId="{5F6D0390-F29A-409D-9B44-9365E6CD6813}" type="presOf" srcId="{A2C487AB-D20E-4FDF-9706-71D2D732B0E2}" destId="{37639D90-AE12-410A-9831-8E4557BC8AC3}" srcOrd="0" destOrd="0" presId="urn:microsoft.com/office/officeart/2005/8/layout/orgChart1"/>
    <dgm:cxn modelId="{E7C1EB17-CD36-44ED-9FFC-D362808C030B}" srcId="{AB8A9596-B940-4181-BF93-C669783D00CE}" destId="{060DB7B8-6A88-4DFD-A18E-92CBCE6583C3}" srcOrd="14" destOrd="0" parTransId="{91A0535E-7ED9-4429-839B-FEF3D30AD9F2}" sibTransId="{D69AE2B1-55D7-4DB1-B63F-175ECF71455F}"/>
    <dgm:cxn modelId="{C79CFE3A-2295-423A-AAD5-0A68328BDA39}" srcId="{1BA67992-A5C1-4487-A877-D859F456F52F}" destId="{25523034-21E3-4E83-A377-EF85E17BDAE5}" srcOrd="0" destOrd="0" parTransId="{5914B900-A6B3-4494-BDC7-94335DB80F44}" sibTransId="{D489605B-2A27-4E49-B2B6-5FCE4ABC661B}"/>
    <dgm:cxn modelId="{040E275A-3A55-41DD-82C0-E3357A57A73C}" type="presOf" srcId="{48F13FB9-7509-4A4D-9314-8BE8B64DF5DB}" destId="{1129DB5D-1228-4907-BB1E-095A7187EE95}" srcOrd="1" destOrd="0" presId="urn:microsoft.com/office/officeart/2005/8/layout/orgChart1"/>
    <dgm:cxn modelId="{50FF81DC-C1B3-4B7A-B20D-CC8E745FF8B2}" type="presOf" srcId="{90D2F808-2D72-4357-8533-D57A96C03FEA}" destId="{B2FB9371-016A-4389-B255-25663DE442C4}" srcOrd="0" destOrd="0" presId="urn:microsoft.com/office/officeart/2005/8/layout/orgChart1"/>
    <dgm:cxn modelId="{D327C6E9-2B41-4BF4-9BB9-ED378BC78B2F}" type="presOf" srcId="{E974DE68-430A-4BD7-B078-6049BD7181F5}" destId="{F2CE6550-6D42-4BC4-845F-9C29CB43535F}" srcOrd="0" destOrd="0" presId="urn:microsoft.com/office/officeart/2005/8/layout/orgChart1"/>
    <dgm:cxn modelId="{5733AEA3-2DCD-4883-AF9F-1F018E5A4A04}" srcId="{D0A650A8-78FB-4524-AA22-F64DBFA6ED39}" destId="{16B86D2A-D744-439A-8EC0-DC8493520CCD}" srcOrd="0" destOrd="0" parTransId="{EB3B8E91-8BF1-462D-9379-CBD08F9B35BA}" sibTransId="{D75FA341-0068-46F3-9ABC-25239463D1B5}"/>
    <dgm:cxn modelId="{61C5EA02-144D-481F-9097-07082A68EBFB}" type="presOf" srcId="{77EE3ADA-E7F9-493A-8027-C8B3DAC43EC7}" destId="{8706384F-A678-4C65-9B53-2C3D4E4811D0}" srcOrd="0" destOrd="0" presId="urn:microsoft.com/office/officeart/2005/8/layout/orgChart1"/>
    <dgm:cxn modelId="{323312F7-D4C2-4D84-8C92-619F92FAB46A}" type="presOf" srcId="{0A73AD4F-09F4-4C79-B068-DEC53AE370F6}" destId="{EB10CFFB-EEB1-4398-87BA-B156F62DDFE9}" srcOrd="0" destOrd="0" presId="urn:microsoft.com/office/officeart/2005/8/layout/orgChart1"/>
    <dgm:cxn modelId="{A21D2143-44E6-4458-9D70-9ACF09030AA1}" type="presOf" srcId="{9C44787D-5FC7-40E5-8474-016D22D95B98}" destId="{B60A5E6C-CCFB-4C74-96CD-562DFB1D3B62}" srcOrd="0" destOrd="0" presId="urn:microsoft.com/office/officeart/2005/8/layout/orgChart1"/>
    <dgm:cxn modelId="{E433B293-6A8C-4CD8-B666-38154FF23790}" type="presOf" srcId="{0C12B572-56CF-4BFC-969E-FA08EE5FEFB5}" destId="{A78D7FFD-EFE8-4C63-B415-DFB7EF00D127}" srcOrd="0" destOrd="0" presId="urn:microsoft.com/office/officeart/2005/8/layout/orgChart1"/>
    <dgm:cxn modelId="{35AAB649-773D-4AD7-A440-68BD74395EAE}" srcId="{AB8A9596-B940-4181-BF93-C669783D00CE}" destId="{16C3774C-233E-4196-BFA7-9E6600F8DD85}" srcOrd="1" destOrd="0" parTransId="{C15CE757-2ABA-41B0-83E8-8D08D26B5C66}" sibTransId="{8DDBFA35-342C-4E75-8C44-6FF66192650F}"/>
    <dgm:cxn modelId="{0E08AFC3-B15A-492F-BE9C-D2BA8A40EDEB}" type="presOf" srcId="{BCE727BD-EACE-4C5F-913F-169E31C3047B}" destId="{7D857F6B-6549-4486-B90C-366CE4F5F001}" srcOrd="0" destOrd="0" presId="urn:microsoft.com/office/officeart/2005/8/layout/orgChart1"/>
    <dgm:cxn modelId="{52476C79-FC04-4363-A027-141C8CE4C8E2}" type="presOf" srcId="{BD0300BC-E1AE-4BAE-A7DC-AA7102973A7D}" destId="{D6D2530B-0D0E-4676-8EE5-DC37D04C25C8}" srcOrd="0" destOrd="0" presId="urn:microsoft.com/office/officeart/2005/8/layout/orgChart1"/>
    <dgm:cxn modelId="{F13D5AA4-52F6-4805-997C-D420CF1E566D}" srcId="{459A25DA-1303-4C7F-96E7-7B356DF89DF2}" destId="{88701E3D-A9A9-405E-B5BE-29EB7D5E32E3}" srcOrd="0" destOrd="0" parTransId="{BCE727BD-EACE-4C5F-913F-169E31C3047B}" sibTransId="{B6931762-F2D2-4BB6-B071-589199AC8E01}"/>
    <dgm:cxn modelId="{E7A819CC-9B18-4876-A380-A91ABC59B10F}" type="presOf" srcId="{16B86D2A-D744-439A-8EC0-DC8493520CCD}" destId="{20E785A7-0B3F-44BF-9680-7AF730521ED8}" srcOrd="0" destOrd="0" presId="urn:microsoft.com/office/officeart/2005/8/layout/orgChart1"/>
    <dgm:cxn modelId="{8CD652BC-023C-41BF-AF26-C2C64C58BB02}" type="presOf" srcId="{52118D27-CEC8-4208-A64B-2C08FDB597A0}" destId="{A18A997B-FF1B-4BE9-8FBA-0B921A4D4A40}" srcOrd="0" destOrd="0" presId="urn:microsoft.com/office/officeart/2005/8/layout/orgChart1"/>
    <dgm:cxn modelId="{7570873A-399C-4D7D-832A-73887F469034}" srcId="{DB5DDCE6-B913-4908-8105-8A8006604229}" destId="{AB1323D6-3FBE-4F98-94A6-0526023405CB}" srcOrd="0" destOrd="0" parTransId="{183212E7-2261-46AB-814F-A394E5BFB6A4}" sibTransId="{C7C71B46-BFB3-4414-B15B-92EB670D828B}"/>
    <dgm:cxn modelId="{DFBE2B6F-7E17-425E-9583-77F880374D1A}" type="presOf" srcId="{48F13FB9-7509-4A4D-9314-8BE8B64DF5DB}" destId="{2C2DD782-5738-4BED-AC25-EA922E196E78}" srcOrd="0" destOrd="0" presId="urn:microsoft.com/office/officeart/2005/8/layout/orgChart1"/>
    <dgm:cxn modelId="{D8214171-27FB-4B23-A64C-AE9B296F2E3B}" type="presOf" srcId="{4AC98730-7D95-4C96-B8C4-3CCD89FFB48F}" destId="{D19E6D43-598D-45AC-AB68-69BBEA1C792F}" srcOrd="0" destOrd="0" presId="urn:microsoft.com/office/officeart/2005/8/layout/orgChart1"/>
    <dgm:cxn modelId="{E45CAE82-CECC-4E3E-A950-6C0874F4FDA7}" srcId="{DB5DDCE6-B913-4908-8105-8A8006604229}" destId="{9F31973B-7314-466F-AC1A-31DBD4BDF3CD}" srcOrd="4" destOrd="0" parTransId="{B7504558-2E0B-4AE8-9404-79EA54B41B4D}" sibTransId="{9AFFDA6C-501A-46DA-9612-640FBE365C5D}"/>
    <dgm:cxn modelId="{8C3231FD-05EC-4A43-ADF3-AB94DA5DD18C}" type="presOf" srcId="{F4F63A33-94A7-4768-A731-22103707FB14}" destId="{0A08B3D9-B056-4607-B05B-3AEA7EAF164A}" srcOrd="0" destOrd="0" presId="urn:microsoft.com/office/officeart/2005/8/layout/orgChart1"/>
    <dgm:cxn modelId="{63355195-A43D-4595-B28B-C45472E46E95}" srcId="{9D64E10E-28B9-4CDF-817D-B1F38FB062D9}" destId="{BE02E21D-F95D-4903-809D-E1565E8DDF2B}" srcOrd="2" destOrd="0" parTransId="{6075DDDD-028D-4CB1-B2C2-0AB00361AD25}" sibTransId="{A6106E90-1255-4D22-B993-8B8F3D7F3A85}"/>
    <dgm:cxn modelId="{1DE38194-FE22-44DD-85A5-596FCF965FB7}" srcId="{0273CC1C-6429-4E68-AA59-5FC4E93CD21B}" destId="{9C44787D-5FC7-40E5-8474-016D22D95B98}" srcOrd="1" destOrd="0" parTransId="{719C3A8D-8CE3-47D2-8723-8CCEBF3E94BC}" sibTransId="{4E6C5EC1-D1A7-4074-AFAA-C463FA4423CB}"/>
    <dgm:cxn modelId="{49510ED3-B86B-4AE5-A0E8-8FDC128F4E87}" type="presOf" srcId="{F4F63A33-94A7-4768-A731-22103707FB14}" destId="{5FF532D2-EBD8-491B-9F3C-BA0C0CF7F24B}" srcOrd="1" destOrd="0" presId="urn:microsoft.com/office/officeart/2005/8/layout/orgChart1"/>
    <dgm:cxn modelId="{1EF2E279-6497-4725-85E0-59999E53F6AF}" srcId="{1BA67992-A5C1-4487-A877-D859F456F52F}" destId="{CB82906D-1672-4F89-90CC-AF4E0CE965BA}" srcOrd="1" destOrd="0" parTransId="{9394F210-2A65-4156-9EED-4BFC38228605}" sibTransId="{03640143-D93A-4881-BA04-7AA03781B488}"/>
    <dgm:cxn modelId="{04118F69-9E25-4DCF-8309-C30DBBA62311}" type="presOf" srcId="{35CC73D6-47A0-4DC3-8532-DDAFCFEAE177}" destId="{52CE8395-7618-4B30-9628-D527910EC4BB}" srcOrd="0" destOrd="0" presId="urn:microsoft.com/office/officeart/2005/8/layout/orgChart1"/>
    <dgm:cxn modelId="{0C79A700-EAEA-444D-A0FF-6BF628BCDBCA}" srcId="{0273CC1C-6429-4E68-AA59-5FC4E93CD21B}" destId="{656D70AD-D7C0-4E3B-AEBF-8C9AEB9DD6E5}" srcOrd="0" destOrd="0" parTransId="{47803100-944B-49E3-BDCB-477FE65E75AD}" sibTransId="{7C7F1932-0DEA-4FEF-8073-8FFF59210755}"/>
    <dgm:cxn modelId="{E6267AF2-3E19-4997-8487-D5C26803F276}" type="presOf" srcId="{9D64E10E-28B9-4CDF-817D-B1F38FB062D9}" destId="{0B891192-55FB-4FF6-9D72-D5737079CDA9}" srcOrd="0" destOrd="0" presId="urn:microsoft.com/office/officeart/2005/8/layout/orgChart1"/>
    <dgm:cxn modelId="{61F3374A-4CC7-4D2B-8818-F7535DF5658B}" type="presOf" srcId="{99084E34-A3B3-4103-BCFE-8599A520C709}" destId="{D133E2E4-89D0-41F3-90CD-F566CC722C79}" srcOrd="0" destOrd="0" presId="urn:microsoft.com/office/officeart/2005/8/layout/orgChart1"/>
    <dgm:cxn modelId="{89AD870F-A2CF-48FE-883C-5C994A2A3E11}" type="presOf" srcId="{DFD1B79C-A335-49B1-8B6C-74666EC1D31E}" destId="{15518961-F4B5-4BC9-B3DA-CABAC772BC96}" srcOrd="1" destOrd="0" presId="urn:microsoft.com/office/officeart/2005/8/layout/orgChart1"/>
    <dgm:cxn modelId="{E3589D27-8491-4122-B9FB-B66BDEEAC43C}" type="presOf" srcId="{D0A650A8-78FB-4524-AA22-F64DBFA6ED39}" destId="{2260BF40-6018-46AA-98C2-F3BC249C75A2}" srcOrd="1" destOrd="0" presId="urn:microsoft.com/office/officeart/2005/8/layout/orgChart1"/>
    <dgm:cxn modelId="{60A57CB4-E0C3-422B-B93E-707290E40CAF}" srcId="{D1082E8F-A087-425B-89EA-B37FE9B67486}" destId="{F21E8948-43DC-46B6-B8DE-B5DF219637C0}" srcOrd="1" destOrd="0" parTransId="{B1247A70-4855-4B68-859F-EC270F6B6317}" sibTransId="{87EDC1F5-8EA0-41F6-BD88-B9425957D24C}"/>
    <dgm:cxn modelId="{13DF8674-DD2F-4915-8A93-CF1C1B1F00A0}" type="presOf" srcId="{AB8A9596-B940-4181-BF93-C669783D00CE}" destId="{403E21E7-FD17-426F-8882-A0300F161947}" srcOrd="1" destOrd="0" presId="urn:microsoft.com/office/officeart/2005/8/layout/orgChart1"/>
    <dgm:cxn modelId="{B12DF6D5-0FBA-4726-910A-E5AE6E11689C}" srcId="{AB8A9596-B940-4181-BF93-C669783D00CE}" destId="{1BA67992-A5C1-4487-A877-D859F456F52F}" srcOrd="13" destOrd="0" parTransId="{6E0E3034-ADE3-4E54-A23A-F6C47C754AED}" sibTransId="{51A60F15-82A1-48BD-83D4-6491ED9F831E}"/>
    <dgm:cxn modelId="{48254EDE-A58C-4645-877E-B909C8730943}" type="presOf" srcId="{7184AEAC-78C0-46AD-BC83-3C4626A99951}" destId="{07809E7C-0EE2-44B0-A347-05E7C565D7EE}" srcOrd="0" destOrd="0" presId="urn:microsoft.com/office/officeart/2005/8/layout/orgChart1"/>
    <dgm:cxn modelId="{C5A77D4C-1C95-4D8B-A936-FE15A41DA354}" type="presOf" srcId="{21950C5B-6860-490C-9CFA-36F38A813E6C}" destId="{09D42216-0F26-41D2-841A-816298A4D9C0}" srcOrd="1" destOrd="0" presId="urn:microsoft.com/office/officeart/2005/8/layout/orgChart1"/>
    <dgm:cxn modelId="{10F9C304-DDAB-417D-904D-A27EB77AD21C}" type="presOf" srcId="{BE02E21D-F95D-4903-809D-E1565E8DDF2B}" destId="{09411F87-9E3A-4271-9A10-7E189D5B2824}" srcOrd="1" destOrd="0" presId="urn:microsoft.com/office/officeart/2005/8/layout/orgChart1"/>
    <dgm:cxn modelId="{7373692B-F9B2-445C-8FC6-3256EBB8B41D}" type="presOf" srcId="{9394F210-2A65-4156-9EED-4BFC38228605}" destId="{9AFE1CD2-8047-481B-8F38-EF190F7D6ACD}" srcOrd="0" destOrd="0" presId="urn:microsoft.com/office/officeart/2005/8/layout/orgChart1"/>
    <dgm:cxn modelId="{07C95C97-9FBB-4443-8D74-0C01D07A9626}" type="presOf" srcId="{817F258E-209C-4EB1-A0B4-29868627D0CB}" destId="{2AB0E282-76F9-4CF1-ADDD-FC050C6FD9F4}" srcOrd="1" destOrd="0" presId="urn:microsoft.com/office/officeart/2005/8/layout/orgChart1"/>
    <dgm:cxn modelId="{1872376E-6155-43D0-9969-062C29D19596}" type="presOf" srcId="{6E0E3034-ADE3-4E54-A23A-F6C47C754AED}" destId="{55D75D4B-0A14-46CF-8D0F-A44C325A12A9}" srcOrd="0" destOrd="0" presId="urn:microsoft.com/office/officeart/2005/8/layout/orgChart1"/>
    <dgm:cxn modelId="{48228603-3FF6-48F0-A370-AD029CC65100}" type="presOf" srcId="{D2FDD292-4575-485D-84AC-123F8E16CE3E}" destId="{CAB3869D-5860-404A-849E-58702F8F834D}" srcOrd="0" destOrd="0" presId="urn:microsoft.com/office/officeart/2005/8/layout/orgChart1"/>
    <dgm:cxn modelId="{42DCDE15-820A-45BC-8304-B2BDC81AAB6B}" type="presOf" srcId="{0C12B572-56CF-4BFC-969E-FA08EE5FEFB5}" destId="{322D7351-8365-4FB9-AC5B-79167B2036A1}" srcOrd="1" destOrd="0" presId="urn:microsoft.com/office/officeart/2005/8/layout/orgChart1"/>
    <dgm:cxn modelId="{B823205C-DEEB-4CFE-ABFD-15348E65CB13}" srcId="{D831130A-E634-4508-8BD7-74D4145A7CF2}" destId="{133CFF81-8561-4013-BFD4-7A008C89F7C5}" srcOrd="1" destOrd="0" parTransId="{90D2F808-2D72-4357-8533-D57A96C03FEA}" sibTransId="{0FFAE6BC-4AEC-436B-B0FB-3B16A7FD69DE}"/>
    <dgm:cxn modelId="{F2F3995E-B8B0-41B2-8522-9DAA4191FF86}" type="presOf" srcId="{C4B090DA-2BCB-4984-BC86-EC19074C54EC}" destId="{0CB52A20-6E19-496F-837A-8A814F346C8C}" srcOrd="0" destOrd="0" presId="urn:microsoft.com/office/officeart/2005/8/layout/orgChart1"/>
    <dgm:cxn modelId="{D4D1FEB2-0A61-4653-8F66-16CB0CF4B904}" type="presOf" srcId="{183212E7-2261-46AB-814F-A394E5BFB6A4}" destId="{91886162-0BED-46F6-9C9C-7AE290CBE6BC}" srcOrd="0" destOrd="0" presId="urn:microsoft.com/office/officeart/2005/8/layout/orgChart1"/>
    <dgm:cxn modelId="{BE7B6559-4420-43D9-B0EA-8D652D7BC64A}" type="presOf" srcId="{35BA9A21-E767-49B7-9904-D5FA64F1F79B}" destId="{0DB9A800-F874-4504-A467-55C2FD484C2B}" srcOrd="0" destOrd="0" presId="urn:microsoft.com/office/officeart/2005/8/layout/orgChart1"/>
    <dgm:cxn modelId="{2A72D57E-C952-43B7-AC3E-9CAA1B6222F0}" type="presOf" srcId="{16B86D2A-D744-439A-8EC0-DC8493520CCD}" destId="{88E4FAAF-911A-42A0-A850-19988B1FCEDA}" srcOrd="1" destOrd="0" presId="urn:microsoft.com/office/officeart/2005/8/layout/orgChart1"/>
    <dgm:cxn modelId="{AA3325EC-B804-4894-A67F-080F8A262500}" type="presOf" srcId="{A9D1AD03-407B-42A1-B5B5-2DA9937A58CE}" destId="{55A1B330-7AAB-44BC-8EAD-8B6F3B07C58E}" srcOrd="0" destOrd="0" presId="urn:microsoft.com/office/officeart/2005/8/layout/orgChart1"/>
    <dgm:cxn modelId="{5FACAE5B-EADA-40E7-ABD6-4095AB90C41E}" type="presOf" srcId="{459A25DA-1303-4C7F-96E7-7B356DF89DF2}" destId="{CD4709B7-4622-4FB5-9217-CF984C03B5C9}" srcOrd="1" destOrd="0" presId="urn:microsoft.com/office/officeart/2005/8/layout/orgChart1"/>
    <dgm:cxn modelId="{948158AF-9A14-4D4B-A0BB-6CD238FD3AAA}" type="presOf" srcId="{750CDFC9-5651-4BFA-A1DE-EA58FA889160}" destId="{95A17449-E995-497F-8E23-83B133EC4C2D}" srcOrd="0" destOrd="0" presId="urn:microsoft.com/office/officeart/2005/8/layout/orgChart1"/>
    <dgm:cxn modelId="{F1A2EA40-EB82-4B65-A5DF-9C30A7EA386A}" srcId="{4EF530C5-F010-4C14-9774-37C9E4AC9E81}" destId="{660AB31B-8EF5-40EF-ABB4-D20C3981E8AD}" srcOrd="4" destOrd="0" parTransId="{01DE2B01-E2E9-4619-B69A-FD9DED55458F}" sibTransId="{64FDB680-CDBE-408C-9DBA-5A7104C6530C}"/>
    <dgm:cxn modelId="{10A0B7CB-F9DC-47B0-AA43-9A3F3EF7C2C7}" type="presOf" srcId="{513B5653-C672-4B12-8113-7C8B048C0CE1}" destId="{7CC98439-28B5-4240-954C-F8CA6C6341D2}" srcOrd="1" destOrd="0" presId="urn:microsoft.com/office/officeart/2005/8/layout/orgChart1"/>
    <dgm:cxn modelId="{E302A297-4791-4A23-90DF-55331D4939CA}" type="presOf" srcId="{D5E7EA74-AFF4-41F8-978B-1D1E56288216}" destId="{3A1B8AF7-303E-4404-940E-8A3A50BB3E2C}" srcOrd="0" destOrd="0" presId="urn:microsoft.com/office/officeart/2005/8/layout/orgChart1"/>
    <dgm:cxn modelId="{9B635481-0CB0-48D7-AD21-326ACC8BA4DB}" srcId="{AB8A9596-B940-4181-BF93-C669783D00CE}" destId="{D0A650A8-78FB-4524-AA22-F64DBFA6ED39}" srcOrd="11" destOrd="0" parTransId="{BD0300BC-E1AE-4BAE-A7DC-AA7102973A7D}" sibTransId="{034EE0B6-451E-4F32-BB56-61AD97211504}"/>
    <dgm:cxn modelId="{1EFF69A2-0E64-425D-98C4-DA9F31FA72C3}" type="presOf" srcId="{D831130A-E634-4508-8BD7-74D4145A7CF2}" destId="{EFC812C0-0EFE-4F38-942C-5030A4DFA7C0}" srcOrd="1" destOrd="0" presId="urn:microsoft.com/office/officeart/2005/8/layout/orgChart1"/>
    <dgm:cxn modelId="{B3BE10A8-4BCD-4186-A48C-EC77DE814A63}" type="presOf" srcId="{9D64E10E-28B9-4CDF-817D-B1F38FB062D9}" destId="{0EC0880A-1ECA-4FE6-9596-2173EE9A9DD6}" srcOrd="1" destOrd="0" presId="urn:microsoft.com/office/officeart/2005/8/layout/orgChart1"/>
    <dgm:cxn modelId="{B5EC8EFD-3C06-4BBD-AAE7-786DA413B9F7}" type="presOf" srcId="{88701E3D-A9A9-405E-B5BE-29EB7D5E32E3}" destId="{384CC1AD-0DB6-42F8-8198-8CDB3CB237AD}" srcOrd="1" destOrd="0" presId="urn:microsoft.com/office/officeart/2005/8/layout/orgChart1"/>
    <dgm:cxn modelId="{F7BFC3D0-B79F-493C-B54A-F580303BF89F}" type="presOf" srcId="{B3248C6B-CADA-4142-BDD9-4E41343F8875}" destId="{5168ADFF-67E4-4D42-83D7-3D64B54D0C30}" srcOrd="0" destOrd="0" presId="urn:microsoft.com/office/officeart/2005/8/layout/orgChart1"/>
    <dgm:cxn modelId="{D0B4D4B2-B285-4C63-BA95-67E7015F81FE}" type="presOf" srcId="{C59F5F7C-612A-43A0-B7DA-E58D2A7B1D33}" destId="{E884DF45-9FDD-4047-AA6C-25C488A85287}" srcOrd="1" destOrd="0" presId="urn:microsoft.com/office/officeart/2005/8/layout/orgChart1"/>
    <dgm:cxn modelId="{BBBCED09-8264-49CA-8A7A-A8B0752985F2}" srcId="{A2C487AB-D20E-4FDF-9706-71D2D732B0E2}" destId="{513B5653-C672-4B12-8113-7C8B048C0CE1}" srcOrd="1" destOrd="0" parTransId="{33BDD9D0-3955-4FA1-A2EB-BE5F29FF3AD0}" sibTransId="{79A94D11-1611-4566-9046-8EE3E9C815E5}"/>
    <dgm:cxn modelId="{56F3A801-2736-42A7-AAC8-C248250B9862}" type="presOf" srcId="{B7A10D65-7CC0-4990-9E79-2083DCDA1681}" destId="{C17C0C53-40CA-49E5-A433-2C79FF8584B0}" srcOrd="1" destOrd="0" presId="urn:microsoft.com/office/officeart/2005/8/layout/orgChart1"/>
    <dgm:cxn modelId="{675913B6-F9DA-456E-B417-1264E836BBC0}" type="presOf" srcId="{FAEA9984-903B-440E-9105-1620D9016522}" destId="{59B4CAFE-4BA0-45E7-92B9-625C68934B3C}" srcOrd="0" destOrd="0" presId="urn:microsoft.com/office/officeart/2005/8/layout/orgChart1"/>
    <dgm:cxn modelId="{8CEEA920-5F1A-4A44-B8B4-139AD62038B1}" type="presOf" srcId="{A529A540-4B87-4334-BB46-E0FD76FD6BA7}" destId="{B3C45D43-147E-4BB9-9D74-B0CEA412A878}" srcOrd="0" destOrd="0" presId="urn:microsoft.com/office/officeart/2005/8/layout/orgChart1"/>
    <dgm:cxn modelId="{F80BC2C9-004B-4438-ACFF-BA25B1B61767}" srcId="{AB8A9596-B940-4181-BF93-C669783D00CE}" destId="{10FF8146-9B98-445F-9B41-F65D7944B284}" srcOrd="6" destOrd="0" parTransId="{589625B1-C527-414D-BE9D-083D470C3269}" sibTransId="{6459D988-2CCC-4E9B-B877-E2EEDC24C4BF}"/>
    <dgm:cxn modelId="{D4A6B3AD-F7B7-4E0B-8DD7-A135FB3F8A88}" type="presOf" srcId="{1AC7F2F6-7165-4CAB-9615-BF43B49A53D3}" destId="{71FC96F4-FBC3-4C5A-A3FA-35B273EFE0DE}" srcOrd="0" destOrd="0" presId="urn:microsoft.com/office/officeart/2005/8/layout/orgChart1"/>
    <dgm:cxn modelId="{90055F9B-A5D7-47F0-B348-2E2F706385A4}" srcId="{A2C487AB-D20E-4FDF-9706-71D2D732B0E2}" destId="{48F13FB9-7509-4A4D-9314-8BE8B64DF5DB}" srcOrd="0" destOrd="0" parTransId="{A5284B8F-2271-4639-8633-EFBC9F302299}" sibTransId="{E9AD8295-C51B-456D-B763-7BA4D8DB7A72}"/>
    <dgm:cxn modelId="{A53EDD32-C358-4110-B3C0-8BCEDCB4CE12}" type="presOf" srcId="{AB8A9596-B940-4181-BF93-C669783D00CE}" destId="{8D860F8D-4CAF-4D1E-BAD4-F0A524A34720}" srcOrd="0" destOrd="0" presId="urn:microsoft.com/office/officeart/2005/8/layout/orgChart1"/>
    <dgm:cxn modelId="{1397ADA5-BFD7-470C-9545-D07A34C75988}" type="presOf" srcId="{B7504558-2E0B-4AE8-9404-79EA54B41B4D}" destId="{A11C3E55-8D45-4079-9D62-36BD55ADDB9B}" srcOrd="0" destOrd="0" presId="urn:microsoft.com/office/officeart/2005/8/layout/orgChart1"/>
    <dgm:cxn modelId="{D07BE158-A2B3-41BC-A291-69842626F104}" type="presOf" srcId="{16C3774C-233E-4196-BFA7-9E6600F8DD85}" destId="{532A6C88-DF80-446B-816B-7F794524D032}" srcOrd="1" destOrd="0" presId="urn:microsoft.com/office/officeart/2005/8/layout/orgChart1"/>
    <dgm:cxn modelId="{14483269-7E47-41AE-94E4-81FA1DC8D06C}" type="presParOf" srcId="{802DE9B9-07C0-4BF3-92F5-1FB5308755E2}" destId="{0E58A49D-193E-4002-83D8-341FB66971FA}" srcOrd="0" destOrd="0" presId="urn:microsoft.com/office/officeart/2005/8/layout/orgChart1"/>
    <dgm:cxn modelId="{52A9EAC9-ECBF-4AD0-982C-6AA3F1477C28}" type="presParOf" srcId="{0E58A49D-193E-4002-83D8-341FB66971FA}" destId="{8857102E-9B58-4A03-85EB-0AF84C9216BA}" srcOrd="0" destOrd="0" presId="urn:microsoft.com/office/officeart/2005/8/layout/orgChart1"/>
    <dgm:cxn modelId="{AADACED1-DAA7-40BA-A0AA-911D895BD843}" type="presParOf" srcId="{8857102E-9B58-4A03-85EB-0AF84C9216BA}" destId="{8D860F8D-4CAF-4D1E-BAD4-F0A524A34720}" srcOrd="0" destOrd="0" presId="urn:microsoft.com/office/officeart/2005/8/layout/orgChart1"/>
    <dgm:cxn modelId="{BB940B87-2765-4C3C-977A-288396E142A9}" type="presParOf" srcId="{8857102E-9B58-4A03-85EB-0AF84C9216BA}" destId="{403E21E7-FD17-426F-8882-A0300F161947}" srcOrd="1" destOrd="0" presId="urn:microsoft.com/office/officeart/2005/8/layout/orgChart1"/>
    <dgm:cxn modelId="{25FAB3AC-2346-4477-9206-73000F0C12CC}" type="presParOf" srcId="{0E58A49D-193E-4002-83D8-341FB66971FA}" destId="{13DE0CB4-60F5-4420-A5D2-9AFFFBA9E7CA}" srcOrd="1" destOrd="0" presId="urn:microsoft.com/office/officeart/2005/8/layout/orgChart1"/>
    <dgm:cxn modelId="{FD49FE5B-8E6F-4C01-BE65-937070134BCF}" type="presParOf" srcId="{13DE0CB4-60F5-4420-A5D2-9AFFFBA9E7CA}" destId="{EB10CFFB-EEB1-4398-87BA-B156F62DDFE9}" srcOrd="0" destOrd="0" presId="urn:microsoft.com/office/officeart/2005/8/layout/orgChart1"/>
    <dgm:cxn modelId="{F60183B2-C8BB-4210-9422-F84DD62E102F}" type="presParOf" srcId="{13DE0CB4-60F5-4420-A5D2-9AFFFBA9E7CA}" destId="{F0D8CF5E-3549-409C-A686-DC42113C278A}" srcOrd="1" destOrd="0" presId="urn:microsoft.com/office/officeart/2005/8/layout/orgChart1"/>
    <dgm:cxn modelId="{FE7247E2-9CAB-4600-B40E-950C49EE2DD4}" type="presParOf" srcId="{F0D8CF5E-3549-409C-A686-DC42113C278A}" destId="{7CAD77A2-52D4-4A84-8F44-0E8E28906FB1}" srcOrd="0" destOrd="0" presId="urn:microsoft.com/office/officeart/2005/8/layout/orgChart1"/>
    <dgm:cxn modelId="{3FDC0D48-D9D7-44FC-B2C3-6F2DDD6524E2}" type="presParOf" srcId="{7CAD77A2-52D4-4A84-8F44-0E8E28906FB1}" destId="{673B6278-79A2-45B2-9531-4DA804CE34F4}" srcOrd="0" destOrd="0" presId="urn:microsoft.com/office/officeart/2005/8/layout/orgChart1"/>
    <dgm:cxn modelId="{0BE649CE-3DAB-48AA-8508-CDF1BEEB83B3}" type="presParOf" srcId="{7CAD77A2-52D4-4A84-8F44-0E8E28906FB1}" destId="{79BF109D-6FDC-4E02-8255-F7A51DBC0146}" srcOrd="1" destOrd="0" presId="urn:microsoft.com/office/officeart/2005/8/layout/orgChart1"/>
    <dgm:cxn modelId="{363FB536-6070-41CE-8BDC-C6E5C004E3AE}" type="presParOf" srcId="{F0D8CF5E-3549-409C-A686-DC42113C278A}" destId="{0A58E1EF-BBAB-4726-87B6-3CC25FFBD50F}" srcOrd="1" destOrd="0" presId="urn:microsoft.com/office/officeart/2005/8/layout/orgChart1"/>
    <dgm:cxn modelId="{0B5CDEC2-1942-4CA0-9973-2DF1097A1706}" type="presParOf" srcId="{0A58E1EF-BBAB-4726-87B6-3CC25FFBD50F}" destId="{96B965CF-B216-4901-B7BD-6FBC862F12C8}" srcOrd="0" destOrd="0" presId="urn:microsoft.com/office/officeart/2005/8/layout/orgChart1"/>
    <dgm:cxn modelId="{CD5384D3-907C-4659-B5B7-2BEC96364FDB}" type="presParOf" srcId="{0A58E1EF-BBAB-4726-87B6-3CC25FFBD50F}" destId="{AC939FD6-3298-43DC-B6F4-27D918F3DFA5}" srcOrd="1" destOrd="0" presId="urn:microsoft.com/office/officeart/2005/8/layout/orgChart1"/>
    <dgm:cxn modelId="{38CDCEB9-A5DE-4519-871D-FBDB0452A509}" type="presParOf" srcId="{AC939FD6-3298-43DC-B6F4-27D918F3DFA5}" destId="{D2024C2E-8381-41C3-81A2-E30DB41D0898}" srcOrd="0" destOrd="0" presId="urn:microsoft.com/office/officeart/2005/8/layout/orgChart1"/>
    <dgm:cxn modelId="{2038218B-9B1C-4FB2-9207-B1DE63DDB87D}" type="presParOf" srcId="{D2024C2E-8381-41C3-81A2-E30DB41D0898}" destId="{A40384DB-9338-4C08-8434-99634F79CE58}" srcOrd="0" destOrd="0" presId="urn:microsoft.com/office/officeart/2005/8/layout/orgChart1"/>
    <dgm:cxn modelId="{9E857FC4-39F0-4211-9A70-08CF5F28A8B6}" type="presParOf" srcId="{D2024C2E-8381-41C3-81A2-E30DB41D0898}" destId="{433C8667-3544-4003-B3D0-8C1183B2B50F}" srcOrd="1" destOrd="0" presId="urn:microsoft.com/office/officeart/2005/8/layout/orgChart1"/>
    <dgm:cxn modelId="{93B47BF3-BE6B-45B8-9C10-358F7BE27011}" type="presParOf" srcId="{AC939FD6-3298-43DC-B6F4-27D918F3DFA5}" destId="{0D6DB247-50F9-4087-AAEE-CFC4A125D1FC}" srcOrd="1" destOrd="0" presId="urn:microsoft.com/office/officeart/2005/8/layout/orgChart1"/>
    <dgm:cxn modelId="{A6490D13-E1BE-4C7B-9104-DDC043AB7DDA}" type="presParOf" srcId="{AC939FD6-3298-43DC-B6F4-27D918F3DFA5}" destId="{82004DDD-54D5-469D-B49D-BFFFEFEBD6B8}" srcOrd="2" destOrd="0" presId="urn:microsoft.com/office/officeart/2005/8/layout/orgChart1"/>
    <dgm:cxn modelId="{6D7D879B-C9A4-49A1-AF42-DA062CF947BB}" type="presParOf" srcId="{0A58E1EF-BBAB-4726-87B6-3CC25FFBD50F}" destId="{AE9C385F-B2F7-4BDA-AC43-CDFCF5D7B6EE}" srcOrd="2" destOrd="0" presId="urn:microsoft.com/office/officeart/2005/8/layout/orgChart1"/>
    <dgm:cxn modelId="{50049980-2954-40B3-A614-51EE65FC0C2A}" type="presParOf" srcId="{0A58E1EF-BBAB-4726-87B6-3CC25FFBD50F}" destId="{BDE5E91D-47BF-425E-A916-9FEDCF9DE380}" srcOrd="3" destOrd="0" presId="urn:microsoft.com/office/officeart/2005/8/layout/orgChart1"/>
    <dgm:cxn modelId="{C3B93B04-0A7F-4FB4-AFF2-FD21581CBD40}" type="presParOf" srcId="{BDE5E91D-47BF-425E-A916-9FEDCF9DE380}" destId="{E03396CB-5C76-440C-9FE6-802F66DC743D}" srcOrd="0" destOrd="0" presId="urn:microsoft.com/office/officeart/2005/8/layout/orgChart1"/>
    <dgm:cxn modelId="{DFC72F75-0909-45D9-ACD1-BF8812CF5412}" type="presParOf" srcId="{E03396CB-5C76-440C-9FE6-802F66DC743D}" destId="{DA6721BF-E385-4779-BC5D-776C53E59353}" srcOrd="0" destOrd="0" presId="urn:microsoft.com/office/officeart/2005/8/layout/orgChart1"/>
    <dgm:cxn modelId="{E1B1C351-FA89-4921-82C6-5C4BF0AB5076}" type="presParOf" srcId="{E03396CB-5C76-440C-9FE6-802F66DC743D}" destId="{70E3A3F5-6474-474F-857E-B6C3364346C9}" srcOrd="1" destOrd="0" presId="urn:microsoft.com/office/officeart/2005/8/layout/orgChart1"/>
    <dgm:cxn modelId="{F5B37A2B-718C-4101-A8A2-4CCEE0CD79F3}" type="presParOf" srcId="{BDE5E91D-47BF-425E-A916-9FEDCF9DE380}" destId="{3B620336-F1B1-42CA-8A1B-32F3F2AEAE98}" srcOrd="1" destOrd="0" presId="urn:microsoft.com/office/officeart/2005/8/layout/orgChart1"/>
    <dgm:cxn modelId="{10433859-9705-4512-9D7F-3EB040DF73FD}" type="presParOf" srcId="{BDE5E91D-47BF-425E-A916-9FEDCF9DE380}" destId="{347173A2-E3F3-408C-9B65-8EDD8D254D7C}" srcOrd="2" destOrd="0" presId="urn:microsoft.com/office/officeart/2005/8/layout/orgChart1"/>
    <dgm:cxn modelId="{DE313DA7-FDEF-41E6-A649-47680AC6E4CD}" type="presParOf" srcId="{F0D8CF5E-3549-409C-A686-DC42113C278A}" destId="{2843700E-6CBC-4B00-A2AA-8BFE91D235CD}" srcOrd="2" destOrd="0" presId="urn:microsoft.com/office/officeart/2005/8/layout/orgChart1"/>
    <dgm:cxn modelId="{3BE3C36A-3439-4D59-A9DD-E598F2DD15E8}" type="presParOf" srcId="{13DE0CB4-60F5-4420-A5D2-9AFFFBA9E7CA}" destId="{5A3EEDDC-94ED-4C34-80E1-7C46067DF7BC}" srcOrd="2" destOrd="0" presId="urn:microsoft.com/office/officeart/2005/8/layout/orgChart1"/>
    <dgm:cxn modelId="{A7A7A59F-60FD-4812-9BB1-0B957756DC0E}" type="presParOf" srcId="{13DE0CB4-60F5-4420-A5D2-9AFFFBA9E7CA}" destId="{484C7543-7AC1-442C-A7B2-BFEAB07D38F3}" srcOrd="3" destOrd="0" presId="urn:microsoft.com/office/officeart/2005/8/layout/orgChart1"/>
    <dgm:cxn modelId="{18141649-A99F-46AF-A828-61936CF879DE}" type="presParOf" srcId="{484C7543-7AC1-442C-A7B2-BFEAB07D38F3}" destId="{5941DC76-56AF-4397-B468-C1D4FBD514BB}" srcOrd="0" destOrd="0" presId="urn:microsoft.com/office/officeart/2005/8/layout/orgChart1"/>
    <dgm:cxn modelId="{E22FDA0B-5695-49D5-A691-0454B11D0CCC}" type="presParOf" srcId="{5941DC76-56AF-4397-B468-C1D4FBD514BB}" destId="{0559ECAB-F8AC-442D-AB4C-DE0C2A9720E1}" srcOrd="0" destOrd="0" presId="urn:microsoft.com/office/officeart/2005/8/layout/orgChart1"/>
    <dgm:cxn modelId="{32708F1A-46A6-4EE1-83C3-22E242AF441D}" type="presParOf" srcId="{5941DC76-56AF-4397-B468-C1D4FBD514BB}" destId="{AE8240ED-FB8A-4B77-A79D-1CD8888D15C7}" srcOrd="1" destOrd="0" presId="urn:microsoft.com/office/officeart/2005/8/layout/orgChart1"/>
    <dgm:cxn modelId="{C18BFB52-84FD-4C11-988B-8EF92B3DF067}" type="presParOf" srcId="{484C7543-7AC1-442C-A7B2-BFEAB07D38F3}" destId="{695DC844-D2D9-464C-AA59-D0A2CA30A8ED}" srcOrd="1" destOrd="0" presId="urn:microsoft.com/office/officeart/2005/8/layout/orgChart1"/>
    <dgm:cxn modelId="{B8C9ED17-3AA7-4C5F-8B81-48AEF2AB8673}" type="presParOf" srcId="{695DC844-D2D9-464C-AA59-D0A2CA30A8ED}" destId="{91886162-0BED-46F6-9C9C-7AE290CBE6BC}" srcOrd="0" destOrd="0" presId="urn:microsoft.com/office/officeart/2005/8/layout/orgChart1"/>
    <dgm:cxn modelId="{47DB5049-117B-49F4-B77C-8C90C7132E79}" type="presParOf" srcId="{695DC844-D2D9-464C-AA59-D0A2CA30A8ED}" destId="{BE90C974-6A59-4F4C-BD90-C79895E27D70}" srcOrd="1" destOrd="0" presId="urn:microsoft.com/office/officeart/2005/8/layout/orgChart1"/>
    <dgm:cxn modelId="{F65A577C-133E-4A62-A537-385D11D070C6}" type="presParOf" srcId="{BE90C974-6A59-4F4C-BD90-C79895E27D70}" destId="{F40AD51D-5E33-46E3-84CF-1BBE098F59E5}" srcOrd="0" destOrd="0" presId="urn:microsoft.com/office/officeart/2005/8/layout/orgChart1"/>
    <dgm:cxn modelId="{904E5243-7BB4-43ED-B62B-D30B56C22703}" type="presParOf" srcId="{F40AD51D-5E33-46E3-84CF-1BBE098F59E5}" destId="{EB0FE4C8-14BC-4304-A595-AE8063C24A36}" srcOrd="0" destOrd="0" presId="urn:microsoft.com/office/officeart/2005/8/layout/orgChart1"/>
    <dgm:cxn modelId="{4D78F4CA-CA8B-4354-8433-2A4CE38A4948}" type="presParOf" srcId="{F40AD51D-5E33-46E3-84CF-1BBE098F59E5}" destId="{665BE5DF-70E4-4367-B755-2D7F6B0E6DD8}" srcOrd="1" destOrd="0" presId="urn:microsoft.com/office/officeart/2005/8/layout/orgChart1"/>
    <dgm:cxn modelId="{9200D707-4B80-42A5-B73B-FECD97B38D16}" type="presParOf" srcId="{BE90C974-6A59-4F4C-BD90-C79895E27D70}" destId="{BC1B5E3A-990C-4593-BA8F-C17604383946}" srcOrd="1" destOrd="0" presId="urn:microsoft.com/office/officeart/2005/8/layout/orgChart1"/>
    <dgm:cxn modelId="{34224BC1-7FEF-4700-AFAA-9C62D3D1BF14}" type="presParOf" srcId="{BE90C974-6A59-4F4C-BD90-C79895E27D70}" destId="{9E874D9B-9A52-461A-84E6-B99D887499F3}" srcOrd="2" destOrd="0" presId="urn:microsoft.com/office/officeart/2005/8/layout/orgChart1"/>
    <dgm:cxn modelId="{9B1BC76F-185D-4603-8C14-57A29A449D8B}" type="presParOf" srcId="{695DC844-D2D9-464C-AA59-D0A2CA30A8ED}" destId="{3D9D3AD5-B90A-44BE-AC67-A375E751E502}" srcOrd="2" destOrd="0" presId="urn:microsoft.com/office/officeart/2005/8/layout/orgChart1"/>
    <dgm:cxn modelId="{6A80C581-96D1-4C96-B061-A264E56BA896}" type="presParOf" srcId="{695DC844-D2D9-464C-AA59-D0A2CA30A8ED}" destId="{69135DF4-5E84-45DD-B7E4-32F140D1976C}" srcOrd="3" destOrd="0" presId="urn:microsoft.com/office/officeart/2005/8/layout/orgChart1"/>
    <dgm:cxn modelId="{7A7AC1B5-79AE-4C81-9119-CE52F02B7CB8}" type="presParOf" srcId="{69135DF4-5E84-45DD-B7E4-32F140D1976C}" destId="{20033A92-F30B-416F-BF21-94EC600AD31D}" srcOrd="0" destOrd="0" presId="urn:microsoft.com/office/officeart/2005/8/layout/orgChart1"/>
    <dgm:cxn modelId="{612AC2E4-4309-4632-8EFC-FE2288F6F179}" type="presParOf" srcId="{20033A92-F30B-416F-BF21-94EC600AD31D}" destId="{A2B1E972-F115-4B7B-BA9C-82BD38BA8B8E}" srcOrd="0" destOrd="0" presId="urn:microsoft.com/office/officeart/2005/8/layout/orgChart1"/>
    <dgm:cxn modelId="{290842F2-10C8-4EFF-AD0E-4AC95A26F9C7}" type="presParOf" srcId="{20033A92-F30B-416F-BF21-94EC600AD31D}" destId="{B8DD66C9-406A-4AD9-8622-899F61137402}" srcOrd="1" destOrd="0" presId="urn:microsoft.com/office/officeart/2005/8/layout/orgChart1"/>
    <dgm:cxn modelId="{8885403A-0334-434D-8A1A-FC005B05C499}" type="presParOf" srcId="{69135DF4-5E84-45DD-B7E4-32F140D1976C}" destId="{5D054E0A-07A3-4138-86EB-A23BCE6C04F3}" srcOrd="1" destOrd="0" presId="urn:microsoft.com/office/officeart/2005/8/layout/orgChart1"/>
    <dgm:cxn modelId="{5FAFBBC5-8195-4202-AEB8-CF9E09A163A2}" type="presParOf" srcId="{69135DF4-5E84-45DD-B7E4-32F140D1976C}" destId="{71ECC909-DA31-4D44-95B8-33E12E7BFA2C}" srcOrd="2" destOrd="0" presId="urn:microsoft.com/office/officeart/2005/8/layout/orgChart1"/>
    <dgm:cxn modelId="{6482D8DD-FBF1-41F2-B51D-9E11D8E03266}" type="presParOf" srcId="{695DC844-D2D9-464C-AA59-D0A2CA30A8ED}" destId="{B08930D2-A7B1-4DE9-B6BA-DCE3BFD8BEAA}" srcOrd="4" destOrd="0" presId="urn:microsoft.com/office/officeart/2005/8/layout/orgChart1"/>
    <dgm:cxn modelId="{6D4978A1-2BB0-4DEC-80A6-5BBB74BFBCB6}" type="presParOf" srcId="{695DC844-D2D9-464C-AA59-D0A2CA30A8ED}" destId="{671733D7-BE76-4B2C-A4FA-3C47279DC1C4}" srcOrd="5" destOrd="0" presId="urn:microsoft.com/office/officeart/2005/8/layout/orgChart1"/>
    <dgm:cxn modelId="{318C2A87-728D-4627-8226-8B381ECA3533}" type="presParOf" srcId="{671733D7-BE76-4B2C-A4FA-3C47279DC1C4}" destId="{690AFECA-979E-42BA-9CEB-AEE42D63110B}" srcOrd="0" destOrd="0" presId="urn:microsoft.com/office/officeart/2005/8/layout/orgChart1"/>
    <dgm:cxn modelId="{16C4C0B8-5190-43F5-A9A3-462647AE2F86}" type="presParOf" srcId="{690AFECA-979E-42BA-9CEB-AEE42D63110B}" destId="{934348E6-C73D-4F80-A9AD-9614D4B99853}" srcOrd="0" destOrd="0" presId="urn:microsoft.com/office/officeart/2005/8/layout/orgChart1"/>
    <dgm:cxn modelId="{3368FB51-519A-447E-8149-61DC4BFD4993}" type="presParOf" srcId="{690AFECA-979E-42BA-9CEB-AEE42D63110B}" destId="{C4CA438A-E0E4-49B0-AB67-6142E0F70DCC}" srcOrd="1" destOrd="0" presId="urn:microsoft.com/office/officeart/2005/8/layout/orgChart1"/>
    <dgm:cxn modelId="{30469DAB-8E23-4102-AF92-266028D0E279}" type="presParOf" srcId="{671733D7-BE76-4B2C-A4FA-3C47279DC1C4}" destId="{A02CC48D-5BD6-49DF-ACD2-269DAB18BFCB}" srcOrd="1" destOrd="0" presId="urn:microsoft.com/office/officeart/2005/8/layout/orgChart1"/>
    <dgm:cxn modelId="{3F2511DE-D812-4254-A165-21ADAECE8DD5}" type="presParOf" srcId="{671733D7-BE76-4B2C-A4FA-3C47279DC1C4}" destId="{A9BE38D7-F03E-488B-81E2-37F3DA53D223}" srcOrd="2" destOrd="0" presId="urn:microsoft.com/office/officeart/2005/8/layout/orgChart1"/>
    <dgm:cxn modelId="{2F70DDF5-0C42-42E3-BEBF-EF3670ABBD22}" type="presParOf" srcId="{695DC844-D2D9-464C-AA59-D0A2CA30A8ED}" destId="{B3C45D43-147E-4BB9-9D74-B0CEA412A878}" srcOrd="6" destOrd="0" presId="urn:microsoft.com/office/officeart/2005/8/layout/orgChart1"/>
    <dgm:cxn modelId="{EF84BBCE-EC65-4B63-A178-6EED8A6E922E}" type="presParOf" srcId="{695DC844-D2D9-464C-AA59-D0A2CA30A8ED}" destId="{3E435BF2-344C-477F-B16B-1BA666E02F90}" srcOrd="7" destOrd="0" presId="urn:microsoft.com/office/officeart/2005/8/layout/orgChart1"/>
    <dgm:cxn modelId="{EACFF2B8-434B-4EC8-B553-D1AC420508F0}" type="presParOf" srcId="{3E435BF2-344C-477F-B16B-1BA666E02F90}" destId="{CB41492B-2E4F-4568-AB48-EA49E50F47FA}" srcOrd="0" destOrd="0" presId="urn:microsoft.com/office/officeart/2005/8/layout/orgChart1"/>
    <dgm:cxn modelId="{19346E14-107D-4CD9-8E43-4027F4C4CB6D}" type="presParOf" srcId="{CB41492B-2E4F-4568-AB48-EA49E50F47FA}" destId="{71FC96F4-FBC3-4C5A-A3FA-35B273EFE0DE}" srcOrd="0" destOrd="0" presId="urn:microsoft.com/office/officeart/2005/8/layout/orgChart1"/>
    <dgm:cxn modelId="{BB0ABBED-664D-42AA-A88D-7529D450BBE4}" type="presParOf" srcId="{CB41492B-2E4F-4568-AB48-EA49E50F47FA}" destId="{BACEC2C3-7537-48F8-8E73-96F1E638E831}" srcOrd="1" destOrd="0" presId="urn:microsoft.com/office/officeart/2005/8/layout/orgChart1"/>
    <dgm:cxn modelId="{F59FB811-0CFA-40CD-BF02-32AC2E5DEE65}" type="presParOf" srcId="{3E435BF2-344C-477F-B16B-1BA666E02F90}" destId="{0492FD2D-060A-4CE3-B955-6F7937E4FD39}" srcOrd="1" destOrd="0" presId="urn:microsoft.com/office/officeart/2005/8/layout/orgChart1"/>
    <dgm:cxn modelId="{E90F476B-B9B0-4995-B279-CD0C09FF3BF9}" type="presParOf" srcId="{3E435BF2-344C-477F-B16B-1BA666E02F90}" destId="{BFC6F39D-294F-43B5-AE03-DF6565A00B0C}" srcOrd="2" destOrd="0" presId="urn:microsoft.com/office/officeart/2005/8/layout/orgChart1"/>
    <dgm:cxn modelId="{A3470CBB-C335-4D87-B841-9072AB544DE2}" type="presParOf" srcId="{695DC844-D2D9-464C-AA59-D0A2CA30A8ED}" destId="{A11C3E55-8D45-4079-9D62-36BD55ADDB9B}" srcOrd="8" destOrd="0" presId="urn:microsoft.com/office/officeart/2005/8/layout/orgChart1"/>
    <dgm:cxn modelId="{55AE4DF6-4A9F-41A5-A6AC-EF6B93F49AF7}" type="presParOf" srcId="{695DC844-D2D9-464C-AA59-D0A2CA30A8ED}" destId="{D67F3460-888C-4DE5-9186-D459CE870C24}" srcOrd="9" destOrd="0" presId="urn:microsoft.com/office/officeart/2005/8/layout/orgChart1"/>
    <dgm:cxn modelId="{4A4F05F9-35DC-4762-B885-580F477E3B60}" type="presParOf" srcId="{D67F3460-888C-4DE5-9186-D459CE870C24}" destId="{81D8DC10-7BBC-47DE-8AEF-97E51C73974C}" srcOrd="0" destOrd="0" presId="urn:microsoft.com/office/officeart/2005/8/layout/orgChart1"/>
    <dgm:cxn modelId="{2078701F-9CBD-40E3-B671-1984F761084E}" type="presParOf" srcId="{81D8DC10-7BBC-47DE-8AEF-97E51C73974C}" destId="{EE507019-AD5A-48F8-BF6E-9A5E88D1A83D}" srcOrd="0" destOrd="0" presId="urn:microsoft.com/office/officeart/2005/8/layout/orgChart1"/>
    <dgm:cxn modelId="{10364743-905F-426E-84DF-AF4EE4534846}" type="presParOf" srcId="{81D8DC10-7BBC-47DE-8AEF-97E51C73974C}" destId="{79605528-79CF-475D-BCA6-6D4A36803385}" srcOrd="1" destOrd="0" presId="urn:microsoft.com/office/officeart/2005/8/layout/orgChart1"/>
    <dgm:cxn modelId="{488196FE-7DF6-4253-AD9A-4483AE0DEF7F}" type="presParOf" srcId="{D67F3460-888C-4DE5-9186-D459CE870C24}" destId="{34864C6A-9130-41D4-88DA-5B9CF0A6ACB1}" srcOrd="1" destOrd="0" presId="urn:microsoft.com/office/officeart/2005/8/layout/orgChart1"/>
    <dgm:cxn modelId="{D135A063-40DD-40EB-829F-C80EC7CB1EDE}" type="presParOf" srcId="{D67F3460-888C-4DE5-9186-D459CE870C24}" destId="{47FD39FA-A90E-46A1-9642-7567101583CA}" srcOrd="2" destOrd="0" presId="urn:microsoft.com/office/officeart/2005/8/layout/orgChart1"/>
    <dgm:cxn modelId="{AE266F9B-365A-4035-81D0-D7C9AF4F0219}" type="presParOf" srcId="{484C7543-7AC1-442C-A7B2-BFEAB07D38F3}" destId="{E597B84B-8E26-494E-BC25-5A0F5E11046B}" srcOrd="2" destOrd="0" presId="urn:microsoft.com/office/officeart/2005/8/layout/orgChart1"/>
    <dgm:cxn modelId="{F7FA3CF0-D582-4F64-B949-F0C13D5BDB13}" type="presParOf" srcId="{13DE0CB4-60F5-4420-A5D2-9AFFFBA9E7CA}" destId="{BB3A6CF0-57D8-4544-9B60-2D5F0D1D93AD}" srcOrd="4" destOrd="0" presId="urn:microsoft.com/office/officeart/2005/8/layout/orgChart1"/>
    <dgm:cxn modelId="{07E22E4F-583D-457D-8719-3B65593B6817}" type="presParOf" srcId="{13DE0CB4-60F5-4420-A5D2-9AFFFBA9E7CA}" destId="{B4BC250B-9C73-44D0-8960-0CE77F27A2AC}" srcOrd="5" destOrd="0" presId="urn:microsoft.com/office/officeart/2005/8/layout/orgChart1"/>
    <dgm:cxn modelId="{85AD8A3D-8438-44F0-9364-5B55E649D7A7}" type="presParOf" srcId="{B4BC250B-9C73-44D0-8960-0CE77F27A2AC}" destId="{C3C809C6-4599-4C4C-ACC6-3023167BAD97}" srcOrd="0" destOrd="0" presId="urn:microsoft.com/office/officeart/2005/8/layout/orgChart1"/>
    <dgm:cxn modelId="{763B4508-7923-40CC-9BBE-FDC7DA12E933}" type="presParOf" srcId="{C3C809C6-4599-4C4C-ACC6-3023167BAD97}" destId="{37639D90-AE12-410A-9831-8E4557BC8AC3}" srcOrd="0" destOrd="0" presId="urn:microsoft.com/office/officeart/2005/8/layout/orgChart1"/>
    <dgm:cxn modelId="{33C54BBF-566A-42A7-81DA-9F7C976C5A83}" type="presParOf" srcId="{C3C809C6-4599-4C4C-ACC6-3023167BAD97}" destId="{5F44E7D0-9CF7-4F1C-B19D-6868E7585AC5}" srcOrd="1" destOrd="0" presId="urn:microsoft.com/office/officeart/2005/8/layout/orgChart1"/>
    <dgm:cxn modelId="{BB8D7232-C57D-4C62-BB5D-DA639D11A48F}" type="presParOf" srcId="{B4BC250B-9C73-44D0-8960-0CE77F27A2AC}" destId="{F6950842-0028-4ADF-98EC-EA5B176F9F13}" srcOrd="1" destOrd="0" presId="urn:microsoft.com/office/officeart/2005/8/layout/orgChart1"/>
    <dgm:cxn modelId="{FF6741F3-5B04-4DBF-A7FC-1801BB1EF41F}" type="presParOf" srcId="{F6950842-0028-4ADF-98EC-EA5B176F9F13}" destId="{270783F3-7FD3-453E-8D5D-4722A0DA17FB}" srcOrd="0" destOrd="0" presId="urn:microsoft.com/office/officeart/2005/8/layout/orgChart1"/>
    <dgm:cxn modelId="{4CBE0E84-7DF5-47DA-9FEF-4E530EC15485}" type="presParOf" srcId="{F6950842-0028-4ADF-98EC-EA5B176F9F13}" destId="{58450077-9635-4F0A-B261-81A19B3063D1}" srcOrd="1" destOrd="0" presId="urn:microsoft.com/office/officeart/2005/8/layout/orgChart1"/>
    <dgm:cxn modelId="{A3E971DA-C88F-4FCC-AAF0-DFFC659C5F89}" type="presParOf" srcId="{58450077-9635-4F0A-B261-81A19B3063D1}" destId="{C23A4778-5BA4-4586-AA20-CEB90F777554}" srcOrd="0" destOrd="0" presId="urn:microsoft.com/office/officeart/2005/8/layout/orgChart1"/>
    <dgm:cxn modelId="{043948F9-D886-444E-A1D3-8EA30630AAAC}" type="presParOf" srcId="{C23A4778-5BA4-4586-AA20-CEB90F777554}" destId="{2C2DD782-5738-4BED-AC25-EA922E196E78}" srcOrd="0" destOrd="0" presId="urn:microsoft.com/office/officeart/2005/8/layout/orgChart1"/>
    <dgm:cxn modelId="{D62E319E-9F85-44DD-B0DA-29B8E984FBCD}" type="presParOf" srcId="{C23A4778-5BA4-4586-AA20-CEB90F777554}" destId="{1129DB5D-1228-4907-BB1E-095A7187EE95}" srcOrd="1" destOrd="0" presId="urn:microsoft.com/office/officeart/2005/8/layout/orgChart1"/>
    <dgm:cxn modelId="{620469A1-4409-4E2D-8281-D5CEF9E791A5}" type="presParOf" srcId="{58450077-9635-4F0A-B261-81A19B3063D1}" destId="{54852D34-A7A8-4663-8F6C-5728AACA9AE1}" srcOrd="1" destOrd="0" presId="urn:microsoft.com/office/officeart/2005/8/layout/orgChart1"/>
    <dgm:cxn modelId="{9FF04F94-0345-4D02-816C-F7ED79CD4486}" type="presParOf" srcId="{58450077-9635-4F0A-B261-81A19B3063D1}" destId="{87E197DE-E0DB-45D9-B44A-8FC9B50B8D27}" srcOrd="2" destOrd="0" presId="urn:microsoft.com/office/officeart/2005/8/layout/orgChart1"/>
    <dgm:cxn modelId="{86F7D50A-6B61-4D59-9715-08F42A7EC6DC}" type="presParOf" srcId="{F6950842-0028-4ADF-98EC-EA5B176F9F13}" destId="{BC2826AF-741B-42A6-947C-0324ED4EB97A}" srcOrd="2" destOrd="0" presId="urn:microsoft.com/office/officeart/2005/8/layout/orgChart1"/>
    <dgm:cxn modelId="{BA7AE7C9-F158-43C8-9FB4-512B71B3530B}" type="presParOf" srcId="{F6950842-0028-4ADF-98EC-EA5B176F9F13}" destId="{B0507E1A-7FE2-4418-9012-2F419EA93A10}" srcOrd="3" destOrd="0" presId="urn:microsoft.com/office/officeart/2005/8/layout/orgChart1"/>
    <dgm:cxn modelId="{9FE6C3F8-1243-47F3-8910-3AAD7F01A83E}" type="presParOf" srcId="{B0507E1A-7FE2-4418-9012-2F419EA93A10}" destId="{4DF39F70-2185-4E93-8155-A6C0BA0C80F0}" srcOrd="0" destOrd="0" presId="urn:microsoft.com/office/officeart/2005/8/layout/orgChart1"/>
    <dgm:cxn modelId="{DE9A4C77-3AE6-45EF-968C-D955764384DB}" type="presParOf" srcId="{4DF39F70-2185-4E93-8155-A6C0BA0C80F0}" destId="{D64D3FAD-F5FC-4E95-8949-4591CC84AC81}" srcOrd="0" destOrd="0" presId="urn:microsoft.com/office/officeart/2005/8/layout/orgChart1"/>
    <dgm:cxn modelId="{085400F0-B7F6-47D2-B103-DC06226943C4}" type="presParOf" srcId="{4DF39F70-2185-4E93-8155-A6C0BA0C80F0}" destId="{7CC98439-28B5-4240-954C-F8CA6C6341D2}" srcOrd="1" destOrd="0" presId="urn:microsoft.com/office/officeart/2005/8/layout/orgChart1"/>
    <dgm:cxn modelId="{904707E0-6649-4E7F-9979-826B7260890A}" type="presParOf" srcId="{B0507E1A-7FE2-4418-9012-2F419EA93A10}" destId="{A9274CEA-3B02-40A8-9920-A739355611A8}" srcOrd="1" destOrd="0" presId="urn:microsoft.com/office/officeart/2005/8/layout/orgChart1"/>
    <dgm:cxn modelId="{77D7D63F-9EC5-477E-9FBE-15492931297D}" type="presParOf" srcId="{B0507E1A-7FE2-4418-9012-2F419EA93A10}" destId="{CE1260A4-07CB-4C96-AA3C-9AF4B63C1B3E}" srcOrd="2" destOrd="0" presId="urn:microsoft.com/office/officeart/2005/8/layout/orgChart1"/>
    <dgm:cxn modelId="{BD78947D-7418-48FB-98A7-E41AC353A496}" type="presParOf" srcId="{F6950842-0028-4ADF-98EC-EA5B176F9F13}" destId="{47B9268B-4A2F-4C34-A662-8CDDFB6A13A0}" srcOrd="4" destOrd="0" presId="urn:microsoft.com/office/officeart/2005/8/layout/orgChart1"/>
    <dgm:cxn modelId="{4A3C52C2-F195-43DE-8BD3-52BA25A033BB}" type="presParOf" srcId="{F6950842-0028-4ADF-98EC-EA5B176F9F13}" destId="{2EEA1B04-B80A-48BF-B787-B6E77DC0A408}" srcOrd="5" destOrd="0" presId="urn:microsoft.com/office/officeart/2005/8/layout/orgChart1"/>
    <dgm:cxn modelId="{3123DE5B-9477-4055-ACD6-1785A5E5AFEA}" type="presParOf" srcId="{2EEA1B04-B80A-48BF-B787-B6E77DC0A408}" destId="{69839EF4-667C-42EF-997F-CC5884A6EDA5}" srcOrd="0" destOrd="0" presId="urn:microsoft.com/office/officeart/2005/8/layout/orgChart1"/>
    <dgm:cxn modelId="{7CF19622-13CC-4048-BF50-87D3932545A9}" type="presParOf" srcId="{69839EF4-667C-42EF-997F-CC5884A6EDA5}" destId="{9C0C23C3-235B-444B-BB44-9A4184F07524}" srcOrd="0" destOrd="0" presId="urn:microsoft.com/office/officeart/2005/8/layout/orgChart1"/>
    <dgm:cxn modelId="{BAC7C92F-5D5B-4B9C-A078-628E42697EA8}" type="presParOf" srcId="{69839EF4-667C-42EF-997F-CC5884A6EDA5}" destId="{7942E371-FCCB-4336-832A-A61236AB72EB}" srcOrd="1" destOrd="0" presId="urn:microsoft.com/office/officeart/2005/8/layout/orgChart1"/>
    <dgm:cxn modelId="{298CF516-E47B-4C81-8C52-6D8BA16BE664}" type="presParOf" srcId="{2EEA1B04-B80A-48BF-B787-B6E77DC0A408}" destId="{5B875F83-2E7B-44FD-BFC7-CACB44E182BC}" srcOrd="1" destOrd="0" presId="urn:microsoft.com/office/officeart/2005/8/layout/orgChart1"/>
    <dgm:cxn modelId="{56CF94DF-E458-48A2-9B8E-5D3ED871F731}" type="presParOf" srcId="{2EEA1B04-B80A-48BF-B787-B6E77DC0A408}" destId="{57307ACD-3A4D-4D98-BA28-43A1F4DF1792}" srcOrd="2" destOrd="0" presId="urn:microsoft.com/office/officeart/2005/8/layout/orgChart1"/>
    <dgm:cxn modelId="{61CE5C0A-696C-41DC-B0AE-109B1EC893FA}" type="presParOf" srcId="{B4BC250B-9C73-44D0-8960-0CE77F27A2AC}" destId="{E4AA701B-3692-46B9-BCD4-DBE1656940D2}" srcOrd="2" destOrd="0" presId="urn:microsoft.com/office/officeart/2005/8/layout/orgChart1"/>
    <dgm:cxn modelId="{76C6F7D0-5549-49C4-800E-1C88BBBB6E9E}" type="presParOf" srcId="{13DE0CB4-60F5-4420-A5D2-9AFFFBA9E7CA}" destId="{5168ADFF-67E4-4D42-83D7-3D64B54D0C30}" srcOrd="6" destOrd="0" presId="urn:microsoft.com/office/officeart/2005/8/layout/orgChart1"/>
    <dgm:cxn modelId="{BB8904C7-1FEB-4D11-8111-EBD07F8E535F}" type="presParOf" srcId="{13DE0CB4-60F5-4420-A5D2-9AFFFBA9E7CA}" destId="{2E185E2E-2560-464C-9F9A-E05E37F8D1E9}" srcOrd="7" destOrd="0" presId="urn:microsoft.com/office/officeart/2005/8/layout/orgChart1"/>
    <dgm:cxn modelId="{03D00A7D-B009-4AF2-84C0-912E46AFC365}" type="presParOf" srcId="{2E185E2E-2560-464C-9F9A-E05E37F8D1E9}" destId="{C50FA8D7-8704-4796-9D7D-8380ECAEE892}" srcOrd="0" destOrd="0" presId="urn:microsoft.com/office/officeart/2005/8/layout/orgChart1"/>
    <dgm:cxn modelId="{95FB9F5C-32F4-45EB-BFBE-596711C5C201}" type="presParOf" srcId="{C50FA8D7-8704-4796-9D7D-8380ECAEE892}" destId="{475C82E2-B5B0-4542-9D29-D630FC1E151C}" srcOrd="0" destOrd="0" presId="urn:microsoft.com/office/officeart/2005/8/layout/orgChart1"/>
    <dgm:cxn modelId="{D6C0B397-6E79-4362-9C7D-74D872ED5599}" type="presParOf" srcId="{C50FA8D7-8704-4796-9D7D-8380ECAEE892}" destId="{73966C30-A039-4FE3-B215-4E411D10E94B}" srcOrd="1" destOrd="0" presId="urn:microsoft.com/office/officeart/2005/8/layout/orgChart1"/>
    <dgm:cxn modelId="{6ABAA4F6-3988-4922-B6CB-6DFB321C6814}" type="presParOf" srcId="{2E185E2E-2560-464C-9F9A-E05E37F8D1E9}" destId="{019B348F-05FC-4FBE-89C3-C3F04E19DFFC}" srcOrd="1" destOrd="0" presId="urn:microsoft.com/office/officeart/2005/8/layout/orgChart1"/>
    <dgm:cxn modelId="{2FDFA9D9-8EF8-4A70-8D5E-D26A2A16EE81}" type="presParOf" srcId="{019B348F-05FC-4FBE-89C3-C3F04E19DFFC}" destId="{2A4A67C2-41D6-4F28-9F57-CE872BD48668}" srcOrd="0" destOrd="0" presId="urn:microsoft.com/office/officeart/2005/8/layout/orgChart1"/>
    <dgm:cxn modelId="{BDABFF96-1757-49F1-B5C9-D0C4D1ECC79A}" type="presParOf" srcId="{019B348F-05FC-4FBE-89C3-C3F04E19DFFC}" destId="{B06CAEAB-CC14-41FD-9A55-C9AB275F8A4F}" srcOrd="1" destOrd="0" presId="urn:microsoft.com/office/officeart/2005/8/layout/orgChart1"/>
    <dgm:cxn modelId="{54D859B3-5C92-43EC-8C85-4777E210ACD6}" type="presParOf" srcId="{B06CAEAB-CC14-41FD-9A55-C9AB275F8A4F}" destId="{B7286F34-D0E0-4DA4-8201-6A7C71AA694C}" srcOrd="0" destOrd="0" presId="urn:microsoft.com/office/officeart/2005/8/layout/orgChart1"/>
    <dgm:cxn modelId="{DAD91331-3C08-44EC-B7D4-19F36EAE12F7}" type="presParOf" srcId="{B7286F34-D0E0-4DA4-8201-6A7C71AA694C}" destId="{6BE8A085-2FE3-4670-A604-3D3ED8F42E36}" srcOrd="0" destOrd="0" presId="urn:microsoft.com/office/officeart/2005/8/layout/orgChart1"/>
    <dgm:cxn modelId="{2D2DD896-1BE6-4B62-B925-3589344EAD89}" type="presParOf" srcId="{B7286F34-D0E0-4DA4-8201-6A7C71AA694C}" destId="{15518961-F4B5-4BC9-B3DA-CABAC772BC96}" srcOrd="1" destOrd="0" presId="urn:microsoft.com/office/officeart/2005/8/layout/orgChart1"/>
    <dgm:cxn modelId="{5CD51433-E2CE-4FD9-B0BE-31AC38905D43}" type="presParOf" srcId="{B06CAEAB-CC14-41FD-9A55-C9AB275F8A4F}" destId="{03EC58C3-7307-4711-8B90-BC91AABCA684}" srcOrd="1" destOrd="0" presId="urn:microsoft.com/office/officeart/2005/8/layout/orgChart1"/>
    <dgm:cxn modelId="{57289E88-3F58-438C-BB40-114121D42108}" type="presParOf" srcId="{B06CAEAB-CC14-41FD-9A55-C9AB275F8A4F}" destId="{BC1BB3E4-FBC4-43FA-982D-9682BC6F2A98}" srcOrd="2" destOrd="0" presId="urn:microsoft.com/office/officeart/2005/8/layout/orgChart1"/>
    <dgm:cxn modelId="{277D0EF7-3A96-476A-9655-E89716F0AC4B}" type="presParOf" srcId="{019B348F-05FC-4FBE-89C3-C3F04E19DFFC}" destId="{95A17449-E995-497F-8E23-83B133EC4C2D}" srcOrd="2" destOrd="0" presId="urn:microsoft.com/office/officeart/2005/8/layout/orgChart1"/>
    <dgm:cxn modelId="{BBDA5666-31E6-483E-8FA0-B50AA0E4AC20}" type="presParOf" srcId="{019B348F-05FC-4FBE-89C3-C3F04E19DFFC}" destId="{ABA3166E-BDEF-4BF9-9A6A-38BBCB8C8F27}" srcOrd="3" destOrd="0" presId="urn:microsoft.com/office/officeart/2005/8/layout/orgChart1"/>
    <dgm:cxn modelId="{181EA75A-4EF5-4635-8FA9-07D598B658D3}" type="presParOf" srcId="{ABA3166E-BDEF-4BF9-9A6A-38BBCB8C8F27}" destId="{019DB58A-EE8F-41A2-832E-20E08AE9F349}" srcOrd="0" destOrd="0" presId="urn:microsoft.com/office/officeart/2005/8/layout/orgChart1"/>
    <dgm:cxn modelId="{509A19CA-36EF-4276-8C75-4EB0ABB7F4CF}" type="presParOf" srcId="{019DB58A-EE8F-41A2-832E-20E08AE9F349}" destId="{7741907F-E48D-4DE5-A819-47903F18C284}" srcOrd="0" destOrd="0" presId="urn:microsoft.com/office/officeart/2005/8/layout/orgChart1"/>
    <dgm:cxn modelId="{517A7020-B476-4C42-BC6E-286DCFEC5B29}" type="presParOf" srcId="{019DB58A-EE8F-41A2-832E-20E08AE9F349}" destId="{78CF703B-6DF6-42C1-BA00-9694909E6E83}" srcOrd="1" destOrd="0" presId="urn:microsoft.com/office/officeart/2005/8/layout/orgChart1"/>
    <dgm:cxn modelId="{7E0FEF73-6FB0-4E47-8635-1CD3F1E2E839}" type="presParOf" srcId="{ABA3166E-BDEF-4BF9-9A6A-38BBCB8C8F27}" destId="{49CDB6B9-DE43-4016-B7CA-B83B11504EBC}" srcOrd="1" destOrd="0" presId="urn:microsoft.com/office/officeart/2005/8/layout/orgChart1"/>
    <dgm:cxn modelId="{10DE4420-B833-4560-973D-342D4C64ACE8}" type="presParOf" srcId="{ABA3166E-BDEF-4BF9-9A6A-38BBCB8C8F27}" destId="{EB52BF80-96D7-405D-B289-CB6581A9C37E}" srcOrd="2" destOrd="0" presId="urn:microsoft.com/office/officeart/2005/8/layout/orgChart1"/>
    <dgm:cxn modelId="{DBC31C2F-7BB4-46D4-96FA-9E65559AB922}" type="presParOf" srcId="{2E185E2E-2560-464C-9F9A-E05E37F8D1E9}" destId="{472DC5AC-7F86-499A-9F63-2AAEAB32547B}" srcOrd="2" destOrd="0" presId="urn:microsoft.com/office/officeart/2005/8/layout/orgChart1"/>
    <dgm:cxn modelId="{603072A5-0131-424C-A0EB-94A00272F7A4}" type="presParOf" srcId="{13DE0CB4-60F5-4420-A5D2-9AFFFBA9E7CA}" destId="{75C1F09A-F15A-43FB-BF74-4DE2DF26F810}" srcOrd="8" destOrd="0" presId="urn:microsoft.com/office/officeart/2005/8/layout/orgChart1"/>
    <dgm:cxn modelId="{33F54701-C84E-4D0E-83B9-3C755BA1C230}" type="presParOf" srcId="{13DE0CB4-60F5-4420-A5D2-9AFFFBA9E7CA}" destId="{D3E27011-BCE5-47C2-A0F6-E8F3EC06D341}" srcOrd="9" destOrd="0" presId="urn:microsoft.com/office/officeart/2005/8/layout/orgChart1"/>
    <dgm:cxn modelId="{510F3BA3-2994-453B-8733-E02BE2538070}" type="presParOf" srcId="{D3E27011-BCE5-47C2-A0F6-E8F3EC06D341}" destId="{F869EE16-6433-40CB-9BF3-2A0696FF2265}" srcOrd="0" destOrd="0" presId="urn:microsoft.com/office/officeart/2005/8/layout/orgChart1"/>
    <dgm:cxn modelId="{7931325F-B484-4C73-9729-2A6C954198FD}" type="presParOf" srcId="{F869EE16-6433-40CB-9BF3-2A0696FF2265}" destId="{196C0A34-6014-4259-AF60-902AD21E5967}" srcOrd="0" destOrd="0" presId="urn:microsoft.com/office/officeart/2005/8/layout/orgChart1"/>
    <dgm:cxn modelId="{C65C1923-DD9B-426B-8CD2-D547B0DAC000}" type="presParOf" srcId="{F869EE16-6433-40CB-9BF3-2A0696FF2265}" destId="{7F18F06B-1ED2-43D4-A3F7-6428B03502B9}" srcOrd="1" destOrd="0" presId="urn:microsoft.com/office/officeart/2005/8/layout/orgChart1"/>
    <dgm:cxn modelId="{1331AE4B-CE72-4E02-80BF-0FAFA4D900EB}" type="presParOf" srcId="{D3E27011-BCE5-47C2-A0F6-E8F3EC06D341}" destId="{43B70F30-D87E-40E7-A2DF-F4A355F8836F}" srcOrd="1" destOrd="0" presId="urn:microsoft.com/office/officeart/2005/8/layout/orgChart1"/>
    <dgm:cxn modelId="{AE819A4D-1CA4-48A4-956F-595925F82F5A}" type="presParOf" srcId="{43B70F30-D87E-40E7-A2DF-F4A355F8836F}" destId="{59B4CAFE-4BA0-45E7-92B9-625C68934B3C}" srcOrd="0" destOrd="0" presId="urn:microsoft.com/office/officeart/2005/8/layout/orgChart1"/>
    <dgm:cxn modelId="{B55B915F-B0FF-47FA-848F-80CFED526ADE}" type="presParOf" srcId="{43B70F30-D87E-40E7-A2DF-F4A355F8836F}" destId="{CBC07967-C821-4B8A-824D-C3299D978754}" srcOrd="1" destOrd="0" presId="urn:microsoft.com/office/officeart/2005/8/layout/orgChart1"/>
    <dgm:cxn modelId="{4A6C5947-D8A7-45EF-ACBE-6FE1DA5B7071}" type="presParOf" srcId="{CBC07967-C821-4B8A-824D-C3299D978754}" destId="{03138E7E-E2B5-4A62-A519-DF932C683E60}" srcOrd="0" destOrd="0" presId="urn:microsoft.com/office/officeart/2005/8/layout/orgChart1"/>
    <dgm:cxn modelId="{ADA61190-651B-4D4C-9198-05E71E6EBF79}" type="presParOf" srcId="{03138E7E-E2B5-4A62-A519-DF932C683E60}" destId="{A18A997B-FF1B-4BE9-8FBA-0B921A4D4A40}" srcOrd="0" destOrd="0" presId="urn:microsoft.com/office/officeart/2005/8/layout/orgChart1"/>
    <dgm:cxn modelId="{058494BD-854D-49AD-98B1-228998A95533}" type="presParOf" srcId="{03138E7E-E2B5-4A62-A519-DF932C683E60}" destId="{33C37D21-D4FE-4EE6-A5BC-C5F345C9BFC5}" srcOrd="1" destOrd="0" presId="urn:microsoft.com/office/officeart/2005/8/layout/orgChart1"/>
    <dgm:cxn modelId="{08CD0502-A863-407B-9FFF-A07D61ADABD2}" type="presParOf" srcId="{CBC07967-C821-4B8A-824D-C3299D978754}" destId="{7C3AA738-658D-47E9-995A-28FBFDECB4B6}" srcOrd="1" destOrd="0" presId="urn:microsoft.com/office/officeart/2005/8/layout/orgChart1"/>
    <dgm:cxn modelId="{5A19ECC6-2A74-4E76-A84F-2BC7BA339004}" type="presParOf" srcId="{CBC07967-C821-4B8A-824D-C3299D978754}" destId="{C7F62977-9994-476F-AA9D-E461836089D7}" srcOrd="2" destOrd="0" presId="urn:microsoft.com/office/officeart/2005/8/layout/orgChart1"/>
    <dgm:cxn modelId="{BBDE566E-C5C1-4C61-8D72-DBECB2B5759A}" type="presParOf" srcId="{43B70F30-D87E-40E7-A2DF-F4A355F8836F}" destId="{1D0A1510-69D3-4C3F-B44C-B399CB1A64A8}" srcOrd="2" destOrd="0" presId="urn:microsoft.com/office/officeart/2005/8/layout/orgChart1"/>
    <dgm:cxn modelId="{703E3C59-2D98-4BC0-B4AC-9D72D254432C}" type="presParOf" srcId="{43B70F30-D87E-40E7-A2DF-F4A355F8836F}" destId="{2AD673BC-2615-4474-8BBC-4ED49E727B41}" srcOrd="3" destOrd="0" presId="urn:microsoft.com/office/officeart/2005/8/layout/orgChart1"/>
    <dgm:cxn modelId="{8399F020-7686-4B61-A991-552DDD2E09AC}" type="presParOf" srcId="{2AD673BC-2615-4474-8BBC-4ED49E727B41}" destId="{23B00EE0-78CA-4F49-8E75-B00B5E1A7A97}" srcOrd="0" destOrd="0" presId="urn:microsoft.com/office/officeart/2005/8/layout/orgChart1"/>
    <dgm:cxn modelId="{C2C4B414-B38D-4430-904A-CD3D994D5CD4}" type="presParOf" srcId="{23B00EE0-78CA-4F49-8E75-B00B5E1A7A97}" destId="{3078B92A-3D85-4A59-AEDF-27A795C35017}" srcOrd="0" destOrd="0" presId="urn:microsoft.com/office/officeart/2005/8/layout/orgChart1"/>
    <dgm:cxn modelId="{1CCFAE4F-7FAB-4C45-A81F-417FE2275500}" type="presParOf" srcId="{23B00EE0-78CA-4F49-8E75-B00B5E1A7A97}" destId="{2AB0E282-76F9-4CF1-ADDD-FC050C6FD9F4}" srcOrd="1" destOrd="0" presId="urn:microsoft.com/office/officeart/2005/8/layout/orgChart1"/>
    <dgm:cxn modelId="{0D187893-DC5A-49EF-900D-8550D8D563A7}" type="presParOf" srcId="{2AD673BC-2615-4474-8BBC-4ED49E727B41}" destId="{1E4BD6C9-065B-49CD-8683-818C9518747A}" srcOrd="1" destOrd="0" presId="urn:microsoft.com/office/officeart/2005/8/layout/orgChart1"/>
    <dgm:cxn modelId="{F8FA8164-50C8-4A0E-B9F0-A7AD0D32D0CA}" type="presParOf" srcId="{2AD673BC-2615-4474-8BBC-4ED49E727B41}" destId="{DB000638-E8E7-494D-A641-783135615655}" srcOrd="2" destOrd="0" presId="urn:microsoft.com/office/officeart/2005/8/layout/orgChart1"/>
    <dgm:cxn modelId="{C2FE577D-F0E5-4E2D-8AA5-7407BDC7C71A}" type="presParOf" srcId="{D3E27011-BCE5-47C2-A0F6-E8F3EC06D341}" destId="{536DDE4F-BEB5-4011-AF83-B6F2B2F28F16}" srcOrd="2" destOrd="0" presId="urn:microsoft.com/office/officeart/2005/8/layout/orgChart1"/>
    <dgm:cxn modelId="{384B0A21-C092-4492-8D99-0704E841DDE6}" type="presParOf" srcId="{13DE0CB4-60F5-4420-A5D2-9AFFFBA9E7CA}" destId="{3A1B8AF7-303E-4404-940E-8A3A50BB3E2C}" srcOrd="10" destOrd="0" presId="urn:microsoft.com/office/officeart/2005/8/layout/orgChart1"/>
    <dgm:cxn modelId="{FADE61BE-CE12-4E3B-A696-845177AB8FA5}" type="presParOf" srcId="{13DE0CB4-60F5-4420-A5D2-9AFFFBA9E7CA}" destId="{6D26C80B-B3B6-40D4-9551-8D32ADF372F3}" srcOrd="11" destOrd="0" presId="urn:microsoft.com/office/officeart/2005/8/layout/orgChart1"/>
    <dgm:cxn modelId="{B9B79930-14EA-453F-97A2-CEC7B03680D3}" type="presParOf" srcId="{6D26C80B-B3B6-40D4-9551-8D32ADF372F3}" destId="{3ACC5932-1A6B-4D94-9BEC-55FE072CEF21}" srcOrd="0" destOrd="0" presId="urn:microsoft.com/office/officeart/2005/8/layout/orgChart1"/>
    <dgm:cxn modelId="{5027B3D6-0066-403D-8876-DD992E85513E}" type="presParOf" srcId="{3ACC5932-1A6B-4D94-9BEC-55FE072CEF21}" destId="{4CBD350F-806E-4542-8177-B74D8EEE5615}" srcOrd="0" destOrd="0" presId="urn:microsoft.com/office/officeart/2005/8/layout/orgChart1"/>
    <dgm:cxn modelId="{B32B6EE1-A618-430C-BEBC-67EEE302B23A}" type="presParOf" srcId="{3ACC5932-1A6B-4D94-9BEC-55FE072CEF21}" destId="{D59D6AF3-F8C1-4D85-8506-A10CDA836BD4}" srcOrd="1" destOrd="0" presId="urn:microsoft.com/office/officeart/2005/8/layout/orgChart1"/>
    <dgm:cxn modelId="{3608AC6D-CDB4-4DE0-9DE1-CEBC8A803615}" type="presParOf" srcId="{6D26C80B-B3B6-40D4-9551-8D32ADF372F3}" destId="{B7307020-E4F0-4E0D-8663-53A8347DE6D9}" srcOrd="1" destOrd="0" presId="urn:microsoft.com/office/officeart/2005/8/layout/orgChart1"/>
    <dgm:cxn modelId="{F7CEDFDC-4169-4BCF-8B94-B846DD472F54}" type="presParOf" srcId="{B7307020-E4F0-4E0D-8663-53A8347DE6D9}" destId="{C9D88450-296A-4DBA-8132-05DE81B30C54}" srcOrd="0" destOrd="0" presId="urn:microsoft.com/office/officeart/2005/8/layout/orgChart1"/>
    <dgm:cxn modelId="{80A7E23E-1134-467F-85B7-824626790E64}" type="presParOf" srcId="{B7307020-E4F0-4E0D-8663-53A8347DE6D9}" destId="{CFAD1B87-81E2-4F79-A1E1-483F8609D670}" srcOrd="1" destOrd="0" presId="urn:microsoft.com/office/officeart/2005/8/layout/orgChart1"/>
    <dgm:cxn modelId="{FCA5E962-C191-48CE-AFE2-D28223C6ED9D}" type="presParOf" srcId="{CFAD1B87-81E2-4F79-A1E1-483F8609D670}" destId="{408439B4-6B6F-4522-B0D6-4759DD1CA20C}" srcOrd="0" destOrd="0" presId="urn:microsoft.com/office/officeart/2005/8/layout/orgChart1"/>
    <dgm:cxn modelId="{CB97C7D7-4464-40DA-98D3-8FF40A6A284E}" type="presParOf" srcId="{408439B4-6B6F-4522-B0D6-4759DD1CA20C}" destId="{230DB9C3-C1C3-432A-9EF2-AD4969BC8C5E}" srcOrd="0" destOrd="0" presId="urn:microsoft.com/office/officeart/2005/8/layout/orgChart1"/>
    <dgm:cxn modelId="{33C37565-9939-43DC-B31D-8D8C8D8B99C5}" type="presParOf" srcId="{408439B4-6B6F-4522-B0D6-4759DD1CA20C}" destId="{32E4F1B1-3C5F-43C2-9960-19448FB465A6}" srcOrd="1" destOrd="0" presId="urn:microsoft.com/office/officeart/2005/8/layout/orgChart1"/>
    <dgm:cxn modelId="{4D79B965-223D-40F0-848D-3B6AF782AE02}" type="presParOf" srcId="{CFAD1B87-81E2-4F79-A1E1-483F8609D670}" destId="{225D008F-3A65-4B33-B350-0BE72E6A6C8D}" srcOrd="1" destOrd="0" presId="urn:microsoft.com/office/officeart/2005/8/layout/orgChart1"/>
    <dgm:cxn modelId="{444C6787-D1C1-490F-BD2A-B9F73E9FE612}" type="presParOf" srcId="{CFAD1B87-81E2-4F79-A1E1-483F8609D670}" destId="{1C5F9E4E-B843-4898-AD9D-607B7B79D29D}" srcOrd="2" destOrd="0" presId="urn:microsoft.com/office/officeart/2005/8/layout/orgChart1"/>
    <dgm:cxn modelId="{42C2B5C5-0C6B-4E93-9930-7DA15EFE909A}" type="presParOf" srcId="{B7307020-E4F0-4E0D-8663-53A8347DE6D9}" destId="{C89FA48B-E142-4A05-84A1-342C3558CDAE}" srcOrd="2" destOrd="0" presId="urn:microsoft.com/office/officeart/2005/8/layout/orgChart1"/>
    <dgm:cxn modelId="{2F2A763B-7343-4A3D-9DA5-1FAD4D81C64A}" type="presParOf" srcId="{B7307020-E4F0-4E0D-8663-53A8347DE6D9}" destId="{7F858832-CAB3-4709-9109-4A4AC7F0049D}" srcOrd="3" destOrd="0" presId="urn:microsoft.com/office/officeart/2005/8/layout/orgChart1"/>
    <dgm:cxn modelId="{BCE1BAE2-970F-41DB-B3D7-6D3E18020320}" type="presParOf" srcId="{7F858832-CAB3-4709-9109-4A4AC7F0049D}" destId="{C48EBB8C-B961-4FE4-BF01-90E7E698BA99}" srcOrd="0" destOrd="0" presId="urn:microsoft.com/office/officeart/2005/8/layout/orgChart1"/>
    <dgm:cxn modelId="{89777D71-B956-4CD4-A70D-CD5D85FB42E8}" type="presParOf" srcId="{C48EBB8C-B961-4FE4-BF01-90E7E698BA99}" destId="{B60A5E6C-CCFB-4C74-96CD-562DFB1D3B62}" srcOrd="0" destOrd="0" presId="urn:microsoft.com/office/officeart/2005/8/layout/orgChart1"/>
    <dgm:cxn modelId="{FF2E735A-8ACC-4B65-9F48-9BEFEC6978FB}" type="presParOf" srcId="{C48EBB8C-B961-4FE4-BF01-90E7E698BA99}" destId="{6A0F200A-22E1-4764-83FC-C537C43E7B20}" srcOrd="1" destOrd="0" presId="urn:microsoft.com/office/officeart/2005/8/layout/orgChart1"/>
    <dgm:cxn modelId="{6C54E279-AE6C-4467-B1AC-3257037D3160}" type="presParOf" srcId="{7F858832-CAB3-4709-9109-4A4AC7F0049D}" destId="{51AD7084-F53C-448B-9D64-573932D8A18A}" srcOrd="1" destOrd="0" presId="urn:microsoft.com/office/officeart/2005/8/layout/orgChart1"/>
    <dgm:cxn modelId="{C4096D7A-F09F-48E5-84E6-C8751CB8F094}" type="presParOf" srcId="{7F858832-CAB3-4709-9109-4A4AC7F0049D}" destId="{5DC7C013-E99B-4EEE-8B84-6B10D9CC84E8}" srcOrd="2" destOrd="0" presId="urn:microsoft.com/office/officeart/2005/8/layout/orgChart1"/>
    <dgm:cxn modelId="{A141EE38-2549-4725-9B88-4B1EE3CABEE9}" type="presParOf" srcId="{6D26C80B-B3B6-40D4-9551-8D32ADF372F3}" destId="{195400D7-4E70-4DC7-B037-60A11CD38CAC}" srcOrd="2" destOrd="0" presId="urn:microsoft.com/office/officeart/2005/8/layout/orgChart1"/>
    <dgm:cxn modelId="{4F9ABCBE-B054-4660-AECB-1F6969A87BA7}" type="presParOf" srcId="{13DE0CB4-60F5-4420-A5D2-9AFFFBA9E7CA}" destId="{25884ECB-E78D-40D3-BB5F-E3613F1F5BCC}" srcOrd="12" destOrd="0" presId="urn:microsoft.com/office/officeart/2005/8/layout/orgChart1"/>
    <dgm:cxn modelId="{AAEBB80B-577A-47EF-B3AF-A5D82139F40B}" type="presParOf" srcId="{13DE0CB4-60F5-4420-A5D2-9AFFFBA9E7CA}" destId="{B4E62202-F6E7-42AD-8540-787095D056E9}" srcOrd="13" destOrd="0" presId="urn:microsoft.com/office/officeart/2005/8/layout/orgChart1"/>
    <dgm:cxn modelId="{F8CD83DB-7C23-47C5-A524-9D33B67ED7D6}" type="presParOf" srcId="{B4E62202-F6E7-42AD-8540-787095D056E9}" destId="{01A16858-821B-4D7D-9930-27F57798EC8F}" srcOrd="0" destOrd="0" presId="urn:microsoft.com/office/officeart/2005/8/layout/orgChart1"/>
    <dgm:cxn modelId="{CF7EA035-0A8B-45A3-923E-9D7F8B448B86}" type="presParOf" srcId="{01A16858-821B-4D7D-9930-27F57798EC8F}" destId="{D0685D3E-D565-4719-8BD6-22958A6BC964}" srcOrd="0" destOrd="0" presId="urn:microsoft.com/office/officeart/2005/8/layout/orgChart1"/>
    <dgm:cxn modelId="{C261DE34-7D42-40BD-B8ED-D27B613A7FAE}" type="presParOf" srcId="{01A16858-821B-4D7D-9930-27F57798EC8F}" destId="{EFC812C0-0EFE-4F38-942C-5030A4DFA7C0}" srcOrd="1" destOrd="0" presId="urn:microsoft.com/office/officeart/2005/8/layout/orgChart1"/>
    <dgm:cxn modelId="{B1845595-8B09-48AE-AF2F-03192DBC32F2}" type="presParOf" srcId="{B4E62202-F6E7-42AD-8540-787095D056E9}" destId="{F2368564-5BCC-488F-AD6A-19E8B3E375ED}" srcOrd="1" destOrd="0" presId="urn:microsoft.com/office/officeart/2005/8/layout/orgChart1"/>
    <dgm:cxn modelId="{360DE8D8-DC89-4E0B-B7EE-94A2386853AE}" type="presParOf" srcId="{F2368564-5BCC-488F-AD6A-19E8B3E375ED}" destId="{ABCE9BBE-2F7B-4C6E-8C58-197FCD6DE217}" srcOrd="0" destOrd="0" presId="urn:microsoft.com/office/officeart/2005/8/layout/orgChart1"/>
    <dgm:cxn modelId="{5ADFCC19-CDC3-4E67-84CB-9D6B980BDF7B}" type="presParOf" srcId="{F2368564-5BCC-488F-AD6A-19E8B3E375ED}" destId="{75442064-DDEF-4B77-824B-D8F22F43DC9D}" srcOrd="1" destOrd="0" presId="urn:microsoft.com/office/officeart/2005/8/layout/orgChart1"/>
    <dgm:cxn modelId="{5E1DE50E-06ED-4EC8-824E-F9DBB91FDFBA}" type="presParOf" srcId="{75442064-DDEF-4B77-824B-D8F22F43DC9D}" destId="{05A65C30-BD23-4F65-9944-8C0617D7729D}" srcOrd="0" destOrd="0" presId="urn:microsoft.com/office/officeart/2005/8/layout/orgChart1"/>
    <dgm:cxn modelId="{EC6C22BD-F0C8-4690-8736-AB70CEE6EBF4}" type="presParOf" srcId="{05A65C30-BD23-4F65-9944-8C0617D7729D}" destId="{72A1D985-B03C-4434-86E3-D312E7CDE5FA}" srcOrd="0" destOrd="0" presId="urn:microsoft.com/office/officeart/2005/8/layout/orgChart1"/>
    <dgm:cxn modelId="{810554F0-2918-4F8A-8975-0FA85276A73B}" type="presParOf" srcId="{05A65C30-BD23-4F65-9944-8C0617D7729D}" destId="{0307F423-F0A6-44B7-893B-C5CAD1CF9D89}" srcOrd="1" destOrd="0" presId="urn:microsoft.com/office/officeart/2005/8/layout/orgChart1"/>
    <dgm:cxn modelId="{808E12B3-AF91-4E8F-8D80-BB4AA18E924B}" type="presParOf" srcId="{75442064-DDEF-4B77-824B-D8F22F43DC9D}" destId="{62AA97CD-0162-437F-9C85-3FD5A6D40C16}" srcOrd="1" destOrd="0" presId="urn:microsoft.com/office/officeart/2005/8/layout/orgChart1"/>
    <dgm:cxn modelId="{80E04E66-9108-4BB9-8E70-2E6AA071AC5E}" type="presParOf" srcId="{75442064-DDEF-4B77-824B-D8F22F43DC9D}" destId="{A7524B43-8AE8-4192-A4C4-028AEDA30B4B}" srcOrd="2" destOrd="0" presId="urn:microsoft.com/office/officeart/2005/8/layout/orgChart1"/>
    <dgm:cxn modelId="{67FEBF59-BCBC-42A8-ADBF-9A8BF03D9723}" type="presParOf" srcId="{F2368564-5BCC-488F-AD6A-19E8B3E375ED}" destId="{B2FB9371-016A-4389-B255-25663DE442C4}" srcOrd="2" destOrd="0" presId="urn:microsoft.com/office/officeart/2005/8/layout/orgChart1"/>
    <dgm:cxn modelId="{941A221A-DE51-4BB7-9EED-CF65B8D207EB}" type="presParOf" srcId="{F2368564-5BCC-488F-AD6A-19E8B3E375ED}" destId="{3D37E3F6-A276-4ABB-8C27-7CB89A74F9BC}" srcOrd="3" destOrd="0" presId="urn:microsoft.com/office/officeart/2005/8/layout/orgChart1"/>
    <dgm:cxn modelId="{7B3B440B-3C50-454C-B111-0EF7A7D49557}" type="presParOf" srcId="{3D37E3F6-A276-4ABB-8C27-7CB89A74F9BC}" destId="{C990AE31-2EA3-4455-9F80-E90C2BC83D0F}" srcOrd="0" destOrd="0" presId="urn:microsoft.com/office/officeart/2005/8/layout/orgChart1"/>
    <dgm:cxn modelId="{48C01584-0F0A-4EC8-AD78-5DA368F95158}" type="presParOf" srcId="{C990AE31-2EA3-4455-9F80-E90C2BC83D0F}" destId="{A3A08599-5831-48BE-972B-0B1F6BE7B149}" srcOrd="0" destOrd="0" presId="urn:microsoft.com/office/officeart/2005/8/layout/orgChart1"/>
    <dgm:cxn modelId="{83F28A0F-3431-4324-B743-83819E007B50}" type="presParOf" srcId="{C990AE31-2EA3-4455-9F80-E90C2BC83D0F}" destId="{684B4E17-52E3-4B8F-AF2B-5EC04E42B928}" srcOrd="1" destOrd="0" presId="urn:microsoft.com/office/officeart/2005/8/layout/orgChart1"/>
    <dgm:cxn modelId="{2DC109B0-C43C-4753-89CF-A3930744C822}" type="presParOf" srcId="{3D37E3F6-A276-4ABB-8C27-7CB89A74F9BC}" destId="{A7120180-CE40-4CA7-B812-B8E414F68C62}" srcOrd="1" destOrd="0" presId="urn:microsoft.com/office/officeart/2005/8/layout/orgChart1"/>
    <dgm:cxn modelId="{92E908E9-A26E-43A2-9052-B4CF59D9C3E6}" type="presParOf" srcId="{3D37E3F6-A276-4ABB-8C27-7CB89A74F9BC}" destId="{6CF11E05-4236-4D41-BB13-F387FD9AA133}" srcOrd="2" destOrd="0" presId="urn:microsoft.com/office/officeart/2005/8/layout/orgChart1"/>
    <dgm:cxn modelId="{60055C46-B207-4372-9E53-05B2AA230EF0}" type="presParOf" srcId="{B4E62202-F6E7-42AD-8540-787095D056E9}" destId="{7DFED958-9B15-433E-9EC1-46480285008A}" srcOrd="2" destOrd="0" presId="urn:microsoft.com/office/officeart/2005/8/layout/orgChart1"/>
    <dgm:cxn modelId="{7B324EFB-3722-4423-B920-3E2672EB5FAF}" type="presParOf" srcId="{13DE0CB4-60F5-4420-A5D2-9AFFFBA9E7CA}" destId="{D04014BA-E39A-405E-B8BA-C11DA6DF2406}" srcOrd="14" destOrd="0" presId="urn:microsoft.com/office/officeart/2005/8/layout/orgChart1"/>
    <dgm:cxn modelId="{89D53FDC-E654-44B3-A668-639B41A1B351}" type="presParOf" srcId="{13DE0CB4-60F5-4420-A5D2-9AFFFBA9E7CA}" destId="{19246E15-3B25-4EC8-BAFD-268F3256EFB3}" srcOrd="15" destOrd="0" presId="urn:microsoft.com/office/officeart/2005/8/layout/orgChart1"/>
    <dgm:cxn modelId="{50A8E186-A4C1-4E3E-B684-6C6350E13810}" type="presParOf" srcId="{19246E15-3B25-4EC8-BAFD-268F3256EFB3}" destId="{DD871761-E922-45A6-AA9C-E6584914A2A3}" srcOrd="0" destOrd="0" presId="urn:microsoft.com/office/officeart/2005/8/layout/orgChart1"/>
    <dgm:cxn modelId="{EB8EFBCA-114C-4A02-8CA3-A5054A046742}" type="presParOf" srcId="{DD871761-E922-45A6-AA9C-E6584914A2A3}" destId="{6EB00284-9BA7-46EB-BC3C-B33AD163B40C}" srcOrd="0" destOrd="0" presId="urn:microsoft.com/office/officeart/2005/8/layout/orgChart1"/>
    <dgm:cxn modelId="{AEFA785F-3EC6-455F-A6FE-6DC7B55464F1}" type="presParOf" srcId="{DD871761-E922-45A6-AA9C-E6584914A2A3}" destId="{C40A7F20-B4D7-4EB6-A664-B1F923AAA530}" srcOrd="1" destOrd="0" presId="urn:microsoft.com/office/officeart/2005/8/layout/orgChart1"/>
    <dgm:cxn modelId="{2160893A-3016-44F7-AD03-2B261255C8DC}" type="presParOf" srcId="{19246E15-3B25-4EC8-BAFD-268F3256EFB3}" destId="{F10113C0-855A-4326-A676-D98EB064BF6F}" srcOrd="1" destOrd="0" presId="urn:microsoft.com/office/officeart/2005/8/layout/orgChart1"/>
    <dgm:cxn modelId="{FA4A93EE-056C-484F-9DC4-00DDDAE43763}" type="presParOf" srcId="{F10113C0-855A-4326-A676-D98EB064BF6F}" destId="{D6C5BE7D-0104-416C-9B09-4EBF32A04338}" srcOrd="0" destOrd="0" presId="urn:microsoft.com/office/officeart/2005/8/layout/orgChart1"/>
    <dgm:cxn modelId="{0F4EFB55-D9A8-4FAF-8F80-45DFF3E5EE04}" type="presParOf" srcId="{F10113C0-855A-4326-A676-D98EB064BF6F}" destId="{DBA9AF9A-F814-4BD4-BC17-3979F650F18F}" srcOrd="1" destOrd="0" presId="urn:microsoft.com/office/officeart/2005/8/layout/orgChart1"/>
    <dgm:cxn modelId="{2933BC4C-AD98-46D1-8D04-FB4B83D95A10}" type="presParOf" srcId="{DBA9AF9A-F814-4BD4-BC17-3979F650F18F}" destId="{2B67C3FC-5AE6-4C17-B8BE-BBD355987F02}" srcOrd="0" destOrd="0" presId="urn:microsoft.com/office/officeart/2005/8/layout/orgChart1"/>
    <dgm:cxn modelId="{65055AEF-3647-4E34-96B0-0E0436A4B053}" type="presParOf" srcId="{2B67C3FC-5AE6-4C17-B8BE-BBD355987F02}" destId="{84FE2ABC-E6B0-4A21-9E05-F3945771BB60}" srcOrd="0" destOrd="0" presId="urn:microsoft.com/office/officeart/2005/8/layout/orgChart1"/>
    <dgm:cxn modelId="{1E1F86D9-2DFF-4A46-825D-66FD0602E0B9}" type="presParOf" srcId="{2B67C3FC-5AE6-4C17-B8BE-BBD355987F02}" destId="{09D42216-0F26-41D2-841A-816298A4D9C0}" srcOrd="1" destOrd="0" presId="urn:microsoft.com/office/officeart/2005/8/layout/orgChart1"/>
    <dgm:cxn modelId="{ECE70DF2-9075-440B-BFC9-2063A34D5E68}" type="presParOf" srcId="{DBA9AF9A-F814-4BD4-BC17-3979F650F18F}" destId="{9DAF7A5A-77F2-41B7-8ADF-085DD7252774}" srcOrd="1" destOrd="0" presId="urn:microsoft.com/office/officeart/2005/8/layout/orgChart1"/>
    <dgm:cxn modelId="{67503921-CAFD-4D8E-8A37-B1B1B7039722}" type="presParOf" srcId="{DBA9AF9A-F814-4BD4-BC17-3979F650F18F}" destId="{AF35A52F-6105-4CAE-BF53-73AC6C63CA0D}" srcOrd="2" destOrd="0" presId="urn:microsoft.com/office/officeart/2005/8/layout/orgChart1"/>
    <dgm:cxn modelId="{0DD16870-DD86-443E-9B11-F3F51F97B38A}" type="presParOf" srcId="{F10113C0-855A-4326-A676-D98EB064BF6F}" destId="{0CB52A20-6E19-496F-837A-8A814F346C8C}" srcOrd="2" destOrd="0" presId="urn:microsoft.com/office/officeart/2005/8/layout/orgChart1"/>
    <dgm:cxn modelId="{C7252C37-60CF-4D19-B3EF-F2138A7A8792}" type="presParOf" srcId="{F10113C0-855A-4326-A676-D98EB064BF6F}" destId="{8D4F5FF6-7ACE-4A77-A13E-7F1F14E1463F}" srcOrd="3" destOrd="0" presId="urn:microsoft.com/office/officeart/2005/8/layout/orgChart1"/>
    <dgm:cxn modelId="{5B04A78C-520F-4A0E-B794-52E8B490CEC4}" type="presParOf" srcId="{8D4F5FF6-7ACE-4A77-A13E-7F1F14E1463F}" destId="{AE92017C-F76C-4495-9614-D51889DF92B4}" srcOrd="0" destOrd="0" presId="urn:microsoft.com/office/officeart/2005/8/layout/orgChart1"/>
    <dgm:cxn modelId="{BB9E2DB0-DA0A-4915-BFCA-1F43073B8402}" type="presParOf" srcId="{AE92017C-F76C-4495-9614-D51889DF92B4}" destId="{F3788679-50FF-487A-BF8F-5C91982877B1}" srcOrd="0" destOrd="0" presId="urn:microsoft.com/office/officeart/2005/8/layout/orgChart1"/>
    <dgm:cxn modelId="{492CAB24-D6E6-46F6-A3CE-5F7E9DB2DBBB}" type="presParOf" srcId="{AE92017C-F76C-4495-9614-D51889DF92B4}" destId="{572901F2-C09B-4B39-A6E5-FFE0669375DC}" srcOrd="1" destOrd="0" presId="urn:microsoft.com/office/officeart/2005/8/layout/orgChart1"/>
    <dgm:cxn modelId="{138D2B4C-8335-4F6B-B3C6-4CFB6FA2DDD0}" type="presParOf" srcId="{8D4F5FF6-7ACE-4A77-A13E-7F1F14E1463F}" destId="{494793DD-CCE2-4AA6-9B6C-783F256E9F20}" srcOrd="1" destOrd="0" presId="urn:microsoft.com/office/officeart/2005/8/layout/orgChart1"/>
    <dgm:cxn modelId="{ECD906D5-F0AC-4054-BAC7-BDDCB66145EF}" type="presParOf" srcId="{8D4F5FF6-7ACE-4A77-A13E-7F1F14E1463F}" destId="{BBDC787E-C698-42F3-8DE0-67F1A620435F}" srcOrd="2" destOrd="0" presId="urn:microsoft.com/office/officeart/2005/8/layout/orgChart1"/>
    <dgm:cxn modelId="{AFF261E9-4675-450D-9ABD-22B3E1DE7FB5}" type="presParOf" srcId="{19246E15-3B25-4EC8-BAFD-268F3256EFB3}" destId="{6DB6CBAD-059D-49B1-A75C-4243CE3CFF6F}" srcOrd="2" destOrd="0" presId="urn:microsoft.com/office/officeart/2005/8/layout/orgChart1"/>
    <dgm:cxn modelId="{689B5345-BBFD-411C-B485-F6F5BD42B9A4}" type="presParOf" srcId="{13DE0CB4-60F5-4420-A5D2-9AFFFBA9E7CA}" destId="{07809E7C-0EE2-44B0-A347-05E7C565D7EE}" srcOrd="16" destOrd="0" presId="urn:microsoft.com/office/officeart/2005/8/layout/orgChart1"/>
    <dgm:cxn modelId="{22F4655C-EA73-4EDC-AE93-7165535C1564}" type="presParOf" srcId="{13DE0CB4-60F5-4420-A5D2-9AFFFBA9E7CA}" destId="{4132A593-2A77-4916-8071-1ED073359A48}" srcOrd="17" destOrd="0" presId="urn:microsoft.com/office/officeart/2005/8/layout/orgChart1"/>
    <dgm:cxn modelId="{A4927442-1BD3-4CEC-8883-C4ED198A7074}" type="presParOf" srcId="{4132A593-2A77-4916-8071-1ED073359A48}" destId="{60B7155E-252E-44A1-AA01-761EAF8B7C79}" srcOrd="0" destOrd="0" presId="urn:microsoft.com/office/officeart/2005/8/layout/orgChart1"/>
    <dgm:cxn modelId="{73CFA31C-866F-4D7F-91EF-28136964B9A6}" type="presParOf" srcId="{60B7155E-252E-44A1-AA01-761EAF8B7C79}" destId="{B92E0A25-0365-4EF4-BA51-80E75A70ACA2}" srcOrd="0" destOrd="0" presId="urn:microsoft.com/office/officeart/2005/8/layout/orgChart1"/>
    <dgm:cxn modelId="{DB0752D9-5D01-4461-AB52-3D6EDC01BEAA}" type="presParOf" srcId="{60B7155E-252E-44A1-AA01-761EAF8B7C79}" destId="{CD4709B7-4622-4FB5-9217-CF984C03B5C9}" srcOrd="1" destOrd="0" presId="urn:microsoft.com/office/officeart/2005/8/layout/orgChart1"/>
    <dgm:cxn modelId="{E2C9726C-FB23-4688-9370-3E01782CEDA5}" type="presParOf" srcId="{4132A593-2A77-4916-8071-1ED073359A48}" destId="{06E0F784-A01C-437A-9B85-A25B1B10E9B1}" srcOrd="1" destOrd="0" presId="urn:microsoft.com/office/officeart/2005/8/layout/orgChart1"/>
    <dgm:cxn modelId="{53065263-E265-4B17-AF87-24DE103CBA4A}" type="presParOf" srcId="{06E0F784-A01C-437A-9B85-A25B1B10E9B1}" destId="{7D857F6B-6549-4486-B90C-366CE4F5F001}" srcOrd="0" destOrd="0" presId="urn:microsoft.com/office/officeart/2005/8/layout/orgChart1"/>
    <dgm:cxn modelId="{ABF3F743-0429-40D3-B928-3D675CC0A56A}" type="presParOf" srcId="{06E0F784-A01C-437A-9B85-A25B1B10E9B1}" destId="{0DBAEF4A-EF80-4E1D-8874-D230EC59C21E}" srcOrd="1" destOrd="0" presId="urn:microsoft.com/office/officeart/2005/8/layout/orgChart1"/>
    <dgm:cxn modelId="{820D58DB-5142-4544-939B-C14D8D8FE9E1}" type="presParOf" srcId="{0DBAEF4A-EF80-4E1D-8874-D230EC59C21E}" destId="{4AB4181A-37F6-420B-BA08-92A785BAF1E8}" srcOrd="0" destOrd="0" presId="urn:microsoft.com/office/officeart/2005/8/layout/orgChart1"/>
    <dgm:cxn modelId="{16D4BA7D-9569-4C8E-A507-BBACC76C7FD6}" type="presParOf" srcId="{4AB4181A-37F6-420B-BA08-92A785BAF1E8}" destId="{27481943-E03C-4F6E-8DC6-F8092F7A2585}" srcOrd="0" destOrd="0" presId="urn:microsoft.com/office/officeart/2005/8/layout/orgChart1"/>
    <dgm:cxn modelId="{EBA870F7-61BA-4377-AE1E-7E972C8FD75E}" type="presParOf" srcId="{4AB4181A-37F6-420B-BA08-92A785BAF1E8}" destId="{384CC1AD-0DB6-42F8-8198-8CDB3CB237AD}" srcOrd="1" destOrd="0" presId="urn:microsoft.com/office/officeart/2005/8/layout/orgChart1"/>
    <dgm:cxn modelId="{39D9D5F4-D787-43A5-8093-64ECF1FAF9E1}" type="presParOf" srcId="{0DBAEF4A-EF80-4E1D-8874-D230EC59C21E}" destId="{CCA4E734-838E-4B91-AE41-EE1E2279E56D}" srcOrd="1" destOrd="0" presId="urn:microsoft.com/office/officeart/2005/8/layout/orgChart1"/>
    <dgm:cxn modelId="{98257868-851E-42A4-A428-2183910E5916}" type="presParOf" srcId="{0DBAEF4A-EF80-4E1D-8874-D230EC59C21E}" destId="{86501FBA-4BFE-4526-80DD-709910C0BC95}" srcOrd="2" destOrd="0" presId="urn:microsoft.com/office/officeart/2005/8/layout/orgChart1"/>
    <dgm:cxn modelId="{E92A4162-53E8-4CAD-9D9F-60590FB69F4F}" type="presParOf" srcId="{06E0F784-A01C-437A-9B85-A25B1B10E9B1}" destId="{F2CE6550-6D42-4BC4-845F-9C29CB43535F}" srcOrd="2" destOrd="0" presId="urn:microsoft.com/office/officeart/2005/8/layout/orgChart1"/>
    <dgm:cxn modelId="{CE2FB7D3-6ED7-47E7-84B0-9E5D2DFA4F5B}" type="presParOf" srcId="{06E0F784-A01C-437A-9B85-A25B1B10E9B1}" destId="{FE7FD463-F722-488F-A724-EA4DD9BED44E}" srcOrd="3" destOrd="0" presId="urn:microsoft.com/office/officeart/2005/8/layout/orgChart1"/>
    <dgm:cxn modelId="{02AB8B24-F41E-494A-8DA0-890FB44DB851}" type="presParOf" srcId="{FE7FD463-F722-488F-A724-EA4DD9BED44E}" destId="{664A9584-B04E-4DFA-BE0F-0BC82BFA5352}" srcOrd="0" destOrd="0" presId="urn:microsoft.com/office/officeart/2005/8/layout/orgChart1"/>
    <dgm:cxn modelId="{4C1EC199-A15C-4131-8594-C96FF7B9ACAF}" type="presParOf" srcId="{664A9584-B04E-4DFA-BE0F-0BC82BFA5352}" destId="{52CE8395-7618-4B30-9628-D527910EC4BB}" srcOrd="0" destOrd="0" presId="urn:microsoft.com/office/officeart/2005/8/layout/orgChart1"/>
    <dgm:cxn modelId="{9B00892D-977D-4C28-AA7D-7DA8863599D3}" type="presParOf" srcId="{664A9584-B04E-4DFA-BE0F-0BC82BFA5352}" destId="{047CBE7B-AF46-4DFE-B064-20232A9725CC}" srcOrd="1" destOrd="0" presId="urn:microsoft.com/office/officeart/2005/8/layout/orgChart1"/>
    <dgm:cxn modelId="{DDA8DC4B-5FF8-426D-9B5F-D84F99B92D39}" type="presParOf" srcId="{FE7FD463-F722-488F-A724-EA4DD9BED44E}" destId="{4124984F-DADB-4308-8B02-FBAF0D9068AD}" srcOrd="1" destOrd="0" presId="urn:microsoft.com/office/officeart/2005/8/layout/orgChart1"/>
    <dgm:cxn modelId="{422F52E5-D492-4F86-B26E-6CA7A000C2D3}" type="presParOf" srcId="{FE7FD463-F722-488F-A724-EA4DD9BED44E}" destId="{E78DC828-146D-4E80-94BF-DC07C801AC27}" srcOrd="2" destOrd="0" presId="urn:microsoft.com/office/officeart/2005/8/layout/orgChart1"/>
    <dgm:cxn modelId="{E7374F88-2ADA-4F89-BE4F-50785D3CE3B9}" type="presParOf" srcId="{06E0F784-A01C-437A-9B85-A25B1B10E9B1}" destId="{D5654B84-1D6F-4568-AD6C-2A6E090EF2C1}" srcOrd="4" destOrd="0" presId="urn:microsoft.com/office/officeart/2005/8/layout/orgChart1"/>
    <dgm:cxn modelId="{6BB656F4-A33C-4C03-8FA3-7CCFA85AD2DA}" type="presParOf" srcId="{06E0F784-A01C-437A-9B85-A25B1B10E9B1}" destId="{83EEAED5-9565-4272-9771-36E2220C705B}" srcOrd="5" destOrd="0" presId="urn:microsoft.com/office/officeart/2005/8/layout/orgChart1"/>
    <dgm:cxn modelId="{6C60C16A-5BC6-46A4-81FC-124C8ECA1D71}" type="presParOf" srcId="{83EEAED5-9565-4272-9771-36E2220C705B}" destId="{00B84DB6-1566-4CB3-B558-BDB18C6A9F5F}" srcOrd="0" destOrd="0" presId="urn:microsoft.com/office/officeart/2005/8/layout/orgChart1"/>
    <dgm:cxn modelId="{9E9BE2E3-333C-4046-BC20-6DFDF7AAC858}" type="presParOf" srcId="{00B84DB6-1566-4CB3-B558-BDB18C6A9F5F}" destId="{A78D7FFD-EFE8-4C63-B415-DFB7EF00D127}" srcOrd="0" destOrd="0" presId="urn:microsoft.com/office/officeart/2005/8/layout/orgChart1"/>
    <dgm:cxn modelId="{075A5A4D-3DFA-4E5C-A6DA-219B990DF254}" type="presParOf" srcId="{00B84DB6-1566-4CB3-B558-BDB18C6A9F5F}" destId="{322D7351-8365-4FB9-AC5B-79167B2036A1}" srcOrd="1" destOrd="0" presId="urn:microsoft.com/office/officeart/2005/8/layout/orgChart1"/>
    <dgm:cxn modelId="{268E7833-7283-4816-B7C9-0F39C1E1D28F}" type="presParOf" srcId="{83EEAED5-9565-4272-9771-36E2220C705B}" destId="{7672C436-652A-4961-AAB9-CF92BC446470}" srcOrd="1" destOrd="0" presId="urn:microsoft.com/office/officeart/2005/8/layout/orgChart1"/>
    <dgm:cxn modelId="{2E688BF2-CDEA-4F0B-95FB-0807D2B5B046}" type="presParOf" srcId="{83EEAED5-9565-4272-9771-36E2220C705B}" destId="{8AC1169A-EF4E-4B8F-A7EF-83FB9902E754}" srcOrd="2" destOrd="0" presId="urn:microsoft.com/office/officeart/2005/8/layout/orgChart1"/>
    <dgm:cxn modelId="{C4670692-51B1-47FF-A1D2-B7A89252AC9C}" type="presParOf" srcId="{4132A593-2A77-4916-8071-1ED073359A48}" destId="{41FD56FC-0A26-49D0-948C-AFBF391D3834}" srcOrd="2" destOrd="0" presId="urn:microsoft.com/office/officeart/2005/8/layout/orgChart1"/>
    <dgm:cxn modelId="{B9891D1C-5489-4D5F-B207-3A6C47A53675}" type="presParOf" srcId="{13DE0CB4-60F5-4420-A5D2-9AFFFBA9E7CA}" destId="{D6D2530B-0D0E-4676-8EE5-DC37D04C25C8}" srcOrd="18" destOrd="0" presId="urn:microsoft.com/office/officeart/2005/8/layout/orgChart1"/>
    <dgm:cxn modelId="{799C1B52-6957-46AF-81E5-37C67F60F8B5}" type="presParOf" srcId="{13DE0CB4-60F5-4420-A5D2-9AFFFBA9E7CA}" destId="{65CC3CAD-458C-4B3C-9EBB-4B61995B2400}" srcOrd="19" destOrd="0" presId="urn:microsoft.com/office/officeart/2005/8/layout/orgChart1"/>
    <dgm:cxn modelId="{E96D8367-297E-41E2-80E1-6B96E95A4578}" type="presParOf" srcId="{65CC3CAD-458C-4B3C-9EBB-4B61995B2400}" destId="{84F7C18A-278C-41B8-A3E5-C699FABA72D4}" srcOrd="0" destOrd="0" presId="urn:microsoft.com/office/officeart/2005/8/layout/orgChart1"/>
    <dgm:cxn modelId="{C6D543FC-6C13-49CB-887E-3550799AC12E}" type="presParOf" srcId="{84F7C18A-278C-41B8-A3E5-C699FABA72D4}" destId="{222C102E-3DB5-49D3-9822-D68D1382B0CD}" srcOrd="0" destOrd="0" presId="urn:microsoft.com/office/officeart/2005/8/layout/orgChart1"/>
    <dgm:cxn modelId="{30E0AD63-01A8-4FB4-AEB2-D83842CC04C1}" type="presParOf" srcId="{84F7C18A-278C-41B8-A3E5-C699FABA72D4}" destId="{2260BF40-6018-46AA-98C2-F3BC249C75A2}" srcOrd="1" destOrd="0" presId="urn:microsoft.com/office/officeart/2005/8/layout/orgChart1"/>
    <dgm:cxn modelId="{584D849C-610B-4AB2-B584-04BD97BFB7A2}" type="presParOf" srcId="{65CC3CAD-458C-4B3C-9EBB-4B61995B2400}" destId="{39392AA1-1086-48A2-9860-FBC035B72116}" srcOrd="1" destOrd="0" presId="urn:microsoft.com/office/officeart/2005/8/layout/orgChart1"/>
    <dgm:cxn modelId="{351F89BC-9943-4790-A185-F3C6A5412885}" type="presParOf" srcId="{39392AA1-1086-48A2-9860-FBC035B72116}" destId="{0B796D04-63C3-484D-9036-6FF286AA02EA}" srcOrd="0" destOrd="0" presId="urn:microsoft.com/office/officeart/2005/8/layout/orgChart1"/>
    <dgm:cxn modelId="{B0A4523E-4DB1-49D5-9571-F643B5E66115}" type="presParOf" srcId="{39392AA1-1086-48A2-9860-FBC035B72116}" destId="{D763850E-5C14-4D85-874A-73B77E5B9B8B}" srcOrd="1" destOrd="0" presId="urn:microsoft.com/office/officeart/2005/8/layout/orgChart1"/>
    <dgm:cxn modelId="{8B4028C7-4C3D-4408-B072-AAC5C1D956FF}" type="presParOf" srcId="{D763850E-5C14-4D85-874A-73B77E5B9B8B}" destId="{3E7DEA2F-4EE0-4B39-A6BE-25CB3788773F}" srcOrd="0" destOrd="0" presId="urn:microsoft.com/office/officeart/2005/8/layout/orgChart1"/>
    <dgm:cxn modelId="{D981D159-284A-4D7C-A0F6-95B9B9A377B8}" type="presParOf" srcId="{3E7DEA2F-4EE0-4B39-A6BE-25CB3788773F}" destId="{20E785A7-0B3F-44BF-9680-7AF730521ED8}" srcOrd="0" destOrd="0" presId="urn:microsoft.com/office/officeart/2005/8/layout/orgChart1"/>
    <dgm:cxn modelId="{6720F1F6-31C0-40DF-87F5-32632349AAA5}" type="presParOf" srcId="{3E7DEA2F-4EE0-4B39-A6BE-25CB3788773F}" destId="{88E4FAAF-911A-42A0-A850-19988B1FCEDA}" srcOrd="1" destOrd="0" presId="urn:microsoft.com/office/officeart/2005/8/layout/orgChart1"/>
    <dgm:cxn modelId="{A4E13E61-C343-4D22-8C3E-EDC444388360}" type="presParOf" srcId="{D763850E-5C14-4D85-874A-73B77E5B9B8B}" destId="{CB4B2FCF-39E6-4A54-A044-287C4A948B67}" srcOrd="1" destOrd="0" presId="urn:microsoft.com/office/officeart/2005/8/layout/orgChart1"/>
    <dgm:cxn modelId="{32BEC4FF-C2D0-4FCA-A78A-646AE313CE81}" type="presParOf" srcId="{D763850E-5C14-4D85-874A-73B77E5B9B8B}" destId="{17645A16-D771-4D67-B271-97AF8B091A67}" srcOrd="2" destOrd="0" presId="urn:microsoft.com/office/officeart/2005/8/layout/orgChart1"/>
    <dgm:cxn modelId="{859D7B26-07AD-4FE1-8B98-A5326DA066FF}" type="presParOf" srcId="{39392AA1-1086-48A2-9860-FBC035B72116}" destId="{FE30660E-7F44-45DE-9208-086DBA1D36F7}" srcOrd="2" destOrd="0" presId="urn:microsoft.com/office/officeart/2005/8/layout/orgChart1"/>
    <dgm:cxn modelId="{8A49633F-548F-4F29-9AB8-66D95B89E32E}" type="presParOf" srcId="{39392AA1-1086-48A2-9860-FBC035B72116}" destId="{49622D4C-A3DD-4CAE-B244-017AF3AE1158}" srcOrd="3" destOrd="0" presId="urn:microsoft.com/office/officeart/2005/8/layout/orgChart1"/>
    <dgm:cxn modelId="{CDA2A356-341F-4BDA-BEDA-8A32BE71F116}" type="presParOf" srcId="{49622D4C-A3DD-4CAE-B244-017AF3AE1158}" destId="{1DBDAA4B-EFDF-4228-B08B-B54C83CB2AA4}" srcOrd="0" destOrd="0" presId="urn:microsoft.com/office/officeart/2005/8/layout/orgChart1"/>
    <dgm:cxn modelId="{6ADE4021-1E90-45B3-B503-055F99E0367C}" type="presParOf" srcId="{1DBDAA4B-EFDF-4228-B08B-B54C83CB2AA4}" destId="{0F3AE346-0ADD-4AE9-94E6-C51627BD174F}" srcOrd="0" destOrd="0" presId="urn:microsoft.com/office/officeart/2005/8/layout/orgChart1"/>
    <dgm:cxn modelId="{5CEB99F2-6CE5-4B2E-A121-A9F468012FED}" type="presParOf" srcId="{1DBDAA4B-EFDF-4228-B08B-B54C83CB2AA4}" destId="{67A14D74-4219-4EE9-AE7B-08FFD8F01BEB}" srcOrd="1" destOrd="0" presId="urn:microsoft.com/office/officeart/2005/8/layout/orgChart1"/>
    <dgm:cxn modelId="{C9077369-95B6-4AC6-8280-6936943DA49D}" type="presParOf" srcId="{49622D4C-A3DD-4CAE-B244-017AF3AE1158}" destId="{EE7191B2-2EEB-4B03-B7C9-75FD32ED1236}" srcOrd="1" destOrd="0" presId="urn:microsoft.com/office/officeart/2005/8/layout/orgChart1"/>
    <dgm:cxn modelId="{293B122F-5E16-4736-B9F1-F912E21946B0}" type="presParOf" srcId="{49622D4C-A3DD-4CAE-B244-017AF3AE1158}" destId="{55BFEEC0-27EA-43B6-B57E-5765F03CFF48}" srcOrd="2" destOrd="0" presId="urn:microsoft.com/office/officeart/2005/8/layout/orgChart1"/>
    <dgm:cxn modelId="{64AD5642-6264-455A-81C7-B73AD463BD2C}" type="presParOf" srcId="{65CC3CAD-458C-4B3C-9EBB-4B61995B2400}" destId="{0A558C05-126F-4784-A787-57119E5C2A1F}" srcOrd="2" destOrd="0" presId="urn:microsoft.com/office/officeart/2005/8/layout/orgChart1"/>
    <dgm:cxn modelId="{9F7055BE-CDAB-42BE-B713-96CBDAFC462E}" type="presParOf" srcId="{13DE0CB4-60F5-4420-A5D2-9AFFFBA9E7CA}" destId="{82E83B39-26C5-451E-ACF5-AC6045F483E9}" srcOrd="20" destOrd="0" presId="urn:microsoft.com/office/officeart/2005/8/layout/orgChart1"/>
    <dgm:cxn modelId="{850ABD1B-838A-407C-9F12-00CF5DAB7AAD}" type="presParOf" srcId="{13DE0CB4-60F5-4420-A5D2-9AFFFBA9E7CA}" destId="{C2D69620-E1A4-4898-97FC-FCA79B353BC9}" srcOrd="21" destOrd="0" presId="urn:microsoft.com/office/officeart/2005/8/layout/orgChart1"/>
    <dgm:cxn modelId="{1C338F93-9F1F-4591-BED8-B5A67A0549C2}" type="presParOf" srcId="{C2D69620-E1A4-4898-97FC-FCA79B353BC9}" destId="{E7EABE2A-55F2-42A9-A539-DCECC4B47348}" srcOrd="0" destOrd="0" presId="urn:microsoft.com/office/officeart/2005/8/layout/orgChart1"/>
    <dgm:cxn modelId="{52169778-8EEC-4DB7-B05C-01DB579BE50D}" type="presParOf" srcId="{E7EABE2A-55F2-42A9-A539-DCECC4B47348}" destId="{0B891192-55FB-4FF6-9D72-D5737079CDA9}" srcOrd="0" destOrd="0" presId="urn:microsoft.com/office/officeart/2005/8/layout/orgChart1"/>
    <dgm:cxn modelId="{D6613DA6-1DEC-4AE2-BA99-5E3AD788C931}" type="presParOf" srcId="{E7EABE2A-55F2-42A9-A539-DCECC4B47348}" destId="{0EC0880A-1ECA-4FE6-9596-2173EE9A9DD6}" srcOrd="1" destOrd="0" presId="urn:microsoft.com/office/officeart/2005/8/layout/orgChart1"/>
    <dgm:cxn modelId="{45117BD2-4FA4-429F-A942-2E71B4712D4C}" type="presParOf" srcId="{C2D69620-E1A4-4898-97FC-FCA79B353BC9}" destId="{758D73AD-496D-4E95-93D8-9DE306A805EA}" srcOrd="1" destOrd="0" presId="urn:microsoft.com/office/officeart/2005/8/layout/orgChart1"/>
    <dgm:cxn modelId="{13D65D93-9C49-450F-AD0E-1E6643EC4B97}" type="presParOf" srcId="{758D73AD-496D-4E95-93D8-9DE306A805EA}" destId="{81C45C8F-7C80-43A4-818F-F29F3F96128D}" srcOrd="0" destOrd="0" presId="urn:microsoft.com/office/officeart/2005/8/layout/orgChart1"/>
    <dgm:cxn modelId="{52FEB197-930C-46C0-AA4E-032C2DC4BB65}" type="presParOf" srcId="{758D73AD-496D-4E95-93D8-9DE306A805EA}" destId="{236A7BB1-DF5B-4AB8-BD67-D0BC9A7F2402}" srcOrd="1" destOrd="0" presId="urn:microsoft.com/office/officeart/2005/8/layout/orgChart1"/>
    <dgm:cxn modelId="{D707B53D-18ED-412D-9E5B-C4A220F1A734}" type="presParOf" srcId="{236A7BB1-DF5B-4AB8-BD67-D0BC9A7F2402}" destId="{7A298ED6-9294-432F-9DBD-B7C659423965}" srcOrd="0" destOrd="0" presId="urn:microsoft.com/office/officeart/2005/8/layout/orgChart1"/>
    <dgm:cxn modelId="{2E505DEA-E0CD-4C2B-8F75-363988ADEBD1}" type="presParOf" srcId="{7A298ED6-9294-432F-9DBD-B7C659423965}" destId="{4BF2A41E-6C18-4C80-B549-EE19221A30BD}" srcOrd="0" destOrd="0" presId="urn:microsoft.com/office/officeart/2005/8/layout/orgChart1"/>
    <dgm:cxn modelId="{2BC611C2-2620-4678-B4A7-62AF8077A029}" type="presParOf" srcId="{7A298ED6-9294-432F-9DBD-B7C659423965}" destId="{30A277EF-2523-4F8E-B385-5BEDE6E81430}" srcOrd="1" destOrd="0" presId="urn:microsoft.com/office/officeart/2005/8/layout/orgChart1"/>
    <dgm:cxn modelId="{9CA84D10-0BF2-4A0C-9B24-237A434B71EF}" type="presParOf" srcId="{236A7BB1-DF5B-4AB8-BD67-D0BC9A7F2402}" destId="{54523341-458B-4845-A59D-20C30244CCEE}" srcOrd="1" destOrd="0" presId="urn:microsoft.com/office/officeart/2005/8/layout/orgChart1"/>
    <dgm:cxn modelId="{A01A3EA8-E8F1-46BE-B9FE-AAEDDA8ED63A}" type="presParOf" srcId="{236A7BB1-DF5B-4AB8-BD67-D0BC9A7F2402}" destId="{B2FB0EC0-9F96-4AF1-989A-3A163899A00E}" srcOrd="2" destOrd="0" presId="urn:microsoft.com/office/officeart/2005/8/layout/orgChart1"/>
    <dgm:cxn modelId="{082975A4-C0C5-4B48-8BE5-8A4BC6EC1762}" type="presParOf" srcId="{758D73AD-496D-4E95-93D8-9DE306A805EA}" destId="{96BE4337-14C2-4DD4-8845-C936EAFB27EE}" srcOrd="2" destOrd="0" presId="urn:microsoft.com/office/officeart/2005/8/layout/orgChart1"/>
    <dgm:cxn modelId="{4A102880-67A1-4F71-875D-47116F357B10}" type="presParOf" srcId="{758D73AD-496D-4E95-93D8-9DE306A805EA}" destId="{DCACA0DC-A091-4DD0-B27E-406B7352B715}" srcOrd="3" destOrd="0" presId="urn:microsoft.com/office/officeart/2005/8/layout/orgChart1"/>
    <dgm:cxn modelId="{24418F17-0741-4D2A-B030-49F400029809}" type="presParOf" srcId="{DCACA0DC-A091-4DD0-B27E-406B7352B715}" destId="{541AAB77-8DDB-4294-A7E5-8E6082661B44}" srcOrd="0" destOrd="0" presId="urn:microsoft.com/office/officeart/2005/8/layout/orgChart1"/>
    <dgm:cxn modelId="{97E9EEE7-5BBF-401D-BEB1-1FA3C3A0B975}" type="presParOf" srcId="{541AAB77-8DDB-4294-A7E5-8E6082661B44}" destId="{1ED3DC66-A403-4882-B273-73FBEC50555C}" srcOrd="0" destOrd="0" presId="urn:microsoft.com/office/officeart/2005/8/layout/orgChart1"/>
    <dgm:cxn modelId="{286A7082-C388-48B1-98C8-FB776CDBC81B}" type="presParOf" srcId="{541AAB77-8DDB-4294-A7E5-8E6082661B44}" destId="{5A74A8B5-F2D0-4C4E-8AAA-6307A8C85E6B}" srcOrd="1" destOrd="0" presId="urn:microsoft.com/office/officeart/2005/8/layout/orgChart1"/>
    <dgm:cxn modelId="{304AB116-E25D-41F9-9802-7B0D26959052}" type="presParOf" srcId="{DCACA0DC-A091-4DD0-B27E-406B7352B715}" destId="{EB76678E-CC52-4E82-A641-3289EABBD8D0}" srcOrd="1" destOrd="0" presId="urn:microsoft.com/office/officeart/2005/8/layout/orgChart1"/>
    <dgm:cxn modelId="{2B9AF9A4-DBC7-4813-9F74-1BF1418175A4}" type="presParOf" srcId="{DCACA0DC-A091-4DD0-B27E-406B7352B715}" destId="{C0086C83-2693-4FCB-9B56-A7083F8739B4}" srcOrd="2" destOrd="0" presId="urn:microsoft.com/office/officeart/2005/8/layout/orgChart1"/>
    <dgm:cxn modelId="{21C1E44C-D1E5-4C59-BCF5-9E2E0C620ABA}" type="presParOf" srcId="{758D73AD-496D-4E95-93D8-9DE306A805EA}" destId="{CA237E28-B372-4C6C-9BCD-209E112EDB5F}" srcOrd="4" destOrd="0" presId="urn:microsoft.com/office/officeart/2005/8/layout/orgChart1"/>
    <dgm:cxn modelId="{8A61F967-2CCA-4BF9-856A-268E0AE18C4C}" type="presParOf" srcId="{758D73AD-496D-4E95-93D8-9DE306A805EA}" destId="{1A4A6312-BF84-45A8-88DC-EE7DC70F6BF6}" srcOrd="5" destOrd="0" presId="urn:microsoft.com/office/officeart/2005/8/layout/orgChart1"/>
    <dgm:cxn modelId="{43291CE9-247E-4102-90B2-56F00392F769}" type="presParOf" srcId="{1A4A6312-BF84-45A8-88DC-EE7DC70F6BF6}" destId="{3780B51B-E662-4504-AE81-9BD51FCE61AC}" srcOrd="0" destOrd="0" presId="urn:microsoft.com/office/officeart/2005/8/layout/orgChart1"/>
    <dgm:cxn modelId="{8D1B4EF7-401B-42A9-92B2-E2E1D9A381CA}" type="presParOf" srcId="{3780B51B-E662-4504-AE81-9BD51FCE61AC}" destId="{031E1716-E8D2-4646-8E67-AA5E4DDE327F}" srcOrd="0" destOrd="0" presId="urn:microsoft.com/office/officeart/2005/8/layout/orgChart1"/>
    <dgm:cxn modelId="{C70CA0A8-E029-40CB-99C0-1E2FE700D224}" type="presParOf" srcId="{3780B51B-E662-4504-AE81-9BD51FCE61AC}" destId="{09411F87-9E3A-4271-9A10-7E189D5B2824}" srcOrd="1" destOrd="0" presId="urn:microsoft.com/office/officeart/2005/8/layout/orgChart1"/>
    <dgm:cxn modelId="{2D972C0C-3571-495A-8528-98A1D6C98A12}" type="presParOf" srcId="{1A4A6312-BF84-45A8-88DC-EE7DC70F6BF6}" destId="{01DD8338-BD46-4985-AA45-BEB6ADB46C4F}" srcOrd="1" destOrd="0" presId="urn:microsoft.com/office/officeart/2005/8/layout/orgChart1"/>
    <dgm:cxn modelId="{A6251831-C520-4018-B5C9-E03E0BDDAD5D}" type="presParOf" srcId="{1A4A6312-BF84-45A8-88DC-EE7DC70F6BF6}" destId="{6168FD3E-5E78-4C05-B916-8E873109861E}" srcOrd="2" destOrd="0" presId="urn:microsoft.com/office/officeart/2005/8/layout/orgChart1"/>
    <dgm:cxn modelId="{8B6226EB-B43C-4550-A45F-135DF8FD529A}" type="presParOf" srcId="{758D73AD-496D-4E95-93D8-9DE306A805EA}" destId="{75C3A29F-E87B-4ED3-AD61-222771A14705}" srcOrd="6" destOrd="0" presId="urn:microsoft.com/office/officeart/2005/8/layout/orgChart1"/>
    <dgm:cxn modelId="{E21BE2E2-7B3F-47AD-B444-6CEBD5AD1EDF}" type="presParOf" srcId="{758D73AD-496D-4E95-93D8-9DE306A805EA}" destId="{C105696D-EE48-4680-ABCF-4B4E421FD5B7}" srcOrd="7" destOrd="0" presId="urn:microsoft.com/office/officeart/2005/8/layout/orgChart1"/>
    <dgm:cxn modelId="{0059887C-F5C8-4ED3-A275-FDC2DF28EDC2}" type="presParOf" srcId="{C105696D-EE48-4680-ABCF-4B4E421FD5B7}" destId="{2EDB00B1-2D91-4BD1-AF20-5F5EFABCCB39}" srcOrd="0" destOrd="0" presId="urn:microsoft.com/office/officeart/2005/8/layout/orgChart1"/>
    <dgm:cxn modelId="{35570BF9-FAA4-4445-972D-59EE54728023}" type="presParOf" srcId="{2EDB00B1-2D91-4BD1-AF20-5F5EFABCCB39}" destId="{D133E2E4-89D0-41F3-90CD-F566CC722C79}" srcOrd="0" destOrd="0" presId="urn:microsoft.com/office/officeart/2005/8/layout/orgChart1"/>
    <dgm:cxn modelId="{D6D2E091-08D0-4FB9-BA01-B1FF9875CE73}" type="presParOf" srcId="{2EDB00B1-2D91-4BD1-AF20-5F5EFABCCB39}" destId="{C789F6BB-80ED-4F10-B5CC-A3F9BAF3EA70}" srcOrd="1" destOrd="0" presId="urn:microsoft.com/office/officeart/2005/8/layout/orgChart1"/>
    <dgm:cxn modelId="{C1CF6131-A6E9-495C-85BD-33330B5CE8BF}" type="presParOf" srcId="{C105696D-EE48-4680-ABCF-4B4E421FD5B7}" destId="{6414E6FD-6019-4EAC-9F9B-00DBF4AEB2F1}" srcOrd="1" destOrd="0" presId="urn:microsoft.com/office/officeart/2005/8/layout/orgChart1"/>
    <dgm:cxn modelId="{42DF31BC-89F4-4CFA-82AA-A0313BFDFCAC}" type="presParOf" srcId="{C105696D-EE48-4680-ABCF-4B4E421FD5B7}" destId="{5A1298AB-462C-4928-8ECE-622C0786D49B}" srcOrd="2" destOrd="0" presId="urn:microsoft.com/office/officeart/2005/8/layout/orgChart1"/>
    <dgm:cxn modelId="{6B1F7900-8392-4E46-A038-3C00B9FBC89B}" type="presParOf" srcId="{C2D69620-E1A4-4898-97FC-FCA79B353BC9}" destId="{2A3B7C24-B91A-400B-A524-5424B3D9450B}" srcOrd="2" destOrd="0" presId="urn:microsoft.com/office/officeart/2005/8/layout/orgChart1"/>
    <dgm:cxn modelId="{25AF7BF7-97F0-44CA-9321-4F503E023F6C}" type="presParOf" srcId="{13DE0CB4-60F5-4420-A5D2-9AFFFBA9E7CA}" destId="{55D75D4B-0A14-46CF-8D0F-A44C325A12A9}" srcOrd="22" destOrd="0" presId="urn:microsoft.com/office/officeart/2005/8/layout/orgChart1"/>
    <dgm:cxn modelId="{9EBC4091-D145-4243-9CDB-C9814E662936}" type="presParOf" srcId="{13DE0CB4-60F5-4420-A5D2-9AFFFBA9E7CA}" destId="{F405E653-483A-4F3E-9AB3-D1D94196E5AB}" srcOrd="23" destOrd="0" presId="urn:microsoft.com/office/officeart/2005/8/layout/orgChart1"/>
    <dgm:cxn modelId="{017132DF-88AD-40D9-92F5-E7B772AB4551}" type="presParOf" srcId="{F405E653-483A-4F3E-9AB3-D1D94196E5AB}" destId="{9E8584BF-1D27-4220-B32B-74216236AF11}" srcOrd="0" destOrd="0" presId="urn:microsoft.com/office/officeart/2005/8/layout/orgChart1"/>
    <dgm:cxn modelId="{43A19923-AE9E-4FA0-AAA8-BE51043AA150}" type="presParOf" srcId="{9E8584BF-1D27-4220-B32B-74216236AF11}" destId="{74DE2F9E-6A55-4E26-8BC4-C128B45E58ED}" srcOrd="0" destOrd="0" presId="urn:microsoft.com/office/officeart/2005/8/layout/orgChart1"/>
    <dgm:cxn modelId="{62ACB847-84F7-49C6-979F-994CFC6ED9A4}" type="presParOf" srcId="{9E8584BF-1D27-4220-B32B-74216236AF11}" destId="{C7C03C11-9C38-4C85-90EC-AFF4C43C6E9E}" srcOrd="1" destOrd="0" presId="urn:microsoft.com/office/officeart/2005/8/layout/orgChart1"/>
    <dgm:cxn modelId="{A93C4EA0-C053-4AD0-B8B2-B65C48E80A53}" type="presParOf" srcId="{F405E653-483A-4F3E-9AB3-D1D94196E5AB}" destId="{3307EF4A-A489-4E0B-808E-81F89D08CFFA}" srcOrd="1" destOrd="0" presId="urn:microsoft.com/office/officeart/2005/8/layout/orgChart1"/>
    <dgm:cxn modelId="{C5BB78D7-C740-4525-9A2D-841B4235228B}" type="presParOf" srcId="{3307EF4A-A489-4E0B-808E-81F89D08CFFA}" destId="{48F50F7D-5978-47F6-8241-BFA81834D6F8}" srcOrd="0" destOrd="0" presId="urn:microsoft.com/office/officeart/2005/8/layout/orgChart1"/>
    <dgm:cxn modelId="{9C50F596-382D-4515-BBCF-45EC57D82182}" type="presParOf" srcId="{3307EF4A-A489-4E0B-808E-81F89D08CFFA}" destId="{2996BD87-E918-4479-87EA-1EE7C85B3C34}" srcOrd="1" destOrd="0" presId="urn:microsoft.com/office/officeart/2005/8/layout/orgChart1"/>
    <dgm:cxn modelId="{F3CDD292-8B71-4F07-88E9-D8AA056EA1F3}" type="presParOf" srcId="{2996BD87-E918-4479-87EA-1EE7C85B3C34}" destId="{06E5BB8F-3504-467A-B168-E6DE86C27EAB}" srcOrd="0" destOrd="0" presId="urn:microsoft.com/office/officeart/2005/8/layout/orgChart1"/>
    <dgm:cxn modelId="{86FB4E97-9E3D-48EA-B208-7E6E62BDC5D3}" type="presParOf" srcId="{06E5BB8F-3504-467A-B168-E6DE86C27EAB}" destId="{7DC42719-9F37-476E-9757-89AD8AB1694A}" srcOrd="0" destOrd="0" presId="urn:microsoft.com/office/officeart/2005/8/layout/orgChart1"/>
    <dgm:cxn modelId="{D8AE2D9B-4729-4E22-94B0-D36206A0EDB5}" type="presParOf" srcId="{06E5BB8F-3504-467A-B168-E6DE86C27EAB}" destId="{E0A063AB-A8CC-4576-BD9B-3B161D5A8244}" srcOrd="1" destOrd="0" presId="urn:microsoft.com/office/officeart/2005/8/layout/orgChart1"/>
    <dgm:cxn modelId="{71F1C267-2C32-4CAF-A4B6-5B06B684FDFA}" type="presParOf" srcId="{2996BD87-E918-4479-87EA-1EE7C85B3C34}" destId="{B35C3674-BFD7-444D-8A97-17BE7E8F5954}" srcOrd="1" destOrd="0" presId="urn:microsoft.com/office/officeart/2005/8/layout/orgChart1"/>
    <dgm:cxn modelId="{9B9181FE-8C59-4410-84EB-E8003108F96A}" type="presParOf" srcId="{2996BD87-E918-4479-87EA-1EE7C85B3C34}" destId="{9749E245-1EA8-4434-B0BD-3ECEC0D74CCF}" srcOrd="2" destOrd="0" presId="urn:microsoft.com/office/officeart/2005/8/layout/orgChart1"/>
    <dgm:cxn modelId="{A3B02E0F-B844-4157-9795-D4E0DC0198CF}" type="presParOf" srcId="{3307EF4A-A489-4E0B-808E-81F89D08CFFA}" destId="{9AFE1CD2-8047-481B-8F38-EF190F7D6ACD}" srcOrd="2" destOrd="0" presId="urn:microsoft.com/office/officeart/2005/8/layout/orgChart1"/>
    <dgm:cxn modelId="{3E7AAF92-AFDD-441D-9835-2B910290454F}" type="presParOf" srcId="{3307EF4A-A489-4E0B-808E-81F89D08CFFA}" destId="{F5AF251A-F3E7-4CA3-9213-5CBC3A07CB69}" srcOrd="3" destOrd="0" presId="urn:microsoft.com/office/officeart/2005/8/layout/orgChart1"/>
    <dgm:cxn modelId="{7667C6DD-DF52-40B9-9C5F-AEBABB3572AD}" type="presParOf" srcId="{F5AF251A-F3E7-4CA3-9213-5CBC3A07CB69}" destId="{552B5F3B-02DA-408B-9ADA-B9083634E026}" srcOrd="0" destOrd="0" presId="urn:microsoft.com/office/officeart/2005/8/layout/orgChart1"/>
    <dgm:cxn modelId="{B9BDD69B-78B6-4FD9-9F08-90ED6B3C0C6F}" type="presParOf" srcId="{552B5F3B-02DA-408B-9ADA-B9083634E026}" destId="{F864BD25-9565-4A4E-9415-B89CBF01264B}" srcOrd="0" destOrd="0" presId="urn:microsoft.com/office/officeart/2005/8/layout/orgChart1"/>
    <dgm:cxn modelId="{332422C7-046A-4514-9028-54C7EF426159}" type="presParOf" srcId="{552B5F3B-02DA-408B-9ADA-B9083634E026}" destId="{E5966D1A-FB95-4AAB-8EAC-E432737E4495}" srcOrd="1" destOrd="0" presId="urn:microsoft.com/office/officeart/2005/8/layout/orgChart1"/>
    <dgm:cxn modelId="{957A08EF-7BB2-4591-8DC8-D7B9BC90D776}" type="presParOf" srcId="{F5AF251A-F3E7-4CA3-9213-5CBC3A07CB69}" destId="{5A4CE111-F479-4C26-AF3D-2A2E7868BA15}" srcOrd="1" destOrd="0" presId="urn:microsoft.com/office/officeart/2005/8/layout/orgChart1"/>
    <dgm:cxn modelId="{F63D6247-45C5-4642-9C13-587AB4EF2DE1}" type="presParOf" srcId="{F5AF251A-F3E7-4CA3-9213-5CBC3A07CB69}" destId="{0E425CDC-D7D4-497F-B270-D226A2AFC898}" srcOrd="2" destOrd="0" presId="urn:microsoft.com/office/officeart/2005/8/layout/orgChart1"/>
    <dgm:cxn modelId="{C077DA56-C244-4E0A-81D3-D03DFE8A41E0}" type="presParOf" srcId="{3307EF4A-A489-4E0B-808E-81F89D08CFFA}" destId="{4F95ACEF-11B5-4AB8-ABC1-5F4DA4AB4FCC}" srcOrd="4" destOrd="0" presId="urn:microsoft.com/office/officeart/2005/8/layout/orgChart1"/>
    <dgm:cxn modelId="{983ACBC5-7F09-4ED3-B366-6F0BE2961620}" type="presParOf" srcId="{3307EF4A-A489-4E0B-808E-81F89D08CFFA}" destId="{959C8664-B925-4A0C-8EC1-FB2B73821AC7}" srcOrd="5" destOrd="0" presId="urn:microsoft.com/office/officeart/2005/8/layout/orgChart1"/>
    <dgm:cxn modelId="{64112436-1164-4AC6-A654-C08EA876624B}" type="presParOf" srcId="{959C8664-B925-4A0C-8EC1-FB2B73821AC7}" destId="{E4199814-BF8F-4F94-90E9-3C9356ECDB49}" srcOrd="0" destOrd="0" presId="urn:microsoft.com/office/officeart/2005/8/layout/orgChart1"/>
    <dgm:cxn modelId="{D44B5836-B29C-49AE-B7DA-EB1A0AFF772A}" type="presParOf" srcId="{E4199814-BF8F-4F94-90E9-3C9356ECDB49}" destId="{CAB3869D-5860-404A-849E-58702F8F834D}" srcOrd="0" destOrd="0" presId="urn:microsoft.com/office/officeart/2005/8/layout/orgChart1"/>
    <dgm:cxn modelId="{9EC7AF53-6274-4FDA-9812-21508C36BCBF}" type="presParOf" srcId="{E4199814-BF8F-4F94-90E9-3C9356ECDB49}" destId="{FF16C99A-1A96-4689-AEF3-D298FEB2DB73}" srcOrd="1" destOrd="0" presId="urn:microsoft.com/office/officeart/2005/8/layout/orgChart1"/>
    <dgm:cxn modelId="{66571ACD-04A1-48EF-86CD-55B4DA546837}" type="presParOf" srcId="{959C8664-B925-4A0C-8EC1-FB2B73821AC7}" destId="{2C57C820-9E48-4357-AFEE-C165508A3A3A}" srcOrd="1" destOrd="0" presId="urn:microsoft.com/office/officeart/2005/8/layout/orgChart1"/>
    <dgm:cxn modelId="{3BD38EED-58E0-405D-B542-B9622B2DC439}" type="presParOf" srcId="{959C8664-B925-4A0C-8EC1-FB2B73821AC7}" destId="{6EBE646E-8D08-4C24-9BF3-36A11583075D}" srcOrd="2" destOrd="0" presId="urn:microsoft.com/office/officeart/2005/8/layout/orgChart1"/>
    <dgm:cxn modelId="{DA1009C5-3372-4B73-BEFE-C840D961675E}" type="presParOf" srcId="{3307EF4A-A489-4E0B-808E-81F89D08CFFA}" destId="{0DB9A800-F874-4504-A467-55C2FD484C2B}" srcOrd="6" destOrd="0" presId="urn:microsoft.com/office/officeart/2005/8/layout/orgChart1"/>
    <dgm:cxn modelId="{C53B082E-B3DA-46FE-B84B-CDC9F7D1DEE1}" type="presParOf" srcId="{3307EF4A-A489-4E0B-808E-81F89D08CFFA}" destId="{ECE73052-D3E4-45E8-AF18-D4D7E238BE78}" srcOrd="7" destOrd="0" presId="urn:microsoft.com/office/officeart/2005/8/layout/orgChart1"/>
    <dgm:cxn modelId="{B670906E-0901-44D8-B6BB-46F47549B27D}" type="presParOf" srcId="{ECE73052-D3E4-45E8-AF18-D4D7E238BE78}" destId="{CA76FD6D-8F24-4CDE-AB9D-1195801F382B}" srcOrd="0" destOrd="0" presId="urn:microsoft.com/office/officeart/2005/8/layout/orgChart1"/>
    <dgm:cxn modelId="{BA017C1B-EDA7-452D-8D7A-F29D734A5EAE}" type="presParOf" srcId="{CA76FD6D-8F24-4CDE-AB9D-1195801F382B}" destId="{B2821D6D-B441-41FC-BF1C-4F9E054503D0}" srcOrd="0" destOrd="0" presId="urn:microsoft.com/office/officeart/2005/8/layout/orgChart1"/>
    <dgm:cxn modelId="{61F76BCA-0B1D-4259-BAEC-BC8C91F3A8AF}" type="presParOf" srcId="{CA76FD6D-8F24-4CDE-AB9D-1195801F382B}" destId="{E884DF45-9FDD-4047-AA6C-25C488A85287}" srcOrd="1" destOrd="0" presId="urn:microsoft.com/office/officeart/2005/8/layout/orgChart1"/>
    <dgm:cxn modelId="{01D4C2B0-9146-4658-9D97-B3603DB5DC75}" type="presParOf" srcId="{ECE73052-D3E4-45E8-AF18-D4D7E238BE78}" destId="{C244B2DB-E2F3-454D-8929-A7AE5C908820}" srcOrd="1" destOrd="0" presId="urn:microsoft.com/office/officeart/2005/8/layout/orgChart1"/>
    <dgm:cxn modelId="{BAEB164D-1004-4591-8923-E2D7E6BC8832}" type="presParOf" srcId="{ECE73052-D3E4-45E8-AF18-D4D7E238BE78}" destId="{BE6B1FA2-D305-43C2-9E05-0CA2F22E8F88}" srcOrd="2" destOrd="0" presId="urn:microsoft.com/office/officeart/2005/8/layout/orgChart1"/>
    <dgm:cxn modelId="{17A61B8A-BFDC-452A-BA7C-574FB5D6E363}" type="presParOf" srcId="{F405E653-483A-4F3E-9AB3-D1D94196E5AB}" destId="{D2D880EE-667C-4210-8B72-5D006E98B41A}" srcOrd="2" destOrd="0" presId="urn:microsoft.com/office/officeart/2005/8/layout/orgChart1"/>
    <dgm:cxn modelId="{42042E6D-1CC8-43B1-AF58-983874F5E04E}" type="presParOf" srcId="{0E58A49D-193E-4002-83D8-341FB66971FA}" destId="{745F18F7-358E-42C2-BF65-124A99F80BB5}" srcOrd="2" destOrd="0" presId="urn:microsoft.com/office/officeart/2005/8/layout/orgChart1"/>
    <dgm:cxn modelId="{A2378B08-7145-4FC1-9A14-7A5655FF46C5}" type="presParOf" srcId="{745F18F7-358E-42C2-BF65-124A99F80BB5}" destId="{D19E6D43-598D-45AC-AB68-69BBEA1C792F}" srcOrd="0" destOrd="0" presId="urn:microsoft.com/office/officeart/2005/8/layout/orgChart1"/>
    <dgm:cxn modelId="{22984938-5BF6-45AB-80D9-9FA3F8636E5F}" type="presParOf" srcId="{745F18F7-358E-42C2-BF65-124A99F80BB5}" destId="{14548609-DDEE-4A74-9CA1-F6AA17A44236}" srcOrd="1" destOrd="0" presId="urn:microsoft.com/office/officeart/2005/8/layout/orgChart1"/>
    <dgm:cxn modelId="{5DAD6A78-F1DD-4501-B5BE-E58C2C552055}" type="presParOf" srcId="{14548609-DDEE-4A74-9CA1-F6AA17A44236}" destId="{7A8E8422-7CF8-4DC3-A52A-BDCF29200B1E}" srcOrd="0" destOrd="0" presId="urn:microsoft.com/office/officeart/2005/8/layout/orgChart1"/>
    <dgm:cxn modelId="{3CE33F98-F06D-4844-9DFF-B18BCE7BE95E}" type="presParOf" srcId="{7A8E8422-7CF8-4DC3-A52A-BDCF29200B1E}" destId="{F155A66B-1629-4DCB-8651-299B9D0FD850}" srcOrd="0" destOrd="0" presId="urn:microsoft.com/office/officeart/2005/8/layout/orgChart1"/>
    <dgm:cxn modelId="{836E92B9-C85D-42E9-8A8C-FAE81FDC05C1}" type="presParOf" srcId="{7A8E8422-7CF8-4DC3-A52A-BDCF29200B1E}" destId="{F0AA9C07-55BA-45B8-AADE-238C05572485}" srcOrd="1" destOrd="0" presId="urn:microsoft.com/office/officeart/2005/8/layout/orgChart1"/>
    <dgm:cxn modelId="{19BB2CBD-21C7-4E10-9A17-10A8E0F0DE8C}" type="presParOf" srcId="{14548609-DDEE-4A74-9CA1-F6AA17A44236}" destId="{FFFCC4E1-EAAA-4EDD-AA6B-CF98672A322A}" srcOrd="1" destOrd="0" presId="urn:microsoft.com/office/officeart/2005/8/layout/orgChart1"/>
    <dgm:cxn modelId="{8F721E80-BCF5-4139-9D7B-C9FE72DCDAB1}" type="presParOf" srcId="{14548609-DDEE-4A74-9CA1-F6AA17A44236}" destId="{E6D38600-3253-4054-A3B3-912E92BC9858}" srcOrd="2" destOrd="0" presId="urn:microsoft.com/office/officeart/2005/8/layout/orgChart1"/>
    <dgm:cxn modelId="{954E8E54-C1CA-4A5E-8E8B-9AF0DD3C26CC}" type="presParOf" srcId="{745F18F7-358E-42C2-BF65-124A99F80BB5}" destId="{0D77C6EE-9275-435D-80A0-74230EB6F0D8}" srcOrd="2" destOrd="0" presId="urn:microsoft.com/office/officeart/2005/8/layout/orgChart1"/>
    <dgm:cxn modelId="{5B693E3B-4ACE-4807-AC8C-B64F80811E24}" type="presParOf" srcId="{745F18F7-358E-42C2-BF65-124A99F80BB5}" destId="{2244222E-1C18-466F-9BCB-61A484ECFCBA}" srcOrd="3" destOrd="0" presId="urn:microsoft.com/office/officeart/2005/8/layout/orgChart1"/>
    <dgm:cxn modelId="{5D4015C2-42CA-4ABC-9755-AC4C015EBD6F}" type="presParOf" srcId="{2244222E-1C18-466F-9BCB-61A484ECFCBA}" destId="{0A3A72D8-1D50-43BD-8625-1F784E661BE2}" srcOrd="0" destOrd="0" presId="urn:microsoft.com/office/officeart/2005/8/layout/orgChart1"/>
    <dgm:cxn modelId="{F73947B4-2065-40A8-9F67-FAA4B8B0D6DB}" type="presParOf" srcId="{0A3A72D8-1D50-43BD-8625-1F784E661BE2}" destId="{42E9A353-4451-4C8B-8037-F68CD5A9EFFA}" srcOrd="0" destOrd="0" presId="urn:microsoft.com/office/officeart/2005/8/layout/orgChart1"/>
    <dgm:cxn modelId="{6DF172C3-827E-4536-93A0-1D35CFFF0E6A}" type="presParOf" srcId="{0A3A72D8-1D50-43BD-8625-1F784E661BE2}" destId="{532A6C88-DF80-446B-816B-7F794524D032}" srcOrd="1" destOrd="0" presId="urn:microsoft.com/office/officeart/2005/8/layout/orgChart1"/>
    <dgm:cxn modelId="{584E4396-3DCE-4873-947D-2EDB7242975D}" type="presParOf" srcId="{2244222E-1C18-466F-9BCB-61A484ECFCBA}" destId="{E3FD380A-A855-4C07-9EF9-9BFEC9E9BE80}" srcOrd="1" destOrd="0" presId="urn:microsoft.com/office/officeart/2005/8/layout/orgChart1"/>
    <dgm:cxn modelId="{37F6380A-023C-424B-8ADD-7DC40BD1B1BA}" type="presParOf" srcId="{2244222E-1C18-466F-9BCB-61A484ECFCBA}" destId="{5B96F672-7849-45AF-8B4E-11A6F1940003}" srcOrd="2" destOrd="0" presId="urn:microsoft.com/office/officeart/2005/8/layout/orgChart1"/>
    <dgm:cxn modelId="{BCDED9BB-905E-48B1-B13C-523B875D144A}" type="presParOf" srcId="{745F18F7-358E-42C2-BF65-124A99F80BB5}" destId="{8C1816D9-3077-43E7-92E2-20C7745F6CBB}" srcOrd="4" destOrd="0" presId="urn:microsoft.com/office/officeart/2005/8/layout/orgChart1"/>
    <dgm:cxn modelId="{9B5395F3-F100-43C5-827B-1722EFB95008}" type="presParOf" srcId="{745F18F7-358E-42C2-BF65-124A99F80BB5}" destId="{613C7A86-1253-4FB2-8F4D-8AD169E04F8E}" srcOrd="5" destOrd="0" presId="urn:microsoft.com/office/officeart/2005/8/layout/orgChart1"/>
    <dgm:cxn modelId="{56257460-C2A6-4C53-923B-F092F28FF1D6}" type="presParOf" srcId="{613C7A86-1253-4FB2-8F4D-8AD169E04F8E}" destId="{27DB8413-D24D-41F5-9E46-6DADD319025E}" srcOrd="0" destOrd="0" presId="urn:microsoft.com/office/officeart/2005/8/layout/orgChart1"/>
    <dgm:cxn modelId="{396CF628-87B5-436A-93C7-F7F456BCD87D}" type="presParOf" srcId="{27DB8413-D24D-41F5-9E46-6DADD319025E}" destId="{FC31CD0E-A652-41EF-8C90-E17207E803E9}" srcOrd="0" destOrd="0" presId="urn:microsoft.com/office/officeart/2005/8/layout/orgChart1"/>
    <dgm:cxn modelId="{51A22880-5DB8-4D90-A547-6AFD430200D6}" type="presParOf" srcId="{27DB8413-D24D-41F5-9E46-6DADD319025E}" destId="{8318F75B-9654-4BDF-B307-7F95CE45C29F}" srcOrd="1" destOrd="0" presId="urn:microsoft.com/office/officeart/2005/8/layout/orgChart1"/>
    <dgm:cxn modelId="{FEF51647-0DC6-480D-834E-C679F5843E18}" type="presParOf" srcId="{613C7A86-1253-4FB2-8F4D-8AD169E04F8E}" destId="{4E03831B-C41F-4A0C-B3BC-91D0642974B0}" srcOrd="1" destOrd="0" presId="urn:microsoft.com/office/officeart/2005/8/layout/orgChart1"/>
    <dgm:cxn modelId="{2B9EC5FB-D339-40CB-9F5C-52039213569C}" type="presParOf" srcId="{613C7A86-1253-4FB2-8F4D-8AD169E04F8E}" destId="{BE3E2727-6B07-4F77-BEA8-66FAA7FA2B41}" srcOrd="2" destOrd="0" presId="urn:microsoft.com/office/officeart/2005/8/layout/orgChart1"/>
    <dgm:cxn modelId="{BEECE91A-6F33-40D0-82FA-36177D02A5DC}" type="presParOf" srcId="{745F18F7-358E-42C2-BF65-124A99F80BB5}" destId="{55A1B330-7AAB-44BC-8EAD-8B6F3B07C58E}" srcOrd="6" destOrd="0" presId="urn:microsoft.com/office/officeart/2005/8/layout/orgChart1"/>
    <dgm:cxn modelId="{E031248F-8651-4AA4-AC63-06B0CEBD802D}" type="presParOf" srcId="{745F18F7-358E-42C2-BF65-124A99F80BB5}" destId="{04D06084-33FC-44B7-9196-94AF80C68A28}" srcOrd="7" destOrd="0" presId="urn:microsoft.com/office/officeart/2005/8/layout/orgChart1"/>
    <dgm:cxn modelId="{4509C7AF-97F0-48FC-896A-E542B47C34CE}" type="presParOf" srcId="{04D06084-33FC-44B7-9196-94AF80C68A28}" destId="{3130D59B-F771-4588-A382-A80262F105EA}" srcOrd="0" destOrd="0" presId="urn:microsoft.com/office/officeart/2005/8/layout/orgChart1"/>
    <dgm:cxn modelId="{0557595D-A4D6-4DBC-A4E3-FB0776F0141B}" type="presParOf" srcId="{3130D59B-F771-4588-A382-A80262F105EA}" destId="{297B79F5-35C1-47FC-B0D0-17E7E0BF5BF2}" srcOrd="0" destOrd="0" presId="urn:microsoft.com/office/officeart/2005/8/layout/orgChart1"/>
    <dgm:cxn modelId="{39A33D58-A235-4EA3-92F0-0FE9FBB8AADC}" type="presParOf" srcId="{3130D59B-F771-4588-A382-A80262F105EA}" destId="{16660D79-721D-488E-B9D8-91ADD663A7EF}" srcOrd="1" destOrd="0" presId="urn:microsoft.com/office/officeart/2005/8/layout/orgChart1"/>
    <dgm:cxn modelId="{F481BC94-0C72-4971-B8B6-14D5E9CC2CA4}" type="presParOf" srcId="{04D06084-33FC-44B7-9196-94AF80C68A28}" destId="{9659AFDE-B802-4D5E-9B99-64E8C86D73B9}" srcOrd="1" destOrd="0" presId="urn:microsoft.com/office/officeart/2005/8/layout/orgChart1"/>
    <dgm:cxn modelId="{A82EECD2-E929-4918-993D-9E2E2152DFB5}" type="presParOf" srcId="{04D06084-33FC-44B7-9196-94AF80C68A28}" destId="{A105DF97-45A8-47F4-BFC0-9484258C23F9}" srcOrd="2" destOrd="0" presId="urn:microsoft.com/office/officeart/2005/8/layout/orgChart1"/>
    <dgm:cxn modelId="{CA80A721-4130-49D5-BA67-4B86AEB8232A}" type="presParOf" srcId="{802DE9B9-07C0-4BF3-92F5-1FB5308755E2}" destId="{29B9C4EA-68BA-4EE6-9386-CA4F2E9E0603}" srcOrd="1" destOrd="0" presId="urn:microsoft.com/office/officeart/2005/8/layout/orgChart1"/>
    <dgm:cxn modelId="{762BBFC5-8BA0-41F4-ABC5-DEB075164A09}" type="presParOf" srcId="{29B9C4EA-68BA-4EE6-9386-CA4F2E9E0603}" destId="{37033A0F-505D-477A-A1BF-288B605E770C}" srcOrd="0" destOrd="0" presId="urn:microsoft.com/office/officeart/2005/8/layout/orgChart1"/>
    <dgm:cxn modelId="{6F5C2580-CC5F-451A-A6C2-B82C532D43C9}" type="presParOf" srcId="{37033A0F-505D-477A-A1BF-288B605E770C}" destId="{8706384F-A678-4C65-9B53-2C3D4E4811D0}" srcOrd="0" destOrd="0" presId="urn:microsoft.com/office/officeart/2005/8/layout/orgChart1"/>
    <dgm:cxn modelId="{4ED29E10-253E-4FE4-A9AA-AD7FFCF69A40}" type="presParOf" srcId="{37033A0F-505D-477A-A1BF-288B605E770C}" destId="{D0693B28-F79D-4AA7-BA90-58B4FA9416CD}" srcOrd="1" destOrd="0" presId="urn:microsoft.com/office/officeart/2005/8/layout/orgChart1"/>
    <dgm:cxn modelId="{176AB187-8FB9-4A57-8D1C-7DF954C1C64D}" type="presParOf" srcId="{29B9C4EA-68BA-4EE6-9386-CA4F2E9E0603}" destId="{50C528F9-FBE4-48EB-B962-4A0B1B87F068}" srcOrd="1" destOrd="0" presId="urn:microsoft.com/office/officeart/2005/8/layout/orgChart1"/>
    <dgm:cxn modelId="{04790D0A-5C4D-4CD4-96B3-CDBAD42FA88A}" type="presParOf" srcId="{29B9C4EA-68BA-4EE6-9386-CA4F2E9E0603}" destId="{DB04DBD7-B8A9-4E61-BCAF-BA77F2C99084}" srcOrd="2" destOrd="0" presId="urn:microsoft.com/office/officeart/2005/8/layout/orgChart1"/>
    <dgm:cxn modelId="{ED275545-A6B4-40A9-9CFB-102E7A4B0CBC}" type="presParOf" srcId="{802DE9B9-07C0-4BF3-92F5-1FB5308755E2}" destId="{340E5CDF-CC07-46EC-88E1-940937397CC0}" srcOrd="2" destOrd="0" presId="urn:microsoft.com/office/officeart/2005/8/layout/orgChart1"/>
    <dgm:cxn modelId="{C1C14AE2-2132-44AF-9EB3-DD1E4F728A80}" type="presParOf" srcId="{340E5CDF-CC07-46EC-88E1-940937397CC0}" destId="{BF6F9F09-CBFA-4551-A36D-3DE68403E2A2}" srcOrd="0" destOrd="0" presId="urn:microsoft.com/office/officeart/2005/8/layout/orgChart1"/>
    <dgm:cxn modelId="{42B553FF-2B38-44D3-860C-5EC4FC9F534A}" type="presParOf" srcId="{BF6F9F09-CBFA-4551-A36D-3DE68403E2A2}" destId="{39D2FCAE-0855-4765-B56F-66C766A872F9}" srcOrd="0" destOrd="0" presId="urn:microsoft.com/office/officeart/2005/8/layout/orgChart1"/>
    <dgm:cxn modelId="{AFBF58A8-D6F9-4F04-AAF4-456227651D45}" type="presParOf" srcId="{BF6F9F09-CBFA-4551-A36D-3DE68403E2A2}" destId="{C17C0C53-40CA-49E5-A433-2C79FF8584B0}" srcOrd="1" destOrd="0" presId="urn:microsoft.com/office/officeart/2005/8/layout/orgChart1"/>
    <dgm:cxn modelId="{D55961A0-3E3E-4343-9258-C0B7AC28693C}" type="presParOf" srcId="{340E5CDF-CC07-46EC-88E1-940937397CC0}" destId="{171F1A98-9BB1-4B8F-86F9-9197C43A02CA}" srcOrd="1" destOrd="0" presId="urn:microsoft.com/office/officeart/2005/8/layout/orgChart1"/>
    <dgm:cxn modelId="{8C6A2D2A-4BCF-40B4-86AC-9B900F7790C6}" type="presParOf" srcId="{340E5CDF-CC07-46EC-88E1-940937397CC0}" destId="{21BE145B-B255-4DDD-8B78-4026F0A95AEA}" srcOrd="2" destOrd="0" presId="urn:microsoft.com/office/officeart/2005/8/layout/orgChart1"/>
    <dgm:cxn modelId="{6B73F966-2EB5-40C8-ACC7-F123410503F9}" type="presParOf" srcId="{802DE9B9-07C0-4BF3-92F5-1FB5308755E2}" destId="{8E9A24E7-72A2-48FD-BC63-F4C5535C95BE}" srcOrd="3" destOrd="0" presId="urn:microsoft.com/office/officeart/2005/8/layout/orgChart1"/>
    <dgm:cxn modelId="{BD39C75B-FC31-40D0-9DD7-1996EB1B7DF2}" type="presParOf" srcId="{8E9A24E7-72A2-48FD-BC63-F4C5535C95BE}" destId="{5FF124A0-4F49-4054-AC88-0FA1D4C592C4}" srcOrd="0" destOrd="0" presId="urn:microsoft.com/office/officeart/2005/8/layout/orgChart1"/>
    <dgm:cxn modelId="{546DC393-5366-49EB-B3D8-33AF4863489E}" type="presParOf" srcId="{5FF124A0-4F49-4054-AC88-0FA1D4C592C4}" destId="{0A08B3D9-B056-4607-B05B-3AEA7EAF164A}" srcOrd="0" destOrd="0" presId="urn:microsoft.com/office/officeart/2005/8/layout/orgChart1"/>
    <dgm:cxn modelId="{4086E483-AC40-4526-85C6-9BE36DEC1ADE}" type="presParOf" srcId="{5FF124A0-4F49-4054-AC88-0FA1D4C592C4}" destId="{5FF532D2-EBD8-491B-9F3C-BA0C0CF7F24B}" srcOrd="1" destOrd="0" presId="urn:microsoft.com/office/officeart/2005/8/layout/orgChart1"/>
    <dgm:cxn modelId="{6429916F-2958-49CF-BF91-6B161853F0D6}" type="presParOf" srcId="{8E9A24E7-72A2-48FD-BC63-F4C5535C95BE}" destId="{41AB56B9-2383-4469-84E1-E0BD5E588B63}" srcOrd="1" destOrd="0" presId="urn:microsoft.com/office/officeart/2005/8/layout/orgChart1"/>
    <dgm:cxn modelId="{ADA37EAE-BAD3-4F16-9EFB-A714A58FFFEF}" type="presParOf" srcId="{8E9A24E7-72A2-48FD-BC63-F4C5535C95BE}" destId="{756B95DC-C28C-4D65-8A62-D4DD311B5095}" srcOrd="2" destOrd="0" presId="urn:microsoft.com/office/officeart/2005/8/layout/orgChart1"/>
    <dgm:cxn modelId="{02E5E70B-EC43-458A-81D0-2B70BF2CCA67}" type="presParOf" srcId="{802DE9B9-07C0-4BF3-92F5-1FB5308755E2}" destId="{13907658-AA9C-414B-9F92-FE6F9469E891}" srcOrd="4" destOrd="0" presId="urn:microsoft.com/office/officeart/2005/8/layout/orgChart1"/>
    <dgm:cxn modelId="{453D1DA8-9038-47D7-872B-A90A7E6A721E}" type="presParOf" srcId="{13907658-AA9C-414B-9F92-FE6F9469E891}" destId="{569CCAA5-A869-457A-9732-220993D0B525}" srcOrd="0" destOrd="0" presId="urn:microsoft.com/office/officeart/2005/8/layout/orgChart1"/>
    <dgm:cxn modelId="{6B340397-0784-42E8-810D-EFCDA6F92B66}" type="presParOf" srcId="{569CCAA5-A869-457A-9732-220993D0B525}" destId="{DEB03191-1C3E-427A-894D-004D007AB9C1}" srcOrd="0" destOrd="0" presId="urn:microsoft.com/office/officeart/2005/8/layout/orgChart1"/>
    <dgm:cxn modelId="{19E7DBD0-7533-42F3-81F6-C4D7F6825AF9}" type="presParOf" srcId="{569CCAA5-A869-457A-9732-220993D0B525}" destId="{3713F1AB-6082-4633-A6DB-02BB9BDB5A3C}" srcOrd="1" destOrd="0" presId="urn:microsoft.com/office/officeart/2005/8/layout/orgChart1"/>
    <dgm:cxn modelId="{FA676E5E-FF1B-4D87-B078-42B7B886DCF3}" type="presParOf" srcId="{13907658-AA9C-414B-9F92-FE6F9469E891}" destId="{1AD4D417-440A-4C57-890D-C56D67AD8270}" srcOrd="1" destOrd="0" presId="urn:microsoft.com/office/officeart/2005/8/layout/orgChart1"/>
    <dgm:cxn modelId="{4515842B-3396-4424-97F7-C4F60A0B6C69}" type="presParOf" srcId="{13907658-AA9C-414B-9F92-FE6F9469E891}" destId="{3F214CCF-1696-45D8-A713-4DE580C93080}" srcOrd="2" destOrd="0" presId="urn:microsoft.com/office/officeart/2005/8/layout/orgChart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36BB11-2152-49D7-824D-BD50C44924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5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68102-E178-41FC-9CD9-E84EF249BCE4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MS PGothic" pitchFamily="34" charset="-128"/>
              </a:rPr>
              <a:t>only a very limited part of the sources in cultural heritage institutions has been digitized - see Enumerate report </a:t>
            </a:r>
            <a:r>
              <a:rPr lang="en-US" altLang="en-US" u="sng" smtClean="0">
                <a:ea typeface="MS PGothic" pitchFamily="34" charset="-128"/>
              </a:rPr>
              <a:t>http://enumerateproject.wordpress.com/2014/03/07/latest-enumerate-report-highlights-continuing-digital-policy-gap/</a:t>
            </a: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FD7E4A3-E1AB-4897-9460-FDEFEF8CC211}" type="slidenum">
              <a:rPr lang="nl-NL" alt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nl-NL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MS PGothic" pitchFamily="34" charset="-128"/>
              </a:rPr>
              <a:t>Centres de ressources numériques (2005)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3E92C76-6248-431E-89AC-ACB1D795CAE0}" type="slidenum">
              <a:rPr lang="nl-NL" alt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nl-NL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en-US" smtClean="0">
              <a:ea typeface="MS PGothic" pitchFamily="34" charset="-128"/>
            </a:endParaRPr>
          </a:p>
        </p:txBody>
      </p:sp>
      <p:sp>
        <p:nvSpPr>
          <p:cNvPr id="5632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8A5186F-CDCA-4231-B3ED-60A2AA9C88E3}" type="slidenum">
              <a:rPr lang="nl-NL" altLang="en-US" sz="1200" smtClean="0">
                <a:solidFill>
                  <a:prstClr val="black"/>
                </a:solidFill>
              </a:rPr>
              <a:pPr algn="r" eaLnBrk="1" hangingPunct="1"/>
              <a:t>6</a:t>
            </a:fld>
            <a:endParaRPr lang="nl-NL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6BB11-2152-49D7-824D-BD50C449241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50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6BB11-2152-49D7-824D-BD50C449241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50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6BB11-2152-49D7-824D-BD50C449241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5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6C5A-C8F7-4892-BFF3-08B4FD3499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3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85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590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9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29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71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42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82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7907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136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9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KNIHOVNA AVCR BAR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8913"/>
            <a:ext cx="103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671A-8F9C-415B-B420-099020530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639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146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28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2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14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0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4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38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9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9871-906D-4FB8-A264-E8B4490D4A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59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7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3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8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94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67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46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99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5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5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50A9-F31A-4206-85DB-7C3C74B04D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224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52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22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6CCF-1CA7-4C4D-A626-E6BF9B75A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8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95F9-80A9-41B6-B623-6804F3DBAD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0770-145C-4CE6-B038-9643407B86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7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4506-B31A-4868-87E6-87C0E6FE50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24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C1E8-5160-471B-AEE2-3C986587D2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5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60267DF-001D-42DA-964B-033BCD300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 sz="2400" smtClean="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 sz="2400" smtClean="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912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2071032" cy="7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2071032" cy="7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indat.mff.cuni.cz/en/dariah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hotak@knav.cz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iah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54237" y="2492896"/>
            <a:ext cx="8064896" cy="2785102"/>
          </a:xfrm>
        </p:spPr>
        <p:txBody>
          <a:bodyPr/>
          <a:lstStyle/>
          <a:p>
            <a:pPr eaLnBrk="1" hangingPunct="1"/>
            <a:r>
              <a:rPr lang="en-US" sz="3200" b="1" dirty="0"/>
              <a:t>DARIAH-CZ consortium and accession of the Czech Republic to DARIAH ERIC</a:t>
            </a:r>
            <a:r>
              <a:rPr lang="cs-CZ" altLang="cs-CZ" sz="3200" b="1" dirty="0" smtClean="0"/>
              <a:t/>
            </a:r>
            <a:br>
              <a:rPr lang="cs-CZ" altLang="cs-CZ" sz="3200" b="1" dirty="0" smtClean="0"/>
            </a:br>
            <a:endParaRPr lang="cs-CZ" altLang="cs-CZ" sz="32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1614" y="5013176"/>
            <a:ext cx="8215313" cy="86409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dirty="0" smtClean="0"/>
              <a:t>Martin </a:t>
            </a:r>
            <a:r>
              <a:rPr lang="cs-CZ" altLang="cs-CZ" sz="1800" dirty="0" smtClean="0"/>
              <a:t>Lhoták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dirty="0" err="1" smtClean="0"/>
              <a:t>Library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Czech </a:t>
            </a:r>
            <a:r>
              <a:rPr lang="cs-CZ" altLang="cs-CZ" sz="1800" dirty="0" err="1" smtClean="0"/>
              <a:t>Academy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Sciences</a:t>
            </a:r>
            <a:endParaRPr lang="cs-CZ" altLang="cs-CZ" sz="1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dirty="0" smtClean="0"/>
              <a:t>ILIDE 2019, Jasná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196975"/>
            <a:ext cx="190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11269" name="Picture 5" descr="LOGO KNIHOVNA AVCR BAR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1668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ek obrázku pro dariah eu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116"/>
            <a:ext cx="3888432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276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601366"/>
            <a:ext cx="8496944" cy="492397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DARIAH-CZ</a:t>
            </a:r>
            <a:br>
              <a:rPr lang="en-US" sz="4000" b="1" dirty="0" smtClean="0"/>
            </a:br>
            <a:r>
              <a:rPr lang="en-US" sz="4000" b="1" dirty="0" smtClean="0"/>
              <a:t>Digital Research Infrastructure for the Arts and Humanities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700" dirty="0" smtClean="0"/>
              <a:t>Czech node of the DARIAH ERIC - </a:t>
            </a:r>
            <a:r>
              <a:rPr lang="en-US" sz="2700" dirty="0"/>
              <a:t>Digital Research Infrastructure for the Arts </a:t>
            </a:r>
            <a:r>
              <a:rPr lang="en-US" sz="2700" dirty="0" smtClean="0"/>
              <a:t>and Humanities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>
                <a:hlinkClick r:id="rId2"/>
              </a:rPr>
              <a:t>https://</a:t>
            </a:r>
            <a:r>
              <a:rPr lang="cs-CZ" sz="2700" dirty="0" smtClean="0">
                <a:hlinkClick r:id="rId2"/>
              </a:rPr>
              <a:t>lindat.mff.cuni.cz/en/dariah</a:t>
            </a:r>
            <a:r>
              <a:rPr lang="cs-CZ" sz="2700" dirty="0" smtClean="0"/>
              <a:t/>
            </a:r>
            <a:br>
              <a:rPr lang="cs-CZ" sz="2700" dirty="0" smtClean="0"/>
            </a:b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428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DARIAH-CZ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cs-CZ" dirty="0" smtClean="0"/>
              <a:t>Digital </a:t>
            </a:r>
            <a:r>
              <a:rPr lang="cs-CZ" dirty="0" err="1" smtClean="0"/>
              <a:t>humanities</a:t>
            </a:r>
            <a:r>
              <a:rPr lang="en-US" dirty="0" smtClean="0"/>
              <a:t>”</a:t>
            </a:r>
            <a:endParaRPr lang="cs-CZ" dirty="0" smtClean="0"/>
          </a:p>
          <a:p>
            <a:pPr lvl="1"/>
            <a:r>
              <a:rPr lang="en-US" dirty="0" smtClean="0"/>
              <a:t>Enable, support digitally-enabled research</a:t>
            </a:r>
          </a:p>
          <a:p>
            <a:r>
              <a:rPr lang="cs-CZ" dirty="0" err="1" smtClean="0"/>
              <a:t>Users</a:t>
            </a:r>
            <a:endParaRPr lang="cs-CZ" dirty="0" smtClean="0"/>
          </a:p>
          <a:p>
            <a:pPr lvl="1"/>
            <a:r>
              <a:rPr lang="en-US" dirty="0" smtClean="0"/>
              <a:t>Researchers in Arts and Humanities</a:t>
            </a:r>
          </a:p>
          <a:p>
            <a:r>
              <a:rPr lang="cs-CZ" dirty="0" smtClean="0"/>
              <a:t>Technology</a:t>
            </a:r>
          </a:p>
          <a:p>
            <a:pPr lvl="1"/>
            <a:r>
              <a:rPr lang="cs-CZ" dirty="0" err="1" smtClean="0"/>
              <a:t>Repository</a:t>
            </a:r>
            <a:r>
              <a:rPr lang="en-US" dirty="0" smtClean="0"/>
              <a:t> (resources), </a:t>
            </a:r>
            <a:r>
              <a:rPr lang="cs-CZ" dirty="0" err="1" smtClean="0"/>
              <a:t>Services</a:t>
            </a:r>
            <a:r>
              <a:rPr lang="en-US" dirty="0" smtClean="0"/>
              <a:t>, </a:t>
            </a:r>
            <a:r>
              <a:rPr lang="cs-CZ" dirty="0" err="1" smtClean="0"/>
              <a:t>Applications</a:t>
            </a:r>
            <a:endParaRPr lang="cs-CZ" dirty="0" smtClean="0"/>
          </a:p>
          <a:p>
            <a:r>
              <a:rPr lang="en-US" dirty="0" smtClean="0"/>
              <a:t>Current status</a:t>
            </a:r>
          </a:p>
          <a:p>
            <a:pPr lvl="1"/>
            <a:r>
              <a:rPr lang="cs-CZ" dirty="0" err="1" smtClean="0"/>
              <a:t>Approved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government</a:t>
            </a:r>
            <a:r>
              <a:rPr lang="cs-CZ" dirty="0" smtClean="0"/>
              <a:t> to </a:t>
            </a:r>
            <a:r>
              <a:rPr lang="cs-CZ" dirty="0" err="1" smtClean="0"/>
              <a:t>include</a:t>
            </a:r>
            <a:r>
              <a:rPr lang="cs-CZ" dirty="0" smtClean="0"/>
              <a:t> DARIAH-CZ on Czech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Roadmap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Infrastructures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2019-2022</a:t>
            </a:r>
            <a:endParaRPr lang="en-US" dirty="0" smtClean="0"/>
          </a:p>
          <a:p>
            <a:pPr lvl="1"/>
            <a:r>
              <a:rPr lang="en-US" dirty="0" smtClean="0"/>
              <a:t>Proposal to join LINDAT/CLARIN: LINDAT/CLARIAH-CZ</a:t>
            </a:r>
          </a:p>
        </p:txBody>
      </p:sp>
    </p:spTree>
    <p:extLst>
      <p:ext uri="{BB962C8B-B14F-4D97-AF65-F5344CB8AC3E}">
        <p14:creationId xmlns:p14="http://schemas.microsoft.com/office/powerpoint/2010/main" val="24926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Goals for 20</a:t>
            </a:r>
            <a:r>
              <a:rPr lang="cs-CZ" dirty="0" smtClean="0"/>
              <a:t>1</a:t>
            </a:r>
            <a:r>
              <a:rPr lang="en-US" dirty="0" smtClean="0"/>
              <a:t>9-2022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900"/>
              </a:spcBef>
            </a:pPr>
            <a:r>
              <a:rPr lang="cs-CZ" dirty="0" err="1" smtClean="0"/>
              <a:t>Becoming</a:t>
            </a:r>
            <a:r>
              <a:rPr lang="cs-CZ" dirty="0" smtClean="0"/>
              <a:t> </a:t>
            </a:r>
            <a:r>
              <a:rPr lang="cs-CZ" dirty="0" err="1" smtClean="0"/>
              <a:t>stable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DARIAH ERIC</a:t>
            </a:r>
          </a:p>
          <a:p>
            <a:pPr lvl="1">
              <a:spcBef>
                <a:spcPts val="900"/>
              </a:spcBef>
            </a:pPr>
            <a:r>
              <a:rPr lang="cs-CZ" dirty="0" err="1" smtClean="0"/>
              <a:t>Membership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Czech Republic</a:t>
            </a:r>
            <a:endParaRPr lang="en-US" dirty="0" smtClean="0"/>
          </a:p>
          <a:p>
            <a:pPr lvl="1">
              <a:spcBef>
                <a:spcPts val="900"/>
              </a:spcBef>
            </a:pPr>
            <a:r>
              <a:rPr lang="en-US" dirty="0" smtClean="0"/>
              <a:t>Integrated with LINDAT/CLARIN by Jan. 1, 2020</a:t>
            </a:r>
            <a:endParaRPr lang="cs-CZ" dirty="0" smtClean="0"/>
          </a:p>
          <a:p>
            <a:pPr lvl="1">
              <a:spcBef>
                <a:spcPts val="900"/>
              </a:spcBef>
            </a:pPr>
            <a:r>
              <a:rPr lang="cs-CZ" dirty="0" err="1" smtClean="0"/>
              <a:t>Operational</a:t>
            </a:r>
            <a:r>
              <a:rPr lang="cs-CZ" dirty="0" smtClean="0"/>
              <a:t> and </a:t>
            </a:r>
            <a:r>
              <a:rPr lang="cs-CZ" dirty="0" err="1" smtClean="0"/>
              <a:t>fully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by Jan. 1, 20</a:t>
            </a:r>
            <a:r>
              <a:rPr lang="en-US" dirty="0" smtClean="0"/>
              <a:t>21</a:t>
            </a:r>
            <a:endParaRPr lang="cs-CZ" dirty="0" smtClean="0"/>
          </a:p>
          <a:p>
            <a:pPr>
              <a:spcBef>
                <a:spcPts val="900"/>
              </a:spcBef>
            </a:pP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(201</a:t>
            </a:r>
            <a:r>
              <a:rPr lang="en-US" dirty="0" smtClean="0"/>
              <a:t>9</a:t>
            </a:r>
            <a:r>
              <a:rPr lang="cs-CZ" dirty="0" smtClean="0"/>
              <a:t>-2020),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preparations</a:t>
            </a:r>
            <a:r>
              <a:rPr lang="cs-CZ" dirty="0" smtClean="0"/>
              <a:t> (2017-18)</a:t>
            </a:r>
          </a:p>
          <a:p>
            <a:pPr lvl="1">
              <a:spcBef>
                <a:spcPts val="900"/>
              </a:spcBef>
            </a:pPr>
            <a:r>
              <a:rPr lang="cs-CZ" dirty="0" err="1" smtClean="0"/>
              <a:t>Collect</a:t>
            </a:r>
            <a:r>
              <a:rPr lang="cs-CZ" dirty="0" smtClean="0"/>
              <a:t> data, </a:t>
            </a:r>
            <a:r>
              <a:rPr lang="cs-CZ" dirty="0" err="1" smtClean="0"/>
              <a:t>assess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, </a:t>
            </a:r>
            <a:r>
              <a:rPr lang="cs-CZ" dirty="0" err="1" smtClean="0"/>
              <a:t>completeness</a:t>
            </a:r>
            <a:r>
              <a:rPr lang="cs-CZ" dirty="0" smtClean="0"/>
              <a:t>, </a:t>
            </a:r>
            <a:r>
              <a:rPr lang="cs-CZ" dirty="0" err="1" smtClean="0"/>
              <a:t>licencing</a:t>
            </a:r>
            <a:r>
              <a:rPr lang="cs-CZ" dirty="0" smtClean="0"/>
              <a:t>,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repository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cs-CZ" dirty="0" smtClean="0"/>
          </a:p>
          <a:p>
            <a:pPr lvl="1">
              <a:spcBef>
                <a:spcPts val="900"/>
              </a:spcBef>
            </a:pPr>
            <a:r>
              <a:rPr lang="cs-CZ" dirty="0" err="1" smtClean="0"/>
              <a:t>Prioritize</a:t>
            </a:r>
            <a:r>
              <a:rPr lang="cs-CZ" dirty="0" smtClean="0"/>
              <a:t>, </a:t>
            </a:r>
            <a:r>
              <a:rPr lang="cs-CZ" dirty="0" err="1" smtClean="0"/>
              <a:t>convert</a:t>
            </a:r>
            <a:r>
              <a:rPr lang="cs-CZ" dirty="0" smtClean="0"/>
              <a:t> data / metadata</a:t>
            </a:r>
          </a:p>
          <a:p>
            <a:pPr>
              <a:spcBef>
                <a:spcPts val="900"/>
              </a:spcBef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(2021-)</a:t>
            </a:r>
          </a:p>
          <a:p>
            <a:pPr lvl="1">
              <a:spcBef>
                <a:spcPts val="900"/>
              </a:spcBef>
            </a:pPr>
            <a:r>
              <a:rPr lang="cs-CZ" dirty="0" err="1" smtClean="0"/>
              <a:t>Repositories</a:t>
            </a:r>
            <a:r>
              <a:rPr lang="cs-CZ" dirty="0" smtClean="0"/>
              <a:t> </a:t>
            </a:r>
            <a:r>
              <a:rPr lang="cs-CZ" dirty="0" err="1" smtClean="0"/>
              <a:t>running</a:t>
            </a:r>
            <a:r>
              <a:rPr lang="cs-CZ" dirty="0" smtClean="0"/>
              <a:t> and </a:t>
            </a:r>
            <a:r>
              <a:rPr lang="cs-CZ" dirty="0" err="1" smtClean="0"/>
              <a:t>connected</a:t>
            </a:r>
            <a:r>
              <a:rPr lang="cs-CZ" dirty="0" smtClean="0"/>
              <a:t> to DARIAH </a:t>
            </a:r>
            <a:r>
              <a:rPr lang="cs-CZ" dirty="0" err="1" smtClean="0"/>
              <a:t>central</a:t>
            </a:r>
            <a:r>
              <a:rPr lang="cs-CZ" dirty="0" smtClean="0"/>
              <a:t> hub</a:t>
            </a:r>
          </a:p>
          <a:p>
            <a:pPr lvl="1">
              <a:spcBef>
                <a:spcPts val="900"/>
              </a:spcBef>
            </a:pPr>
            <a:r>
              <a:rPr lang="cs-CZ" dirty="0" err="1" smtClean="0"/>
              <a:t>Services</a:t>
            </a:r>
            <a:endParaRPr lang="en-US" dirty="0" smtClean="0"/>
          </a:p>
          <a:p>
            <a:pPr lvl="2">
              <a:spcBef>
                <a:spcPts val="900"/>
              </a:spcBef>
            </a:pP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en-US" dirty="0" smtClean="0"/>
          </a:p>
          <a:p>
            <a:pPr lvl="2">
              <a:spcBef>
                <a:spcPts val="900"/>
              </a:spcBef>
            </a:pPr>
            <a:r>
              <a:rPr lang="en-US" dirty="0" smtClean="0"/>
              <a:t>new services: search in multimodal data, statistics, visualization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079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DARIAH-CZ</a:t>
            </a:r>
            <a:br>
              <a:rPr lang="en-US" dirty="0" smtClean="0"/>
            </a:br>
            <a:r>
              <a:rPr lang="en-US" dirty="0" smtClean="0"/>
              <a:t>w/relation to LINDAT/CLARIN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4869160"/>
            <a:ext cx="5705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LINDAT/CLARIN est. 2010, operational since Jan. 1, 2014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CLARIN ERIC est. 2012 (Utrecht, NL)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DARIAH ERIC est. 2014 (Paris, FR)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0" y="2132856"/>
            <a:ext cx="8229600" cy="2377729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6776970" y="1916832"/>
            <a:ext cx="20237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1555" y="1979548"/>
            <a:ext cx="20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LINDAT/CLARIAH-CZ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74428" y="1700808"/>
            <a:ext cx="0" cy="216024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Charles University, Prague</a:t>
            </a:r>
          </a:p>
          <a:p>
            <a:pPr lvl="1"/>
            <a:r>
              <a:rPr lang="en-US" dirty="0" smtClean="0"/>
              <a:t>Faculty of Mathematics and Physics (CS School)</a:t>
            </a:r>
          </a:p>
          <a:p>
            <a:pPr lvl="1"/>
            <a:r>
              <a:rPr lang="en-US" dirty="0" smtClean="0"/>
              <a:t>Faculty of Arts (multiple departments)</a:t>
            </a:r>
          </a:p>
          <a:p>
            <a:r>
              <a:rPr lang="en-US" dirty="0" smtClean="0"/>
              <a:t>Univ. of West Bohemia, Pilsen (Applied Sciences)</a:t>
            </a:r>
          </a:p>
          <a:p>
            <a:r>
              <a:rPr lang="en-US" dirty="0" smtClean="0"/>
              <a:t>Masaryk University, Brno</a:t>
            </a:r>
          </a:p>
          <a:p>
            <a:pPr lvl="1"/>
            <a:r>
              <a:rPr lang="en-US" dirty="0" smtClean="0"/>
              <a:t>Faculty of Informatics, Faculty of Arts (multiple departments)</a:t>
            </a:r>
          </a:p>
          <a:p>
            <a:r>
              <a:rPr lang="en-US" dirty="0" smtClean="0"/>
              <a:t>Academy of Sciences of the Czech Republic</a:t>
            </a:r>
          </a:p>
          <a:p>
            <a:pPr lvl="1"/>
            <a:r>
              <a:rPr lang="en-US" dirty="0" smtClean="0"/>
              <a:t>Library of the Academy of Sciences</a:t>
            </a:r>
          </a:p>
          <a:p>
            <a:pPr lvl="1"/>
            <a:r>
              <a:rPr lang="en-US" dirty="0" smtClean="0"/>
              <a:t>Institute of the Czech Language</a:t>
            </a:r>
          </a:p>
          <a:p>
            <a:pPr lvl="1"/>
            <a:r>
              <a:rPr lang="en-US" dirty="0" smtClean="0"/>
              <a:t>Institute of Philosophy</a:t>
            </a:r>
          </a:p>
          <a:p>
            <a:pPr lvl="1"/>
            <a:r>
              <a:rPr lang="en-US" dirty="0" smtClean="0"/>
              <a:t>Institute of History</a:t>
            </a:r>
          </a:p>
          <a:p>
            <a:r>
              <a:rPr lang="en-US" dirty="0" smtClean="0"/>
              <a:t>National Library, Prague</a:t>
            </a:r>
          </a:p>
          <a:p>
            <a:r>
              <a:rPr lang="en-US" dirty="0" smtClean="0"/>
              <a:t>Moravian Library, Brno</a:t>
            </a:r>
          </a:p>
          <a:p>
            <a:r>
              <a:rPr lang="en-US" dirty="0" smtClean="0"/>
              <a:t>National Film Archive, Prague</a:t>
            </a:r>
          </a:p>
          <a:p>
            <a:r>
              <a:rPr lang="en-US" dirty="0" smtClean="0"/>
              <a:t>National Gallery, Prague</a:t>
            </a:r>
          </a:p>
        </p:txBody>
      </p:sp>
    </p:spTree>
    <p:extLst>
      <p:ext uri="{BB962C8B-B14F-4D97-AF65-F5344CB8AC3E}">
        <p14:creationId xmlns:p14="http://schemas.microsoft.com/office/powerpoint/2010/main" val="2504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1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Linguistics, computational </a:t>
            </a:r>
            <a:r>
              <a:rPr lang="en-US" dirty="0"/>
              <a:t>linguistics</a:t>
            </a:r>
          </a:p>
          <a:p>
            <a:r>
              <a:rPr lang="en-US" dirty="0"/>
              <a:t>History, historical </a:t>
            </a:r>
            <a:r>
              <a:rPr lang="en-US" dirty="0" smtClean="0"/>
              <a:t>bibliography </a:t>
            </a:r>
            <a:endParaRPr lang="en-US" dirty="0"/>
          </a:p>
          <a:p>
            <a:r>
              <a:rPr lang="en-US" dirty="0"/>
              <a:t>Study of culture</a:t>
            </a:r>
          </a:p>
          <a:p>
            <a:r>
              <a:rPr lang="en-US" dirty="0"/>
              <a:t>History of art</a:t>
            </a:r>
          </a:p>
          <a:p>
            <a:r>
              <a:rPr lang="en-US" dirty="0"/>
              <a:t>Philosophy</a:t>
            </a:r>
          </a:p>
          <a:p>
            <a:r>
              <a:rPr lang="en-US" dirty="0"/>
              <a:t>Film and film history including new audiovisual media </a:t>
            </a:r>
          </a:p>
          <a:p>
            <a:r>
              <a:rPr lang="en-US" dirty="0"/>
              <a:t>Visual arts</a:t>
            </a:r>
          </a:p>
          <a:p>
            <a:r>
              <a:rPr lang="en-US" dirty="0"/>
              <a:t>Musicology and history of music</a:t>
            </a:r>
          </a:p>
          <a:p>
            <a:r>
              <a:rPr lang="en-US" dirty="0"/>
              <a:t>Ethnology</a:t>
            </a:r>
          </a:p>
          <a:p>
            <a:r>
              <a:rPr lang="en-US" dirty="0" err="1"/>
              <a:t>Archaelogy</a:t>
            </a:r>
            <a:r>
              <a:rPr lang="en-US" dirty="0"/>
              <a:t>/</a:t>
            </a:r>
            <a:r>
              <a:rPr lang="en-US" dirty="0" err="1"/>
              <a:t>egyptology</a:t>
            </a:r>
            <a:endParaRPr lang="en-US" dirty="0"/>
          </a:p>
          <a:p>
            <a:r>
              <a:rPr lang="en-US" dirty="0"/>
              <a:t>… and interdisciplinary areas of the </a:t>
            </a:r>
            <a:r>
              <a:rPr lang="en-US" dirty="0" smtClean="0"/>
              <a:t>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Workplan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situation</a:t>
            </a:r>
          </a:p>
          <a:p>
            <a:pPr lvl="1"/>
            <a:r>
              <a:rPr lang="en-US" dirty="0" smtClean="0"/>
              <a:t>Existing collections – at all institutions</a:t>
            </a:r>
          </a:p>
          <a:p>
            <a:pPr lvl="1"/>
            <a:r>
              <a:rPr lang="en-US" dirty="0" smtClean="0"/>
              <a:t>Varying degree of </a:t>
            </a:r>
          </a:p>
          <a:p>
            <a:pPr lvl="2"/>
            <a:r>
              <a:rPr lang="en-US" dirty="0" smtClean="0"/>
              <a:t>Digitization, metadata description, access and availability</a:t>
            </a:r>
          </a:p>
          <a:p>
            <a:r>
              <a:rPr lang="en-US" dirty="0" smtClean="0"/>
              <a:t>Construction phase</a:t>
            </a:r>
          </a:p>
          <a:p>
            <a:pPr lvl="1"/>
            <a:r>
              <a:rPr lang="en-US" dirty="0" smtClean="0"/>
              <a:t>“inventory” (18 (sub)projects identified)</a:t>
            </a:r>
          </a:p>
          <a:p>
            <a:pPr lvl="2"/>
            <a:r>
              <a:rPr lang="en-US" dirty="0" smtClean="0"/>
              <a:t>E.g. MEMORI (IP CAS, CAS Library), Archive Jan </a:t>
            </a:r>
            <a:r>
              <a:rPr lang="en-US" dirty="0" err="1" smtClean="0"/>
              <a:t>Patocka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Metadata unification (DARIAH compatible)</a:t>
            </a:r>
          </a:p>
          <a:p>
            <a:pPr lvl="1"/>
            <a:r>
              <a:rPr lang="en-US" dirty="0" smtClean="0"/>
              <a:t>Technology development for access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Workplan</a:t>
            </a:r>
            <a:r>
              <a:rPr lang="en-US" dirty="0" smtClean="0"/>
              <a:t> scheme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3" y="1600200"/>
            <a:ext cx="7970233" cy="4525963"/>
          </a:xfrm>
        </p:spPr>
      </p:pic>
      <p:sp>
        <p:nvSpPr>
          <p:cNvPr id="8" name="TextBox 7"/>
          <p:cNvSpPr txBox="1"/>
          <p:nvPr/>
        </p:nvSpPr>
        <p:spPr>
          <a:xfrm rot="19002110">
            <a:off x="383923" y="4107278"/>
            <a:ext cx="1184620" cy="64633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Digtized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collections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9002110">
            <a:off x="1613093" y="4120617"/>
            <a:ext cx="1300036" cy="64633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Open &amp; std.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metadata</a:t>
            </a:r>
          </a:p>
        </p:txBody>
      </p:sp>
      <p:sp>
        <p:nvSpPr>
          <p:cNvPr id="10" name="TextBox 9"/>
          <p:cNvSpPr txBox="1"/>
          <p:nvPr/>
        </p:nvSpPr>
        <p:spPr>
          <a:xfrm rot="19002110">
            <a:off x="2684495" y="4146852"/>
            <a:ext cx="1665521" cy="64633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Accessible &amp;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earchable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767" y="3768120"/>
            <a:ext cx="2689134" cy="64633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User applications – search,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Statistics, visualization, …</a:t>
            </a:r>
          </a:p>
        </p:txBody>
      </p:sp>
    </p:spTree>
    <p:extLst>
      <p:ext uri="{BB962C8B-B14F-4D97-AF65-F5344CB8AC3E}">
        <p14:creationId xmlns:p14="http://schemas.microsoft.com/office/powerpoint/2010/main" val="3089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40" y="96974"/>
            <a:ext cx="6776720" cy="1143000"/>
          </a:xfrm>
        </p:spPr>
        <p:txBody>
          <a:bodyPr/>
          <a:lstStyle/>
          <a:p>
            <a:r>
              <a:rPr lang="en-US" sz="3200" b="1" dirty="0" smtClean="0"/>
              <a:t>LINDAT/CLARIAH-CZ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Management Structure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3100" y="1483080"/>
            <a:ext cx="8229600" cy="4284663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56426" y="1583655"/>
            <a:ext cx="4860357" cy="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2364190"/>
              </p:ext>
            </p:extLst>
          </p:nvPr>
        </p:nvGraphicFramePr>
        <p:xfrm>
          <a:off x="318310" y="1317360"/>
          <a:ext cx="10802318" cy="487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539707" y="1698870"/>
            <a:ext cx="1683772" cy="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27381" y="1814085"/>
            <a:ext cx="2304300" cy="378655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88420" y="1826385"/>
            <a:ext cx="0" cy="345645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84865" y="1929300"/>
            <a:ext cx="0" cy="77231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26600" y="1970300"/>
            <a:ext cx="0" cy="61869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2400" y="2889425"/>
            <a:ext cx="2728077" cy="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709936"/>
            <a:ext cx="6347048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Thank you!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068960"/>
            <a:ext cx="8640960" cy="3240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Martin Lhoták</a:t>
            </a: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lhotak@knav.cz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use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materials</a:t>
            </a:r>
            <a:r>
              <a:rPr lang="cs-CZ" sz="2600" dirty="0" smtClean="0"/>
              <a:t> </a:t>
            </a:r>
            <a:r>
              <a:rPr lang="cs-CZ" sz="2600" dirty="0" err="1" smtClean="0"/>
              <a:t>prepared</a:t>
            </a:r>
            <a:r>
              <a:rPr lang="cs-CZ" sz="2600" dirty="0" smtClean="0"/>
              <a:t> by </a:t>
            </a:r>
          </a:p>
          <a:p>
            <a:pPr marL="0" indent="0" algn="ctr">
              <a:buNone/>
            </a:pPr>
            <a:r>
              <a:rPr lang="cs-CZ" sz="2600" dirty="0" smtClean="0"/>
              <a:t>Frank Fischer, </a:t>
            </a:r>
            <a:r>
              <a:rPr lang="cs-CZ" sz="2600" dirty="0" err="1" smtClean="0"/>
              <a:t>Director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DARIAH ERIC</a:t>
            </a:r>
          </a:p>
          <a:p>
            <a:pPr marL="0" indent="0" algn="ctr">
              <a:buNone/>
            </a:pPr>
            <a:r>
              <a:rPr lang="cs-CZ" sz="2600" dirty="0" smtClean="0"/>
              <a:t>and</a:t>
            </a:r>
          </a:p>
          <a:p>
            <a:pPr marL="0" indent="0" algn="ctr">
              <a:buNone/>
            </a:pPr>
            <a:r>
              <a:rPr lang="cs-CZ" sz="2600" dirty="0" smtClean="0"/>
              <a:t>Jan Hajič, </a:t>
            </a:r>
            <a:r>
              <a:rPr lang="cs-CZ" sz="2600" dirty="0" err="1" smtClean="0"/>
              <a:t>Head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LINDAT/CLARIAH-CZ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308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196752"/>
            <a:ext cx="10667769" cy="51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63688" y="33265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https://www.dariah.eu/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65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a typeface="MS PGothic" pitchFamily="34" charset="-128"/>
              </a:rPr>
              <a:t>Arts and Humanities research in the digital </a:t>
            </a:r>
            <a:r>
              <a:rPr lang="en-US" altLang="en-US" sz="4000" b="1" dirty="0" smtClean="0">
                <a:ea typeface="MS PGothic" pitchFamily="34" charset="-128"/>
              </a:rPr>
              <a:t>era</a:t>
            </a:r>
            <a:r>
              <a:rPr lang="cs-CZ" altLang="en-US" sz="4000" b="1" dirty="0" smtClean="0">
                <a:ea typeface="MS PGothic" pitchFamily="34" charset="-128"/>
              </a:rPr>
              <a:t> - c</a:t>
            </a:r>
            <a:r>
              <a:rPr lang="en-US" altLang="en-US" sz="4000" b="1" dirty="0" err="1" smtClean="0">
                <a:ea typeface="MS PGothic" pitchFamily="34" charset="-128"/>
              </a:rPr>
              <a:t>hallenges</a:t>
            </a:r>
            <a:endParaRPr lang="en-US" altLang="en-US" sz="4000" b="1" dirty="0" smtClean="0">
              <a:ea typeface="MS PGothic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700" dirty="0" smtClean="0">
                <a:ea typeface="MS PGothic" pitchFamily="34" charset="-128"/>
              </a:rPr>
              <a:t>Localization and hosting of digital sources</a:t>
            </a:r>
          </a:p>
          <a:p>
            <a:pPr>
              <a:lnSpc>
                <a:spcPct val="80000"/>
              </a:lnSpc>
            </a:pPr>
            <a:r>
              <a:rPr lang="en-US" altLang="en-US" sz="2700" dirty="0" smtClean="0">
                <a:ea typeface="MS PGothic" pitchFamily="34" charset="-128"/>
              </a:rPr>
              <a:t>Documenting and connecting to analog sources</a:t>
            </a:r>
          </a:p>
          <a:p>
            <a:pPr>
              <a:lnSpc>
                <a:spcPct val="80000"/>
              </a:lnSpc>
            </a:pPr>
            <a:r>
              <a:rPr lang="en-US" altLang="en-US" sz="2700" dirty="0" smtClean="0">
                <a:ea typeface="MS PGothic" pitchFamily="34" charset="-128"/>
              </a:rPr>
              <a:t>Environments for managing, exploring and enriching digital material</a:t>
            </a:r>
          </a:p>
          <a:p>
            <a:pPr>
              <a:lnSpc>
                <a:spcPct val="80000"/>
              </a:lnSpc>
            </a:pPr>
            <a:r>
              <a:rPr lang="en-US" altLang="en-US" sz="2700" dirty="0" smtClean="0">
                <a:ea typeface="MS PGothic" pitchFamily="34" charset="-128"/>
              </a:rPr>
              <a:t>Communication of results in the digital world</a:t>
            </a:r>
          </a:p>
          <a:p>
            <a:pPr>
              <a:lnSpc>
                <a:spcPct val="80000"/>
              </a:lnSpc>
            </a:pPr>
            <a:r>
              <a:rPr lang="en-US" altLang="en-US" sz="2700" dirty="0" smtClean="0">
                <a:ea typeface="MS PGothic" pitchFamily="34" charset="-128"/>
              </a:rPr>
              <a:t>Multidisciplinary collaboration with computer science research</a:t>
            </a:r>
          </a:p>
          <a:p>
            <a:pPr>
              <a:lnSpc>
                <a:spcPct val="80000"/>
              </a:lnSpc>
            </a:pPr>
            <a:r>
              <a:rPr lang="en-US" altLang="en-US" sz="2700" dirty="0" smtClean="0">
                <a:ea typeface="MS PGothic" pitchFamily="34" charset="-128"/>
              </a:rPr>
              <a:t>Community acceptance of paradigm changes</a:t>
            </a:r>
          </a:p>
        </p:txBody>
      </p:sp>
    </p:spTree>
    <p:extLst>
      <p:ext uri="{BB962C8B-B14F-4D97-AF65-F5344CB8AC3E}">
        <p14:creationId xmlns:p14="http://schemas.microsoft.com/office/powerpoint/2010/main" val="3678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b="1" dirty="0" err="1" smtClean="0">
                <a:ea typeface="MS PGothic" pitchFamily="34" charset="-128"/>
              </a:rPr>
              <a:t>Goals</a:t>
            </a:r>
            <a:r>
              <a:rPr lang="cs-CZ" altLang="en-US" sz="4000" b="1" dirty="0" smtClean="0">
                <a:ea typeface="MS PGothic" pitchFamily="34" charset="-128"/>
              </a:rPr>
              <a:t> </a:t>
            </a:r>
            <a:r>
              <a:rPr lang="cs-CZ" altLang="en-US" sz="4000" b="1" dirty="0" err="1" smtClean="0">
                <a:ea typeface="MS PGothic" pitchFamily="34" charset="-128"/>
              </a:rPr>
              <a:t>of</a:t>
            </a:r>
            <a:r>
              <a:rPr lang="en-US" altLang="en-US" sz="4000" b="1" dirty="0" smtClean="0">
                <a:ea typeface="MS PGothic" pitchFamily="34" charset="-128"/>
              </a:rPr>
              <a:t> </a:t>
            </a:r>
            <a:r>
              <a:rPr lang="cs-CZ" altLang="en-US" sz="4000" b="1" dirty="0" smtClean="0">
                <a:ea typeface="MS PGothic" pitchFamily="34" charset="-128"/>
              </a:rPr>
              <a:t>DARIAH </a:t>
            </a:r>
            <a:r>
              <a:rPr lang="en-US" altLang="en-US" sz="4000" b="1" dirty="0" smtClean="0">
                <a:ea typeface="MS PGothic" pitchFamily="34" charset="-128"/>
              </a:rPr>
              <a:t>infrastructure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de-AT" altLang="en-US" sz="3000" dirty="0" err="1" smtClean="0">
                <a:ea typeface="MS PGothic" pitchFamily="34" charset="-128"/>
              </a:rPr>
              <a:t>Enhance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and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support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digitally-enabled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research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and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teaching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across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the</a:t>
            </a:r>
            <a:r>
              <a:rPr lang="de-AT" altLang="en-US" sz="3000" dirty="0" smtClean="0">
                <a:ea typeface="MS PGothic" pitchFamily="34" charset="-128"/>
              </a:rPr>
              <a:t> Arts </a:t>
            </a:r>
            <a:r>
              <a:rPr lang="de-AT" altLang="en-US" sz="3000" dirty="0" err="1" smtClean="0">
                <a:ea typeface="MS PGothic" pitchFamily="34" charset="-128"/>
              </a:rPr>
              <a:t>and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Humanities</a:t>
            </a:r>
            <a:endParaRPr lang="de-AT" altLang="en-US" sz="30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de-AT" altLang="en-US" sz="2600" dirty="0" smtClean="0">
                <a:ea typeface="MS PGothic" pitchFamily="34" charset="-128"/>
              </a:rPr>
              <a:t>Providing </a:t>
            </a:r>
            <a:r>
              <a:rPr lang="de-AT" altLang="en-US" sz="2600" dirty="0" err="1" smtClean="0">
                <a:ea typeface="MS PGothic" pitchFamily="34" charset="-128"/>
              </a:rPr>
              <a:t>technological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components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to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work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with</a:t>
            </a:r>
            <a:r>
              <a:rPr lang="de-AT" altLang="en-US" sz="2600" dirty="0" smtClean="0">
                <a:ea typeface="MS PGothic" pitchFamily="34" charset="-128"/>
              </a:rPr>
              <a:t> digital </a:t>
            </a:r>
            <a:r>
              <a:rPr lang="de-AT" altLang="en-US" sz="2600" dirty="0" err="1" smtClean="0">
                <a:ea typeface="MS PGothic" pitchFamily="34" charset="-128"/>
              </a:rPr>
              <a:t>objects</a:t>
            </a:r>
            <a:endParaRPr lang="de-AT" altLang="en-US" sz="26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de-AT" altLang="en-US" sz="2600" dirty="0" smtClean="0">
                <a:ea typeface="MS PGothic" pitchFamily="34" charset="-128"/>
              </a:rPr>
              <a:t>Training </a:t>
            </a:r>
            <a:r>
              <a:rPr lang="de-AT" altLang="en-US" sz="2600" dirty="0" err="1" smtClean="0">
                <a:ea typeface="MS PGothic" pitchFamily="34" charset="-128"/>
              </a:rPr>
              <a:t>researchers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and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working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with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communities</a:t>
            </a:r>
            <a:endParaRPr lang="de-AT" altLang="en-US" sz="26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de-AT" altLang="en-US" sz="2600" dirty="0" smtClean="0">
                <a:ea typeface="MS PGothic" pitchFamily="34" charset="-128"/>
              </a:rPr>
              <a:t>Providing </a:t>
            </a:r>
            <a:r>
              <a:rPr lang="de-AT" altLang="en-US" sz="2600" dirty="0" err="1" smtClean="0">
                <a:ea typeface="MS PGothic" pitchFamily="34" charset="-128"/>
              </a:rPr>
              <a:t>guidance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about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standards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and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best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practices</a:t>
            </a:r>
            <a:endParaRPr lang="de-AT" altLang="en-US" sz="2600" dirty="0" smtClean="0">
              <a:ea typeface="MS PGothic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cs-CZ" altLang="en-US" sz="3000" dirty="0" err="1" smtClean="0">
                <a:ea typeface="MS PGothic" pitchFamily="34" charset="-128"/>
              </a:rPr>
              <a:t>Build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connected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network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of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tools</a:t>
            </a:r>
            <a:r>
              <a:rPr lang="de-AT" altLang="en-US" sz="3000" dirty="0" smtClean="0">
                <a:ea typeface="MS PGothic" pitchFamily="34" charset="-128"/>
              </a:rPr>
              <a:t>, </a:t>
            </a:r>
            <a:r>
              <a:rPr lang="de-AT" altLang="en-US" sz="3000" dirty="0" err="1" smtClean="0">
                <a:ea typeface="MS PGothic" pitchFamily="34" charset="-128"/>
              </a:rPr>
              <a:t>information</a:t>
            </a:r>
            <a:r>
              <a:rPr lang="de-AT" altLang="en-US" sz="3000" dirty="0" smtClean="0">
                <a:ea typeface="MS PGothic" pitchFamily="34" charset="-128"/>
              </a:rPr>
              <a:t>, </a:t>
            </a:r>
            <a:r>
              <a:rPr lang="de-AT" altLang="en-US" sz="3000" dirty="0" err="1" smtClean="0">
                <a:ea typeface="MS PGothic" pitchFamily="34" charset="-128"/>
              </a:rPr>
              <a:t>people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and</a:t>
            </a:r>
            <a:r>
              <a:rPr lang="de-AT" altLang="en-US" sz="3000" dirty="0" smtClean="0">
                <a:ea typeface="MS PGothic" pitchFamily="34" charset="-128"/>
              </a:rPr>
              <a:t> </a:t>
            </a:r>
            <a:r>
              <a:rPr lang="de-AT" altLang="en-US" sz="3000" dirty="0" err="1" smtClean="0">
                <a:ea typeface="MS PGothic" pitchFamily="34" charset="-128"/>
              </a:rPr>
              <a:t>methodologies</a:t>
            </a:r>
            <a:endParaRPr lang="de-AT" altLang="en-US" sz="30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de-AT" altLang="en-US" sz="2600" dirty="0" err="1" smtClean="0">
                <a:ea typeface="MS PGothic" pitchFamily="34" charset="-128"/>
              </a:rPr>
              <a:t>Pulling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together</a:t>
            </a:r>
            <a:r>
              <a:rPr lang="de-AT" altLang="en-US" sz="2600" dirty="0" smtClean="0">
                <a:ea typeface="MS PGothic" pitchFamily="34" charset="-128"/>
              </a:rPr>
              <a:t> national initiatives</a:t>
            </a:r>
          </a:p>
          <a:p>
            <a:pPr lvl="1">
              <a:lnSpc>
                <a:spcPct val="80000"/>
              </a:lnSpc>
            </a:pPr>
            <a:r>
              <a:rPr lang="de-AT" altLang="en-US" sz="2600" dirty="0" err="1" smtClean="0">
                <a:ea typeface="MS PGothic" pitchFamily="34" charset="-128"/>
              </a:rPr>
              <a:t>Helping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communities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to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integrate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  <a:r>
              <a:rPr lang="de-AT" altLang="en-US" sz="2600" dirty="0" err="1" smtClean="0">
                <a:ea typeface="MS PGothic" pitchFamily="34" charset="-128"/>
              </a:rPr>
              <a:t>the</a:t>
            </a:r>
            <a:r>
              <a:rPr lang="de-AT" altLang="en-US" sz="2600" dirty="0" smtClean="0">
                <a:ea typeface="MS PGothic" pitchFamily="34" charset="-128"/>
              </a:rPr>
              <a:t> digital </a:t>
            </a:r>
            <a:r>
              <a:rPr lang="de-AT" altLang="en-US" sz="2600" dirty="0" err="1" smtClean="0">
                <a:ea typeface="MS PGothic" pitchFamily="34" charset="-128"/>
              </a:rPr>
              <a:t>shift</a:t>
            </a:r>
            <a:r>
              <a:rPr lang="de-AT" altLang="en-US" sz="2600" dirty="0" smtClean="0">
                <a:ea typeface="MS PGothic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30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8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en-US" sz="4000" b="1" dirty="0" smtClean="0">
                <a:ea typeface="MS PGothic" pitchFamily="34" charset="-128"/>
              </a:rPr>
              <a:t>Brief </a:t>
            </a:r>
            <a:r>
              <a:rPr lang="de-AT" altLang="en-US" sz="4000" b="1" dirty="0" err="1" smtClean="0">
                <a:ea typeface="MS PGothic" pitchFamily="34" charset="-128"/>
              </a:rPr>
              <a:t>history</a:t>
            </a:r>
            <a:endParaRPr lang="de-AT" altLang="en-US" sz="4000" b="1" dirty="0" smtClean="0">
              <a:ea typeface="MS PGothic" pitchFamily="34" charset="-128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5399087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2006: </a:t>
            </a:r>
            <a:r>
              <a:rPr lang="en-GB" altLang="en-US" sz="2800" dirty="0" smtClean="0">
                <a:solidFill>
                  <a:srgbClr val="17375E"/>
                </a:solidFill>
                <a:ea typeface="MS PGothic" pitchFamily="34" charset="-128"/>
              </a:rPr>
              <a:t>DARIAH @ ESFRI Roadmap</a:t>
            </a: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2008 – 2011: </a:t>
            </a:r>
            <a:r>
              <a:rPr lang="en-GB" altLang="en-US" sz="2800" dirty="0" smtClean="0">
                <a:solidFill>
                  <a:srgbClr val="17375E"/>
                </a:solidFill>
                <a:ea typeface="MS PGothic" pitchFamily="34" charset="-128"/>
              </a:rPr>
              <a:t>Preparatory Phase project — </a:t>
            </a:r>
            <a:r>
              <a:rPr lang="en-GB" altLang="en-US" sz="2800" i="1" dirty="0" smtClean="0">
                <a:solidFill>
                  <a:srgbClr val="17375E"/>
                </a:solidFill>
                <a:ea typeface="MS PGothic" pitchFamily="34" charset="-128"/>
              </a:rPr>
              <a:t>Preparing DARIAH</a:t>
            </a: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2011 – 2013: </a:t>
            </a:r>
            <a:r>
              <a:rPr lang="en-GB" altLang="en-US" sz="2800" dirty="0" smtClean="0">
                <a:solidFill>
                  <a:srgbClr val="17375E"/>
                </a:solidFill>
                <a:ea typeface="MS PGothic" pitchFamily="34" charset="-128"/>
              </a:rPr>
              <a:t>Transition Phase</a:t>
            </a:r>
            <a:br>
              <a:rPr lang="en-GB" altLang="en-US" sz="2800" dirty="0" smtClean="0">
                <a:solidFill>
                  <a:srgbClr val="17375E"/>
                </a:solidFill>
                <a:ea typeface="MS PGothic" pitchFamily="34" charset="-128"/>
              </a:rPr>
            </a:br>
            <a:r>
              <a:rPr lang="en-GB" altLang="en-US" sz="2800" dirty="0" smtClean="0">
                <a:solidFill>
                  <a:srgbClr val="17375E"/>
                </a:solidFill>
                <a:ea typeface="MS PGothic" pitchFamily="34" charset="-128"/>
              </a:rPr>
              <a:t>establishing the DARIAH-ERIC</a:t>
            </a:r>
            <a:endParaRPr lang="cs-CZ" altLang="en-US" sz="2800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2014-</a:t>
            </a:r>
            <a:r>
              <a:rPr lang="cs-CZ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2018</a:t>
            </a:r>
            <a:r>
              <a:rPr lang="en-GB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: </a:t>
            </a:r>
            <a:r>
              <a:rPr lang="cs-CZ" altLang="en-US" sz="2800" dirty="0" err="1" smtClean="0">
                <a:solidFill>
                  <a:srgbClr val="17375E"/>
                </a:solidFill>
                <a:ea typeface="MS PGothic" pitchFamily="34" charset="-128"/>
              </a:rPr>
              <a:t>Construction</a:t>
            </a:r>
            <a:r>
              <a:rPr lang="cs-CZ" altLang="en-US" sz="2800" dirty="0" smtClean="0">
                <a:solidFill>
                  <a:srgbClr val="17375E"/>
                </a:solidFill>
                <a:ea typeface="MS PGothic" pitchFamily="34" charset="-128"/>
              </a:rPr>
              <a:t> </a:t>
            </a:r>
            <a:r>
              <a:rPr lang="cs-CZ" altLang="en-US" sz="2800" dirty="0" err="1" smtClean="0">
                <a:solidFill>
                  <a:srgbClr val="17375E"/>
                </a:solidFill>
                <a:ea typeface="MS PGothic" pitchFamily="34" charset="-128"/>
              </a:rPr>
              <a:t>Phase</a:t>
            </a:r>
            <a:r>
              <a:rPr lang="cs-CZ" altLang="en-US" sz="2800" dirty="0" smtClean="0">
                <a:solidFill>
                  <a:srgbClr val="17375E"/>
                </a:solidFill>
                <a:ea typeface="MS PGothic" pitchFamily="34" charset="-128"/>
              </a:rPr>
              <a:t> </a:t>
            </a:r>
            <a:r>
              <a:rPr lang="cs-CZ" altLang="en-US" sz="2800" dirty="0" err="1" smtClean="0">
                <a:solidFill>
                  <a:srgbClr val="17375E"/>
                </a:solidFill>
                <a:ea typeface="MS PGothic" pitchFamily="34" charset="-128"/>
              </a:rPr>
              <a:t>of</a:t>
            </a:r>
            <a:r>
              <a:rPr lang="cs-CZ" altLang="en-US" sz="2800" dirty="0" smtClean="0">
                <a:solidFill>
                  <a:srgbClr val="17375E"/>
                </a:solidFill>
                <a:ea typeface="MS PGothic" pitchFamily="34" charset="-128"/>
              </a:rPr>
              <a:t> </a:t>
            </a:r>
            <a:r>
              <a:rPr lang="en-GB" altLang="en-US" sz="2800" dirty="0" smtClean="0">
                <a:solidFill>
                  <a:srgbClr val="17375E"/>
                </a:solidFill>
                <a:ea typeface="MS PGothic" pitchFamily="34" charset="-128"/>
              </a:rPr>
              <a:t>DARIAH-ERIC</a:t>
            </a:r>
            <a:endParaRPr lang="cs-CZ" altLang="en-US" sz="2800" dirty="0" smtClean="0">
              <a:solidFill>
                <a:srgbClr val="17375E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cs-CZ" altLang="en-US" sz="2800" b="1" dirty="0" smtClean="0">
                <a:solidFill>
                  <a:srgbClr val="17375E"/>
                </a:solidFill>
                <a:ea typeface="MS PGothic" pitchFamily="34" charset="-128"/>
              </a:rPr>
              <a:t>2019-:</a:t>
            </a:r>
            <a:r>
              <a:rPr lang="cs-CZ" altLang="en-US" sz="2800" dirty="0" smtClean="0">
                <a:solidFill>
                  <a:srgbClr val="17375E"/>
                </a:solidFill>
                <a:ea typeface="MS PGothic" pitchFamily="34" charset="-128"/>
              </a:rPr>
              <a:t> </a:t>
            </a:r>
            <a:r>
              <a:rPr lang="cs-CZ" altLang="en-US" sz="2800" dirty="0" err="1" smtClean="0">
                <a:solidFill>
                  <a:srgbClr val="17375E"/>
                </a:solidFill>
                <a:ea typeface="MS PGothic" pitchFamily="34" charset="-128"/>
              </a:rPr>
              <a:t>Operational</a:t>
            </a:r>
            <a:r>
              <a:rPr lang="cs-CZ" altLang="en-US" sz="2800" dirty="0" smtClean="0">
                <a:solidFill>
                  <a:srgbClr val="17375E"/>
                </a:solidFill>
                <a:ea typeface="MS PGothic" pitchFamily="34" charset="-128"/>
              </a:rPr>
              <a:t> </a:t>
            </a:r>
            <a:r>
              <a:rPr lang="cs-CZ" altLang="en-US" sz="2800" dirty="0" err="1" smtClean="0">
                <a:solidFill>
                  <a:srgbClr val="17375E"/>
                </a:solidFill>
                <a:ea typeface="MS PGothic" pitchFamily="34" charset="-128"/>
              </a:rPr>
              <a:t>Phase</a:t>
            </a:r>
            <a:endParaRPr lang="de-AT" altLang="en-US" sz="2800" dirty="0" smtClean="0">
              <a:solidFill>
                <a:srgbClr val="17375E"/>
              </a:solidFill>
              <a:ea typeface="MS PGothic" pitchFamily="34" charset="-128"/>
            </a:endParaRPr>
          </a:p>
          <a:p>
            <a:endParaRPr lang="de-AT" altLang="en-US" sz="2800" dirty="0" smtClean="0">
              <a:ea typeface="MS PGothic" pitchFamily="34" charset="-128"/>
            </a:endParaRPr>
          </a:p>
        </p:txBody>
      </p:sp>
      <p:pic>
        <p:nvPicPr>
          <p:cNvPr id="532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143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7016"/>
            <a:ext cx="267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Afbeelding 11" descr="DARIAH-EU_Logo_ without_ subtitle_ CMYK 1.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95" y="3615804"/>
            <a:ext cx="24669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Afbeelding 9" descr="DARIAH-ERIC Logo no-tagline CMYK 1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37112"/>
            <a:ext cx="26606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1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66570"/>
              </p:ext>
            </p:extLst>
          </p:nvPr>
        </p:nvGraphicFramePr>
        <p:xfrm>
          <a:off x="609600" y="1676400"/>
          <a:ext cx="2438400" cy="3814767"/>
        </p:xfrm>
        <a:graphic>
          <a:graphicData uri="http://schemas.openxmlformats.org/drawingml/2006/table">
            <a:tbl>
              <a:tblPr/>
              <a:tblGrid>
                <a:gridCol w="1563688"/>
                <a:gridCol w="874712"/>
              </a:tblGrid>
              <a:tr h="42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Founding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Members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Austria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Belgium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Croatia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Cyprus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Denmark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Germany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charset="0"/>
                          <a:cs typeface="Arial" charset="0"/>
                        </a:rPr>
                        <a:t>Greece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0011"/>
              </p:ext>
            </p:extLst>
          </p:nvPr>
        </p:nvGraphicFramePr>
        <p:xfrm>
          <a:off x="3200400" y="1676400"/>
          <a:ext cx="2438400" cy="3390904"/>
        </p:xfrm>
        <a:graphic>
          <a:graphicData uri="http://schemas.openxmlformats.org/drawingml/2006/table">
            <a:tbl>
              <a:tblPr/>
              <a:tblGrid>
                <a:gridCol w="1563688"/>
                <a:gridCol w="874712"/>
              </a:tblGrid>
              <a:tr h="4238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Founding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Ireland</a:t>
                      </a:r>
                      <a:endParaRPr kumimoji="0" lang="nl-NL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Luxembourg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Malta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Netherlands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Serbia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Slovenia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78614"/>
              </p:ext>
            </p:extLst>
          </p:nvPr>
        </p:nvGraphicFramePr>
        <p:xfrm>
          <a:off x="5867400" y="1676400"/>
          <a:ext cx="2438400" cy="4394396"/>
        </p:xfrm>
        <a:graphic>
          <a:graphicData uri="http://schemas.openxmlformats.org/drawingml/2006/table">
            <a:tbl>
              <a:tblPr/>
              <a:tblGrid>
                <a:gridCol w="1728936"/>
                <a:gridCol w="709464"/>
              </a:tblGrid>
              <a:tr h="579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Candidate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countries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and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associated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members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Lithuania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Poland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Portugal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Spain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Switzerland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Czech Republic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United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Kingdom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Finland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83E68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Israel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83E68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380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1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533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2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3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13288"/>
            <a:ext cx="5334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4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520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5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53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6" name="Afbeelding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7" name="Afbeelding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533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88" name="Afbeelding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515938" cy="304800"/>
          </a:xfrm>
          <a:prstGeom prst="rect">
            <a:avLst/>
          </a:prstGeom>
          <a:noFill/>
          <a:ln w="9525">
            <a:solidFill>
              <a:srgbClr val="483E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89" name="Afbeelding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533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0" name="Afbeelding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5016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1" name="Afbeelding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98700"/>
            <a:ext cx="514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2" name="Afbeelding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36900"/>
            <a:ext cx="547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3" name="Afbeelding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89388"/>
            <a:ext cx="53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0" y="2730500"/>
            <a:ext cx="547688" cy="3349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5395" name="Afbeelding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1400"/>
            <a:ext cx="53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39975" y="3357563"/>
            <a:ext cx="533400" cy="381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5397" name="Afbeelding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53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8" name="Afbeelding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5000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" name="Afbeelding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53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400" name="Rectangle 10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AT" altLang="en-US" sz="4000" b="1" dirty="0" err="1" smtClean="0">
                <a:solidFill>
                  <a:prstClr val="black"/>
                </a:solidFill>
              </a:rPr>
              <a:t>Founding</a:t>
            </a:r>
            <a:r>
              <a:rPr lang="de-AT" altLang="en-US" sz="4000" b="1" dirty="0" smtClean="0">
                <a:solidFill>
                  <a:prstClr val="black"/>
                </a:solidFill>
              </a:rPr>
              <a:t> </a:t>
            </a:r>
            <a:r>
              <a:rPr lang="de-AT" altLang="en-US" sz="4000" b="1" dirty="0" err="1" smtClean="0">
                <a:solidFill>
                  <a:prstClr val="black"/>
                </a:solidFill>
              </a:rPr>
              <a:t>members</a:t>
            </a:r>
            <a:endParaRPr lang="de-AT" altLang="en-US" sz="40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85943"/>
            <a:ext cx="514349" cy="32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97152"/>
            <a:ext cx="514349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76427"/>
            <a:ext cx="514349" cy="3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61249"/>
            <a:ext cx="514349" cy="3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3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b="1" dirty="0" smtClean="0">
                <a:ea typeface="MS PGothic" pitchFamily="34" charset="-128"/>
              </a:rPr>
              <a:t>DARIAH-EU </a:t>
            </a:r>
            <a:r>
              <a:rPr lang="cs-CZ" altLang="en-US" sz="4000" b="1" dirty="0" err="1" smtClean="0">
                <a:ea typeface="MS PGothic" pitchFamily="34" charset="-128"/>
              </a:rPr>
              <a:t>High-Level</a:t>
            </a:r>
            <a:r>
              <a:rPr lang="cs-CZ" altLang="en-US" sz="4000" b="1" dirty="0" smtClean="0">
                <a:ea typeface="MS PGothic" pitchFamily="34" charset="-128"/>
              </a:rPr>
              <a:t> </a:t>
            </a:r>
            <a:r>
              <a:rPr lang="cs-CZ" altLang="en-US" sz="4000" b="1" dirty="0" err="1" smtClean="0">
                <a:ea typeface="MS PGothic" pitchFamily="34" charset="-128"/>
              </a:rPr>
              <a:t>Principles</a:t>
            </a:r>
            <a:endParaRPr lang="en-US" altLang="en-US" sz="4000" b="1" dirty="0"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community-driven </a:t>
            </a:r>
            <a:r>
              <a:rPr lang="cs-CZ" sz="2800" smtClean="0"/>
              <a:t>(</a:t>
            </a:r>
            <a:r>
              <a:rPr lang="cs-CZ" sz="2800" smtClean="0"/>
              <a:t>22 </a:t>
            </a:r>
            <a:r>
              <a:rPr lang="cs-CZ" sz="2800" dirty="0" err="1" smtClean="0"/>
              <a:t>working</a:t>
            </a:r>
            <a:r>
              <a:rPr lang="cs-CZ" sz="2800" dirty="0" smtClean="0"/>
              <a:t> </a:t>
            </a:r>
            <a:r>
              <a:rPr lang="cs-CZ" sz="2800" dirty="0" err="1" smtClean="0"/>
              <a:t>groups</a:t>
            </a:r>
            <a:r>
              <a:rPr lang="cs-CZ" sz="2800" dirty="0" smtClean="0"/>
              <a:t>)</a:t>
            </a:r>
          </a:p>
          <a:p>
            <a:r>
              <a:rPr lang="en-US" sz="2800" dirty="0" smtClean="0"/>
              <a:t>inclusive </a:t>
            </a:r>
            <a:r>
              <a:rPr lang="en-US" sz="2800" dirty="0"/>
              <a:t>(addressing the humanities as a whole, not the </a:t>
            </a:r>
            <a:r>
              <a:rPr lang="en-US" sz="2800" i="1" dirty="0" smtClean="0"/>
              <a:t>digital</a:t>
            </a:r>
            <a:r>
              <a:rPr lang="cs-CZ" sz="2800" i="1" dirty="0" smtClean="0"/>
              <a:t> </a:t>
            </a:r>
            <a:r>
              <a:rPr lang="en-US" sz="2800" dirty="0" smtClean="0"/>
              <a:t>humanities </a:t>
            </a:r>
            <a:r>
              <a:rPr lang="en-US" sz="2800" dirty="0"/>
              <a:t>in particular)</a:t>
            </a:r>
          </a:p>
          <a:p>
            <a:r>
              <a:rPr lang="en-US" sz="2800" dirty="0"/>
              <a:t>promoting openness </a:t>
            </a:r>
            <a:endParaRPr lang="cs-CZ" sz="2800" dirty="0" smtClean="0"/>
          </a:p>
          <a:p>
            <a:r>
              <a:rPr lang="en-US" sz="2800" dirty="0" smtClean="0"/>
              <a:t>enabling </a:t>
            </a:r>
            <a:r>
              <a:rPr lang="en-US" sz="2800" dirty="0"/>
              <a:t>transnational collaboration</a:t>
            </a:r>
          </a:p>
          <a:p>
            <a:r>
              <a:rPr lang="en-US" sz="2800" dirty="0"/>
              <a:t>promoting standards and best practices</a:t>
            </a:r>
          </a:p>
          <a:p>
            <a:r>
              <a:rPr lang="en-US" sz="2800" dirty="0"/>
              <a:t>strong focus on teaching and training</a:t>
            </a:r>
          </a:p>
          <a:p>
            <a:r>
              <a:rPr lang="en-US" sz="2800" dirty="0"/>
              <a:t>delivering easy-to-use services and resources</a:t>
            </a:r>
            <a:endParaRPr lang="cs-CZ" altLang="en-US" sz="2700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7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ea typeface="MS PGothic" pitchFamily="34" charset="-128"/>
              </a:rPr>
              <a:t>Some</a:t>
            </a:r>
            <a:r>
              <a:rPr lang="cs-CZ" altLang="en-US" dirty="0">
                <a:ea typeface="MS PGothic" pitchFamily="34" charset="-128"/>
              </a:rPr>
              <a:t> </a:t>
            </a:r>
            <a:r>
              <a:rPr lang="cs-CZ" altLang="en-US" dirty="0" smtClean="0">
                <a:ea typeface="MS PGothic" pitchFamily="34" charset="-128"/>
              </a:rPr>
              <a:t>DARIAH-EU </a:t>
            </a:r>
            <a:r>
              <a:rPr lang="cs-CZ" altLang="en-US" dirty="0" err="1" smtClean="0">
                <a:ea typeface="MS PGothic" pitchFamily="34" charset="-128"/>
              </a:rPr>
              <a:t>Driven</a:t>
            </a:r>
            <a:r>
              <a:rPr lang="cs-CZ" altLang="en-US" dirty="0" smtClean="0">
                <a:ea typeface="MS PGothic" pitchFamily="34" charset="-128"/>
              </a:rPr>
              <a:t> </a:t>
            </a:r>
            <a:r>
              <a:rPr lang="cs-CZ" altLang="en-US" dirty="0" err="1">
                <a:ea typeface="MS PGothic" pitchFamily="34" charset="-128"/>
              </a:rPr>
              <a:t>Services</a:t>
            </a: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Single Sign-On</a:t>
            </a:r>
          </a:p>
          <a:p>
            <a:r>
              <a:rPr lang="en-US" sz="2800" dirty="0"/>
              <a:t>DH Course Registry – together with CLARIN</a:t>
            </a:r>
          </a:p>
          <a:p>
            <a:r>
              <a:rPr lang="en-US" sz="2800" dirty="0"/>
              <a:t>Open Archive HAL – preprints and other scholarly documents</a:t>
            </a:r>
          </a:p>
          <a:p>
            <a:r>
              <a:rPr lang="en-US" sz="2800" dirty="0"/>
              <a:t>Geo-Browser – </a:t>
            </a:r>
            <a:r>
              <a:rPr lang="en-US" sz="2800" dirty="0" err="1"/>
              <a:t>visualisation</a:t>
            </a:r>
            <a:r>
              <a:rPr lang="en-US" sz="2800" dirty="0"/>
              <a:t> of </a:t>
            </a:r>
            <a:r>
              <a:rPr lang="en-US" sz="2800" dirty="0" err="1"/>
              <a:t>spatio</a:t>
            </a:r>
            <a:r>
              <a:rPr lang="en-US" sz="2800" dirty="0"/>
              <a:t>-temporal data</a:t>
            </a:r>
          </a:p>
          <a:p>
            <a:r>
              <a:rPr lang="en-US" sz="2800" dirty="0" err="1"/>
              <a:t>TextGrid</a:t>
            </a:r>
            <a:r>
              <a:rPr lang="en-US" sz="2800" dirty="0"/>
              <a:t> – scholarly editing</a:t>
            </a:r>
          </a:p>
          <a:p>
            <a:r>
              <a:rPr lang="en-US" sz="2800" dirty="0" err="1"/>
              <a:t>Hypoteses</a:t>
            </a:r>
            <a:r>
              <a:rPr lang="en-US" sz="2800" dirty="0"/>
              <a:t> – academic blogs in different languages</a:t>
            </a:r>
          </a:p>
          <a:p>
            <a:r>
              <a:rPr lang="en-US" sz="2800" dirty="0"/>
              <a:t>#</a:t>
            </a:r>
            <a:r>
              <a:rPr lang="en-US" sz="2800" dirty="0" err="1"/>
              <a:t>dariahTeach</a:t>
            </a:r>
            <a:r>
              <a:rPr lang="en-US" sz="2800" dirty="0"/>
              <a:t> – YouTube channel with how-</a:t>
            </a:r>
            <a:r>
              <a:rPr lang="en-US" sz="2800" dirty="0" err="1"/>
              <a:t>tos</a:t>
            </a:r>
            <a:endParaRPr lang="en-US" sz="2800" dirty="0"/>
          </a:p>
          <a:p>
            <a:r>
              <a:rPr lang="en-US" sz="2800" dirty="0"/>
              <a:t>TERESAH – registry of digital tools for the arts &amp; humanities</a:t>
            </a:r>
          </a:p>
          <a:p>
            <a:r>
              <a:rPr lang="en-US" sz="2800" dirty="0"/>
              <a:t>DARIAH-DE Repository – Humanities research data</a:t>
            </a:r>
            <a:endParaRPr lang="en-US" altLang="en-US" sz="27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Groups …</a:t>
            </a: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600" dirty="0">
                <a:ea typeface="MS PGothic" pitchFamily="34" charset="-128"/>
              </a:rPr>
              <a:t>Text and Data Analytics – Visual Media and </a:t>
            </a:r>
            <a:r>
              <a:rPr lang="en-US" altLang="en-US" sz="2600" dirty="0" smtClean="0">
                <a:ea typeface="MS PGothic" pitchFamily="34" charset="-128"/>
              </a:rPr>
              <a:t>Interactivity –</a:t>
            </a:r>
            <a:r>
              <a:rPr lang="cs-CZ" altLang="en-US" sz="2600" dirty="0" smtClean="0">
                <a:ea typeface="MS PGothic" pitchFamily="34" charset="-128"/>
              </a:rPr>
              <a:t>G</a:t>
            </a:r>
            <a:r>
              <a:rPr lang="en-US" altLang="en-US" sz="2600" dirty="0" err="1" smtClean="0">
                <a:ea typeface="MS PGothic" pitchFamily="34" charset="-128"/>
              </a:rPr>
              <a:t>eoHumanities</a:t>
            </a:r>
            <a:r>
              <a:rPr lang="en-US" altLang="en-US" sz="2600" dirty="0" smtClean="0">
                <a:ea typeface="MS PGothic" pitchFamily="34" charset="-128"/>
              </a:rPr>
              <a:t> </a:t>
            </a:r>
            <a:r>
              <a:rPr lang="en-US" altLang="en-US" sz="2600" dirty="0">
                <a:ea typeface="MS PGothic" pitchFamily="34" charset="-128"/>
              </a:rPr>
              <a:t>– </a:t>
            </a:r>
            <a:r>
              <a:rPr lang="en-US" altLang="en-US" sz="2600" dirty="0" smtClean="0">
                <a:ea typeface="MS PGothic" pitchFamily="34" charset="-128"/>
              </a:rPr>
              <a:t>Women</a:t>
            </a:r>
            <a:r>
              <a:rPr lang="cs-CZ" altLang="en-US" sz="2600" dirty="0" smtClean="0">
                <a:ea typeface="MS PGothic" pitchFamily="34" charset="-128"/>
              </a:rPr>
              <a:t> </a:t>
            </a:r>
            <a:r>
              <a:rPr lang="en-US" altLang="en-US" sz="2600" dirty="0" smtClean="0">
                <a:ea typeface="MS PGothic" pitchFamily="34" charset="-128"/>
              </a:rPr>
              <a:t>Writers </a:t>
            </a:r>
            <a:r>
              <a:rPr lang="en-US" altLang="en-US" sz="2600" dirty="0">
                <a:ea typeface="MS PGothic" pitchFamily="34" charset="-128"/>
              </a:rPr>
              <a:t>in History – Training and Education – Digital Methods and Practices </a:t>
            </a:r>
            <a:r>
              <a:rPr lang="en-US" altLang="en-US" sz="2600" dirty="0" smtClean="0">
                <a:ea typeface="MS PGothic" pitchFamily="34" charset="-128"/>
              </a:rPr>
              <a:t>Observatory</a:t>
            </a:r>
            <a:r>
              <a:rPr lang="cs-CZ" altLang="en-US" sz="2600" dirty="0" smtClean="0">
                <a:ea typeface="MS PGothic" pitchFamily="34" charset="-128"/>
              </a:rPr>
              <a:t> </a:t>
            </a:r>
            <a:r>
              <a:rPr lang="en-US" altLang="en-US" sz="2600" dirty="0" smtClean="0">
                <a:ea typeface="MS PGothic" pitchFamily="34" charset="-128"/>
              </a:rPr>
              <a:t>(</a:t>
            </a:r>
            <a:r>
              <a:rPr lang="en-US" altLang="en-US" sz="2600" dirty="0" err="1" smtClean="0">
                <a:ea typeface="MS PGothic" pitchFamily="34" charset="-128"/>
              </a:rPr>
              <a:t>DiMPO</a:t>
            </a:r>
            <a:r>
              <a:rPr lang="en-US" altLang="en-US" sz="2600" dirty="0">
                <a:ea typeface="MS PGothic" pitchFamily="34" charset="-128"/>
              </a:rPr>
              <a:t>) – Lexical Resources – Community Engagement – </a:t>
            </a:r>
            <a:r>
              <a:rPr lang="en-US" altLang="en-US" sz="2600" dirty="0" smtClean="0">
                <a:ea typeface="MS PGothic" pitchFamily="34" charset="-128"/>
              </a:rPr>
              <a:t>Digital</a:t>
            </a:r>
            <a:r>
              <a:rPr lang="cs-CZ" altLang="en-US" sz="2600" dirty="0" smtClean="0">
                <a:ea typeface="MS PGothic" pitchFamily="34" charset="-128"/>
              </a:rPr>
              <a:t> A</a:t>
            </a:r>
            <a:r>
              <a:rPr lang="en-US" altLang="en-US" sz="2600" dirty="0" err="1" smtClean="0">
                <a:ea typeface="MS PGothic" pitchFamily="34" charset="-128"/>
              </a:rPr>
              <a:t>nnotation</a:t>
            </a:r>
            <a:r>
              <a:rPr lang="en-US" altLang="en-US" sz="2600" dirty="0" smtClean="0">
                <a:ea typeface="MS PGothic" pitchFamily="34" charset="-128"/>
              </a:rPr>
              <a:t> </a:t>
            </a:r>
            <a:r>
              <a:rPr lang="en-US" altLang="en-US" sz="2600" dirty="0">
                <a:ea typeface="MS PGothic" pitchFamily="34" charset="-128"/>
              </a:rPr>
              <a:t>– </a:t>
            </a:r>
            <a:r>
              <a:rPr lang="en-US" altLang="en-US" sz="2600" dirty="0" smtClean="0">
                <a:ea typeface="MS PGothic" pitchFamily="34" charset="-128"/>
              </a:rPr>
              <a:t>Image</a:t>
            </a:r>
            <a:r>
              <a:rPr lang="cs-CZ" altLang="en-US" sz="2600" dirty="0" smtClean="0">
                <a:ea typeface="MS PGothic" pitchFamily="34" charset="-128"/>
              </a:rPr>
              <a:t> </a:t>
            </a:r>
            <a:r>
              <a:rPr lang="en-US" altLang="en-US" sz="2600" dirty="0" smtClean="0">
                <a:ea typeface="MS PGothic" pitchFamily="34" charset="-128"/>
              </a:rPr>
              <a:t>Science </a:t>
            </a:r>
            <a:r>
              <a:rPr lang="en-US" altLang="en-US" sz="2600" dirty="0">
                <a:ea typeface="MS PGothic" pitchFamily="34" charset="-128"/>
              </a:rPr>
              <a:t>and Media Art Research – Medievalist’s Sources (MESO) – Guidelines and Standards</a:t>
            </a:r>
          </a:p>
          <a:p>
            <a:pPr marL="0" indent="0" algn="ctr">
              <a:buNone/>
            </a:pPr>
            <a:r>
              <a:rPr lang="en-US" altLang="en-US" sz="2600" dirty="0">
                <a:ea typeface="MS PGothic" pitchFamily="34" charset="-128"/>
              </a:rPr>
              <a:t>(</a:t>
            </a:r>
            <a:r>
              <a:rPr lang="en-US" altLang="en-US" sz="2600" dirty="0" err="1">
                <a:ea typeface="MS PGothic" pitchFamily="34" charset="-128"/>
              </a:rPr>
              <a:t>GiST</a:t>
            </a:r>
            <a:r>
              <a:rPr lang="en-US" altLang="en-US" sz="2600" dirty="0">
                <a:ea typeface="MS PGothic" pitchFamily="34" charset="-128"/>
              </a:rPr>
              <a:t>) – Ethics and Legality in the Digital Arts and Humanities (ELDAH) – </a:t>
            </a:r>
            <a:r>
              <a:rPr lang="en-US" altLang="en-US" sz="2600" dirty="0" smtClean="0">
                <a:ea typeface="MS PGothic" pitchFamily="34" charset="-128"/>
              </a:rPr>
              <a:t>…</a:t>
            </a:r>
            <a:endParaRPr lang="cs-CZ" altLang="en-US" sz="2600" dirty="0" smtClean="0">
              <a:ea typeface="MS PGothic" pitchFamily="34" charset="-128"/>
            </a:endParaRPr>
          </a:p>
          <a:p>
            <a:pPr marL="0" indent="0" algn="ctr">
              <a:buNone/>
            </a:pPr>
            <a:endParaRPr lang="cs-CZ" altLang="en-US" sz="800" dirty="0">
              <a:ea typeface="MS PGothic" pitchFamily="34" charset="-128"/>
            </a:endParaRPr>
          </a:p>
          <a:p>
            <a:pPr marL="0" indent="0" algn="ctr">
              <a:buNone/>
            </a:pPr>
            <a:r>
              <a:rPr lang="cs-CZ" altLang="en-US" sz="2800" b="1" dirty="0" err="1" smtClean="0">
                <a:ea typeface="MS PGothic" pitchFamily="34" charset="-128"/>
              </a:rPr>
              <a:t>Plan</a:t>
            </a:r>
            <a:r>
              <a:rPr lang="cs-CZ" altLang="en-US" sz="2800" b="1" dirty="0" smtClean="0">
                <a:ea typeface="MS PGothic" pitchFamily="34" charset="-128"/>
              </a:rPr>
              <a:t> to </a:t>
            </a:r>
            <a:r>
              <a:rPr lang="cs-CZ" altLang="en-US" sz="2800" b="1" dirty="0" err="1" smtClean="0">
                <a:ea typeface="MS PGothic" pitchFamily="34" charset="-128"/>
              </a:rPr>
              <a:t>establish</a:t>
            </a:r>
            <a:r>
              <a:rPr lang="cs-CZ" altLang="en-US" sz="2800" b="1" dirty="0" smtClean="0">
                <a:ea typeface="MS PGothic" pitchFamily="34" charset="-128"/>
              </a:rPr>
              <a:t> </a:t>
            </a:r>
            <a:r>
              <a:rPr lang="cs-CZ" altLang="en-US" sz="2800" b="1" dirty="0" err="1" smtClean="0">
                <a:ea typeface="MS PGothic" pitchFamily="34" charset="-128"/>
              </a:rPr>
              <a:t>Library</a:t>
            </a:r>
            <a:r>
              <a:rPr lang="cs-CZ" altLang="en-US" sz="2800" b="1" dirty="0">
                <a:ea typeface="MS PGothic" pitchFamily="34" charset="-128"/>
              </a:rPr>
              <a:t> </a:t>
            </a:r>
            <a:r>
              <a:rPr lang="cs-CZ" altLang="en-US" sz="2800" b="1" dirty="0" smtClean="0">
                <a:ea typeface="MS PGothic" pitchFamily="34" charset="-128"/>
              </a:rPr>
              <a:t>WG</a:t>
            </a:r>
            <a:endParaRPr lang="cs-CZ" altLang="en-US" sz="28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2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AV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IAH_presentation_template_ma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KNAV</Template>
  <TotalTime>57358</TotalTime>
  <Words>1066</Words>
  <Application>Microsoft Office PowerPoint</Application>
  <PresentationFormat>Předvádění na obrazovce (4:3)</PresentationFormat>
  <Paragraphs>237</Paragraphs>
  <Slides>19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KNAV</vt:lpstr>
      <vt:lpstr>DARIAH_presentation_template_map</vt:lpstr>
      <vt:lpstr>Motiv sady Office</vt:lpstr>
      <vt:lpstr>1_Motiv sady Office</vt:lpstr>
      <vt:lpstr>DARIAH-CZ consortium and accession of the Czech Republic to DARIAH ERIC </vt:lpstr>
      <vt:lpstr>Prezentace aplikace PowerPoint</vt:lpstr>
      <vt:lpstr>Arts and Humanities research in the digital era - challenges</vt:lpstr>
      <vt:lpstr>Goals of DARIAH infrastructure</vt:lpstr>
      <vt:lpstr>Brief history</vt:lpstr>
      <vt:lpstr>Prezentace aplikace PowerPoint</vt:lpstr>
      <vt:lpstr>DARIAH-EU High-Level Principles</vt:lpstr>
      <vt:lpstr>Some DARIAH-EU Driven Services</vt:lpstr>
      <vt:lpstr>Working Groups …</vt:lpstr>
      <vt:lpstr>DARIAH-CZ Digital Research Infrastructure for the Arts and Humanities  Czech node of the DARIAH ERIC - Digital Research Infrastructure for the Arts and Humanities  https://lindat.mff.cuni.cz/en/dariah </vt:lpstr>
      <vt:lpstr>DARIAH-CZ</vt:lpstr>
      <vt:lpstr>Main Goals for 2019-2022</vt:lpstr>
      <vt:lpstr>Timeline of DARIAH-CZ w/relation to LINDAT/CLARIN</vt:lpstr>
      <vt:lpstr>Institutions</vt:lpstr>
      <vt:lpstr>Research Fields</vt:lpstr>
      <vt:lpstr>The Workplan</vt:lpstr>
      <vt:lpstr>Workplan scheme</vt:lpstr>
      <vt:lpstr>LINDAT/CLARIAH-CZ Management Structure</vt:lpstr>
      <vt:lpstr>Thank you!</vt:lpstr>
    </vt:vector>
  </TitlesOfParts>
  <Company>rca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rca</dc:creator>
  <cp:lastModifiedBy>Lhotak</cp:lastModifiedBy>
  <cp:revision>359</cp:revision>
  <dcterms:created xsi:type="dcterms:W3CDTF">2009-06-01T18:44:14Z</dcterms:created>
  <dcterms:modified xsi:type="dcterms:W3CDTF">2019-04-09T11:21:29Z</dcterms:modified>
</cp:coreProperties>
</file>