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handoutMasterIdLst>
    <p:handoutMasterId r:id="rId38"/>
  </p:handoutMasterIdLst>
  <p:sldIdLst>
    <p:sldId id="257" r:id="rId5"/>
    <p:sldId id="1039" r:id="rId6"/>
    <p:sldId id="279" r:id="rId7"/>
    <p:sldId id="595" r:id="rId8"/>
    <p:sldId id="1838" r:id="rId9"/>
    <p:sldId id="1839" r:id="rId10"/>
    <p:sldId id="1828" r:id="rId11"/>
    <p:sldId id="1831" r:id="rId12"/>
    <p:sldId id="1830" r:id="rId13"/>
    <p:sldId id="1840" r:id="rId14"/>
    <p:sldId id="593" r:id="rId15"/>
    <p:sldId id="1834" r:id="rId16"/>
    <p:sldId id="1841" r:id="rId17"/>
    <p:sldId id="606" r:id="rId18"/>
    <p:sldId id="614" r:id="rId19"/>
    <p:sldId id="1835" r:id="rId20"/>
    <p:sldId id="1825" r:id="rId21"/>
    <p:sldId id="1842" r:id="rId22"/>
    <p:sldId id="308" r:id="rId23"/>
    <p:sldId id="1829" r:id="rId24"/>
    <p:sldId id="1837" r:id="rId25"/>
    <p:sldId id="261" r:id="rId26"/>
    <p:sldId id="262" r:id="rId27"/>
    <p:sldId id="1843" r:id="rId28"/>
    <p:sldId id="620" r:id="rId29"/>
    <p:sldId id="622" r:id="rId30"/>
    <p:sldId id="1844" r:id="rId31"/>
    <p:sldId id="1836" r:id="rId32"/>
    <p:sldId id="1816" r:id="rId33"/>
    <p:sldId id="1817" r:id="rId34"/>
    <p:sldId id="1818" r:id="rId35"/>
    <p:sldId id="1027" r:id="rId36"/>
  </p:sldIdLst>
  <p:sldSz cx="12192000" cy="6858000"/>
  <p:notesSz cx="9144000" cy="6858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orking Section" id="{D7AEBEFF-0AA2-C445-92AB-A7BF5766353F}">
          <p14:sldIdLst/>
        </p14:section>
        <p14:section name="Style Guide + Assets" id="{381C10C4-98BC-554B-9263-D2A888C0EF99}">
          <p14:sldIdLst/>
        </p14:section>
        <p14:section name="Example Layouts" id="{05B45819-908A-2A4A-A183-C85CBAEDF9C0}">
          <p14:sldIdLst>
            <p14:sldId id="257"/>
            <p14:sldId id="1039"/>
            <p14:sldId id="279"/>
            <p14:sldId id="595"/>
            <p14:sldId id="1838"/>
            <p14:sldId id="1839"/>
            <p14:sldId id="1828"/>
            <p14:sldId id="1831"/>
            <p14:sldId id="1830"/>
            <p14:sldId id="1840"/>
            <p14:sldId id="593"/>
            <p14:sldId id="1834"/>
            <p14:sldId id="1841"/>
            <p14:sldId id="606"/>
            <p14:sldId id="614"/>
            <p14:sldId id="1835"/>
            <p14:sldId id="1825"/>
            <p14:sldId id="1842"/>
            <p14:sldId id="308"/>
            <p14:sldId id="1829"/>
            <p14:sldId id="1837"/>
            <p14:sldId id="261"/>
            <p14:sldId id="262"/>
            <p14:sldId id="1843"/>
            <p14:sldId id="620"/>
            <p14:sldId id="622"/>
            <p14:sldId id="1844"/>
            <p14:sldId id="1836"/>
            <p14:sldId id="1816"/>
            <p14:sldId id="1817"/>
            <p14:sldId id="1818"/>
            <p14:sldId id="102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9369"/>
    <a:srgbClr val="009242"/>
    <a:srgbClr val="004AFF"/>
    <a:srgbClr val="001750"/>
    <a:srgbClr val="00C2F2"/>
    <a:srgbClr val="85F0AD"/>
    <a:srgbClr val="00B19C"/>
    <a:srgbClr val="12CAC9"/>
    <a:srgbClr val="FF4E3E"/>
    <a:srgbClr val="CF00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426" autoAdjust="0"/>
    <p:restoredTop sz="94394" autoAdjust="0"/>
  </p:normalViewPr>
  <p:slideViewPr>
    <p:cSldViewPr snapToGrid="0" snapToObjects="1">
      <p:cViewPr varScale="1">
        <p:scale>
          <a:sx n="64" d="100"/>
          <a:sy n="64" d="100"/>
        </p:scale>
        <p:origin x="90" y="20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Mes%20folders\ALL\SLIDES%20and%20customer%20facing%20docs\Jasna\Study.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1"/>
          <c:order val="0"/>
          <c:tx>
            <c:v>Open Access content</c:v>
          </c:tx>
          <c:spPr>
            <a:solidFill>
              <a:srgbClr val="00B050"/>
            </a:solidFill>
            <a:ln>
              <a:solidFill>
                <a:srgbClr val="00B050"/>
              </a:solidFill>
            </a:ln>
            <a:effectLst>
              <a:outerShdw blurRad="57150" dist="19050" dir="5400000" algn="ctr" rotWithShape="0">
                <a:srgbClr val="000000">
                  <a:alpha val="63000"/>
                </a:srgbClr>
              </a:outerShdw>
            </a:effectLst>
          </c:spPr>
          <c:invertIfNegative val="0"/>
          <c:cat>
            <c:strRef>
              <c:f>Sheet2!$A$14:$A$43</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Sheet2!$E$14:$E$43</c:f>
              <c:numCache>
                <c:formatCode>General</c:formatCode>
                <c:ptCount val="30"/>
                <c:pt idx="0">
                  <c:v>1</c:v>
                </c:pt>
                <c:pt idx="1">
                  <c:v>1</c:v>
                </c:pt>
                <c:pt idx="2">
                  <c:v>4</c:v>
                </c:pt>
                <c:pt idx="3">
                  <c:v>15</c:v>
                </c:pt>
                <c:pt idx="4">
                  <c:v>81</c:v>
                </c:pt>
                <c:pt idx="5">
                  <c:v>75</c:v>
                </c:pt>
                <c:pt idx="6">
                  <c:v>105</c:v>
                </c:pt>
                <c:pt idx="7">
                  <c:v>106</c:v>
                </c:pt>
                <c:pt idx="8">
                  <c:v>102</c:v>
                </c:pt>
                <c:pt idx="9">
                  <c:v>131</c:v>
                </c:pt>
                <c:pt idx="10">
                  <c:v>153</c:v>
                </c:pt>
                <c:pt idx="11">
                  <c:v>193</c:v>
                </c:pt>
                <c:pt idx="12">
                  <c:v>198</c:v>
                </c:pt>
                <c:pt idx="13">
                  <c:v>230</c:v>
                </c:pt>
                <c:pt idx="14">
                  <c:v>315</c:v>
                </c:pt>
                <c:pt idx="15">
                  <c:v>359</c:v>
                </c:pt>
                <c:pt idx="16">
                  <c:v>522</c:v>
                </c:pt>
                <c:pt idx="17">
                  <c:v>648</c:v>
                </c:pt>
                <c:pt idx="18">
                  <c:v>832</c:v>
                </c:pt>
                <c:pt idx="19">
                  <c:v>891</c:v>
                </c:pt>
                <c:pt idx="20">
                  <c:v>1088</c:v>
                </c:pt>
                <c:pt idx="21">
                  <c:v>1138</c:v>
                </c:pt>
                <c:pt idx="22">
                  <c:v>1789</c:v>
                </c:pt>
                <c:pt idx="23">
                  <c:v>1797</c:v>
                </c:pt>
                <c:pt idx="24">
                  <c:v>2221</c:v>
                </c:pt>
                <c:pt idx="25">
                  <c:v>2400</c:v>
                </c:pt>
                <c:pt idx="26">
                  <c:v>2559</c:v>
                </c:pt>
                <c:pt idx="27">
                  <c:v>2927</c:v>
                </c:pt>
                <c:pt idx="28">
                  <c:v>2091</c:v>
                </c:pt>
                <c:pt idx="29">
                  <c:v>324</c:v>
                </c:pt>
              </c:numCache>
            </c:numRef>
          </c:val>
          <c:extLst>
            <c:ext xmlns:c16="http://schemas.microsoft.com/office/drawing/2014/chart" uri="{C3380CC4-5D6E-409C-BE32-E72D297353CC}">
              <c16:uniqueId val="{00000000-99EB-4851-89A0-301BD2E90762}"/>
            </c:ext>
          </c:extLst>
        </c:ser>
        <c:ser>
          <c:idx val="0"/>
          <c:order val="1"/>
          <c:tx>
            <c:v>Non Open Access</c:v>
          </c:tx>
          <c:spPr>
            <a:solidFill>
              <a:schemeClr val="tx2"/>
            </a:solidFill>
            <a:ln>
              <a:solidFill>
                <a:schemeClr val="tx2"/>
              </a:solidFill>
            </a:ln>
            <a:effectLst>
              <a:outerShdw blurRad="57150" dist="19050" dir="5400000" algn="ctr" rotWithShape="0">
                <a:srgbClr val="000000">
                  <a:alpha val="63000"/>
                </a:srgbClr>
              </a:outerShdw>
            </a:effectLst>
          </c:spPr>
          <c:invertIfNegative val="0"/>
          <c:cat>
            <c:strRef>
              <c:f>Sheet2!$A$14:$A$43</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Sheet2!$F$14:$F$43</c:f>
              <c:numCache>
                <c:formatCode>General</c:formatCode>
                <c:ptCount val="30"/>
                <c:pt idx="0">
                  <c:v>59</c:v>
                </c:pt>
                <c:pt idx="1">
                  <c:v>63</c:v>
                </c:pt>
                <c:pt idx="2">
                  <c:v>62</c:v>
                </c:pt>
                <c:pt idx="3">
                  <c:v>582</c:v>
                </c:pt>
                <c:pt idx="4">
                  <c:v>2135</c:v>
                </c:pt>
                <c:pt idx="5">
                  <c:v>2264</c:v>
                </c:pt>
                <c:pt idx="6">
                  <c:v>2272</c:v>
                </c:pt>
                <c:pt idx="7">
                  <c:v>2276</c:v>
                </c:pt>
                <c:pt idx="8">
                  <c:v>2533</c:v>
                </c:pt>
                <c:pt idx="9">
                  <c:v>2260</c:v>
                </c:pt>
                <c:pt idx="10">
                  <c:v>2161</c:v>
                </c:pt>
                <c:pt idx="11">
                  <c:v>2155</c:v>
                </c:pt>
                <c:pt idx="12">
                  <c:v>2276</c:v>
                </c:pt>
                <c:pt idx="13">
                  <c:v>2160</c:v>
                </c:pt>
                <c:pt idx="14">
                  <c:v>2475</c:v>
                </c:pt>
                <c:pt idx="15">
                  <c:v>2512</c:v>
                </c:pt>
                <c:pt idx="16">
                  <c:v>2818</c:v>
                </c:pt>
                <c:pt idx="17">
                  <c:v>3297</c:v>
                </c:pt>
                <c:pt idx="18">
                  <c:v>3497</c:v>
                </c:pt>
                <c:pt idx="19">
                  <c:v>3698</c:v>
                </c:pt>
                <c:pt idx="20">
                  <c:v>4318</c:v>
                </c:pt>
                <c:pt idx="21">
                  <c:v>4076</c:v>
                </c:pt>
                <c:pt idx="22">
                  <c:v>4362</c:v>
                </c:pt>
                <c:pt idx="23">
                  <c:v>4892</c:v>
                </c:pt>
                <c:pt idx="24">
                  <c:v>5979</c:v>
                </c:pt>
                <c:pt idx="25">
                  <c:v>6048</c:v>
                </c:pt>
                <c:pt idx="26">
                  <c:v>6615</c:v>
                </c:pt>
                <c:pt idx="27">
                  <c:v>5685</c:v>
                </c:pt>
                <c:pt idx="28">
                  <c:v>4689</c:v>
                </c:pt>
                <c:pt idx="29">
                  <c:v>899</c:v>
                </c:pt>
              </c:numCache>
            </c:numRef>
          </c:val>
          <c:extLst>
            <c:ext xmlns:c16="http://schemas.microsoft.com/office/drawing/2014/chart" uri="{C3380CC4-5D6E-409C-BE32-E72D297353CC}">
              <c16:uniqueId val="{00000001-99EB-4851-89A0-301BD2E90762}"/>
            </c:ext>
          </c:extLst>
        </c:ser>
        <c:dLbls>
          <c:showLegendKey val="0"/>
          <c:showVal val="0"/>
          <c:showCatName val="0"/>
          <c:showSerName val="0"/>
          <c:showPercent val="0"/>
          <c:showBubbleSize val="0"/>
        </c:dLbls>
        <c:gapWidth val="150"/>
        <c:overlap val="100"/>
        <c:axId val="1880460368"/>
        <c:axId val="1878963296"/>
      </c:barChart>
      <c:catAx>
        <c:axId val="188046036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lang="en-US" sz="1600" b="0" i="0" u="none" strike="noStrike" kern="1200" baseline="0">
                <a:solidFill>
                  <a:schemeClr val="bg1"/>
                </a:solidFill>
                <a:latin typeface="+mn-lt"/>
                <a:ea typeface="+mn-ea"/>
                <a:cs typeface="+mn-cs"/>
              </a:defRPr>
            </a:pPr>
            <a:endParaRPr lang="en-US"/>
          </a:p>
        </c:txPr>
        <c:crossAx val="1878963296"/>
        <c:crosses val="autoZero"/>
        <c:auto val="1"/>
        <c:lblAlgn val="ctr"/>
        <c:lblOffset val="100"/>
        <c:noMultiLvlLbl val="0"/>
      </c:catAx>
      <c:valAx>
        <c:axId val="1878963296"/>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sz="1400" b="0" i="0" u="none" strike="noStrike" kern="1200" baseline="0">
                <a:solidFill>
                  <a:schemeClr val="bg1"/>
                </a:solidFill>
                <a:latin typeface="+mn-lt"/>
                <a:ea typeface="+mn-ea"/>
                <a:cs typeface="+mn-cs"/>
              </a:defRPr>
            </a:pPr>
            <a:endParaRPr lang="en-US"/>
          </a:p>
        </c:txPr>
        <c:crossAx val="1880460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lang="en-US" sz="1000" b="0" i="0" u="none" strike="noStrike" kern="1200" baseline="0">
          <a:solidFill>
            <a:schemeClr val="dk1"/>
          </a:solidFill>
          <a:latin typeface="+mn-lt"/>
          <a:ea typeface="+mn-ea"/>
          <a:cs typeface="+mn-c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2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26.svg"/><Relationship Id="rId9"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DD32C3-880C-4E65-BF7A-20744EAC5345}" type="doc">
      <dgm:prSet loTypeId="urn:microsoft.com/office/officeart/2008/layout/HexagonCluster" loCatId="picture" qsTypeId="urn:microsoft.com/office/officeart/2005/8/quickstyle/simple3" qsCatId="simple" csTypeId="urn:microsoft.com/office/officeart/2005/8/colors/accent1_1" csCatId="accent1" phldr="1"/>
      <dgm:spPr/>
      <dgm:t>
        <a:bodyPr/>
        <a:lstStyle/>
        <a:p>
          <a:endParaRPr lang="en-US"/>
        </a:p>
      </dgm:t>
    </dgm:pt>
    <dgm:pt modelId="{1DFA4990-717A-4B6B-8061-4B3A65A6E5E4}">
      <dgm:prSet phldrT="[Text]" custT="1"/>
      <dgm:spPr>
        <a:xfrm>
          <a:off x="1874202" y="2346834"/>
          <a:ext cx="1092726" cy="938307"/>
        </a:xfrm>
        <a:prstGeom prst="hexagon">
          <a:avLst>
            <a:gd name="adj" fmla="val 25000"/>
            <a:gd name="vf" fmla="val 115470"/>
          </a:avLst>
        </a:prstGeom>
        <a:gradFill rotWithShape="0">
          <a:gsLst>
            <a:gs pos="0">
              <a:srgbClr val="FFFFFF">
                <a:hueOff val="0"/>
                <a:satOff val="0"/>
                <a:lumOff val="0"/>
                <a:alphaOff val="0"/>
                <a:tint val="50000"/>
                <a:satMod val="300000"/>
              </a:srgbClr>
            </a:gs>
            <a:gs pos="35000">
              <a:srgbClr val="FFFFFF">
                <a:hueOff val="0"/>
                <a:satOff val="0"/>
                <a:lumOff val="0"/>
                <a:alphaOff val="0"/>
                <a:tint val="37000"/>
                <a:satMod val="300000"/>
              </a:srgbClr>
            </a:gs>
            <a:gs pos="100000">
              <a:srgbClr val="FFFFFF">
                <a:hueOff val="0"/>
                <a:satOff val="0"/>
                <a:lumOff val="0"/>
                <a:alphaOff val="0"/>
                <a:tint val="15000"/>
                <a:satMod val="350000"/>
              </a:srgbClr>
            </a:gs>
          </a:gsLst>
          <a:lin ang="16200000" scaled="1"/>
        </a:gradFill>
        <a:ln w="9525" cap="flat" cmpd="sng" algn="ctr">
          <a:solidFill>
            <a:srgbClr val="6817FF">
              <a:shade val="80000"/>
              <a:hueOff val="0"/>
              <a:satOff val="0"/>
              <a:lumOff val="0"/>
              <a:alphaOff val="0"/>
            </a:srgbClr>
          </a:solidFill>
          <a:prstDash val="solid"/>
        </a:ln>
        <a:effectLst>
          <a:outerShdw blurRad="40000" dist="20000" dir="5400000" rotWithShape="0">
            <a:srgbClr val="000000">
              <a:alpha val="38000"/>
            </a:srgbClr>
          </a:outerShdw>
        </a:effectLst>
      </dgm:spPr>
      <dgm:t>
        <a:bodyPr/>
        <a:lstStyle/>
        <a:p>
          <a:pPr>
            <a:buNone/>
          </a:pPr>
          <a:r>
            <a:rPr lang="en-US" sz="1800" b="1" u="none" dirty="0">
              <a:solidFill>
                <a:schemeClr val="accent1"/>
              </a:solidFill>
              <a:latin typeface="Calibri"/>
              <a:ea typeface="+mn-ea"/>
              <a:cs typeface="+mn-cs"/>
            </a:rPr>
            <a:t>Thought Leadership</a:t>
          </a:r>
          <a:endParaRPr lang="en-US" sz="1800" dirty="0">
            <a:solidFill>
              <a:schemeClr val="accent1"/>
            </a:solidFill>
            <a:latin typeface="Calibri"/>
            <a:ea typeface="+mn-ea"/>
            <a:cs typeface="+mn-cs"/>
          </a:endParaRPr>
        </a:p>
      </dgm:t>
    </dgm:pt>
    <dgm:pt modelId="{3494F61F-11E7-4145-8544-FDE3971D0EA6}" type="parTrans" cxnId="{3E734816-B65C-4B83-8845-7350A6B2E1C1}">
      <dgm:prSet/>
      <dgm:spPr/>
      <dgm:t>
        <a:bodyPr/>
        <a:lstStyle/>
        <a:p>
          <a:endParaRPr lang="en-US"/>
        </a:p>
      </dgm:t>
    </dgm:pt>
    <dgm:pt modelId="{AA156591-27C8-42C0-82D8-445BA856C3EF}" type="sibTrans" cxnId="{3E734816-B65C-4B83-8845-7350A6B2E1C1}">
      <dgm:prSet/>
      <dgm:spPr>
        <a:xfrm>
          <a:off x="911628" y="1805899"/>
          <a:ext cx="1092726" cy="938307"/>
        </a:xfrm>
        <a:prstGeom prst="hexagon">
          <a:avLst>
            <a:gd name="adj" fmla="val 25000"/>
            <a:gd name="vf" fmla="val 115470"/>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t="-8000" b="-8000"/>
          </a:stretch>
        </a:blipFill>
        <a:ln w="9525" cap="flat" cmpd="sng" algn="ctr">
          <a:solidFill>
            <a:srgbClr val="6817FF">
              <a:hueOff val="0"/>
              <a:satOff val="0"/>
              <a:lumOff val="0"/>
              <a:alphaOff val="0"/>
            </a:srgbClr>
          </a:solidFill>
          <a:prstDash val="solid"/>
        </a:ln>
        <a:effectLst/>
      </dgm:spPr>
      <dgm:t>
        <a:bodyPr/>
        <a:lstStyle/>
        <a:p>
          <a:endParaRPr lang="en-US"/>
        </a:p>
      </dgm:t>
      <dgm:extLst>
        <a:ext uri="{E40237B7-FDA0-4F09-8148-C483321AD2D9}">
          <dgm14:cNvPr xmlns:dgm14="http://schemas.microsoft.com/office/drawing/2010/diagram" id="0" name="" descr="Lightbulb"/>
        </a:ext>
      </dgm:extLst>
    </dgm:pt>
    <dgm:pt modelId="{D752BA83-0530-48B5-8674-8A1E0F283F14}">
      <dgm:prSet phldrT="[Text]" custT="1"/>
      <dgm:spPr>
        <a:xfrm>
          <a:off x="907008" y="720522"/>
          <a:ext cx="1092726" cy="938307"/>
        </a:xfrm>
        <a:prstGeom prst="hexagon">
          <a:avLst>
            <a:gd name="adj" fmla="val 25000"/>
            <a:gd name="vf" fmla="val 115470"/>
          </a:avLst>
        </a:prstGeom>
        <a:gradFill rotWithShape="0">
          <a:gsLst>
            <a:gs pos="0">
              <a:srgbClr val="FFFFFF">
                <a:hueOff val="0"/>
                <a:satOff val="0"/>
                <a:lumOff val="0"/>
                <a:alphaOff val="0"/>
                <a:tint val="50000"/>
                <a:satMod val="300000"/>
              </a:srgbClr>
            </a:gs>
            <a:gs pos="35000">
              <a:srgbClr val="FFFFFF">
                <a:hueOff val="0"/>
                <a:satOff val="0"/>
                <a:lumOff val="0"/>
                <a:alphaOff val="0"/>
                <a:tint val="37000"/>
                <a:satMod val="300000"/>
              </a:srgbClr>
            </a:gs>
            <a:gs pos="100000">
              <a:srgbClr val="FFFFFF">
                <a:hueOff val="0"/>
                <a:satOff val="0"/>
                <a:lumOff val="0"/>
                <a:alphaOff val="0"/>
                <a:tint val="15000"/>
                <a:satMod val="350000"/>
              </a:srgbClr>
            </a:gs>
          </a:gsLst>
          <a:lin ang="16200000" scaled="1"/>
        </a:gradFill>
        <a:ln w="9525" cap="flat" cmpd="sng" algn="ctr">
          <a:solidFill>
            <a:srgbClr val="6817FF">
              <a:shade val="80000"/>
              <a:hueOff val="0"/>
              <a:satOff val="0"/>
              <a:lumOff val="0"/>
              <a:alphaOff val="0"/>
            </a:srgbClr>
          </a:solidFill>
          <a:prstDash val="solid"/>
        </a:ln>
        <a:effectLst>
          <a:outerShdw blurRad="40000" dist="20000" dir="5400000" rotWithShape="0">
            <a:srgbClr val="000000">
              <a:alpha val="38000"/>
            </a:srgbClr>
          </a:outerShdw>
        </a:effectLst>
      </dgm:spPr>
      <dgm:t>
        <a:bodyPr/>
        <a:lstStyle/>
        <a:p>
          <a:pPr>
            <a:buNone/>
          </a:pPr>
          <a:r>
            <a:rPr lang="en-US" sz="2000" b="1" u="none" dirty="0">
              <a:solidFill>
                <a:schemeClr val="accent1"/>
              </a:solidFill>
              <a:latin typeface="Calibri"/>
              <a:ea typeface="+mn-ea"/>
              <a:cs typeface="+mn-cs"/>
            </a:rPr>
            <a:t>Data Strategy</a:t>
          </a:r>
          <a:endParaRPr lang="en-US" sz="2000" dirty="0">
            <a:solidFill>
              <a:schemeClr val="accent1"/>
            </a:solidFill>
            <a:latin typeface="Calibri"/>
            <a:ea typeface="+mn-ea"/>
            <a:cs typeface="+mn-cs"/>
          </a:endParaRPr>
        </a:p>
      </dgm:t>
    </dgm:pt>
    <dgm:pt modelId="{6A280526-D2DC-4ED8-A77C-3B9DB31F6130}" type="parTrans" cxnId="{C08630C7-6CF7-44A4-987B-CBBC57FD9CF3}">
      <dgm:prSet/>
      <dgm:spPr/>
      <dgm:t>
        <a:bodyPr/>
        <a:lstStyle/>
        <a:p>
          <a:endParaRPr lang="en-US"/>
        </a:p>
      </dgm:t>
    </dgm:pt>
    <dgm:pt modelId="{AF8DF939-C9F4-4027-8441-7730A12FA29F}" type="sibTrans" cxnId="{C08630C7-6CF7-44A4-987B-CBBC57FD9CF3}">
      <dgm:prSet/>
      <dgm:spPr>
        <a:xfrm>
          <a:off x="1880694" y="221042"/>
          <a:ext cx="1092726" cy="938307"/>
        </a:xfrm>
        <a:prstGeom prst="hexagon">
          <a:avLst>
            <a:gd name="adj" fmla="val 25000"/>
            <a:gd name="vf" fmla="val 115470"/>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t="-8000" b="-8000"/>
          </a:stretch>
        </a:blipFill>
        <a:ln w="9525" cap="flat" cmpd="sng" algn="ctr">
          <a:solidFill>
            <a:srgbClr val="6817FF">
              <a:hueOff val="0"/>
              <a:satOff val="0"/>
              <a:lumOff val="0"/>
              <a:alphaOff val="0"/>
            </a:srgbClr>
          </a:solidFill>
          <a:prstDash val="solid"/>
        </a:ln>
        <a:effectLst/>
      </dgm:spPr>
      <dgm:t>
        <a:bodyPr/>
        <a:lstStyle/>
        <a:p>
          <a:endParaRPr lang="en-US"/>
        </a:p>
      </dgm:t>
      <dgm:extLst>
        <a:ext uri="{E40237B7-FDA0-4F09-8148-C483321AD2D9}">
          <dgm14:cNvPr xmlns:dgm14="http://schemas.microsoft.com/office/drawing/2010/diagram" id="0" name="" descr="Database"/>
        </a:ext>
      </dgm:extLst>
    </dgm:pt>
    <dgm:pt modelId="{176B6EB6-6F8C-48CA-9A8F-BDF2175A63CB}">
      <dgm:prSet phldrT="[Text]" custT="1"/>
      <dgm:spPr>
        <a:xfrm>
          <a:off x="2820462" y="740645"/>
          <a:ext cx="1092726" cy="938307"/>
        </a:xfrm>
        <a:prstGeom prst="hexagon">
          <a:avLst>
            <a:gd name="adj" fmla="val 25000"/>
            <a:gd name="vf" fmla="val 115470"/>
          </a:avLst>
        </a:prstGeom>
        <a:gradFill rotWithShape="0">
          <a:gsLst>
            <a:gs pos="0">
              <a:srgbClr val="FFFFFF">
                <a:hueOff val="0"/>
                <a:satOff val="0"/>
                <a:lumOff val="0"/>
                <a:alphaOff val="0"/>
                <a:tint val="50000"/>
                <a:satMod val="300000"/>
              </a:srgbClr>
            </a:gs>
            <a:gs pos="35000">
              <a:srgbClr val="FFFFFF">
                <a:hueOff val="0"/>
                <a:satOff val="0"/>
                <a:lumOff val="0"/>
                <a:alphaOff val="0"/>
                <a:tint val="37000"/>
                <a:satMod val="300000"/>
              </a:srgbClr>
            </a:gs>
            <a:gs pos="100000">
              <a:srgbClr val="FFFFFF">
                <a:hueOff val="0"/>
                <a:satOff val="0"/>
                <a:lumOff val="0"/>
                <a:alphaOff val="0"/>
                <a:tint val="15000"/>
                <a:satMod val="350000"/>
              </a:srgbClr>
            </a:gs>
          </a:gsLst>
          <a:lin ang="16200000" scaled="1"/>
        </a:gradFill>
        <a:ln w="9525" cap="flat" cmpd="sng" algn="ctr">
          <a:solidFill>
            <a:srgbClr val="6817FF">
              <a:shade val="80000"/>
              <a:hueOff val="0"/>
              <a:satOff val="0"/>
              <a:lumOff val="0"/>
              <a:alphaOff val="0"/>
            </a:srgbClr>
          </a:solidFill>
          <a:prstDash val="solid"/>
        </a:ln>
        <a:effectLst>
          <a:outerShdw blurRad="40000" dist="20000" dir="5400000" rotWithShape="0">
            <a:srgbClr val="000000">
              <a:alpha val="38000"/>
            </a:srgbClr>
          </a:outerShdw>
        </a:effectLst>
      </dgm:spPr>
      <dgm:t>
        <a:bodyPr/>
        <a:lstStyle/>
        <a:p>
          <a:pPr>
            <a:buNone/>
          </a:pPr>
          <a:r>
            <a:rPr lang="en-US" sz="2000" b="1" i="0" dirty="0">
              <a:solidFill>
                <a:schemeClr val="accent1"/>
              </a:solidFill>
              <a:latin typeface="Calibri"/>
              <a:ea typeface="+mn-ea"/>
              <a:cs typeface="+mn-cs"/>
            </a:rPr>
            <a:t>Indicators</a:t>
          </a:r>
          <a:endParaRPr lang="en-US" sz="1400" dirty="0">
            <a:solidFill>
              <a:schemeClr val="accent1"/>
            </a:solidFill>
            <a:latin typeface="Calibri"/>
            <a:ea typeface="+mn-ea"/>
            <a:cs typeface="+mn-cs"/>
          </a:endParaRPr>
        </a:p>
      </dgm:t>
    </dgm:pt>
    <dgm:pt modelId="{3CE8BCEA-1483-4F99-B991-4BF91667D6F2}" type="parTrans" cxnId="{5EE030EF-E89E-41BB-96CA-1E95646DB8E2}">
      <dgm:prSet/>
      <dgm:spPr/>
      <dgm:t>
        <a:bodyPr/>
        <a:lstStyle/>
        <a:p>
          <a:endParaRPr lang="en-US"/>
        </a:p>
      </dgm:t>
    </dgm:pt>
    <dgm:pt modelId="{6551C98F-E1A3-4BED-BBEB-6F2B2FCA380A}" type="sibTrans" cxnId="{5EE030EF-E89E-41BB-96CA-1E95646DB8E2}">
      <dgm:prSet/>
      <dgm:spPr>
        <a:xfrm>
          <a:off x="3760809" y="1268104"/>
          <a:ext cx="1092726" cy="938307"/>
        </a:xfrm>
        <a:prstGeom prst="hexagon">
          <a:avLst>
            <a:gd name="adj" fmla="val 25000"/>
            <a:gd name="vf" fmla="val 115470"/>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t="-8000" b="-8000"/>
          </a:stretch>
        </a:blipFill>
        <a:ln w="9525" cap="flat" cmpd="sng" algn="ctr">
          <a:solidFill>
            <a:srgbClr val="6817FF">
              <a:hueOff val="0"/>
              <a:satOff val="0"/>
              <a:lumOff val="0"/>
              <a:alphaOff val="0"/>
            </a:srgbClr>
          </a:solidFill>
          <a:prstDash val="solid"/>
        </a:ln>
        <a:effectLst/>
      </dgm:spPr>
      <dgm:t>
        <a:bodyPr/>
        <a:lstStyle/>
        <a:p>
          <a:endParaRPr lang="en-US"/>
        </a:p>
      </dgm:t>
      <dgm:extLst>
        <a:ext uri="{E40237B7-FDA0-4F09-8148-C483321AD2D9}">
          <dgm14:cNvPr xmlns:dgm14="http://schemas.microsoft.com/office/drawing/2010/diagram" id="0" name="" descr="Bar chart"/>
        </a:ext>
      </dgm:extLst>
    </dgm:pt>
    <dgm:pt modelId="{560B1CA7-C315-4FE9-A5CE-E561ACFDFAD4}">
      <dgm:prSet phldrT="[Text]" custT="1"/>
      <dgm:spPr>
        <a:xfrm>
          <a:off x="3760809" y="231011"/>
          <a:ext cx="1092726" cy="938307"/>
        </a:xfrm>
        <a:prstGeom prst="hexagon">
          <a:avLst>
            <a:gd name="adj" fmla="val 25000"/>
            <a:gd name="vf" fmla="val 115470"/>
          </a:avLst>
        </a:prstGeom>
        <a:gradFill rotWithShape="0">
          <a:gsLst>
            <a:gs pos="0">
              <a:srgbClr val="FFFFFF">
                <a:hueOff val="0"/>
                <a:satOff val="0"/>
                <a:lumOff val="0"/>
                <a:alphaOff val="0"/>
                <a:tint val="50000"/>
                <a:satMod val="300000"/>
              </a:srgbClr>
            </a:gs>
            <a:gs pos="35000">
              <a:srgbClr val="FFFFFF">
                <a:hueOff val="0"/>
                <a:satOff val="0"/>
                <a:lumOff val="0"/>
                <a:alphaOff val="0"/>
                <a:tint val="37000"/>
                <a:satMod val="300000"/>
              </a:srgbClr>
            </a:gs>
            <a:gs pos="100000">
              <a:srgbClr val="FFFFFF">
                <a:hueOff val="0"/>
                <a:satOff val="0"/>
                <a:lumOff val="0"/>
                <a:alphaOff val="0"/>
                <a:tint val="15000"/>
                <a:satMod val="350000"/>
              </a:srgbClr>
            </a:gs>
          </a:gsLst>
          <a:lin ang="16200000" scaled="1"/>
        </a:gradFill>
        <a:ln w="9525" cap="flat" cmpd="sng" algn="ctr">
          <a:solidFill>
            <a:srgbClr val="6817FF">
              <a:shade val="80000"/>
              <a:hueOff val="0"/>
              <a:satOff val="0"/>
              <a:lumOff val="0"/>
              <a:alphaOff val="0"/>
            </a:srgbClr>
          </a:solidFill>
          <a:prstDash val="solid"/>
        </a:ln>
        <a:effectLst>
          <a:outerShdw blurRad="40000" dist="20000" dir="5400000" rotWithShape="0">
            <a:srgbClr val="000000">
              <a:alpha val="38000"/>
            </a:srgbClr>
          </a:outerShdw>
        </a:effectLst>
      </dgm:spPr>
      <dgm:t>
        <a:bodyPr/>
        <a:lstStyle/>
        <a:p>
          <a:pPr>
            <a:buNone/>
          </a:pPr>
          <a:r>
            <a:rPr lang="en-US" sz="2000" b="1" i="0" dirty="0">
              <a:solidFill>
                <a:schemeClr val="accent1"/>
              </a:solidFill>
              <a:latin typeface="Calibri"/>
              <a:ea typeface="+mn-ea"/>
              <a:cs typeface="+mn-cs"/>
            </a:rPr>
            <a:t>Interpret</a:t>
          </a:r>
          <a:endParaRPr lang="en-US" sz="1400" dirty="0">
            <a:solidFill>
              <a:schemeClr val="accent1"/>
            </a:solidFill>
            <a:latin typeface="Calibri"/>
            <a:ea typeface="+mn-ea"/>
            <a:cs typeface="+mn-cs"/>
          </a:endParaRPr>
        </a:p>
      </dgm:t>
    </dgm:pt>
    <dgm:pt modelId="{B5486D28-1592-48FC-9B00-A0D8D81B3A59}" type="parTrans" cxnId="{053E0CFA-CDBE-4B05-AEB9-73311C813655}">
      <dgm:prSet/>
      <dgm:spPr/>
      <dgm:t>
        <a:bodyPr/>
        <a:lstStyle/>
        <a:p>
          <a:endParaRPr lang="en-US"/>
        </a:p>
      </dgm:t>
    </dgm:pt>
    <dgm:pt modelId="{A35D5FBA-88E7-4578-B218-0E4172C6801D}" type="sibTrans" cxnId="{053E0CFA-CDBE-4B05-AEB9-73311C813655}">
      <dgm:prSet/>
      <dgm:spPr>
        <a:xfrm>
          <a:off x="4701156" y="754542"/>
          <a:ext cx="1092726" cy="938307"/>
        </a:xfrm>
        <a:prstGeom prst="hexagon">
          <a:avLst>
            <a:gd name="adj" fmla="val 25000"/>
            <a:gd name="vf" fmla="val 115470"/>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t="-8000" b="-8000"/>
          </a:stretch>
        </a:blipFill>
        <a:ln w="9525" cap="flat" cmpd="sng" algn="ctr">
          <a:solidFill>
            <a:srgbClr val="6817FF">
              <a:hueOff val="0"/>
              <a:satOff val="0"/>
              <a:lumOff val="0"/>
              <a:alphaOff val="0"/>
            </a:srgbClr>
          </a:solidFill>
          <a:prstDash val="solid"/>
        </a:ln>
        <a:effectLst/>
      </dgm:spPr>
      <dgm:t>
        <a:bodyPr/>
        <a:lstStyle/>
        <a:p>
          <a:endParaRPr lang="en-US"/>
        </a:p>
      </dgm:t>
      <dgm:extLst>
        <a:ext uri="{E40237B7-FDA0-4F09-8148-C483321AD2D9}">
          <dgm14:cNvPr xmlns:dgm14="http://schemas.microsoft.com/office/drawing/2010/diagram" id="0" name="" descr="Gears"/>
        </a:ext>
      </dgm:extLst>
    </dgm:pt>
    <dgm:pt modelId="{CEF7F076-6D5B-4DC1-85D4-ACB7F2D37FE4}">
      <dgm:prSet phldrT="[Text]" custT="1"/>
      <dgm:spPr>
        <a:xfrm>
          <a:off x="4701156" y="1790124"/>
          <a:ext cx="1092726" cy="938307"/>
        </a:xfrm>
        <a:prstGeom prst="hexagon">
          <a:avLst>
            <a:gd name="adj" fmla="val 25000"/>
            <a:gd name="vf" fmla="val 115470"/>
          </a:avLst>
        </a:prstGeom>
        <a:gradFill rotWithShape="0">
          <a:gsLst>
            <a:gs pos="0">
              <a:srgbClr val="FFFFFF">
                <a:hueOff val="0"/>
                <a:satOff val="0"/>
                <a:lumOff val="0"/>
                <a:alphaOff val="0"/>
                <a:tint val="50000"/>
                <a:satMod val="300000"/>
              </a:srgbClr>
            </a:gs>
            <a:gs pos="35000">
              <a:srgbClr val="FFFFFF">
                <a:hueOff val="0"/>
                <a:satOff val="0"/>
                <a:lumOff val="0"/>
                <a:alphaOff val="0"/>
                <a:tint val="37000"/>
                <a:satMod val="300000"/>
              </a:srgbClr>
            </a:gs>
            <a:gs pos="100000">
              <a:srgbClr val="FFFFFF">
                <a:hueOff val="0"/>
                <a:satOff val="0"/>
                <a:lumOff val="0"/>
                <a:alphaOff val="0"/>
                <a:tint val="15000"/>
                <a:satMod val="350000"/>
              </a:srgbClr>
            </a:gs>
          </a:gsLst>
          <a:lin ang="16200000" scaled="1"/>
        </a:gradFill>
        <a:ln w="9525" cap="flat" cmpd="sng" algn="ctr">
          <a:solidFill>
            <a:srgbClr val="6817FF">
              <a:shade val="80000"/>
              <a:hueOff val="0"/>
              <a:satOff val="0"/>
              <a:lumOff val="0"/>
              <a:alphaOff val="0"/>
            </a:srgbClr>
          </a:solidFill>
          <a:prstDash val="solid"/>
        </a:ln>
        <a:effectLst>
          <a:outerShdw blurRad="40000" dist="20000" dir="5400000" rotWithShape="0">
            <a:srgbClr val="000000">
              <a:alpha val="38000"/>
            </a:srgbClr>
          </a:outerShdw>
        </a:effectLst>
      </dgm:spPr>
      <dgm:t>
        <a:bodyPr/>
        <a:lstStyle/>
        <a:p>
          <a:pPr>
            <a:buNone/>
          </a:pPr>
          <a:r>
            <a:rPr lang="en-US" sz="2000" b="1" u="none" dirty="0">
              <a:solidFill>
                <a:schemeClr val="accent1"/>
              </a:solidFill>
              <a:latin typeface="Calibri"/>
              <a:ea typeface="+mn-ea"/>
              <a:cs typeface="+mn-cs"/>
            </a:rPr>
            <a:t>Monitor Research</a:t>
          </a:r>
          <a:endParaRPr lang="en-US" sz="2000" dirty="0">
            <a:solidFill>
              <a:schemeClr val="accent1"/>
            </a:solidFill>
            <a:latin typeface="Calibri"/>
            <a:ea typeface="+mn-ea"/>
            <a:cs typeface="+mn-cs"/>
          </a:endParaRPr>
        </a:p>
      </dgm:t>
    </dgm:pt>
    <dgm:pt modelId="{72F41DCC-16F7-4903-B79C-7649900D11FD}" type="parTrans" cxnId="{96BE861F-A5EE-4D92-BCDB-71DBEC344856}">
      <dgm:prSet/>
      <dgm:spPr/>
      <dgm:t>
        <a:bodyPr/>
        <a:lstStyle/>
        <a:p>
          <a:endParaRPr lang="en-US"/>
        </a:p>
      </dgm:t>
    </dgm:pt>
    <dgm:pt modelId="{14E1408D-478E-4D6F-A57A-3B346735E1E4}" type="sibTrans" cxnId="{96BE861F-A5EE-4D92-BCDB-71DBEC344856}">
      <dgm:prSet/>
      <dgm:spPr>
        <a:xfrm>
          <a:off x="3760809" y="2303686"/>
          <a:ext cx="1092726" cy="938307"/>
        </a:xfrm>
        <a:prstGeom prst="hexagon">
          <a:avLst>
            <a:gd name="adj" fmla="val 25000"/>
            <a:gd name="vf" fmla="val 115470"/>
          </a:avLst>
        </a:prstGeom>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t="-8000" b="-8000"/>
          </a:stretch>
        </a:blipFill>
        <a:ln w="9525" cap="flat" cmpd="sng" algn="ctr">
          <a:solidFill>
            <a:srgbClr val="6817FF">
              <a:hueOff val="0"/>
              <a:satOff val="0"/>
              <a:lumOff val="0"/>
              <a:alphaOff val="0"/>
            </a:srgbClr>
          </a:solidFill>
          <a:prstDash val="solid"/>
        </a:ln>
        <a:effectLst/>
      </dgm:spPr>
      <dgm:t>
        <a:bodyPr/>
        <a:lstStyle/>
        <a:p>
          <a:endParaRPr lang="en-US"/>
        </a:p>
      </dgm:t>
      <dgm:extLst>
        <a:ext uri="{E40237B7-FDA0-4F09-8148-C483321AD2D9}">
          <dgm14:cNvPr xmlns:dgm14="http://schemas.microsoft.com/office/drawing/2010/diagram" id="0" name="" descr="Magnifying glass"/>
        </a:ext>
      </dgm:extLst>
    </dgm:pt>
    <dgm:pt modelId="{04145633-79B9-4173-9CC7-5EE3DF350E2D}">
      <dgm:prSet phldrT="[Text]" custT="1"/>
      <dgm:spPr>
        <a:xfrm>
          <a:off x="1858468" y="1269555"/>
          <a:ext cx="1092726" cy="938307"/>
        </a:xfrm>
        <a:prstGeom prst="hexagon">
          <a:avLst>
            <a:gd name="adj" fmla="val 25000"/>
            <a:gd name="vf" fmla="val 115470"/>
          </a:avLst>
        </a:prstGeom>
        <a:gradFill rotWithShape="0">
          <a:gsLst>
            <a:gs pos="0">
              <a:srgbClr val="FFFFFF">
                <a:hueOff val="0"/>
                <a:satOff val="0"/>
                <a:lumOff val="0"/>
                <a:alphaOff val="0"/>
                <a:tint val="50000"/>
                <a:satMod val="300000"/>
              </a:srgbClr>
            </a:gs>
            <a:gs pos="35000">
              <a:srgbClr val="FFFFFF">
                <a:hueOff val="0"/>
                <a:satOff val="0"/>
                <a:lumOff val="0"/>
                <a:alphaOff val="0"/>
                <a:tint val="37000"/>
                <a:satMod val="300000"/>
              </a:srgbClr>
            </a:gs>
            <a:gs pos="100000">
              <a:srgbClr val="FFFFFF">
                <a:hueOff val="0"/>
                <a:satOff val="0"/>
                <a:lumOff val="0"/>
                <a:alphaOff val="0"/>
                <a:tint val="15000"/>
                <a:satMod val="350000"/>
              </a:srgbClr>
            </a:gs>
          </a:gsLst>
          <a:lin ang="16200000" scaled="1"/>
        </a:gradFill>
        <a:ln w="9525" cap="flat" cmpd="sng" algn="ctr">
          <a:solidFill>
            <a:srgbClr val="6817FF">
              <a:shade val="80000"/>
              <a:hueOff val="0"/>
              <a:satOff val="0"/>
              <a:lumOff val="0"/>
              <a:alphaOff val="0"/>
            </a:srgbClr>
          </a:solidFill>
          <a:prstDash val="solid"/>
        </a:ln>
        <a:effectLst>
          <a:outerShdw blurRad="40000" dist="20000" dir="5400000" rotWithShape="0">
            <a:srgbClr val="000000">
              <a:alpha val="38000"/>
            </a:srgbClr>
          </a:outerShdw>
        </a:effectLst>
      </dgm:spPr>
      <dgm:t>
        <a:bodyPr/>
        <a:lstStyle/>
        <a:p>
          <a:pPr>
            <a:buNone/>
          </a:pPr>
          <a:r>
            <a:rPr lang="en-US" sz="1800" b="1" u="none" dirty="0">
              <a:solidFill>
                <a:schemeClr val="accent1"/>
              </a:solidFill>
              <a:latin typeface="Calibri"/>
              <a:ea typeface="+mn-ea"/>
              <a:cs typeface="+mn-cs"/>
            </a:rPr>
            <a:t>Editorial Excellence</a:t>
          </a:r>
          <a:endParaRPr lang="en-US" sz="1800" dirty="0">
            <a:solidFill>
              <a:schemeClr val="accent1"/>
            </a:solidFill>
            <a:latin typeface="Calibri"/>
            <a:ea typeface="+mn-ea"/>
            <a:cs typeface="+mn-cs"/>
          </a:endParaRPr>
        </a:p>
      </dgm:t>
    </dgm:pt>
    <dgm:pt modelId="{64300B05-B407-45CD-A494-F8C07CF4105D}" type="parTrans" cxnId="{FF82B466-36EF-420A-917C-F3D2CEB1C40A}">
      <dgm:prSet/>
      <dgm:spPr/>
      <dgm:t>
        <a:bodyPr/>
        <a:lstStyle/>
        <a:p>
          <a:endParaRPr lang="en-US"/>
        </a:p>
      </dgm:t>
    </dgm:pt>
    <dgm:pt modelId="{DA3A2D3E-BA8E-4300-A560-2F7B38E000CB}" type="sibTrans" cxnId="{FF82B466-36EF-420A-917C-F3D2CEB1C40A}">
      <dgm:prSet/>
      <dgm:spPr>
        <a:xfrm>
          <a:off x="2820462" y="1778040"/>
          <a:ext cx="1092726" cy="938307"/>
        </a:xfrm>
        <a:prstGeom prst="hexagon">
          <a:avLst>
            <a:gd name="adj" fmla="val 25000"/>
            <a:gd name="vf" fmla="val 115470"/>
          </a:avLst>
        </a:prstGeom>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t="-8000" b="-8000"/>
          </a:stretch>
        </a:blipFill>
        <a:ln w="9525" cap="flat" cmpd="sng" algn="ctr">
          <a:solidFill>
            <a:srgbClr val="6817FF">
              <a:hueOff val="0"/>
              <a:satOff val="0"/>
              <a:lumOff val="0"/>
              <a:alphaOff val="0"/>
            </a:srgbClr>
          </a:solidFill>
          <a:prstDash val="solid"/>
        </a:ln>
        <a:effectLst/>
      </dgm:spPr>
      <dgm:t>
        <a:bodyPr/>
        <a:lstStyle/>
        <a:p>
          <a:endParaRPr lang="en-US"/>
        </a:p>
      </dgm:t>
      <dgm:extLst>
        <a:ext uri="{E40237B7-FDA0-4F09-8148-C483321AD2D9}">
          <dgm14:cNvPr xmlns:dgm14="http://schemas.microsoft.com/office/drawing/2010/diagram" id="0" name="" descr="Checklist"/>
        </a:ext>
      </dgm:extLst>
    </dgm:pt>
    <dgm:pt modelId="{D30ACC7F-4902-4670-9ABA-F2C2BBAD4493}" type="pres">
      <dgm:prSet presAssocID="{16DD32C3-880C-4E65-BF7A-20744EAC5345}" presName="Name0" presStyleCnt="0">
        <dgm:presLayoutVars>
          <dgm:chMax val="21"/>
          <dgm:chPref val="21"/>
        </dgm:presLayoutVars>
      </dgm:prSet>
      <dgm:spPr/>
    </dgm:pt>
    <dgm:pt modelId="{EAE03013-93E2-4AD7-B6B3-7D4C0E327679}" type="pres">
      <dgm:prSet presAssocID="{1DFA4990-717A-4B6B-8061-4B3A65A6E5E4}" presName="text1" presStyleCnt="0"/>
      <dgm:spPr/>
    </dgm:pt>
    <dgm:pt modelId="{35BE57AB-CEFB-4452-B700-FD083D6A4D44}" type="pres">
      <dgm:prSet presAssocID="{1DFA4990-717A-4B6B-8061-4B3A65A6E5E4}" presName="textRepeatNode" presStyleLbl="alignNode1" presStyleIdx="0" presStyleCnt="6" custLinFactNeighborX="85461" custLinFactNeighborY="60426">
        <dgm:presLayoutVars>
          <dgm:chMax val="0"/>
          <dgm:chPref val="0"/>
          <dgm:bulletEnabled val="1"/>
        </dgm:presLayoutVars>
      </dgm:prSet>
      <dgm:spPr/>
    </dgm:pt>
    <dgm:pt modelId="{07D445EE-E347-475A-8DFD-0666222E1368}" type="pres">
      <dgm:prSet presAssocID="{1DFA4990-717A-4B6B-8061-4B3A65A6E5E4}" presName="textaccent1" presStyleCnt="0"/>
      <dgm:spPr/>
    </dgm:pt>
    <dgm:pt modelId="{CEA522FF-4B63-4D35-85A6-88475D2A752B}" type="pres">
      <dgm:prSet presAssocID="{1DFA4990-717A-4B6B-8061-4B3A65A6E5E4}" presName="accentRepeatNode" presStyleLbl="solidAlignAcc1" presStyleIdx="0" presStyleCnt="12" custLinFactX="330635" custLinFactY="215611" custLinFactNeighborX="400000" custLinFactNeighborY="300000"/>
      <dgm:spPr>
        <a:xfrm>
          <a:off x="1897726" y="2766442"/>
          <a:ext cx="127465" cy="109962"/>
        </a:xfrm>
        <a:prstGeom prst="hexagon">
          <a:avLst>
            <a:gd name="adj" fmla="val 25000"/>
            <a:gd name="vf" fmla="val 115470"/>
          </a:avLst>
        </a:prstGeom>
        <a:solidFill>
          <a:srgbClr val="FFFFFF">
            <a:hueOff val="0"/>
            <a:satOff val="0"/>
            <a:lumOff val="0"/>
            <a:alphaOff val="0"/>
          </a:srgbClr>
        </a:solidFill>
        <a:ln w="9525" cap="flat" cmpd="sng" algn="ctr">
          <a:solidFill>
            <a:srgbClr val="6817FF">
              <a:hueOff val="0"/>
              <a:satOff val="0"/>
              <a:lumOff val="0"/>
              <a:alphaOff val="0"/>
            </a:srgbClr>
          </a:solidFill>
          <a:prstDash val="solid"/>
        </a:ln>
        <a:effectLst/>
      </dgm:spPr>
    </dgm:pt>
    <dgm:pt modelId="{F7CA9F52-18D9-4237-8C9F-8EB21E3BD731}" type="pres">
      <dgm:prSet presAssocID="{AA156591-27C8-42C0-82D8-445BA856C3EF}" presName="image1" presStyleCnt="0"/>
      <dgm:spPr/>
    </dgm:pt>
    <dgm:pt modelId="{A8E6FCFC-E9BF-44B3-9091-887699BE339A}" type="pres">
      <dgm:prSet presAssocID="{AA156591-27C8-42C0-82D8-445BA856C3EF}" presName="imageRepeatNode" presStyleLbl="alignAcc1" presStyleIdx="0" presStyleCnt="6" custLinFactNeighborX="83427" custLinFactNeighborY="58056"/>
      <dgm:spPr/>
    </dgm:pt>
    <dgm:pt modelId="{D6497E67-0C3E-455E-A322-46447FE5B11A}" type="pres">
      <dgm:prSet presAssocID="{AA156591-27C8-42C0-82D8-445BA856C3EF}" presName="imageaccent1" presStyleCnt="0"/>
      <dgm:spPr/>
    </dgm:pt>
    <dgm:pt modelId="{C111E539-AA84-4F8F-9BE3-09CFE9DFD348}" type="pres">
      <dgm:prSet presAssocID="{AA156591-27C8-42C0-82D8-445BA856C3EF}" presName="accentRepeatNode" presStyleLbl="solidAlignAcc1" presStyleIdx="1" presStyleCnt="12" custLinFactX="315184" custLinFactY="200000" custLinFactNeighborX="400000" custLinFactNeighborY="295391"/>
      <dgm:spPr>
        <a:xfrm>
          <a:off x="1660182" y="2619745"/>
          <a:ext cx="127465" cy="109962"/>
        </a:xfrm>
        <a:prstGeom prst="hexagon">
          <a:avLst>
            <a:gd name="adj" fmla="val 25000"/>
            <a:gd name="vf" fmla="val 115470"/>
          </a:avLst>
        </a:prstGeom>
        <a:solidFill>
          <a:srgbClr val="FFFFFF">
            <a:hueOff val="0"/>
            <a:satOff val="0"/>
            <a:lumOff val="0"/>
            <a:alphaOff val="0"/>
          </a:srgbClr>
        </a:solidFill>
        <a:ln w="9525" cap="flat" cmpd="sng" algn="ctr">
          <a:solidFill>
            <a:srgbClr val="6817FF">
              <a:hueOff val="0"/>
              <a:satOff val="0"/>
              <a:lumOff val="0"/>
              <a:alphaOff val="0"/>
            </a:srgbClr>
          </a:solidFill>
          <a:prstDash val="solid"/>
        </a:ln>
        <a:effectLst/>
      </dgm:spPr>
    </dgm:pt>
    <dgm:pt modelId="{C4F583C5-63D3-40C1-A3A8-9D36BB38AD76}" type="pres">
      <dgm:prSet presAssocID="{04145633-79B9-4173-9CC7-5EE3DF350E2D}" presName="text2" presStyleCnt="0"/>
      <dgm:spPr/>
    </dgm:pt>
    <dgm:pt modelId="{E5C653FE-5E1A-43DF-BF2D-FDB560233BF2}" type="pres">
      <dgm:prSet presAssocID="{04145633-79B9-4173-9CC7-5EE3DF350E2D}" presName="textRepeatNode" presStyleLbl="alignNode1" presStyleIdx="1" presStyleCnt="6" custLinFactNeighborX="-2034" custLinFactNeighborY="1185">
        <dgm:presLayoutVars>
          <dgm:chMax val="0"/>
          <dgm:chPref val="0"/>
          <dgm:bulletEnabled val="1"/>
        </dgm:presLayoutVars>
      </dgm:prSet>
      <dgm:spPr/>
    </dgm:pt>
    <dgm:pt modelId="{601A64A7-404D-49F7-A880-83FC171590CB}" type="pres">
      <dgm:prSet presAssocID="{04145633-79B9-4173-9CC7-5EE3DF350E2D}" presName="textaccent2" presStyleCnt="0"/>
      <dgm:spPr/>
    </dgm:pt>
    <dgm:pt modelId="{B0C53459-599B-43E6-9A3A-5BF6A5EA26F0}" type="pres">
      <dgm:prSet presAssocID="{04145633-79B9-4173-9CC7-5EE3DF350E2D}" presName="accentRepeatNode" presStyleLbl="solidAlignAcc1" presStyleIdx="2" presStyleCnt="12" custLinFactNeighborX="-17444" custLinFactNeighborY="10110"/>
      <dgm:spPr>
        <a:xfrm>
          <a:off x="2610505" y="2080981"/>
          <a:ext cx="127465" cy="109962"/>
        </a:xfrm>
        <a:prstGeom prst="hexagon">
          <a:avLst>
            <a:gd name="adj" fmla="val 25000"/>
            <a:gd name="vf" fmla="val 115470"/>
          </a:avLst>
        </a:prstGeom>
        <a:solidFill>
          <a:srgbClr val="FFFFFF">
            <a:hueOff val="0"/>
            <a:satOff val="0"/>
            <a:lumOff val="0"/>
            <a:alphaOff val="0"/>
          </a:srgbClr>
        </a:solidFill>
        <a:ln w="9525" cap="flat" cmpd="sng" algn="ctr">
          <a:solidFill>
            <a:srgbClr val="6817FF">
              <a:hueOff val="0"/>
              <a:satOff val="0"/>
              <a:lumOff val="0"/>
              <a:alphaOff val="0"/>
            </a:srgbClr>
          </a:solidFill>
          <a:prstDash val="solid"/>
        </a:ln>
        <a:effectLst/>
      </dgm:spPr>
    </dgm:pt>
    <dgm:pt modelId="{BCBC8947-09F2-4EA0-9982-0BB65438D44D}" type="pres">
      <dgm:prSet presAssocID="{DA3A2D3E-BA8E-4300-A560-2F7B38E000CB}" presName="image2" presStyleCnt="0"/>
      <dgm:spPr/>
    </dgm:pt>
    <dgm:pt modelId="{1A4C56D7-2F25-4671-9497-FBD71E103A0E}" type="pres">
      <dgm:prSet presAssocID="{DA3A2D3E-BA8E-4300-A560-2F7B38E000CB}" presName="imageRepeatNode" presStyleLbl="alignAcc1" presStyleIdx="1" presStyleCnt="6"/>
      <dgm:spPr/>
    </dgm:pt>
    <dgm:pt modelId="{94FBAACF-7849-4CA6-836D-19FEA425E625}" type="pres">
      <dgm:prSet presAssocID="{DA3A2D3E-BA8E-4300-A560-2F7B38E000CB}" presName="imageaccent2" presStyleCnt="0"/>
      <dgm:spPr/>
    </dgm:pt>
    <dgm:pt modelId="{0BA48F53-D74A-4F11-BD59-B82C10C39C5C}" type="pres">
      <dgm:prSet presAssocID="{DA3A2D3E-BA8E-4300-A560-2F7B38E000CB}" presName="accentRepeatNode" presStyleLbl="solidAlignAcc1" presStyleIdx="3" presStyleCnt="12" custLinFactNeighborX="-7971"/>
      <dgm:spPr>
        <a:xfrm>
          <a:off x="2836953" y="2195536"/>
          <a:ext cx="127465" cy="109962"/>
        </a:xfrm>
        <a:prstGeom prst="hexagon">
          <a:avLst>
            <a:gd name="adj" fmla="val 25000"/>
            <a:gd name="vf" fmla="val 115470"/>
          </a:avLst>
        </a:prstGeom>
        <a:solidFill>
          <a:srgbClr val="FFFFFF">
            <a:hueOff val="0"/>
            <a:satOff val="0"/>
            <a:lumOff val="0"/>
            <a:alphaOff val="0"/>
          </a:srgbClr>
        </a:solidFill>
        <a:ln w="9525" cap="flat" cmpd="sng" algn="ctr">
          <a:solidFill>
            <a:srgbClr val="6817FF">
              <a:hueOff val="0"/>
              <a:satOff val="0"/>
              <a:lumOff val="0"/>
              <a:alphaOff val="0"/>
            </a:srgbClr>
          </a:solidFill>
          <a:prstDash val="solid"/>
        </a:ln>
        <a:effectLst/>
      </dgm:spPr>
    </dgm:pt>
    <dgm:pt modelId="{53D8961F-1DA0-4D8F-9D5F-6D744B1E02E1}" type="pres">
      <dgm:prSet presAssocID="{D752BA83-0530-48B5-8674-8A1E0F283F14}" presName="text3" presStyleCnt="0"/>
      <dgm:spPr/>
    </dgm:pt>
    <dgm:pt modelId="{620CEC74-C9FA-4E02-AD4B-93C7E6044AE0}" type="pres">
      <dgm:prSet presAssocID="{D752BA83-0530-48B5-8674-8A1E0F283F14}" presName="textRepeatNode" presStyleLbl="alignNode1" presStyleIdx="2" presStyleCnt="6" custLinFactNeighborX="-3051" custLinFactNeighborY="-2370">
        <dgm:presLayoutVars>
          <dgm:chMax val="0"/>
          <dgm:chPref val="0"/>
          <dgm:bulletEnabled val="1"/>
        </dgm:presLayoutVars>
      </dgm:prSet>
      <dgm:spPr/>
    </dgm:pt>
    <dgm:pt modelId="{9B5CFEA2-127B-40D2-9806-8B422388D858}" type="pres">
      <dgm:prSet presAssocID="{D752BA83-0530-48B5-8674-8A1E0F283F14}" presName="textaccent3" presStyleCnt="0"/>
      <dgm:spPr/>
    </dgm:pt>
    <dgm:pt modelId="{25DF85AE-92A9-4FE5-A3BB-F7458841FEE1}" type="pres">
      <dgm:prSet presAssocID="{D752BA83-0530-48B5-8674-8A1E0F283F14}" presName="accentRepeatNode" presStyleLbl="solidAlignAcc1" presStyleIdx="4" presStyleCnt="12" custLinFactNeighborX="-24173" custLinFactNeighborY="-22530"/>
      <dgm:spPr>
        <a:xfrm>
          <a:off x="1658104" y="735809"/>
          <a:ext cx="127465" cy="109962"/>
        </a:xfrm>
        <a:prstGeom prst="hexagon">
          <a:avLst>
            <a:gd name="adj" fmla="val 25000"/>
            <a:gd name="vf" fmla="val 115470"/>
          </a:avLst>
        </a:prstGeom>
        <a:solidFill>
          <a:srgbClr val="FFFFFF">
            <a:hueOff val="0"/>
            <a:satOff val="0"/>
            <a:lumOff val="0"/>
            <a:alphaOff val="0"/>
          </a:srgbClr>
        </a:solidFill>
        <a:ln w="9525" cap="flat" cmpd="sng" algn="ctr">
          <a:solidFill>
            <a:srgbClr val="6817FF">
              <a:hueOff val="0"/>
              <a:satOff val="0"/>
              <a:lumOff val="0"/>
              <a:alphaOff val="0"/>
            </a:srgbClr>
          </a:solidFill>
          <a:prstDash val="solid"/>
        </a:ln>
        <a:effectLst/>
      </dgm:spPr>
    </dgm:pt>
    <dgm:pt modelId="{60EF42A9-4301-4109-8595-5F37CE8433B7}" type="pres">
      <dgm:prSet presAssocID="{AF8DF939-C9F4-4027-8441-7730A12FA29F}" presName="image3" presStyleCnt="0"/>
      <dgm:spPr/>
    </dgm:pt>
    <dgm:pt modelId="{66CB0495-333D-445B-ADD1-1F53D4EDE5C9}" type="pres">
      <dgm:prSet presAssocID="{AF8DF939-C9F4-4027-8441-7730A12FA29F}" presName="imageRepeatNode" presStyleLbl="alignAcc1" presStyleIdx="2" presStyleCnt="6"/>
      <dgm:spPr/>
    </dgm:pt>
    <dgm:pt modelId="{4D475C10-FB89-49DA-809F-7BD9E2124344}" type="pres">
      <dgm:prSet presAssocID="{AF8DF939-C9F4-4027-8441-7730A12FA29F}" presName="imageaccent3" presStyleCnt="0"/>
      <dgm:spPr/>
    </dgm:pt>
    <dgm:pt modelId="{B9510443-A347-4346-BC40-415D5B7F2C16}" type="pres">
      <dgm:prSet presAssocID="{AF8DF939-C9F4-4027-8441-7730A12FA29F}" presName="accentRepeatNode" presStyleLbl="solidAlignAcc1" presStyleIdx="5" presStyleCnt="12" custLinFactNeighborX="-7971"/>
      <dgm:spPr>
        <a:xfrm>
          <a:off x="1901241" y="636725"/>
          <a:ext cx="127465" cy="109962"/>
        </a:xfrm>
        <a:prstGeom prst="hexagon">
          <a:avLst>
            <a:gd name="adj" fmla="val 25000"/>
            <a:gd name="vf" fmla="val 115470"/>
          </a:avLst>
        </a:prstGeom>
        <a:solidFill>
          <a:srgbClr val="FFFFFF">
            <a:hueOff val="0"/>
            <a:satOff val="0"/>
            <a:lumOff val="0"/>
            <a:alphaOff val="0"/>
          </a:srgbClr>
        </a:solidFill>
        <a:ln w="9525" cap="flat" cmpd="sng" algn="ctr">
          <a:solidFill>
            <a:srgbClr val="6817FF">
              <a:hueOff val="0"/>
              <a:satOff val="0"/>
              <a:lumOff val="0"/>
              <a:alphaOff val="0"/>
            </a:srgbClr>
          </a:solidFill>
          <a:prstDash val="solid"/>
        </a:ln>
        <a:effectLst/>
      </dgm:spPr>
    </dgm:pt>
    <dgm:pt modelId="{C11CC209-32A0-4C2A-BCDD-9CDA69D4B844}" type="pres">
      <dgm:prSet presAssocID="{176B6EB6-6F8C-48CA-9A8F-BDF2175A63CB}" presName="text4" presStyleCnt="0"/>
      <dgm:spPr/>
    </dgm:pt>
    <dgm:pt modelId="{C8CC920E-4522-45AA-95C0-3D5A1BD4A185}" type="pres">
      <dgm:prSet presAssocID="{176B6EB6-6F8C-48CA-9A8F-BDF2175A63CB}" presName="textRepeatNode" presStyleLbl="alignNode1" presStyleIdx="3" presStyleCnt="6">
        <dgm:presLayoutVars>
          <dgm:chMax val="0"/>
          <dgm:chPref val="0"/>
          <dgm:bulletEnabled val="1"/>
        </dgm:presLayoutVars>
      </dgm:prSet>
      <dgm:spPr/>
    </dgm:pt>
    <dgm:pt modelId="{B718ABD2-BE65-4527-8BDA-6E91E83EB2CE}" type="pres">
      <dgm:prSet presAssocID="{176B6EB6-6F8C-48CA-9A8F-BDF2175A63CB}" presName="textaccent4" presStyleCnt="0"/>
      <dgm:spPr/>
    </dgm:pt>
    <dgm:pt modelId="{5A8F491F-C0A2-4BDB-8C55-CEA4C65420D9}" type="pres">
      <dgm:prSet presAssocID="{176B6EB6-6F8C-48CA-9A8F-BDF2175A63CB}" presName="accentRepeatNode" presStyleLbl="solidAlignAcc1" presStyleIdx="6" presStyleCnt="12" custLinFactNeighborY="-9240"/>
      <dgm:spPr>
        <a:xfrm>
          <a:off x="3766023" y="1146168"/>
          <a:ext cx="127465" cy="109962"/>
        </a:xfrm>
        <a:prstGeom prst="hexagon">
          <a:avLst>
            <a:gd name="adj" fmla="val 25000"/>
            <a:gd name="vf" fmla="val 115470"/>
          </a:avLst>
        </a:prstGeom>
        <a:solidFill>
          <a:srgbClr val="FFFFFF">
            <a:hueOff val="0"/>
            <a:satOff val="0"/>
            <a:lumOff val="0"/>
            <a:alphaOff val="0"/>
          </a:srgbClr>
        </a:solidFill>
        <a:ln w="9525" cap="flat" cmpd="sng" algn="ctr">
          <a:solidFill>
            <a:srgbClr val="6817FF">
              <a:hueOff val="0"/>
              <a:satOff val="0"/>
              <a:lumOff val="0"/>
              <a:alphaOff val="0"/>
            </a:srgbClr>
          </a:solidFill>
          <a:prstDash val="solid"/>
        </a:ln>
        <a:effectLst/>
      </dgm:spPr>
    </dgm:pt>
    <dgm:pt modelId="{73A08DD0-37F0-4727-B939-F801822D0A0F}" type="pres">
      <dgm:prSet presAssocID="{6551C98F-E1A3-4BED-BBEB-6F2B2FCA380A}" presName="image4" presStyleCnt="0"/>
      <dgm:spPr/>
    </dgm:pt>
    <dgm:pt modelId="{0C9F5367-11E3-4412-9222-16EB035E768F}" type="pres">
      <dgm:prSet presAssocID="{6551C98F-E1A3-4BED-BBEB-6F2B2FCA380A}" presName="imageRepeatNode" presStyleLbl="alignAcc1" presStyleIdx="3" presStyleCnt="6"/>
      <dgm:spPr/>
    </dgm:pt>
    <dgm:pt modelId="{6D56291A-4281-4439-BD98-CA7C9E5C20DA}" type="pres">
      <dgm:prSet presAssocID="{6551C98F-E1A3-4BED-BBEB-6F2B2FCA380A}" presName="imageaccent4" presStyleCnt="0"/>
      <dgm:spPr/>
    </dgm:pt>
    <dgm:pt modelId="{17AFDBAA-E9CB-4272-997B-DBBC54D5341A}" type="pres">
      <dgm:prSet presAssocID="{6551C98F-E1A3-4BED-BBEB-6F2B2FCA380A}" presName="accentRepeatNode" presStyleLbl="solidAlignAcc1" presStyleIdx="7" presStyleCnt="12" custLinFactNeighborX="5978" custLinFactNeighborY="-2310"/>
      <dgm:spPr>
        <a:xfrm>
          <a:off x="3981644" y="1282481"/>
          <a:ext cx="127465" cy="109962"/>
        </a:xfrm>
        <a:prstGeom prst="hexagon">
          <a:avLst>
            <a:gd name="adj" fmla="val 25000"/>
            <a:gd name="vf" fmla="val 115470"/>
          </a:avLst>
        </a:prstGeom>
        <a:solidFill>
          <a:srgbClr val="FFFFFF">
            <a:hueOff val="0"/>
            <a:satOff val="0"/>
            <a:lumOff val="0"/>
            <a:alphaOff val="0"/>
          </a:srgbClr>
        </a:solidFill>
        <a:ln w="9525" cap="flat" cmpd="sng" algn="ctr">
          <a:solidFill>
            <a:srgbClr val="6817FF">
              <a:hueOff val="0"/>
              <a:satOff val="0"/>
              <a:lumOff val="0"/>
              <a:alphaOff val="0"/>
            </a:srgbClr>
          </a:solidFill>
          <a:prstDash val="solid"/>
        </a:ln>
        <a:effectLst/>
      </dgm:spPr>
    </dgm:pt>
    <dgm:pt modelId="{F4A388B9-CC87-4B83-9334-D6506A9A6048}" type="pres">
      <dgm:prSet presAssocID="{560B1CA7-C315-4FE9-A5CE-E561ACFDFAD4}" presName="text5" presStyleCnt="0"/>
      <dgm:spPr/>
    </dgm:pt>
    <dgm:pt modelId="{511DEFEB-7992-4B49-ABFF-1E513A132AE4}" type="pres">
      <dgm:prSet presAssocID="{560B1CA7-C315-4FE9-A5CE-E561ACFDFAD4}" presName="textRepeatNode" presStyleLbl="alignNode1" presStyleIdx="4" presStyleCnt="6">
        <dgm:presLayoutVars>
          <dgm:chMax val="0"/>
          <dgm:chPref val="0"/>
          <dgm:bulletEnabled val="1"/>
        </dgm:presLayoutVars>
      </dgm:prSet>
      <dgm:spPr/>
    </dgm:pt>
    <dgm:pt modelId="{25BCC8F1-9433-446A-9816-009106952642}" type="pres">
      <dgm:prSet presAssocID="{560B1CA7-C315-4FE9-A5CE-E561ACFDFAD4}" presName="textaccent5" presStyleCnt="0"/>
      <dgm:spPr/>
    </dgm:pt>
    <dgm:pt modelId="{AA6ECB55-CAC3-4D15-9904-46117E86CBC4}" type="pres">
      <dgm:prSet presAssocID="{560B1CA7-C315-4FE9-A5CE-E561ACFDFAD4}" presName="accentRepeatNode" presStyleLbl="solidAlignAcc1" presStyleIdx="8" presStyleCnt="12"/>
      <dgm:spPr>
        <a:xfrm>
          <a:off x="4706371" y="651527"/>
          <a:ext cx="127465" cy="109962"/>
        </a:xfrm>
        <a:prstGeom prst="hexagon">
          <a:avLst>
            <a:gd name="adj" fmla="val 25000"/>
            <a:gd name="vf" fmla="val 115470"/>
          </a:avLst>
        </a:prstGeom>
        <a:solidFill>
          <a:srgbClr val="FFFFFF">
            <a:hueOff val="0"/>
            <a:satOff val="0"/>
            <a:lumOff val="0"/>
            <a:alphaOff val="0"/>
          </a:srgbClr>
        </a:solidFill>
        <a:ln w="9525" cap="flat" cmpd="sng" algn="ctr">
          <a:solidFill>
            <a:srgbClr val="6817FF">
              <a:hueOff val="0"/>
              <a:satOff val="0"/>
              <a:lumOff val="0"/>
              <a:alphaOff val="0"/>
            </a:srgbClr>
          </a:solidFill>
          <a:prstDash val="solid"/>
        </a:ln>
        <a:effectLst/>
      </dgm:spPr>
    </dgm:pt>
    <dgm:pt modelId="{0C8DF0F1-C7E4-4EC9-A178-40711E3CAE7B}" type="pres">
      <dgm:prSet presAssocID="{A35D5FBA-88E7-4578-B218-0E4172C6801D}" presName="image5" presStyleCnt="0"/>
      <dgm:spPr/>
    </dgm:pt>
    <dgm:pt modelId="{63B8455E-0AE2-4807-AEE0-B19E99C0476E}" type="pres">
      <dgm:prSet presAssocID="{A35D5FBA-88E7-4578-B218-0E4172C6801D}" presName="imageRepeatNode" presStyleLbl="alignAcc1" presStyleIdx="4" presStyleCnt="6"/>
      <dgm:spPr/>
    </dgm:pt>
    <dgm:pt modelId="{83DFD601-CEC2-4CE2-8394-CB7A4239CCF5}" type="pres">
      <dgm:prSet presAssocID="{A35D5FBA-88E7-4578-B218-0E4172C6801D}" presName="imageaccent5" presStyleCnt="0"/>
      <dgm:spPr/>
    </dgm:pt>
    <dgm:pt modelId="{90057DFD-007B-4E70-A38C-6A25E4CFEDB6}" type="pres">
      <dgm:prSet presAssocID="{A35D5FBA-88E7-4578-B218-0E4172C6801D}" presName="accentRepeatNode" presStyleLbl="solidAlignAcc1" presStyleIdx="9" presStyleCnt="12"/>
      <dgm:spPr>
        <a:xfrm>
          <a:off x="4919006" y="775386"/>
          <a:ext cx="127465" cy="109962"/>
        </a:xfrm>
        <a:prstGeom prst="hexagon">
          <a:avLst>
            <a:gd name="adj" fmla="val 25000"/>
            <a:gd name="vf" fmla="val 115470"/>
          </a:avLst>
        </a:prstGeom>
        <a:solidFill>
          <a:srgbClr val="FFFFFF">
            <a:hueOff val="0"/>
            <a:satOff val="0"/>
            <a:lumOff val="0"/>
            <a:alphaOff val="0"/>
          </a:srgbClr>
        </a:solidFill>
        <a:ln w="9525" cap="flat" cmpd="sng" algn="ctr">
          <a:solidFill>
            <a:srgbClr val="6817FF">
              <a:hueOff val="0"/>
              <a:satOff val="0"/>
              <a:lumOff val="0"/>
              <a:alphaOff val="0"/>
            </a:srgbClr>
          </a:solidFill>
          <a:prstDash val="solid"/>
        </a:ln>
        <a:effectLst/>
      </dgm:spPr>
    </dgm:pt>
    <dgm:pt modelId="{0BAFD8F7-A1E1-478C-B1F5-A89F99DBEDA5}" type="pres">
      <dgm:prSet presAssocID="{CEF7F076-6D5B-4DC1-85D4-ACB7F2D37FE4}" presName="text6" presStyleCnt="0"/>
      <dgm:spPr/>
    </dgm:pt>
    <dgm:pt modelId="{900C2B3C-E117-4316-9262-872B77DAAEC5}" type="pres">
      <dgm:prSet presAssocID="{CEF7F076-6D5B-4DC1-85D4-ACB7F2D37FE4}" presName="textRepeatNode" presStyleLbl="alignNode1" presStyleIdx="5" presStyleCnt="6">
        <dgm:presLayoutVars>
          <dgm:chMax val="0"/>
          <dgm:chPref val="0"/>
          <dgm:bulletEnabled val="1"/>
        </dgm:presLayoutVars>
      </dgm:prSet>
      <dgm:spPr/>
    </dgm:pt>
    <dgm:pt modelId="{FFD4598B-B0D9-4925-BAD9-6FED6E7B7AE8}" type="pres">
      <dgm:prSet presAssocID="{CEF7F076-6D5B-4DC1-85D4-ACB7F2D37FE4}" presName="textaccent6" presStyleCnt="0"/>
      <dgm:spPr/>
    </dgm:pt>
    <dgm:pt modelId="{D20F516A-01B7-49A5-99F6-A446B1DAF2BA}" type="pres">
      <dgm:prSet presAssocID="{CEF7F076-6D5B-4DC1-85D4-ACB7F2D37FE4}" presName="accentRepeatNode" presStyleLbl="solidAlignAcc1" presStyleIdx="10" presStyleCnt="12" custLinFactNeighborY="-6930"/>
      <dgm:spPr>
        <a:xfrm>
          <a:off x="4917847" y="2604202"/>
          <a:ext cx="127465" cy="109962"/>
        </a:xfrm>
        <a:prstGeom prst="hexagon">
          <a:avLst>
            <a:gd name="adj" fmla="val 25000"/>
            <a:gd name="vf" fmla="val 115470"/>
          </a:avLst>
        </a:prstGeom>
        <a:solidFill>
          <a:srgbClr val="FFFFFF">
            <a:hueOff val="0"/>
            <a:satOff val="0"/>
            <a:lumOff val="0"/>
            <a:alphaOff val="0"/>
          </a:srgbClr>
        </a:solidFill>
        <a:ln w="9525" cap="flat" cmpd="sng" algn="ctr">
          <a:solidFill>
            <a:srgbClr val="6817FF">
              <a:hueOff val="0"/>
              <a:satOff val="0"/>
              <a:lumOff val="0"/>
              <a:alphaOff val="0"/>
            </a:srgbClr>
          </a:solidFill>
          <a:prstDash val="solid"/>
        </a:ln>
        <a:effectLst/>
      </dgm:spPr>
    </dgm:pt>
    <dgm:pt modelId="{2E64907D-0934-4F24-82DC-F3EC3DC5A4B8}" type="pres">
      <dgm:prSet presAssocID="{14E1408D-478E-4D6F-A57A-3B346735E1E4}" presName="image6" presStyleCnt="0"/>
      <dgm:spPr/>
    </dgm:pt>
    <dgm:pt modelId="{F50BA760-2555-46C2-9317-B4FD1DE816E3}" type="pres">
      <dgm:prSet presAssocID="{14E1408D-478E-4D6F-A57A-3B346735E1E4}" presName="imageRepeatNode" presStyleLbl="alignAcc1" presStyleIdx="5" presStyleCnt="6"/>
      <dgm:spPr/>
    </dgm:pt>
    <dgm:pt modelId="{F5C0FA28-3B59-4948-A4CB-4334DCF165A2}" type="pres">
      <dgm:prSet presAssocID="{14E1408D-478E-4D6F-A57A-3B346735E1E4}" presName="imageaccent6" presStyleCnt="0"/>
      <dgm:spPr/>
    </dgm:pt>
    <dgm:pt modelId="{AF8F6661-4268-4FA9-B936-A34F33696B7C}" type="pres">
      <dgm:prSet presAssocID="{14E1408D-478E-4D6F-A57A-3B346735E1E4}" presName="accentRepeatNode" presStyleLbl="solidAlignAcc1" presStyleIdx="11" presStyleCnt="12" custLinFactNeighborX="-5978"/>
      <dgm:spPr>
        <a:xfrm>
          <a:off x="4707442" y="2715441"/>
          <a:ext cx="127465" cy="109962"/>
        </a:xfrm>
        <a:prstGeom prst="hexagon">
          <a:avLst>
            <a:gd name="adj" fmla="val 25000"/>
            <a:gd name="vf" fmla="val 115470"/>
          </a:avLst>
        </a:prstGeom>
        <a:solidFill>
          <a:srgbClr val="FFFFFF">
            <a:hueOff val="0"/>
            <a:satOff val="0"/>
            <a:lumOff val="0"/>
            <a:alphaOff val="0"/>
          </a:srgbClr>
        </a:solidFill>
        <a:ln w="9525" cap="flat" cmpd="sng" algn="ctr">
          <a:solidFill>
            <a:srgbClr val="6817FF">
              <a:hueOff val="0"/>
              <a:satOff val="0"/>
              <a:lumOff val="0"/>
              <a:alphaOff val="0"/>
            </a:srgbClr>
          </a:solidFill>
          <a:prstDash val="solid"/>
        </a:ln>
        <a:effectLst/>
      </dgm:spPr>
    </dgm:pt>
  </dgm:ptLst>
  <dgm:cxnLst>
    <dgm:cxn modelId="{73EAEF15-AAE4-43CA-ADD9-268D38B233BD}" type="presOf" srcId="{560B1CA7-C315-4FE9-A5CE-E561ACFDFAD4}" destId="{511DEFEB-7992-4B49-ABFF-1E513A132AE4}" srcOrd="0" destOrd="0" presId="urn:microsoft.com/office/officeart/2008/layout/HexagonCluster"/>
    <dgm:cxn modelId="{3E734816-B65C-4B83-8845-7350A6B2E1C1}" srcId="{16DD32C3-880C-4E65-BF7A-20744EAC5345}" destId="{1DFA4990-717A-4B6B-8061-4B3A65A6E5E4}" srcOrd="0" destOrd="0" parTransId="{3494F61F-11E7-4145-8544-FDE3971D0EA6}" sibTransId="{AA156591-27C8-42C0-82D8-445BA856C3EF}"/>
    <dgm:cxn modelId="{96BE861F-A5EE-4D92-BCDB-71DBEC344856}" srcId="{16DD32C3-880C-4E65-BF7A-20744EAC5345}" destId="{CEF7F076-6D5B-4DC1-85D4-ACB7F2D37FE4}" srcOrd="5" destOrd="0" parTransId="{72F41DCC-16F7-4903-B79C-7649900D11FD}" sibTransId="{14E1408D-478E-4D6F-A57A-3B346735E1E4}"/>
    <dgm:cxn modelId="{3E79FC39-1CBA-4829-9438-373AD26AE3A3}" type="presOf" srcId="{1DFA4990-717A-4B6B-8061-4B3A65A6E5E4}" destId="{35BE57AB-CEFB-4452-B700-FD083D6A4D44}" srcOrd="0" destOrd="0" presId="urn:microsoft.com/office/officeart/2008/layout/HexagonCluster"/>
    <dgm:cxn modelId="{1808D444-B99D-43B2-A289-6890B6E413D0}" type="presOf" srcId="{DA3A2D3E-BA8E-4300-A560-2F7B38E000CB}" destId="{1A4C56D7-2F25-4671-9497-FBD71E103A0E}" srcOrd="0" destOrd="0" presId="urn:microsoft.com/office/officeart/2008/layout/HexagonCluster"/>
    <dgm:cxn modelId="{FF82B466-36EF-420A-917C-F3D2CEB1C40A}" srcId="{16DD32C3-880C-4E65-BF7A-20744EAC5345}" destId="{04145633-79B9-4173-9CC7-5EE3DF350E2D}" srcOrd="1" destOrd="0" parTransId="{64300B05-B407-45CD-A494-F8C07CF4105D}" sibTransId="{DA3A2D3E-BA8E-4300-A560-2F7B38E000CB}"/>
    <dgm:cxn modelId="{07272D48-58B8-4743-B98C-8408F4B7EC18}" type="presOf" srcId="{16DD32C3-880C-4E65-BF7A-20744EAC5345}" destId="{D30ACC7F-4902-4670-9ABA-F2C2BBAD4493}" srcOrd="0" destOrd="0" presId="urn:microsoft.com/office/officeart/2008/layout/HexagonCluster"/>
    <dgm:cxn modelId="{1E8A3859-F7FC-4F0C-BE69-361FF107288B}" type="presOf" srcId="{14E1408D-478E-4D6F-A57A-3B346735E1E4}" destId="{F50BA760-2555-46C2-9317-B4FD1DE816E3}" srcOrd="0" destOrd="0" presId="urn:microsoft.com/office/officeart/2008/layout/HexagonCluster"/>
    <dgm:cxn modelId="{F5EEDD7C-87E3-4FD5-9863-5F3646ACAB40}" type="presOf" srcId="{176B6EB6-6F8C-48CA-9A8F-BDF2175A63CB}" destId="{C8CC920E-4522-45AA-95C0-3D5A1BD4A185}" srcOrd="0" destOrd="0" presId="urn:microsoft.com/office/officeart/2008/layout/HexagonCluster"/>
    <dgm:cxn modelId="{0216F482-3700-4B5A-93BD-6A8FDD3E2090}" type="presOf" srcId="{04145633-79B9-4173-9CC7-5EE3DF350E2D}" destId="{E5C653FE-5E1A-43DF-BF2D-FDB560233BF2}" srcOrd="0" destOrd="0" presId="urn:microsoft.com/office/officeart/2008/layout/HexagonCluster"/>
    <dgm:cxn modelId="{4EB9DF9B-203D-447F-B28B-A8C53DBAC8F8}" type="presOf" srcId="{AA156591-27C8-42C0-82D8-445BA856C3EF}" destId="{A8E6FCFC-E9BF-44B3-9091-887699BE339A}" srcOrd="0" destOrd="0" presId="urn:microsoft.com/office/officeart/2008/layout/HexagonCluster"/>
    <dgm:cxn modelId="{9046F09B-81C6-4AA2-853A-3390B58BC62E}" type="presOf" srcId="{AF8DF939-C9F4-4027-8441-7730A12FA29F}" destId="{66CB0495-333D-445B-ADD1-1F53D4EDE5C9}" srcOrd="0" destOrd="0" presId="urn:microsoft.com/office/officeart/2008/layout/HexagonCluster"/>
    <dgm:cxn modelId="{B55DB5A9-7B42-44F3-AAD4-34B85AE8A9AA}" type="presOf" srcId="{CEF7F076-6D5B-4DC1-85D4-ACB7F2D37FE4}" destId="{900C2B3C-E117-4316-9262-872B77DAAEC5}" srcOrd="0" destOrd="0" presId="urn:microsoft.com/office/officeart/2008/layout/HexagonCluster"/>
    <dgm:cxn modelId="{8CC034B0-CC5E-4CE3-84E2-B1CBE624B6F5}" type="presOf" srcId="{D752BA83-0530-48B5-8674-8A1E0F283F14}" destId="{620CEC74-C9FA-4E02-AD4B-93C7E6044AE0}" srcOrd="0" destOrd="0" presId="urn:microsoft.com/office/officeart/2008/layout/HexagonCluster"/>
    <dgm:cxn modelId="{313871B0-EE66-4ED8-9447-DA5FB2BE6955}" type="presOf" srcId="{6551C98F-E1A3-4BED-BBEB-6F2B2FCA380A}" destId="{0C9F5367-11E3-4412-9222-16EB035E768F}" srcOrd="0" destOrd="0" presId="urn:microsoft.com/office/officeart/2008/layout/HexagonCluster"/>
    <dgm:cxn modelId="{9F17F4BE-9A45-4225-8E2A-2681716729B2}" type="presOf" srcId="{A35D5FBA-88E7-4578-B218-0E4172C6801D}" destId="{63B8455E-0AE2-4807-AEE0-B19E99C0476E}" srcOrd="0" destOrd="0" presId="urn:microsoft.com/office/officeart/2008/layout/HexagonCluster"/>
    <dgm:cxn modelId="{C08630C7-6CF7-44A4-987B-CBBC57FD9CF3}" srcId="{16DD32C3-880C-4E65-BF7A-20744EAC5345}" destId="{D752BA83-0530-48B5-8674-8A1E0F283F14}" srcOrd="2" destOrd="0" parTransId="{6A280526-D2DC-4ED8-A77C-3B9DB31F6130}" sibTransId="{AF8DF939-C9F4-4027-8441-7730A12FA29F}"/>
    <dgm:cxn modelId="{5EE030EF-E89E-41BB-96CA-1E95646DB8E2}" srcId="{16DD32C3-880C-4E65-BF7A-20744EAC5345}" destId="{176B6EB6-6F8C-48CA-9A8F-BDF2175A63CB}" srcOrd="3" destOrd="0" parTransId="{3CE8BCEA-1483-4F99-B991-4BF91667D6F2}" sibTransId="{6551C98F-E1A3-4BED-BBEB-6F2B2FCA380A}"/>
    <dgm:cxn modelId="{053E0CFA-CDBE-4B05-AEB9-73311C813655}" srcId="{16DD32C3-880C-4E65-BF7A-20744EAC5345}" destId="{560B1CA7-C315-4FE9-A5CE-E561ACFDFAD4}" srcOrd="4" destOrd="0" parTransId="{B5486D28-1592-48FC-9B00-A0D8D81B3A59}" sibTransId="{A35D5FBA-88E7-4578-B218-0E4172C6801D}"/>
    <dgm:cxn modelId="{03EA7697-8484-41A1-86EF-5444AD59D6A5}" type="presParOf" srcId="{D30ACC7F-4902-4670-9ABA-F2C2BBAD4493}" destId="{EAE03013-93E2-4AD7-B6B3-7D4C0E327679}" srcOrd="0" destOrd="0" presId="urn:microsoft.com/office/officeart/2008/layout/HexagonCluster"/>
    <dgm:cxn modelId="{AD62A91C-0ADD-4EA6-B809-C704DB284C8A}" type="presParOf" srcId="{EAE03013-93E2-4AD7-B6B3-7D4C0E327679}" destId="{35BE57AB-CEFB-4452-B700-FD083D6A4D44}" srcOrd="0" destOrd="0" presId="urn:microsoft.com/office/officeart/2008/layout/HexagonCluster"/>
    <dgm:cxn modelId="{46467D85-3A86-4719-BFBA-85E03EC7F0B2}" type="presParOf" srcId="{D30ACC7F-4902-4670-9ABA-F2C2BBAD4493}" destId="{07D445EE-E347-475A-8DFD-0666222E1368}" srcOrd="1" destOrd="0" presId="urn:microsoft.com/office/officeart/2008/layout/HexagonCluster"/>
    <dgm:cxn modelId="{73A42D57-E3B1-49EE-8649-5A21D1F32049}" type="presParOf" srcId="{07D445EE-E347-475A-8DFD-0666222E1368}" destId="{CEA522FF-4B63-4D35-85A6-88475D2A752B}" srcOrd="0" destOrd="0" presId="urn:microsoft.com/office/officeart/2008/layout/HexagonCluster"/>
    <dgm:cxn modelId="{9FD5E932-34F4-4D75-87DF-9BC966894629}" type="presParOf" srcId="{D30ACC7F-4902-4670-9ABA-F2C2BBAD4493}" destId="{F7CA9F52-18D9-4237-8C9F-8EB21E3BD731}" srcOrd="2" destOrd="0" presId="urn:microsoft.com/office/officeart/2008/layout/HexagonCluster"/>
    <dgm:cxn modelId="{A11AA89E-0DB8-4479-A60C-EECDC8527C4E}" type="presParOf" srcId="{F7CA9F52-18D9-4237-8C9F-8EB21E3BD731}" destId="{A8E6FCFC-E9BF-44B3-9091-887699BE339A}" srcOrd="0" destOrd="0" presId="urn:microsoft.com/office/officeart/2008/layout/HexagonCluster"/>
    <dgm:cxn modelId="{544EA773-7BBE-40CD-AE7F-91B10EE6DDE4}" type="presParOf" srcId="{D30ACC7F-4902-4670-9ABA-F2C2BBAD4493}" destId="{D6497E67-0C3E-455E-A322-46447FE5B11A}" srcOrd="3" destOrd="0" presId="urn:microsoft.com/office/officeart/2008/layout/HexagonCluster"/>
    <dgm:cxn modelId="{F7D55E60-026B-4234-B25D-19C9DD07E885}" type="presParOf" srcId="{D6497E67-0C3E-455E-A322-46447FE5B11A}" destId="{C111E539-AA84-4F8F-9BE3-09CFE9DFD348}" srcOrd="0" destOrd="0" presId="urn:microsoft.com/office/officeart/2008/layout/HexagonCluster"/>
    <dgm:cxn modelId="{729B93F9-E10D-4B42-B343-F22DBB443045}" type="presParOf" srcId="{D30ACC7F-4902-4670-9ABA-F2C2BBAD4493}" destId="{C4F583C5-63D3-40C1-A3A8-9D36BB38AD76}" srcOrd="4" destOrd="0" presId="urn:microsoft.com/office/officeart/2008/layout/HexagonCluster"/>
    <dgm:cxn modelId="{6063F1DB-1E02-4474-8031-EDB9EAD3D747}" type="presParOf" srcId="{C4F583C5-63D3-40C1-A3A8-9D36BB38AD76}" destId="{E5C653FE-5E1A-43DF-BF2D-FDB560233BF2}" srcOrd="0" destOrd="0" presId="urn:microsoft.com/office/officeart/2008/layout/HexagonCluster"/>
    <dgm:cxn modelId="{A84E46ED-1655-471D-A2B6-F6BD28DDF1FB}" type="presParOf" srcId="{D30ACC7F-4902-4670-9ABA-F2C2BBAD4493}" destId="{601A64A7-404D-49F7-A880-83FC171590CB}" srcOrd="5" destOrd="0" presId="urn:microsoft.com/office/officeart/2008/layout/HexagonCluster"/>
    <dgm:cxn modelId="{D3A1E2E8-2B22-47EA-B3BE-A492EE3C1CA1}" type="presParOf" srcId="{601A64A7-404D-49F7-A880-83FC171590CB}" destId="{B0C53459-599B-43E6-9A3A-5BF6A5EA26F0}" srcOrd="0" destOrd="0" presId="urn:microsoft.com/office/officeart/2008/layout/HexagonCluster"/>
    <dgm:cxn modelId="{1828C223-7601-46DA-8E31-B47133A2A0C9}" type="presParOf" srcId="{D30ACC7F-4902-4670-9ABA-F2C2BBAD4493}" destId="{BCBC8947-09F2-4EA0-9982-0BB65438D44D}" srcOrd="6" destOrd="0" presId="urn:microsoft.com/office/officeart/2008/layout/HexagonCluster"/>
    <dgm:cxn modelId="{61EEA556-B7A1-4C39-87B6-4DA868B884B5}" type="presParOf" srcId="{BCBC8947-09F2-4EA0-9982-0BB65438D44D}" destId="{1A4C56D7-2F25-4671-9497-FBD71E103A0E}" srcOrd="0" destOrd="0" presId="urn:microsoft.com/office/officeart/2008/layout/HexagonCluster"/>
    <dgm:cxn modelId="{AE3F0604-A639-4725-ABD7-3EDDD81B0743}" type="presParOf" srcId="{D30ACC7F-4902-4670-9ABA-F2C2BBAD4493}" destId="{94FBAACF-7849-4CA6-836D-19FEA425E625}" srcOrd="7" destOrd="0" presId="urn:microsoft.com/office/officeart/2008/layout/HexagonCluster"/>
    <dgm:cxn modelId="{C639CDBE-37A4-4FBD-BEEF-C542920DCEFF}" type="presParOf" srcId="{94FBAACF-7849-4CA6-836D-19FEA425E625}" destId="{0BA48F53-D74A-4F11-BD59-B82C10C39C5C}" srcOrd="0" destOrd="0" presId="urn:microsoft.com/office/officeart/2008/layout/HexagonCluster"/>
    <dgm:cxn modelId="{9F6D400F-E8CF-4A6B-A086-F43BFB7A624F}" type="presParOf" srcId="{D30ACC7F-4902-4670-9ABA-F2C2BBAD4493}" destId="{53D8961F-1DA0-4D8F-9D5F-6D744B1E02E1}" srcOrd="8" destOrd="0" presId="urn:microsoft.com/office/officeart/2008/layout/HexagonCluster"/>
    <dgm:cxn modelId="{88B6B880-8E22-46EC-B1C8-548EE499D984}" type="presParOf" srcId="{53D8961F-1DA0-4D8F-9D5F-6D744B1E02E1}" destId="{620CEC74-C9FA-4E02-AD4B-93C7E6044AE0}" srcOrd="0" destOrd="0" presId="urn:microsoft.com/office/officeart/2008/layout/HexagonCluster"/>
    <dgm:cxn modelId="{29D6E32C-C6D9-4FB7-8F94-B4B2E71EF135}" type="presParOf" srcId="{D30ACC7F-4902-4670-9ABA-F2C2BBAD4493}" destId="{9B5CFEA2-127B-40D2-9806-8B422388D858}" srcOrd="9" destOrd="0" presId="urn:microsoft.com/office/officeart/2008/layout/HexagonCluster"/>
    <dgm:cxn modelId="{BAD6A427-2E6B-41C0-B69F-F5CCB05938D5}" type="presParOf" srcId="{9B5CFEA2-127B-40D2-9806-8B422388D858}" destId="{25DF85AE-92A9-4FE5-A3BB-F7458841FEE1}" srcOrd="0" destOrd="0" presId="urn:microsoft.com/office/officeart/2008/layout/HexagonCluster"/>
    <dgm:cxn modelId="{F65935CB-2C84-4E75-9C5B-2287970D578C}" type="presParOf" srcId="{D30ACC7F-4902-4670-9ABA-F2C2BBAD4493}" destId="{60EF42A9-4301-4109-8595-5F37CE8433B7}" srcOrd="10" destOrd="0" presId="urn:microsoft.com/office/officeart/2008/layout/HexagonCluster"/>
    <dgm:cxn modelId="{2CD943EB-77FF-44BE-80B1-AF3165CD1EC8}" type="presParOf" srcId="{60EF42A9-4301-4109-8595-5F37CE8433B7}" destId="{66CB0495-333D-445B-ADD1-1F53D4EDE5C9}" srcOrd="0" destOrd="0" presId="urn:microsoft.com/office/officeart/2008/layout/HexagonCluster"/>
    <dgm:cxn modelId="{4A0E682A-A0FA-49C6-B87B-238D51D0BE9B}" type="presParOf" srcId="{D30ACC7F-4902-4670-9ABA-F2C2BBAD4493}" destId="{4D475C10-FB89-49DA-809F-7BD9E2124344}" srcOrd="11" destOrd="0" presId="urn:microsoft.com/office/officeart/2008/layout/HexagonCluster"/>
    <dgm:cxn modelId="{A1891EC7-29AA-4D57-B0C1-6FF36ABF39DF}" type="presParOf" srcId="{4D475C10-FB89-49DA-809F-7BD9E2124344}" destId="{B9510443-A347-4346-BC40-415D5B7F2C16}" srcOrd="0" destOrd="0" presId="urn:microsoft.com/office/officeart/2008/layout/HexagonCluster"/>
    <dgm:cxn modelId="{4F6B3AE4-83E9-4AF5-8A45-688DFE28573A}" type="presParOf" srcId="{D30ACC7F-4902-4670-9ABA-F2C2BBAD4493}" destId="{C11CC209-32A0-4C2A-BCDD-9CDA69D4B844}" srcOrd="12" destOrd="0" presId="urn:microsoft.com/office/officeart/2008/layout/HexagonCluster"/>
    <dgm:cxn modelId="{71A3029D-7767-48E0-AFFE-83A7811B032A}" type="presParOf" srcId="{C11CC209-32A0-4C2A-BCDD-9CDA69D4B844}" destId="{C8CC920E-4522-45AA-95C0-3D5A1BD4A185}" srcOrd="0" destOrd="0" presId="urn:microsoft.com/office/officeart/2008/layout/HexagonCluster"/>
    <dgm:cxn modelId="{6482A731-B81C-4D41-81BE-44A3706853FD}" type="presParOf" srcId="{D30ACC7F-4902-4670-9ABA-F2C2BBAD4493}" destId="{B718ABD2-BE65-4527-8BDA-6E91E83EB2CE}" srcOrd="13" destOrd="0" presId="urn:microsoft.com/office/officeart/2008/layout/HexagonCluster"/>
    <dgm:cxn modelId="{41958483-39EC-430C-AD92-AEEF93D2354A}" type="presParOf" srcId="{B718ABD2-BE65-4527-8BDA-6E91E83EB2CE}" destId="{5A8F491F-C0A2-4BDB-8C55-CEA4C65420D9}" srcOrd="0" destOrd="0" presId="urn:microsoft.com/office/officeart/2008/layout/HexagonCluster"/>
    <dgm:cxn modelId="{281DF305-FFF8-4EEA-BC6C-1A2E334291D1}" type="presParOf" srcId="{D30ACC7F-4902-4670-9ABA-F2C2BBAD4493}" destId="{73A08DD0-37F0-4727-B939-F801822D0A0F}" srcOrd="14" destOrd="0" presId="urn:microsoft.com/office/officeart/2008/layout/HexagonCluster"/>
    <dgm:cxn modelId="{1D526459-A0D5-44BD-BF8D-233E7365C920}" type="presParOf" srcId="{73A08DD0-37F0-4727-B939-F801822D0A0F}" destId="{0C9F5367-11E3-4412-9222-16EB035E768F}" srcOrd="0" destOrd="0" presId="urn:microsoft.com/office/officeart/2008/layout/HexagonCluster"/>
    <dgm:cxn modelId="{D1238523-DB8E-4F35-BA8C-01BCDEC1600A}" type="presParOf" srcId="{D30ACC7F-4902-4670-9ABA-F2C2BBAD4493}" destId="{6D56291A-4281-4439-BD98-CA7C9E5C20DA}" srcOrd="15" destOrd="0" presId="urn:microsoft.com/office/officeart/2008/layout/HexagonCluster"/>
    <dgm:cxn modelId="{2C98AF24-8530-4C3A-AA23-C0ECB547BB22}" type="presParOf" srcId="{6D56291A-4281-4439-BD98-CA7C9E5C20DA}" destId="{17AFDBAA-E9CB-4272-997B-DBBC54D5341A}" srcOrd="0" destOrd="0" presId="urn:microsoft.com/office/officeart/2008/layout/HexagonCluster"/>
    <dgm:cxn modelId="{56833027-7ADC-496F-BF78-EF4D22658540}" type="presParOf" srcId="{D30ACC7F-4902-4670-9ABA-F2C2BBAD4493}" destId="{F4A388B9-CC87-4B83-9334-D6506A9A6048}" srcOrd="16" destOrd="0" presId="urn:microsoft.com/office/officeart/2008/layout/HexagonCluster"/>
    <dgm:cxn modelId="{7ED73D97-C103-4452-AEF3-76BF8CCF09F6}" type="presParOf" srcId="{F4A388B9-CC87-4B83-9334-D6506A9A6048}" destId="{511DEFEB-7992-4B49-ABFF-1E513A132AE4}" srcOrd="0" destOrd="0" presId="urn:microsoft.com/office/officeart/2008/layout/HexagonCluster"/>
    <dgm:cxn modelId="{5BF7A910-8A85-4C23-A9B3-45C00A184997}" type="presParOf" srcId="{D30ACC7F-4902-4670-9ABA-F2C2BBAD4493}" destId="{25BCC8F1-9433-446A-9816-009106952642}" srcOrd="17" destOrd="0" presId="urn:microsoft.com/office/officeart/2008/layout/HexagonCluster"/>
    <dgm:cxn modelId="{07AA9DD0-42DB-41B1-B672-D5C40A86E820}" type="presParOf" srcId="{25BCC8F1-9433-446A-9816-009106952642}" destId="{AA6ECB55-CAC3-4D15-9904-46117E86CBC4}" srcOrd="0" destOrd="0" presId="urn:microsoft.com/office/officeart/2008/layout/HexagonCluster"/>
    <dgm:cxn modelId="{31838FE1-C94C-475B-BFFE-E88ABBC474AD}" type="presParOf" srcId="{D30ACC7F-4902-4670-9ABA-F2C2BBAD4493}" destId="{0C8DF0F1-C7E4-4EC9-A178-40711E3CAE7B}" srcOrd="18" destOrd="0" presId="urn:microsoft.com/office/officeart/2008/layout/HexagonCluster"/>
    <dgm:cxn modelId="{82E66AF5-778D-4680-B407-E4C43A263A8A}" type="presParOf" srcId="{0C8DF0F1-C7E4-4EC9-A178-40711E3CAE7B}" destId="{63B8455E-0AE2-4807-AEE0-B19E99C0476E}" srcOrd="0" destOrd="0" presId="urn:microsoft.com/office/officeart/2008/layout/HexagonCluster"/>
    <dgm:cxn modelId="{829C43F0-31C8-4455-BDE8-DDD8CACCDA74}" type="presParOf" srcId="{D30ACC7F-4902-4670-9ABA-F2C2BBAD4493}" destId="{83DFD601-CEC2-4CE2-8394-CB7A4239CCF5}" srcOrd="19" destOrd="0" presId="urn:microsoft.com/office/officeart/2008/layout/HexagonCluster"/>
    <dgm:cxn modelId="{C3CC8CFF-91C0-4049-8B57-0B7FF70E6572}" type="presParOf" srcId="{83DFD601-CEC2-4CE2-8394-CB7A4239CCF5}" destId="{90057DFD-007B-4E70-A38C-6A25E4CFEDB6}" srcOrd="0" destOrd="0" presId="urn:microsoft.com/office/officeart/2008/layout/HexagonCluster"/>
    <dgm:cxn modelId="{B8955DE0-A3C4-432A-8F56-34E576372C57}" type="presParOf" srcId="{D30ACC7F-4902-4670-9ABA-F2C2BBAD4493}" destId="{0BAFD8F7-A1E1-478C-B1F5-A89F99DBEDA5}" srcOrd="20" destOrd="0" presId="urn:microsoft.com/office/officeart/2008/layout/HexagonCluster"/>
    <dgm:cxn modelId="{0F7FE255-76CD-439A-ABBC-E4A1A65D962B}" type="presParOf" srcId="{0BAFD8F7-A1E1-478C-B1F5-A89F99DBEDA5}" destId="{900C2B3C-E117-4316-9262-872B77DAAEC5}" srcOrd="0" destOrd="0" presId="urn:microsoft.com/office/officeart/2008/layout/HexagonCluster"/>
    <dgm:cxn modelId="{856DFBDC-657C-4D82-9924-E20CD28CC690}" type="presParOf" srcId="{D30ACC7F-4902-4670-9ABA-F2C2BBAD4493}" destId="{FFD4598B-B0D9-4925-BAD9-6FED6E7B7AE8}" srcOrd="21" destOrd="0" presId="urn:microsoft.com/office/officeart/2008/layout/HexagonCluster"/>
    <dgm:cxn modelId="{4B9E359E-B78E-4899-A4C3-1585648CF513}" type="presParOf" srcId="{FFD4598B-B0D9-4925-BAD9-6FED6E7B7AE8}" destId="{D20F516A-01B7-49A5-99F6-A446B1DAF2BA}" srcOrd="0" destOrd="0" presId="urn:microsoft.com/office/officeart/2008/layout/HexagonCluster"/>
    <dgm:cxn modelId="{AFD87A73-00D7-4B5C-B1A4-CB5322B2F112}" type="presParOf" srcId="{D30ACC7F-4902-4670-9ABA-F2C2BBAD4493}" destId="{2E64907D-0934-4F24-82DC-F3EC3DC5A4B8}" srcOrd="22" destOrd="0" presId="urn:microsoft.com/office/officeart/2008/layout/HexagonCluster"/>
    <dgm:cxn modelId="{71A89202-AA9C-4E96-AC5F-C2A84DAD77FE}" type="presParOf" srcId="{2E64907D-0934-4F24-82DC-F3EC3DC5A4B8}" destId="{F50BA760-2555-46C2-9317-B4FD1DE816E3}" srcOrd="0" destOrd="0" presId="urn:microsoft.com/office/officeart/2008/layout/HexagonCluster"/>
    <dgm:cxn modelId="{BF3EC9AA-4EF4-48BD-AB73-E603AB389766}" type="presParOf" srcId="{D30ACC7F-4902-4670-9ABA-F2C2BBAD4493}" destId="{F5C0FA28-3B59-4948-A4CB-4334DCF165A2}" srcOrd="23" destOrd="0" presId="urn:microsoft.com/office/officeart/2008/layout/HexagonCluster"/>
    <dgm:cxn modelId="{CBB3B1E9-DF9E-4EA4-9F2C-6005F7E3B3FC}" type="presParOf" srcId="{F5C0FA28-3B59-4948-A4CB-4334DCF165A2}" destId="{AF8F6661-4268-4FA9-B936-A34F33696B7C}"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BE57AB-CEFB-4452-B700-FD083D6A4D44}">
      <dsp:nvSpPr>
        <dsp:cNvPr id="0" name=""/>
        <dsp:cNvSpPr/>
      </dsp:nvSpPr>
      <dsp:spPr>
        <a:xfrm>
          <a:off x="2649781" y="3325554"/>
          <a:ext cx="1544916" cy="1326596"/>
        </a:xfrm>
        <a:prstGeom prst="hexagon">
          <a:avLst>
            <a:gd name="adj" fmla="val 25000"/>
            <a:gd name="vf" fmla="val 115470"/>
          </a:avLst>
        </a:prstGeom>
        <a:gradFill rotWithShape="0">
          <a:gsLst>
            <a:gs pos="0">
              <a:srgbClr val="FFFFFF">
                <a:hueOff val="0"/>
                <a:satOff val="0"/>
                <a:lumOff val="0"/>
                <a:alphaOff val="0"/>
                <a:tint val="50000"/>
                <a:satMod val="300000"/>
              </a:srgbClr>
            </a:gs>
            <a:gs pos="35000">
              <a:srgbClr val="FFFFFF">
                <a:hueOff val="0"/>
                <a:satOff val="0"/>
                <a:lumOff val="0"/>
                <a:alphaOff val="0"/>
                <a:tint val="37000"/>
                <a:satMod val="300000"/>
              </a:srgbClr>
            </a:gs>
            <a:gs pos="100000">
              <a:srgbClr val="FFFFFF">
                <a:hueOff val="0"/>
                <a:satOff val="0"/>
                <a:lumOff val="0"/>
                <a:alphaOff val="0"/>
                <a:tint val="15000"/>
                <a:satMod val="350000"/>
              </a:srgbClr>
            </a:gs>
          </a:gsLst>
          <a:lin ang="16200000" scaled="1"/>
        </a:gradFill>
        <a:ln w="9525" cap="flat" cmpd="sng" algn="ctr">
          <a:solidFill>
            <a:srgbClr val="6817FF">
              <a:shade val="80000"/>
              <a:hueOff val="0"/>
              <a:satOff val="0"/>
              <a:lumOff val="0"/>
              <a:alphaOff val="0"/>
            </a:srgbClr>
          </a:solidFill>
          <a:prstDash val="solid"/>
          <a:miter lim="800000"/>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US" sz="1800" b="1" u="none" kern="1200" dirty="0">
              <a:solidFill>
                <a:schemeClr val="accent1"/>
              </a:solidFill>
              <a:latin typeface="Calibri"/>
              <a:ea typeface="+mn-ea"/>
              <a:cs typeface="+mn-cs"/>
            </a:rPr>
            <a:t>Thought Leadership</a:t>
          </a:r>
          <a:endParaRPr lang="en-US" sz="1800" kern="1200" dirty="0">
            <a:solidFill>
              <a:schemeClr val="accent1"/>
            </a:solidFill>
            <a:latin typeface="Calibri"/>
            <a:ea typeface="+mn-ea"/>
            <a:cs typeface="+mn-cs"/>
          </a:endParaRPr>
        </a:p>
      </dsp:txBody>
      <dsp:txXfrm>
        <a:off x="2889074" y="3531031"/>
        <a:ext cx="1066330" cy="915642"/>
      </dsp:txXfrm>
    </dsp:sp>
    <dsp:sp modelId="{CEA522FF-4B63-4D35-85A6-88475D2A752B}">
      <dsp:nvSpPr>
        <dsp:cNvPr id="0" name=""/>
        <dsp:cNvSpPr/>
      </dsp:nvSpPr>
      <dsp:spPr>
        <a:xfrm>
          <a:off x="2683041" y="3918804"/>
          <a:ext cx="180213" cy="155467"/>
        </a:xfrm>
        <a:prstGeom prst="hexagon">
          <a:avLst>
            <a:gd name="adj" fmla="val 25000"/>
            <a:gd name="vf" fmla="val 115470"/>
          </a:avLst>
        </a:prstGeom>
        <a:solidFill>
          <a:srgbClr val="FFFFFF">
            <a:hueOff val="0"/>
            <a:satOff val="0"/>
            <a:lumOff val="0"/>
            <a:alphaOff val="0"/>
          </a:srgbClr>
        </a:solidFill>
        <a:ln w="9525" cap="flat" cmpd="sng" algn="ctr">
          <a:solidFill>
            <a:srgbClr val="6817FF">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sp>
    <dsp:sp modelId="{A8E6FCFC-E9BF-44B3-9091-887699BE339A}">
      <dsp:nvSpPr>
        <dsp:cNvPr id="0" name=""/>
        <dsp:cNvSpPr/>
      </dsp:nvSpPr>
      <dsp:spPr>
        <a:xfrm>
          <a:off x="1288877" y="2560770"/>
          <a:ext cx="1544916" cy="1326596"/>
        </a:xfrm>
        <a:prstGeom prst="hexagon">
          <a:avLst>
            <a:gd name="adj" fmla="val 25000"/>
            <a:gd name="vf" fmla="val 115470"/>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t="-8000" b="-8000"/>
          </a:stretch>
        </a:blipFill>
        <a:ln w="9525" cap="flat" cmpd="sng" algn="ctr">
          <a:solidFill>
            <a:srgbClr val="6817FF">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sp>
    <dsp:sp modelId="{C111E539-AA84-4F8F-9BE3-09CFE9DFD348}">
      <dsp:nvSpPr>
        <dsp:cNvPr id="0" name=""/>
        <dsp:cNvSpPr/>
      </dsp:nvSpPr>
      <dsp:spPr>
        <a:xfrm>
          <a:off x="2347196" y="3711400"/>
          <a:ext cx="180213" cy="155467"/>
        </a:xfrm>
        <a:prstGeom prst="hexagon">
          <a:avLst>
            <a:gd name="adj" fmla="val 25000"/>
            <a:gd name="vf" fmla="val 115470"/>
          </a:avLst>
        </a:prstGeom>
        <a:solidFill>
          <a:srgbClr val="FFFFFF">
            <a:hueOff val="0"/>
            <a:satOff val="0"/>
            <a:lumOff val="0"/>
            <a:alphaOff val="0"/>
          </a:srgbClr>
        </a:solidFill>
        <a:ln w="9525" cap="flat" cmpd="sng" algn="ctr">
          <a:solidFill>
            <a:srgbClr val="6817FF">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sp>
    <dsp:sp modelId="{E5C653FE-5E1A-43DF-BF2D-FDB560233BF2}">
      <dsp:nvSpPr>
        <dsp:cNvPr id="0" name=""/>
        <dsp:cNvSpPr/>
      </dsp:nvSpPr>
      <dsp:spPr>
        <a:xfrm>
          <a:off x="2627537" y="1802477"/>
          <a:ext cx="1544916" cy="1326596"/>
        </a:xfrm>
        <a:prstGeom prst="hexagon">
          <a:avLst>
            <a:gd name="adj" fmla="val 25000"/>
            <a:gd name="vf" fmla="val 115470"/>
          </a:avLst>
        </a:prstGeom>
        <a:gradFill rotWithShape="0">
          <a:gsLst>
            <a:gs pos="0">
              <a:srgbClr val="FFFFFF">
                <a:hueOff val="0"/>
                <a:satOff val="0"/>
                <a:lumOff val="0"/>
                <a:alphaOff val="0"/>
                <a:tint val="50000"/>
                <a:satMod val="300000"/>
              </a:srgbClr>
            </a:gs>
            <a:gs pos="35000">
              <a:srgbClr val="FFFFFF">
                <a:hueOff val="0"/>
                <a:satOff val="0"/>
                <a:lumOff val="0"/>
                <a:alphaOff val="0"/>
                <a:tint val="37000"/>
                <a:satMod val="300000"/>
              </a:srgbClr>
            </a:gs>
            <a:gs pos="100000">
              <a:srgbClr val="FFFFFF">
                <a:hueOff val="0"/>
                <a:satOff val="0"/>
                <a:lumOff val="0"/>
                <a:alphaOff val="0"/>
                <a:tint val="15000"/>
                <a:satMod val="350000"/>
              </a:srgbClr>
            </a:gs>
          </a:gsLst>
          <a:lin ang="16200000" scaled="1"/>
        </a:gradFill>
        <a:ln w="9525" cap="flat" cmpd="sng" algn="ctr">
          <a:solidFill>
            <a:srgbClr val="6817FF">
              <a:shade val="80000"/>
              <a:hueOff val="0"/>
              <a:satOff val="0"/>
              <a:lumOff val="0"/>
              <a:alphaOff val="0"/>
            </a:srgbClr>
          </a:solidFill>
          <a:prstDash val="solid"/>
          <a:miter lim="800000"/>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US" sz="1800" b="1" u="none" kern="1200" dirty="0">
              <a:solidFill>
                <a:schemeClr val="accent1"/>
              </a:solidFill>
              <a:latin typeface="Calibri"/>
              <a:ea typeface="+mn-ea"/>
              <a:cs typeface="+mn-cs"/>
            </a:rPr>
            <a:t>Editorial Excellence</a:t>
          </a:r>
          <a:endParaRPr lang="en-US" sz="1800" kern="1200" dirty="0">
            <a:solidFill>
              <a:schemeClr val="accent1"/>
            </a:solidFill>
            <a:latin typeface="Calibri"/>
            <a:ea typeface="+mn-ea"/>
            <a:cs typeface="+mn-cs"/>
          </a:endParaRPr>
        </a:p>
      </dsp:txBody>
      <dsp:txXfrm>
        <a:off x="2866830" y="2007954"/>
        <a:ext cx="1066330" cy="915642"/>
      </dsp:txXfrm>
    </dsp:sp>
    <dsp:sp modelId="{B0C53459-599B-43E6-9A3A-5BF6A5EA26F0}">
      <dsp:nvSpPr>
        <dsp:cNvPr id="0" name=""/>
        <dsp:cNvSpPr/>
      </dsp:nvSpPr>
      <dsp:spPr>
        <a:xfrm>
          <a:off x="3690781" y="2949686"/>
          <a:ext cx="180213" cy="155467"/>
        </a:xfrm>
        <a:prstGeom prst="hexagon">
          <a:avLst>
            <a:gd name="adj" fmla="val 25000"/>
            <a:gd name="vf" fmla="val 115470"/>
          </a:avLst>
        </a:prstGeom>
        <a:solidFill>
          <a:srgbClr val="FFFFFF">
            <a:hueOff val="0"/>
            <a:satOff val="0"/>
            <a:lumOff val="0"/>
            <a:alphaOff val="0"/>
          </a:srgbClr>
        </a:solidFill>
        <a:ln w="9525" cap="flat" cmpd="sng" algn="ctr">
          <a:solidFill>
            <a:srgbClr val="6817FF">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sp>
    <dsp:sp modelId="{1A4C56D7-2F25-4671-9497-FBD71E103A0E}">
      <dsp:nvSpPr>
        <dsp:cNvPr id="0" name=""/>
        <dsp:cNvSpPr/>
      </dsp:nvSpPr>
      <dsp:spPr>
        <a:xfrm>
          <a:off x="3987622" y="2521382"/>
          <a:ext cx="1544916" cy="1326596"/>
        </a:xfrm>
        <a:prstGeom prst="hexagon">
          <a:avLst>
            <a:gd name="adj" fmla="val 25000"/>
            <a:gd name="vf" fmla="val 115470"/>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t="-8000" b="-8000"/>
          </a:stretch>
        </a:blipFill>
        <a:ln w="9525" cap="flat" cmpd="sng" algn="ctr">
          <a:solidFill>
            <a:srgbClr val="6817FF">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sp>
    <dsp:sp modelId="{0BA48F53-D74A-4F11-BD59-B82C10C39C5C}">
      <dsp:nvSpPr>
        <dsp:cNvPr id="0" name=""/>
        <dsp:cNvSpPr/>
      </dsp:nvSpPr>
      <dsp:spPr>
        <a:xfrm>
          <a:off x="4010938" y="3111645"/>
          <a:ext cx="180213" cy="155467"/>
        </a:xfrm>
        <a:prstGeom prst="hexagon">
          <a:avLst>
            <a:gd name="adj" fmla="val 25000"/>
            <a:gd name="vf" fmla="val 115470"/>
          </a:avLst>
        </a:prstGeom>
        <a:solidFill>
          <a:srgbClr val="FFFFFF">
            <a:hueOff val="0"/>
            <a:satOff val="0"/>
            <a:lumOff val="0"/>
            <a:alphaOff val="0"/>
          </a:srgbClr>
        </a:solidFill>
        <a:ln w="9525" cap="flat" cmpd="sng" algn="ctr">
          <a:solidFill>
            <a:srgbClr val="6817FF">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sp>
    <dsp:sp modelId="{620CEC74-C9FA-4E02-AD4B-93C7E6044AE0}">
      <dsp:nvSpPr>
        <dsp:cNvPr id="0" name=""/>
        <dsp:cNvSpPr/>
      </dsp:nvSpPr>
      <dsp:spPr>
        <a:xfrm>
          <a:off x="1282345" y="1026243"/>
          <a:ext cx="1544916" cy="1326596"/>
        </a:xfrm>
        <a:prstGeom prst="hexagon">
          <a:avLst>
            <a:gd name="adj" fmla="val 25000"/>
            <a:gd name="vf" fmla="val 115470"/>
          </a:avLst>
        </a:prstGeom>
        <a:gradFill rotWithShape="0">
          <a:gsLst>
            <a:gs pos="0">
              <a:srgbClr val="FFFFFF">
                <a:hueOff val="0"/>
                <a:satOff val="0"/>
                <a:lumOff val="0"/>
                <a:alphaOff val="0"/>
                <a:tint val="50000"/>
                <a:satMod val="300000"/>
              </a:srgbClr>
            </a:gs>
            <a:gs pos="35000">
              <a:srgbClr val="FFFFFF">
                <a:hueOff val="0"/>
                <a:satOff val="0"/>
                <a:lumOff val="0"/>
                <a:alphaOff val="0"/>
                <a:tint val="37000"/>
                <a:satMod val="300000"/>
              </a:srgbClr>
            </a:gs>
            <a:gs pos="100000">
              <a:srgbClr val="FFFFFF">
                <a:hueOff val="0"/>
                <a:satOff val="0"/>
                <a:lumOff val="0"/>
                <a:alphaOff val="0"/>
                <a:tint val="15000"/>
                <a:satMod val="350000"/>
              </a:srgbClr>
            </a:gs>
          </a:gsLst>
          <a:lin ang="16200000" scaled="1"/>
        </a:gradFill>
        <a:ln w="9525" cap="flat" cmpd="sng" algn="ctr">
          <a:solidFill>
            <a:srgbClr val="6817FF">
              <a:shade val="80000"/>
              <a:hueOff val="0"/>
              <a:satOff val="0"/>
              <a:lumOff val="0"/>
              <a:alphaOff val="0"/>
            </a:srgbClr>
          </a:solidFill>
          <a:prstDash val="solid"/>
          <a:miter lim="800000"/>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US" sz="2000" b="1" u="none" kern="1200" dirty="0">
              <a:solidFill>
                <a:schemeClr val="accent1"/>
              </a:solidFill>
              <a:latin typeface="Calibri"/>
              <a:ea typeface="+mn-ea"/>
              <a:cs typeface="+mn-cs"/>
            </a:rPr>
            <a:t>Data Strategy</a:t>
          </a:r>
          <a:endParaRPr lang="en-US" sz="2000" kern="1200" dirty="0">
            <a:solidFill>
              <a:schemeClr val="accent1"/>
            </a:solidFill>
            <a:latin typeface="Calibri"/>
            <a:ea typeface="+mn-ea"/>
            <a:cs typeface="+mn-cs"/>
          </a:endParaRPr>
        </a:p>
      </dsp:txBody>
      <dsp:txXfrm>
        <a:off x="1521638" y="1231720"/>
        <a:ext cx="1066330" cy="915642"/>
      </dsp:txXfrm>
    </dsp:sp>
    <dsp:sp modelId="{25DF85AE-92A9-4FE5-A3BB-F7458841FEE1}">
      <dsp:nvSpPr>
        <dsp:cNvPr id="0" name=""/>
        <dsp:cNvSpPr/>
      </dsp:nvSpPr>
      <dsp:spPr>
        <a:xfrm>
          <a:off x="2344259" y="1047856"/>
          <a:ext cx="180213" cy="155467"/>
        </a:xfrm>
        <a:prstGeom prst="hexagon">
          <a:avLst>
            <a:gd name="adj" fmla="val 25000"/>
            <a:gd name="vf" fmla="val 115470"/>
          </a:avLst>
        </a:prstGeom>
        <a:solidFill>
          <a:srgbClr val="FFFFFF">
            <a:hueOff val="0"/>
            <a:satOff val="0"/>
            <a:lumOff val="0"/>
            <a:alphaOff val="0"/>
          </a:srgbClr>
        </a:solidFill>
        <a:ln w="9525" cap="flat" cmpd="sng" algn="ctr">
          <a:solidFill>
            <a:srgbClr val="6817FF">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sp>
    <dsp:sp modelId="{66CB0495-333D-445B-ADD1-1F53D4EDE5C9}">
      <dsp:nvSpPr>
        <dsp:cNvPr id="0" name=""/>
        <dsp:cNvSpPr/>
      </dsp:nvSpPr>
      <dsp:spPr>
        <a:xfrm>
          <a:off x="2658960" y="320069"/>
          <a:ext cx="1544916" cy="1326596"/>
        </a:xfrm>
        <a:prstGeom prst="hexagon">
          <a:avLst>
            <a:gd name="adj" fmla="val 25000"/>
            <a:gd name="vf" fmla="val 115470"/>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t="-8000" b="-8000"/>
          </a:stretch>
        </a:blipFill>
        <a:ln w="9525" cap="flat" cmpd="sng" algn="ctr">
          <a:solidFill>
            <a:srgbClr val="6817FF">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sp>
    <dsp:sp modelId="{B9510443-A347-4346-BC40-415D5B7F2C16}">
      <dsp:nvSpPr>
        <dsp:cNvPr id="0" name=""/>
        <dsp:cNvSpPr/>
      </dsp:nvSpPr>
      <dsp:spPr>
        <a:xfrm>
          <a:off x="2688011" y="907769"/>
          <a:ext cx="180213" cy="155467"/>
        </a:xfrm>
        <a:prstGeom prst="hexagon">
          <a:avLst>
            <a:gd name="adj" fmla="val 25000"/>
            <a:gd name="vf" fmla="val 115470"/>
          </a:avLst>
        </a:prstGeom>
        <a:solidFill>
          <a:srgbClr val="FFFFFF">
            <a:hueOff val="0"/>
            <a:satOff val="0"/>
            <a:lumOff val="0"/>
            <a:alphaOff val="0"/>
          </a:srgbClr>
        </a:solidFill>
        <a:ln w="9525" cap="flat" cmpd="sng" algn="ctr">
          <a:solidFill>
            <a:srgbClr val="6817FF">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sp>
    <dsp:sp modelId="{C8CC920E-4522-45AA-95C0-3D5A1BD4A185}">
      <dsp:nvSpPr>
        <dsp:cNvPr id="0" name=""/>
        <dsp:cNvSpPr/>
      </dsp:nvSpPr>
      <dsp:spPr>
        <a:xfrm>
          <a:off x="3987622" y="1054694"/>
          <a:ext cx="1544916" cy="1326596"/>
        </a:xfrm>
        <a:prstGeom prst="hexagon">
          <a:avLst>
            <a:gd name="adj" fmla="val 25000"/>
            <a:gd name="vf" fmla="val 115470"/>
          </a:avLst>
        </a:prstGeom>
        <a:gradFill rotWithShape="0">
          <a:gsLst>
            <a:gs pos="0">
              <a:srgbClr val="FFFFFF">
                <a:hueOff val="0"/>
                <a:satOff val="0"/>
                <a:lumOff val="0"/>
                <a:alphaOff val="0"/>
                <a:tint val="50000"/>
                <a:satMod val="300000"/>
              </a:srgbClr>
            </a:gs>
            <a:gs pos="35000">
              <a:srgbClr val="FFFFFF">
                <a:hueOff val="0"/>
                <a:satOff val="0"/>
                <a:lumOff val="0"/>
                <a:alphaOff val="0"/>
                <a:tint val="37000"/>
                <a:satMod val="300000"/>
              </a:srgbClr>
            </a:gs>
            <a:gs pos="100000">
              <a:srgbClr val="FFFFFF">
                <a:hueOff val="0"/>
                <a:satOff val="0"/>
                <a:lumOff val="0"/>
                <a:alphaOff val="0"/>
                <a:tint val="15000"/>
                <a:satMod val="350000"/>
              </a:srgbClr>
            </a:gs>
          </a:gsLst>
          <a:lin ang="16200000" scaled="1"/>
        </a:gradFill>
        <a:ln w="9525" cap="flat" cmpd="sng" algn="ctr">
          <a:solidFill>
            <a:srgbClr val="6817FF">
              <a:shade val="80000"/>
              <a:hueOff val="0"/>
              <a:satOff val="0"/>
              <a:lumOff val="0"/>
              <a:alphaOff val="0"/>
            </a:srgbClr>
          </a:solidFill>
          <a:prstDash val="solid"/>
          <a:miter lim="800000"/>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US" sz="2000" b="1" i="0" kern="1200" dirty="0">
              <a:solidFill>
                <a:schemeClr val="accent1"/>
              </a:solidFill>
              <a:latin typeface="Calibri"/>
              <a:ea typeface="+mn-ea"/>
              <a:cs typeface="+mn-cs"/>
            </a:rPr>
            <a:t>Indicators</a:t>
          </a:r>
          <a:endParaRPr lang="en-US" sz="1400" kern="1200" dirty="0">
            <a:solidFill>
              <a:schemeClr val="accent1"/>
            </a:solidFill>
            <a:latin typeface="Calibri"/>
            <a:ea typeface="+mn-ea"/>
            <a:cs typeface="+mn-cs"/>
          </a:endParaRPr>
        </a:p>
      </dsp:txBody>
      <dsp:txXfrm>
        <a:off x="4226915" y="1260171"/>
        <a:ext cx="1066330" cy="915642"/>
      </dsp:txXfrm>
    </dsp:sp>
    <dsp:sp modelId="{5A8F491F-C0A2-4BDB-8C55-CEA4C65420D9}">
      <dsp:nvSpPr>
        <dsp:cNvPr id="0" name=""/>
        <dsp:cNvSpPr/>
      </dsp:nvSpPr>
      <dsp:spPr>
        <a:xfrm>
          <a:off x="5324475" y="1628029"/>
          <a:ext cx="180213" cy="155467"/>
        </a:xfrm>
        <a:prstGeom prst="hexagon">
          <a:avLst>
            <a:gd name="adj" fmla="val 25000"/>
            <a:gd name="vf" fmla="val 115470"/>
          </a:avLst>
        </a:prstGeom>
        <a:solidFill>
          <a:srgbClr val="FFFFFF">
            <a:hueOff val="0"/>
            <a:satOff val="0"/>
            <a:lumOff val="0"/>
            <a:alphaOff val="0"/>
          </a:srgbClr>
        </a:solidFill>
        <a:ln w="9525" cap="flat" cmpd="sng" algn="ctr">
          <a:solidFill>
            <a:srgbClr val="6817FF">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sp>
    <dsp:sp modelId="{0C9F5367-11E3-4412-9222-16EB035E768F}">
      <dsp:nvSpPr>
        <dsp:cNvPr id="0" name=""/>
        <dsp:cNvSpPr/>
      </dsp:nvSpPr>
      <dsp:spPr>
        <a:xfrm>
          <a:off x="5317102" y="1800424"/>
          <a:ext cx="1544916" cy="1326596"/>
        </a:xfrm>
        <a:prstGeom prst="hexagon">
          <a:avLst>
            <a:gd name="adj" fmla="val 25000"/>
            <a:gd name="vf" fmla="val 115470"/>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t="-8000" b="-8000"/>
          </a:stretch>
        </a:blipFill>
        <a:ln w="9525" cap="flat" cmpd="sng" algn="ctr">
          <a:solidFill>
            <a:srgbClr val="6817FF">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sp>
    <dsp:sp modelId="{17AFDBAA-E9CB-4272-997B-DBBC54D5341A}">
      <dsp:nvSpPr>
        <dsp:cNvPr id="0" name=""/>
        <dsp:cNvSpPr/>
      </dsp:nvSpPr>
      <dsp:spPr>
        <a:xfrm>
          <a:off x="5629322" y="1820751"/>
          <a:ext cx="180213" cy="155467"/>
        </a:xfrm>
        <a:prstGeom prst="hexagon">
          <a:avLst>
            <a:gd name="adj" fmla="val 25000"/>
            <a:gd name="vf" fmla="val 115470"/>
          </a:avLst>
        </a:prstGeom>
        <a:solidFill>
          <a:srgbClr val="FFFFFF">
            <a:hueOff val="0"/>
            <a:satOff val="0"/>
            <a:lumOff val="0"/>
            <a:alphaOff val="0"/>
          </a:srgbClr>
        </a:solidFill>
        <a:ln w="9525" cap="flat" cmpd="sng" algn="ctr">
          <a:solidFill>
            <a:srgbClr val="6817FF">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sp>
    <dsp:sp modelId="{511DEFEB-7992-4B49-ABFF-1E513A132AE4}">
      <dsp:nvSpPr>
        <dsp:cNvPr id="0" name=""/>
        <dsp:cNvSpPr/>
      </dsp:nvSpPr>
      <dsp:spPr>
        <a:xfrm>
          <a:off x="5317102" y="334163"/>
          <a:ext cx="1544916" cy="1326596"/>
        </a:xfrm>
        <a:prstGeom prst="hexagon">
          <a:avLst>
            <a:gd name="adj" fmla="val 25000"/>
            <a:gd name="vf" fmla="val 115470"/>
          </a:avLst>
        </a:prstGeom>
        <a:gradFill rotWithShape="0">
          <a:gsLst>
            <a:gs pos="0">
              <a:srgbClr val="FFFFFF">
                <a:hueOff val="0"/>
                <a:satOff val="0"/>
                <a:lumOff val="0"/>
                <a:alphaOff val="0"/>
                <a:tint val="50000"/>
                <a:satMod val="300000"/>
              </a:srgbClr>
            </a:gs>
            <a:gs pos="35000">
              <a:srgbClr val="FFFFFF">
                <a:hueOff val="0"/>
                <a:satOff val="0"/>
                <a:lumOff val="0"/>
                <a:alphaOff val="0"/>
                <a:tint val="37000"/>
                <a:satMod val="300000"/>
              </a:srgbClr>
            </a:gs>
            <a:gs pos="100000">
              <a:srgbClr val="FFFFFF">
                <a:hueOff val="0"/>
                <a:satOff val="0"/>
                <a:lumOff val="0"/>
                <a:alphaOff val="0"/>
                <a:tint val="15000"/>
                <a:satMod val="350000"/>
              </a:srgbClr>
            </a:gs>
          </a:gsLst>
          <a:lin ang="16200000" scaled="1"/>
        </a:gradFill>
        <a:ln w="9525" cap="flat" cmpd="sng" algn="ctr">
          <a:solidFill>
            <a:srgbClr val="6817FF">
              <a:shade val="80000"/>
              <a:hueOff val="0"/>
              <a:satOff val="0"/>
              <a:lumOff val="0"/>
              <a:alphaOff val="0"/>
            </a:srgbClr>
          </a:solidFill>
          <a:prstDash val="solid"/>
          <a:miter lim="800000"/>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US" sz="2000" b="1" i="0" kern="1200" dirty="0">
              <a:solidFill>
                <a:schemeClr val="accent1"/>
              </a:solidFill>
              <a:latin typeface="Calibri"/>
              <a:ea typeface="+mn-ea"/>
              <a:cs typeface="+mn-cs"/>
            </a:rPr>
            <a:t>Interpret</a:t>
          </a:r>
          <a:endParaRPr lang="en-US" sz="1400" kern="1200" dirty="0">
            <a:solidFill>
              <a:schemeClr val="accent1"/>
            </a:solidFill>
            <a:latin typeface="Calibri"/>
            <a:ea typeface="+mn-ea"/>
            <a:cs typeface="+mn-cs"/>
          </a:endParaRPr>
        </a:p>
      </dsp:txBody>
      <dsp:txXfrm>
        <a:off x="5556395" y="539640"/>
        <a:ext cx="1066330" cy="915642"/>
      </dsp:txXfrm>
    </dsp:sp>
    <dsp:sp modelId="{AA6ECB55-CAC3-4D15-9904-46117E86CBC4}">
      <dsp:nvSpPr>
        <dsp:cNvPr id="0" name=""/>
        <dsp:cNvSpPr/>
      </dsp:nvSpPr>
      <dsp:spPr>
        <a:xfrm>
          <a:off x="6653955" y="928697"/>
          <a:ext cx="180213" cy="155467"/>
        </a:xfrm>
        <a:prstGeom prst="hexagon">
          <a:avLst>
            <a:gd name="adj" fmla="val 25000"/>
            <a:gd name="vf" fmla="val 115470"/>
          </a:avLst>
        </a:prstGeom>
        <a:solidFill>
          <a:srgbClr val="FFFFFF">
            <a:hueOff val="0"/>
            <a:satOff val="0"/>
            <a:lumOff val="0"/>
            <a:alphaOff val="0"/>
          </a:srgbClr>
        </a:solidFill>
        <a:ln w="9525" cap="flat" cmpd="sng" algn="ctr">
          <a:solidFill>
            <a:srgbClr val="6817FF">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sp>
    <dsp:sp modelId="{63B8455E-0AE2-4807-AEE0-B19E99C0476E}">
      <dsp:nvSpPr>
        <dsp:cNvPr id="0" name=""/>
        <dsp:cNvSpPr/>
      </dsp:nvSpPr>
      <dsp:spPr>
        <a:xfrm>
          <a:off x="6646583" y="1074341"/>
          <a:ext cx="1544916" cy="1326596"/>
        </a:xfrm>
        <a:prstGeom prst="hexagon">
          <a:avLst>
            <a:gd name="adj" fmla="val 25000"/>
            <a:gd name="vf" fmla="val 115470"/>
          </a:avLst>
        </a:prstGeom>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t="-8000" b="-8000"/>
          </a:stretch>
        </a:blipFill>
        <a:ln w="9525" cap="flat" cmpd="sng" algn="ctr">
          <a:solidFill>
            <a:srgbClr val="6817FF">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sp>
    <dsp:sp modelId="{90057DFD-007B-4E70-A38C-6A25E4CFEDB6}">
      <dsp:nvSpPr>
        <dsp:cNvPr id="0" name=""/>
        <dsp:cNvSpPr/>
      </dsp:nvSpPr>
      <dsp:spPr>
        <a:xfrm>
          <a:off x="6954583" y="1103811"/>
          <a:ext cx="180213" cy="155467"/>
        </a:xfrm>
        <a:prstGeom prst="hexagon">
          <a:avLst>
            <a:gd name="adj" fmla="val 25000"/>
            <a:gd name="vf" fmla="val 115470"/>
          </a:avLst>
        </a:prstGeom>
        <a:solidFill>
          <a:srgbClr val="FFFFFF">
            <a:hueOff val="0"/>
            <a:satOff val="0"/>
            <a:lumOff val="0"/>
            <a:alphaOff val="0"/>
          </a:srgbClr>
        </a:solidFill>
        <a:ln w="9525" cap="flat" cmpd="sng" algn="ctr">
          <a:solidFill>
            <a:srgbClr val="6817FF">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sp>
    <dsp:sp modelId="{900C2B3C-E117-4316-9262-872B77DAAEC5}">
      <dsp:nvSpPr>
        <dsp:cNvPr id="0" name=""/>
        <dsp:cNvSpPr/>
      </dsp:nvSpPr>
      <dsp:spPr>
        <a:xfrm>
          <a:off x="6646583" y="2538466"/>
          <a:ext cx="1544916" cy="1326596"/>
        </a:xfrm>
        <a:prstGeom prst="hexagon">
          <a:avLst>
            <a:gd name="adj" fmla="val 25000"/>
            <a:gd name="vf" fmla="val 115470"/>
          </a:avLst>
        </a:prstGeom>
        <a:gradFill rotWithShape="0">
          <a:gsLst>
            <a:gs pos="0">
              <a:srgbClr val="FFFFFF">
                <a:hueOff val="0"/>
                <a:satOff val="0"/>
                <a:lumOff val="0"/>
                <a:alphaOff val="0"/>
                <a:tint val="50000"/>
                <a:satMod val="300000"/>
              </a:srgbClr>
            </a:gs>
            <a:gs pos="35000">
              <a:srgbClr val="FFFFFF">
                <a:hueOff val="0"/>
                <a:satOff val="0"/>
                <a:lumOff val="0"/>
                <a:alphaOff val="0"/>
                <a:tint val="37000"/>
                <a:satMod val="300000"/>
              </a:srgbClr>
            </a:gs>
            <a:gs pos="100000">
              <a:srgbClr val="FFFFFF">
                <a:hueOff val="0"/>
                <a:satOff val="0"/>
                <a:lumOff val="0"/>
                <a:alphaOff val="0"/>
                <a:tint val="15000"/>
                <a:satMod val="350000"/>
              </a:srgbClr>
            </a:gs>
          </a:gsLst>
          <a:lin ang="16200000" scaled="1"/>
        </a:gradFill>
        <a:ln w="9525" cap="flat" cmpd="sng" algn="ctr">
          <a:solidFill>
            <a:srgbClr val="6817FF">
              <a:shade val="80000"/>
              <a:hueOff val="0"/>
              <a:satOff val="0"/>
              <a:lumOff val="0"/>
              <a:alphaOff val="0"/>
            </a:srgbClr>
          </a:solidFill>
          <a:prstDash val="solid"/>
          <a:miter lim="800000"/>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US" sz="2000" b="1" u="none" kern="1200" dirty="0">
              <a:solidFill>
                <a:schemeClr val="accent1"/>
              </a:solidFill>
              <a:latin typeface="Calibri"/>
              <a:ea typeface="+mn-ea"/>
              <a:cs typeface="+mn-cs"/>
            </a:rPr>
            <a:t>Monitor Research</a:t>
          </a:r>
          <a:endParaRPr lang="en-US" sz="2000" kern="1200" dirty="0">
            <a:solidFill>
              <a:schemeClr val="accent1"/>
            </a:solidFill>
            <a:latin typeface="Calibri"/>
            <a:ea typeface="+mn-ea"/>
            <a:cs typeface="+mn-cs"/>
          </a:endParaRPr>
        </a:p>
      </dsp:txBody>
      <dsp:txXfrm>
        <a:off x="6885876" y="2743943"/>
        <a:ext cx="1066330" cy="915642"/>
      </dsp:txXfrm>
    </dsp:sp>
    <dsp:sp modelId="{D20F516A-01B7-49A5-99F6-A446B1DAF2BA}">
      <dsp:nvSpPr>
        <dsp:cNvPr id="0" name=""/>
        <dsp:cNvSpPr/>
      </dsp:nvSpPr>
      <dsp:spPr>
        <a:xfrm>
          <a:off x="6952945" y="3689426"/>
          <a:ext cx="180213" cy="155467"/>
        </a:xfrm>
        <a:prstGeom prst="hexagon">
          <a:avLst>
            <a:gd name="adj" fmla="val 25000"/>
            <a:gd name="vf" fmla="val 115470"/>
          </a:avLst>
        </a:prstGeom>
        <a:solidFill>
          <a:srgbClr val="FFFFFF">
            <a:hueOff val="0"/>
            <a:satOff val="0"/>
            <a:lumOff val="0"/>
            <a:alphaOff val="0"/>
          </a:srgbClr>
        </a:solidFill>
        <a:ln w="9525" cap="flat" cmpd="sng" algn="ctr">
          <a:solidFill>
            <a:srgbClr val="6817FF">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sp>
    <dsp:sp modelId="{F50BA760-2555-46C2-9317-B4FD1DE816E3}">
      <dsp:nvSpPr>
        <dsp:cNvPr id="0" name=""/>
        <dsp:cNvSpPr/>
      </dsp:nvSpPr>
      <dsp:spPr>
        <a:xfrm>
          <a:off x="5317102" y="3264550"/>
          <a:ext cx="1544916" cy="1326596"/>
        </a:xfrm>
        <a:prstGeom prst="hexagon">
          <a:avLst>
            <a:gd name="adj" fmla="val 25000"/>
            <a:gd name="vf" fmla="val 115470"/>
          </a:avLst>
        </a:prstGeom>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t="-8000" b="-8000"/>
          </a:stretch>
        </a:blipFill>
        <a:ln w="9525" cap="flat" cmpd="sng" algn="ctr">
          <a:solidFill>
            <a:srgbClr val="6817FF">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sp>
    <dsp:sp modelId="{AF8F6661-4268-4FA9-B936-A34F33696B7C}">
      <dsp:nvSpPr>
        <dsp:cNvPr id="0" name=""/>
        <dsp:cNvSpPr/>
      </dsp:nvSpPr>
      <dsp:spPr>
        <a:xfrm>
          <a:off x="6655469" y="3846698"/>
          <a:ext cx="180213" cy="155467"/>
        </a:xfrm>
        <a:prstGeom prst="hexagon">
          <a:avLst>
            <a:gd name="adj" fmla="val 25000"/>
            <a:gd name="vf" fmla="val 115470"/>
          </a:avLst>
        </a:prstGeom>
        <a:solidFill>
          <a:srgbClr val="FFFFFF">
            <a:hueOff val="0"/>
            <a:satOff val="0"/>
            <a:lumOff val="0"/>
            <a:alphaOff val="0"/>
          </a:srgbClr>
        </a:solidFill>
        <a:ln w="9525" cap="flat" cmpd="sng" algn="ctr">
          <a:solidFill>
            <a:srgbClr val="6817FF">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48DD0E7-8D27-8C4F-94F0-94800F6605F9}"/>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FC912AA-DBDD-294B-B66C-D532271F8AE3}"/>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E8CB49B7-E1C3-EB4F-9614-9C5FB30E5415}" type="datetimeFigureOut">
              <a:rPr lang="en-GB" smtClean="0"/>
              <a:t>04/04/2019</a:t>
            </a:fld>
            <a:endParaRPr lang="en-GB"/>
          </a:p>
        </p:txBody>
      </p:sp>
      <p:sp>
        <p:nvSpPr>
          <p:cNvPr id="4" name="Footer Placeholder 3">
            <a:extLst>
              <a:ext uri="{FF2B5EF4-FFF2-40B4-BE49-F238E27FC236}">
                <a16:creationId xmlns:a16="http://schemas.microsoft.com/office/drawing/2014/main" id="{E2316689-D3D9-6444-9878-6C847764E524}"/>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C8C7E3A-1E4D-D64B-97BA-2A3B5AAED6A3}"/>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E27EAF2A-779F-7443-8999-60AA8276691E}" type="slidenum">
              <a:rPr lang="en-GB" smtClean="0"/>
              <a:t>‹#›</a:t>
            </a:fld>
            <a:endParaRPr lang="en-GB"/>
          </a:p>
        </p:txBody>
      </p:sp>
    </p:spTree>
    <p:extLst>
      <p:ext uri="{BB962C8B-B14F-4D97-AF65-F5344CB8AC3E}">
        <p14:creationId xmlns:p14="http://schemas.microsoft.com/office/powerpoint/2010/main" val="938896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CDE4FC5A-5FDD-BA4B-BD2C-365918824361}" type="datetimeFigureOut">
              <a:rPr lang="en-GB" smtClean="0"/>
              <a:t>04/04/2019</a:t>
            </a:fld>
            <a:endParaRPr lang="en-GB"/>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E0B3C285-11B3-A64B-A5AF-6A4034B43988}" type="slidenum">
              <a:rPr lang="en-GB" smtClean="0"/>
              <a:t>‹#›</a:t>
            </a:fld>
            <a:endParaRPr lang="en-GB"/>
          </a:p>
        </p:txBody>
      </p:sp>
    </p:spTree>
    <p:extLst>
      <p:ext uri="{BB962C8B-B14F-4D97-AF65-F5344CB8AC3E}">
        <p14:creationId xmlns:p14="http://schemas.microsoft.com/office/powerpoint/2010/main" val="2569501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ience-metrix.com/sites/default/files/science-metrix/publications/d_1.8_sm_ec_dg-rtd_proportion_oa_1996-2013_v11p.pdf"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dx.doi.org/10.1186/s12916-015-0469-2" TargetMode="External"/><Relationship Id="rId5" Type="http://schemas.openxmlformats.org/officeDocument/2006/relationships/hyperlink" Target="http://unpaywall.org/sources" TargetMode="External"/><Relationship Id="rId4" Type="http://schemas.openxmlformats.org/officeDocument/2006/relationships/hyperlink" Target="https://doi.org/10.7287/peerj.preprints.3119v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Why is the Web of Science Group in</a:t>
            </a:r>
            <a:r>
              <a:rPr lang="en-US" baseline="0"/>
              <a:t> the right position to improve the entire research workflow—from discovery to assessment?</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E0B3C285-11B3-A64B-A5AF-6A4034B439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1352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Note: Bronze is </a:t>
            </a:r>
            <a:r>
              <a:rPr lang="en-US" sz="1200" b="1" i="0" u="sng" kern="1200">
                <a:solidFill>
                  <a:schemeClr val="tx1"/>
                </a:solidFill>
                <a:effectLst/>
                <a:latin typeface="+mn-lt"/>
                <a:ea typeface="+mn-ea"/>
                <a:cs typeface="+mn-cs"/>
              </a:rPr>
              <a:t>not</a:t>
            </a:r>
            <a:r>
              <a:rPr lang="en-US" sz="1200" b="0" i="0" kern="1200">
                <a:solidFill>
                  <a:schemeClr val="tx1"/>
                </a:solidFill>
                <a:effectLst/>
                <a:latin typeface="+mn-lt"/>
                <a:ea typeface="+mn-ea"/>
                <a:cs typeface="+mn-cs"/>
              </a:rPr>
              <a:t> new OA content identified and labeled in </a:t>
            </a:r>
            <a:r>
              <a:rPr lang="en-US" sz="1200" b="0" i="0" kern="1200" err="1">
                <a:solidFill>
                  <a:schemeClr val="tx1"/>
                </a:solidFill>
                <a:effectLst/>
                <a:latin typeface="+mn-lt"/>
                <a:ea typeface="+mn-ea"/>
                <a:cs typeface="+mn-cs"/>
              </a:rPr>
              <a:t>WoS</a:t>
            </a:r>
            <a:r>
              <a:rPr lang="en-US" sz="1200" b="0" i="0" kern="1200">
                <a:solidFill>
                  <a:schemeClr val="tx1"/>
                </a:solidFill>
                <a:effectLst/>
                <a:latin typeface="+mn-lt"/>
                <a:ea typeface="+mn-ea"/>
                <a:cs typeface="+mn-cs"/>
              </a:rPr>
              <a:t>, we’re just introducing the concept of "Bronze" for content that might have previously been labeled as "Gold" only. Identifying 'public access'/'free to read' content as Bronze OA has gained some acceptance within the OA community and communicates a broad definition that more accurately represents some of the ambiguity associated with identifying license information for all content freely available from a publisher's web site. </a:t>
            </a:r>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17F66A2B-D7AF-264F-A544-E504C8B3BF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4993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Why is the Web of Science Group in</a:t>
            </a:r>
            <a:r>
              <a:rPr lang="en-US" baseline="0"/>
              <a:t> the right position to improve the entire research workflow—from discovery to assessment?</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E0B3C285-11B3-A64B-A5AF-6A4034B439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077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Why is the Web of Science Group in</a:t>
            </a:r>
            <a:r>
              <a:rPr lang="en-US" baseline="0"/>
              <a:t> the right position to improve the entire research workflow—from discovery to assessment?</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E0B3C285-11B3-A64B-A5AF-6A4034B439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7185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What is the researcher need that </a:t>
            </a:r>
            <a:r>
              <a:rPr lang="en-US" b="0" err="1"/>
              <a:t>Publons</a:t>
            </a:r>
            <a:r>
              <a:rPr lang="en-US" b="0"/>
              <a:t> serves? </a:t>
            </a:r>
            <a:r>
              <a:rPr lang="en-US" b="1"/>
              <a:t>Getting credit for a time-consuming activity that was completely</a:t>
            </a:r>
            <a:r>
              <a:rPr lang="en-US" b="1" baseline="0"/>
              <a:t> </a:t>
            </a:r>
            <a:r>
              <a:rPr lang="en-US" b="1"/>
              <a:t>hidden</a:t>
            </a:r>
            <a:r>
              <a:rPr lang="en-US" b="1" baseline="0"/>
              <a:t> BUT essential for science!</a:t>
            </a:r>
            <a:endParaRPr lang="en-US" b="1"/>
          </a:p>
          <a:p>
            <a:endParaRPr lang="en-US"/>
          </a:p>
          <a:p>
            <a:r>
              <a:rPr lang="en-US"/>
              <a:t>It also provides </a:t>
            </a:r>
            <a:r>
              <a:rPr lang="en-US" b="1"/>
              <a:t>transparency</a:t>
            </a:r>
            <a:r>
              <a:rPr lang="en-US" baseline="0"/>
              <a:t>–peer review fraud is rare, but documented cases have been discovered– a system like </a:t>
            </a:r>
            <a:r>
              <a:rPr lang="en-US" baseline="0" err="1"/>
              <a:t>Publons</a:t>
            </a:r>
            <a:r>
              <a:rPr lang="en-US" baseline="0"/>
              <a:t> makes this impossible.</a:t>
            </a:r>
          </a:p>
          <a:p>
            <a:endParaRPr lang="en-US" baseline="0"/>
          </a:p>
          <a:p>
            <a:r>
              <a:rPr lang="en-US"/>
              <a:t>One of the features of the system is that </a:t>
            </a:r>
            <a:r>
              <a:rPr lang="en-US" b="1"/>
              <a:t>reviewers</a:t>
            </a:r>
            <a:r>
              <a:rPr lang="en-US" b="1" baseline="0"/>
              <a:t> can endorse journals </a:t>
            </a:r>
            <a:r>
              <a:rPr lang="en-US" baseline="0"/>
              <a:t>they enjoy working with.  This provides a </a:t>
            </a:r>
            <a:r>
              <a:rPr lang="en-US" b="1" baseline="0"/>
              <a:t>crowd-sourced data point that others can use to decide whether or not to get involved with a publication</a:t>
            </a:r>
            <a:r>
              <a:rPr lang="en-US" baseline="0"/>
              <a:t>.</a:t>
            </a:r>
            <a:endParaRPr lang="en-US"/>
          </a:p>
          <a:p>
            <a:endParaRPr lang="en-US"/>
          </a:p>
          <a:p>
            <a:r>
              <a:rPr lang="en-US"/>
              <a:t>API </a:t>
            </a:r>
            <a:r>
              <a:rPr lang="en-US" baseline="0"/>
              <a:t> </a:t>
            </a:r>
            <a:r>
              <a:rPr lang="en-US" baseline="0">
                <a:sym typeface="Wingdings" panose="05000000000000000000" pitchFamily="2" charset="2"/>
              </a:rPr>
              <a:t> </a:t>
            </a:r>
            <a:r>
              <a:rPr lang="en-US"/>
              <a:t>Let’s investigate how we can work with you (for customers who express interest)</a:t>
            </a:r>
          </a:p>
          <a:p>
            <a:endParaRPr lang="en-US"/>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E0B3C285-11B3-A64B-A5AF-6A4034B439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5248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new </a:t>
            </a:r>
            <a:r>
              <a:rPr lang="en-US" err="1"/>
              <a:t>Publons</a:t>
            </a:r>
            <a:r>
              <a:rPr lang="en-US"/>
              <a:t> profile allows you to track </a:t>
            </a:r>
            <a:r>
              <a:rPr lang="en-US" b="0">
                <a:solidFill>
                  <a:srgbClr val="008080"/>
                </a:solidFill>
                <a:latin typeface="+mn-lt"/>
                <a:ea typeface="Roboto Light"/>
                <a:cs typeface="Roboto Light"/>
                <a:sym typeface="Roboto Light"/>
              </a:rPr>
              <a:t>publications, citation metrics, peer reviews, and journal editing work in one, easy-to-maintain profile. This helps you boost the visibility and discoverability of your</a:t>
            </a:r>
            <a:r>
              <a:rPr lang="en-US" b="0" baseline="0">
                <a:solidFill>
                  <a:srgbClr val="008080"/>
                </a:solidFill>
                <a:latin typeface="+mn-lt"/>
                <a:ea typeface="Roboto Light"/>
                <a:cs typeface="Roboto Light"/>
                <a:sym typeface="Roboto Light"/>
              </a:rPr>
              <a:t> multi-faceted contribution to a field of research. </a:t>
            </a:r>
            <a:endParaRPr lang="en-US" b="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C008E0-1B6E-4D91-86E7-43E0019CA2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2077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Why is the Web of Science Group in</a:t>
            </a:r>
            <a:r>
              <a:rPr lang="en-US" baseline="0"/>
              <a:t> the right position to improve the entire research workflow—from discovery to assessment?</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E0B3C285-11B3-A64B-A5AF-6A4034B439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5123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E0B3C285-11B3-A64B-A5AF-6A4034B439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2040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B3C285-11B3-A64B-A5AF-6A4034B43988}" type="slidenum">
              <a:rPr lang="en-GB" smtClean="0"/>
              <a:t>32</a:t>
            </a:fld>
            <a:endParaRPr lang="en-GB"/>
          </a:p>
        </p:txBody>
      </p:sp>
    </p:spTree>
    <p:extLst>
      <p:ext uri="{BB962C8B-B14F-4D97-AF65-F5344CB8AC3E}">
        <p14:creationId xmlns:p14="http://schemas.microsoft.com/office/powerpoint/2010/main" val="2341426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a:t>The diagram on this slide depicts the evaluation process we use to select content for the Core Collection.  Our commitment to relevance, responsibility, and integrity in research is very apparent in this process, which is a time-tested, publisher-neutral approach to content selection. </a:t>
            </a:r>
            <a:r>
              <a:rPr lang="en-US" altLang="ja-JP" sz="1200">
                <a:ea typeface="Arial Unicode MS" pitchFamily="34" charset="-128"/>
                <a:cs typeface="Arial" pitchFamily="34" charset="0"/>
              </a:rPr>
              <a:t>The Web of Science Core Collection editorial objective is to provide you with </a:t>
            </a:r>
            <a:r>
              <a:rPr lang="en-US" altLang="ja-JP" sz="1200" b="0">
                <a:ea typeface="Arial Unicode MS" pitchFamily="34" charset="-128"/>
                <a:cs typeface="Arial" pitchFamily="34" charset="0"/>
              </a:rPr>
              <a:t>access to a deep, multidisciplinary collection of content that is exceptionally valuable.</a:t>
            </a:r>
            <a:endParaRPr lang="en-US" altLang="ja-JP" sz="1200" b="0"/>
          </a:p>
          <a:p>
            <a:endParaRPr lang="en-US" baseline="0"/>
          </a:p>
          <a:p>
            <a:r>
              <a:rPr lang="en-US"/>
              <a:t>Simply</a:t>
            </a:r>
            <a:r>
              <a:rPr lang="en-US" baseline="0"/>
              <a:t> put, our careful curation ensures that you discover high-quality research in Web of Science Core Collection. But o</a:t>
            </a:r>
            <a:r>
              <a:rPr lang="en-US"/>
              <a:t>nce</a:t>
            </a:r>
            <a:r>
              <a:rPr lang="en-US" baseline="0"/>
              <a:t> you pass the quality threshold, there is still a lot to learn about where, specifically, journals are in our world of quality. Impact metrics and indicators, like Journal Impact Factor or citations, help you determine just this. They build/fill out our understanding of the research landscape.</a:t>
            </a:r>
          </a:p>
          <a:p>
            <a:endParaRPr lang="en-US" baseline="0"/>
          </a:p>
          <a:p>
            <a:r>
              <a:rPr lang="en-US" baseline="0"/>
              <a:t>We are continuously evaluating both new and currently indexed sources, and if a journal falls below the quality threshold for one reason or another, we will drop it. Our full-time team of editors makes sure that </a:t>
            </a:r>
            <a:r>
              <a:rPr lang="en-US" baseline="0" err="1"/>
              <a:t>WoS</a:t>
            </a:r>
            <a:r>
              <a:rPr lang="en-US" baseline="0"/>
              <a:t> Core Collection remains a trusted, high-quality white list of journals, books, and conference proceedings.</a:t>
            </a:r>
          </a:p>
          <a:p>
            <a:endParaRPr lang="en-US"/>
          </a:p>
        </p:txBody>
      </p:sp>
      <p:sp>
        <p:nvSpPr>
          <p:cNvPr id="4" name="Slide Number Placeholder 3"/>
          <p:cNvSpPr>
            <a:spLocks noGrp="1"/>
          </p:cNvSpPr>
          <p:nvPr>
            <p:ph type="sldNum" sz="quarter" idx="5"/>
          </p:nvPr>
        </p:nvSpPr>
        <p:spPr/>
        <p:txBody>
          <a:bodyPr/>
          <a:lstStyle/>
          <a:p>
            <a:fld id="{E0B3C285-11B3-A64B-A5AF-6A4034B43988}" type="slidenum">
              <a:rPr lang="en-GB" smtClean="0"/>
              <a:t>4</a:t>
            </a:fld>
            <a:endParaRPr lang="en-GB"/>
          </a:p>
        </p:txBody>
      </p:sp>
    </p:spTree>
    <p:extLst>
      <p:ext uri="{BB962C8B-B14F-4D97-AF65-F5344CB8AC3E}">
        <p14:creationId xmlns:p14="http://schemas.microsoft.com/office/powerpoint/2010/main" val="2971141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a:t>The diagram on this slide depicts the evaluation process we use to select content for the Core Collection.  Our commitment to relevance, responsibility, and integrity in research is very apparent in this process, which is a time-tested, publisher-neutral approach to content selection. </a:t>
            </a:r>
            <a:r>
              <a:rPr lang="en-US" altLang="ja-JP" sz="1200">
                <a:ea typeface="Arial Unicode MS" pitchFamily="34" charset="-128"/>
                <a:cs typeface="Arial" pitchFamily="34" charset="0"/>
              </a:rPr>
              <a:t>The Web of Science Core Collection editorial objective is to provide you with </a:t>
            </a:r>
            <a:r>
              <a:rPr lang="en-US" altLang="ja-JP" sz="1200" b="0">
                <a:ea typeface="Arial Unicode MS" pitchFamily="34" charset="-128"/>
                <a:cs typeface="Arial" pitchFamily="34" charset="0"/>
              </a:rPr>
              <a:t>access to a deep, multidisciplinary collection of content that is exceptionally valuable.</a:t>
            </a:r>
            <a:endParaRPr lang="en-US" altLang="ja-JP" sz="1200" b="0"/>
          </a:p>
          <a:p>
            <a:endParaRPr lang="en-US" baseline="0"/>
          </a:p>
          <a:p>
            <a:r>
              <a:rPr lang="en-US"/>
              <a:t>Simply</a:t>
            </a:r>
            <a:r>
              <a:rPr lang="en-US" baseline="0"/>
              <a:t> put, our careful curation ensures that you discover high-quality research in Web of Science Core Collection. But o</a:t>
            </a:r>
            <a:r>
              <a:rPr lang="en-US"/>
              <a:t>nce</a:t>
            </a:r>
            <a:r>
              <a:rPr lang="en-US" baseline="0"/>
              <a:t> you pass the quality threshold, there is still a lot to learn about where, specifically, journals are in our world of quality. Impact metrics and indicators, like Journal Impact Factor or citations, help you determine just this. They build/fill out our understanding of the research landscape.</a:t>
            </a:r>
          </a:p>
          <a:p>
            <a:endParaRPr lang="en-US" baseline="0"/>
          </a:p>
          <a:p>
            <a:r>
              <a:rPr lang="en-US" baseline="0"/>
              <a:t>We are continuously evaluating both new and currently indexed sources, and if a journal falls below the quality threshold for one reason or another, we will drop it. Our full-time team of editors makes sure that </a:t>
            </a:r>
            <a:r>
              <a:rPr lang="en-US" baseline="0" err="1"/>
              <a:t>WoS</a:t>
            </a:r>
            <a:r>
              <a:rPr lang="en-US" baseline="0"/>
              <a:t> Core Collection remains a trusted, high-quality white list of journals, books, and conference proceedings.</a:t>
            </a:r>
          </a:p>
          <a:p>
            <a:endParaRPr lang="en-US"/>
          </a:p>
        </p:txBody>
      </p:sp>
      <p:sp>
        <p:nvSpPr>
          <p:cNvPr id="4" name="Slide Number Placeholder 3"/>
          <p:cNvSpPr>
            <a:spLocks noGrp="1"/>
          </p:cNvSpPr>
          <p:nvPr>
            <p:ph type="sldNum" sz="quarter" idx="5"/>
          </p:nvPr>
        </p:nvSpPr>
        <p:spPr/>
        <p:txBody>
          <a:bodyPr/>
          <a:lstStyle/>
          <a:p>
            <a:fld id="{E0B3C285-11B3-A64B-A5AF-6A4034B43988}" type="slidenum">
              <a:rPr lang="en-GB" smtClean="0"/>
              <a:t>5</a:t>
            </a:fld>
            <a:endParaRPr lang="en-GB"/>
          </a:p>
        </p:txBody>
      </p:sp>
    </p:spTree>
    <p:extLst>
      <p:ext uri="{BB962C8B-B14F-4D97-AF65-F5344CB8AC3E}">
        <p14:creationId xmlns:p14="http://schemas.microsoft.com/office/powerpoint/2010/main" val="2763145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Why is the Web of Science Group in</a:t>
            </a:r>
            <a:r>
              <a:rPr lang="en-US" baseline="0"/>
              <a:t> the right position to improve the entire research workflow—from discovery to assessment?</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E0B3C285-11B3-A64B-A5AF-6A4034B439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0001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Why is the Web of Science Group in</a:t>
            </a:r>
            <a:r>
              <a:rPr lang="en-US" baseline="0"/>
              <a:t> the right position to improve the entire research workflow—from discovery to assessment?</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E0B3C285-11B3-A64B-A5AF-6A4034B439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7220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a:t>We have a long history of delivering insights and solutions to the market with integrity. For 50 years ISI was the key source of research and product development in the world of </a:t>
            </a:r>
            <a:r>
              <a:rPr lang="en-US" baseline="0" err="1"/>
              <a:t>scientometrics</a:t>
            </a:r>
            <a:r>
              <a:rPr lang="en-US" baseline="0"/>
              <a:t>.  It was the place where cutting edge and responsible research metrics were first pioneered.  It not only led the market – it created and then shaped the market – and in turn our Web of Science product.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a:t>We relaunched ISI in 2018, and this group functions as the “university” of Clarivate. ISI will maintain a body of bibliometric knowledge that informs our product development, conduct new research, and disseminate the knowledge maintained and produced by the group.</a:t>
            </a:r>
          </a:p>
          <a:p>
            <a:endParaRPr lang="en-US" b="1"/>
          </a:p>
          <a:p>
            <a:r>
              <a:rPr lang="en-US" b="1"/>
              <a:t>Eugene Garfield’s ISI has been synonymous with innovation, utility, and integrity.</a:t>
            </a:r>
            <a:r>
              <a:rPr lang="en-US" b="1" baseline="0"/>
              <a:t> Foundational concepts developed by ISI include:</a:t>
            </a:r>
          </a:p>
          <a:p>
            <a:pPr marL="171450" lvl="0" indent="-171450">
              <a:buFont typeface="Arial" panose="020B0604020202020204" pitchFamily="34" charset="0"/>
              <a:buChar char="•"/>
            </a:pPr>
            <a:r>
              <a:rPr lang="en-GB" sz="1200">
                <a:latin typeface="+mn-lt"/>
              </a:rPr>
              <a:t>   Identification of a key corpus</a:t>
            </a:r>
          </a:p>
          <a:p>
            <a:pPr marL="285750" indent="-285750">
              <a:buClr>
                <a:schemeClr val="tx1"/>
              </a:buClr>
              <a:buFont typeface="Arial" panose="020B0604020202020204" pitchFamily="34" charset="0"/>
              <a:buChar char="•"/>
            </a:pPr>
            <a:r>
              <a:rPr lang="en-GB" sz="1200">
                <a:latin typeface="+mn-lt"/>
              </a:rPr>
              <a:t>The meaning and information content of citations</a:t>
            </a:r>
          </a:p>
          <a:p>
            <a:pPr marL="285750" indent="-285750">
              <a:buClr>
                <a:schemeClr val="tx1"/>
              </a:buClr>
              <a:buFont typeface="Arial" panose="020B0604020202020204" pitchFamily="34" charset="0"/>
              <a:buChar char="•"/>
            </a:pPr>
            <a:r>
              <a:rPr lang="en-GB" sz="1200">
                <a:latin typeface="+mn-lt"/>
              </a:rPr>
              <a:t>Gold standards in data quality and analytics</a:t>
            </a:r>
          </a:p>
          <a:p>
            <a:pPr marL="285750" indent="-285750">
              <a:buClr>
                <a:schemeClr val="tx1"/>
              </a:buClr>
              <a:buFont typeface="Arial" panose="020B0604020202020204" pitchFamily="34" charset="0"/>
              <a:buChar char="•"/>
            </a:pPr>
            <a:endParaRPr lang="en-GB"/>
          </a:p>
          <a:p>
            <a:r>
              <a:rPr lang="en-GB" b="1"/>
              <a:t>ISI has</a:t>
            </a:r>
            <a:r>
              <a:rPr lang="en-GB" b="1" baseline="0"/>
              <a:t> been</a:t>
            </a:r>
            <a:r>
              <a:rPr lang="en-GB" b="1"/>
              <a:t> re-established to affirm and extend those principles</a:t>
            </a:r>
          </a:p>
          <a:p>
            <a:pPr marL="285750" indent="-285750">
              <a:buClr>
                <a:schemeClr val="tx1"/>
              </a:buClr>
              <a:buFont typeface="Arial" panose="020B0604020202020204" pitchFamily="34" charset="0"/>
              <a:buChar char="•"/>
            </a:pPr>
            <a:r>
              <a:rPr lang="en-GB" sz="1200">
                <a:latin typeface="+mn-lt"/>
              </a:rPr>
              <a:t>An information repository about content, products, analytics and best practice</a:t>
            </a:r>
          </a:p>
          <a:p>
            <a:pPr marL="285750" indent="-285750">
              <a:buClr>
                <a:schemeClr val="tx1"/>
              </a:buClr>
              <a:buFont typeface="Arial" panose="020B0604020202020204" pitchFamily="34" charset="0"/>
              <a:buChar char="•"/>
            </a:pPr>
            <a:r>
              <a:rPr lang="en-GB" sz="1200">
                <a:latin typeface="+mn-lt"/>
              </a:rPr>
              <a:t>Work with product teams and sales to use our assets effectively</a:t>
            </a:r>
          </a:p>
          <a:p>
            <a:pPr marL="285750" indent="-285750">
              <a:buClr>
                <a:schemeClr val="tx1"/>
              </a:buClr>
              <a:buFont typeface="Arial" panose="020B0604020202020204" pitchFamily="34" charset="0"/>
              <a:buChar char="•"/>
            </a:pPr>
            <a:r>
              <a:rPr lang="en-GB" sz="1200">
                <a:latin typeface="+mn-lt"/>
              </a:rPr>
              <a:t>Engagement with stakeholders in research policy, funding, management and publishing</a:t>
            </a:r>
          </a:p>
          <a:p>
            <a:pPr marL="285750" indent="-285750">
              <a:buClr>
                <a:schemeClr val="tx1"/>
              </a:buClr>
              <a:buFont typeface="Arial" panose="020B0604020202020204" pitchFamily="34" charset="0"/>
              <a:buChar char="•"/>
            </a:pPr>
            <a:r>
              <a:rPr lang="en-GB" sz="1200">
                <a:latin typeface="+mn-lt"/>
              </a:rPr>
              <a:t>Identification of opportunities through new data, analytics and visualisation</a:t>
            </a:r>
          </a:p>
          <a:p>
            <a:pPr marL="285750" indent="-285750">
              <a:buClr>
                <a:schemeClr val="tx1"/>
              </a:buClr>
              <a:buFont typeface="Arial" panose="020B0604020202020204" pitchFamily="34" charset="0"/>
              <a:buChar char="•"/>
            </a:pPr>
            <a:r>
              <a:rPr lang="en-GB" sz="1200"/>
              <a:t>Capacity to maintain and extend our capabilities responsively to user needs</a:t>
            </a:r>
          </a:p>
          <a:p>
            <a:pPr marL="285750" indent="-285750">
              <a:buClr>
                <a:schemeClr val="tx1"/>
              </a:buClr>
              <a:buFont typeface="Arial" panose="020B0604020202020204" pitchFamily="34" charset="0"/>
              <a:buChar char="•"/>
            </a:pPr>
            <a:endParaRPr lang="en-GB" sz="1200">
              <a:latin typeface="+mn-lt"/>
            </a:endParaRPr>
          </a:p>
          <a:p>
            <a:r>
              <a:rPr lang="en-GB" b="1"/>
              <a:t>The ‘university’ of Clarivate</a:t>
            </a:r>
          </a:p>
          <a:p>
            <a:pPr marL="285750" indent="-285750">
              <a:buClr>
                <a:schemeClr val="tx1"/>
              </a:buClr>
              <a:buFont typeface="Arial" panose="020B0604020202020204" pitchFamily="34" charset="0"/>
              <a:buChar char="•"/>
            </a:pPr>
            <a:r>
              <a:rPr lang="en-GB" sz="1200">
                <a:latin typeface="+mn-lt"/>
              </a:rPr>
              <a:t>Library of knowledge</a:t>
            </a:r>
          </a:p>
          <a:p>
            <a:pPr marL="285750" indent="-285750">
              <a:buClr>
                <a:schemeClr val="tx1"/>
              </a:buClr>
              <a:buFont typeface="Arial" panose="020B0604020202020204" pitchFamily="34" charset="0"/>
              <a:buChar char="•"/>
            </a:pPr>
            <a:r>
              <a:rPr lang="en-GB" sz="1200"/>
              <a:t>Research to maintain and enhance the knowledge and utility base</a:t>
            </a:r>
          </a:p>
          <a:p>
            <a:pPr marL="285750" indent="-285750">
              <a:buClr>
                <a:schemeClr val="tx1"/>
              </a:buClr>
              <a:buFont typeface="Arial" panose="020B0604020202020204" pitchFamily="34" charset="0"/>
              <a:buChar char="•"/>
            </a:pPr>
            <a:r>
              <a:rPr lang="en-GB" sz="1200">
                <a:latin typeface="+mn-lt"/>
              </a:rPr>
              <a:t>Teaching inside and outside the company about best practice</a:t>
            </a:r>
          </a:p>
          <a:p>
            <a:pPr marL="285750" indent="-285750">
              <a:buClr>
                <a:schemeClr val="tx1"/>
              </a:buClr>
              <a:buFont typeface="Arial" panose="020B0604020202020204" pitchFamily="34" charset="0"/>
              <a:buChar char="•"/>
            </a:pPr>
            <a:r>
              <a:rPr lang="en-GB" sz="1200">
                <a:latin typeface="+mn-lt"/>
              </a:rPr>
              <a:t>Publishing and speaking to disseminate best practice and to demonstrate value</a:t>
            </a:r>
          </a:p>
          <a:p>
            <a:endParaRPr lang="en-US"/>
          </a:p>
          <a:p>
            <a:endParaRPr lang="en-US"/>
          </a:p>
        </p:txBody>
      </p:sp>
      <p:sp>
        <p:nvSpPr>
          <p:cNvPr id="4" name="Slide Number Placeholder 3"/>
          <p:cNvSpPr>
            <a:spLocks noGrp="1"/>
          </p:cNvSpPr>
          <p:nvPr>
            <p:ph type="sldNum" sz="quarter" idx="5"/>
          </p:nvPr>
        </p:nvSpPr>
        <p:spPr/>
        <p:txBody>
          <a:bodyPr/>
          <a:lstStyle/>
          <a:p>
            <a:fld id="{E0B3C285-11B3-A64B-A5AF-6A4034B43988}" type="slidenum">
              <a:rPr lang="en-GB" smtClean="0"/>
              <a:t>11</a:t>
            </a:fld>
            <a:endParaRPr lang="en-GB"/>
          </a:p>
        </p:txBody>
      </p:sp>
    </p:spTree>
    <p:extLst>
      <p:ext uri="{BB962C8B-B14F-4D97-AF65-F5344CB8AC3E}">
        <p14:creationId xmlns:p14="http://schemas.microsoft.com/office/powerpoint/2010/main" val="2875816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a:t>We have a long history of delivering insights and solutions to the market with integrity. For 50 years ISI was the key source of research and product development in the world of </a:t>
            </a:r>
            <a:r>
              <a:rPr lang="en-US" baseline="0" err="1"/>
              <a:t>scientometrics</a:t>
            </a:r>
            <a:r>
              <a:rPr lang="en-US" baseline="0"/>
              <a:t>.  It was the place where cutting edge and responsible research metrics were first pioneered.  It not only led the market – it created and then shaped the market – and in turn our Web of Science product.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a:t>We relaunched ISI in 2018, and this group functions as the “university” of Clarivate. ISI will maintain a body of bibliometric knowledge that informs our product development, conduct new research, and disseminate the knowledge maintained and produced by the group.</a:t>
            </a:r>
          </a:p>
          <a:p>
            <a:endParaRPr lang="en-US" b="1"/>
          </a:p>
          <a:p>
            <a:r>
              <a:rPr lang="en-US" b="1"/>
              <a:t>Eugene Garfield’s ISI has been synonymous with innovation, utility, and integrity.</a:t>
            </a:r>
            <a:r>
              <a:rPr lang="en-US" b="1" baseline="0"/>
              <a:t> Foundational concepts developed by ISI include:</a:t>
            </a:r>
          </a:p>
          <a:p>
            <a:pPr marL="171450" lvl="0" indent="-171450">
              <a:buFont typeface="Arial" panose="020B0604020202020204" pitchFamily="34" charset="0"/>
              <a:buChar char="•"/>
            </a:pPr>
            <a:r>
              <a:rPr lang="en-GB" sz="1200">
                <a:latin typeface="+mn-lt"/>
              </a:rPr>
              <a:t>   Identification of a key corpus</a:t>
            </a:r>
          </a:p>
          <a:p>
            <a:pPr marL="285750" indent="-285750">
              <a:buClr>
                <a:schemeClr val="tx1"/>
              </a:buClr>
              <a:buFont typeface="Arial" panose="020B0604020202020204" pitchFamily="34" charset="0"/>
              <a:buChar char="•"/>
            </a:pPr>
            <a:r>
              <a:rPr lang="en-GB" sz="1200">
                <a:latin typeface="+mn-lt"/>
              </a:rPr>
              <a:t>The meaning and information content of citations</a:t>
            </a:r>
          </a:p>
          <a:p>
            <a:pPr marL="285750" indent="-285750">
              <a:buClr>
                <a:schemeClr val="tx1"/>
              </a:buClr>
              <a:buFont typeface="Arial" panose="020B0604020202020204" pitchFamily="34" charset="0"/>
              <a:buChar char="•"/>
            </a:pPr>
            <a:r>
              <a:rPr lang="en-GB" sz="1200">
                <a:latin typeface="+mn-lt"/>
              </a:rPr>
              <a:t>Gold standards in data quality and analytics</a:t>
            </a:r>
          </a:p>
          <a:p>
            <a:pPr marL="285750" indent="-285750">
              <a:buClr>
                <a:schemeClr val="tx1"/>
              </a:buClr>
              <a:buFont typeface="Arial" panose="020B0604020202020204" pitchFamily="34" charset="0"/>
              <a:buChar char="•"/>
            </a:pPr>
            <a:endParaRPr lang="en-GB"/>
          </a:p>
          <a:p>
            <a:r>
              <a:rPr lang="en-GB" b="1"/>
              <a:t>ISI has</a:t>
            </a:r>
            <a:r>
              <a:rPr lang="en-GB" b="1" baseline="0"/>
              <a:t> been</a:t>
            </a:r>
            <a:r>
              <a:rPr lang="en-GB" b="1"/>
              <a:t> re-established to affirm and extend those principles</a:t>
            </a:r>
          </a:p>
          <a:p>
            <a:pPr marL="285750" indent="-285750">
              <a:buClr>
                <a:schemeClr val="tx1"/>
              </a:buClr>
              <a:buFont typeface="Arial" panose="020B0604020202020204" pitchFamily="34" charset="0"/>
              <a:buChar char="•"/>
            </a:pPr>
            <a:r>
              <a:rPr lang="en-GB" sz="1200">
                <a:latin typeface="+mn-lt"/>
              </a:rPr>
              <a:t>An information repository about content, products, analytics and best practice</a:t>
            </a:r>
          </a:p>
          <a:p>
            <a:pPr marL="285750" indent="-285750">
              <a:buClr>
                <a:schemeClr val="tx1"/>
              </a:buClr>
              <a:buFont typeface="Arial" panose="020B0604020202020204" pitchFamily="34" charset="0"/>
              <a:buChar char="•"/>
            </a:pPr>
            <a:r>
              <a:rPr lang="en-GB" sz="1200">
                <a:latin typeface="+mn-lt"/>
              </a:rPr>
              <a:t>Work with product teams and sales to use our assets effectively</a:t>
            </a:r>
          </a:p>
          <a:p>
            <a:pPr marL="285750" indent="-285750">
              <a:buClr>
                <a:schemeClr val="tx1"/>
              </a:buClr>
              <a:buFont typeface="Arial" panose="020B0604020202020204" pitchFamily="34" charset="0"/>
              <a:buChar char="•"/>
            </a:pPr>
            <a:r>
              <a:rPr lang="en-GB" sz="1200">
                <a:latin typeface="+mn-lt"/>
              </a:rPr>
              <a:t>Engagement with stakeholders in research policy, funding, management and publishing</a:t>
            </a:r>
          </a:p>
          <a:p>
            <a:pPr marL="285750" indent="-285750">
              <a:buClr>
                <a:schemeClr val="tx1"/>
              </a:buClr>
              <a:buFont typeface="Arial" panose="020B0604020202020204" pitchFamily="34" charset="0"/>
              <a:buChar char="•"/>
            </a:pPr>
            <a:r>
              <a:rPr lang="en-GB" sz="1200">
                <a:latin typeface="+mn-lt"/>
              </a:rPr>
              <a:t>Identification of opportunities through new data, analytics and visualisation</a:t>
            </a:r>
          </a:p>
          <a:p>
            <a:pPr marL="285750" indent="-285750">
              <a:buClr>
                <a:schemeClr val="tx1"/>
              </a:buClr>
              <a:buFont typeface="Arial" panose="020B0604020202020204" pitchFamily="34" charset="0"/>
              <a:buChar char="•"/>
            </a:pPr>
            <a:r>
              <a:rPr lang="en-GB" sz="1200"/>
              <a:t>Capacity to maintain and extend our capabilities responsively to user needs</a:t>
            </a:r>
          </a:p>
          <a:p>
            <a:pPr marL="285750" indent="-285750">
              <a:buClr>
                <a:schemeClr val="tx1"/>
              </a:buClr>
              <a:buFont typeface="Arial" panose="020B0604020202020204" pitchFamily="34" charset="0"/>
              <a:buChar char="•"/>
            </a:pPr>
            <a:endParaRPr lang="en-GB" sz="1200">
              <a:latin typeface="+mn-lt"/>
            </a:endParaRPr>
          </a:p>
          <a:p>
            <a:r>
              <a:rPr lang="en-GB" b="1"/>
              <a:t>The ‘university’ of Clarivate</a:t>
            </a:r>
          </a:p>
          <a:p>
            <a:pPr marL="285750" indent="-285750">
              <a:buClr>
                <a:schemeClr val="tx1"/>
              </a:buClr>
              <a:buFont typeface="Arial" panose="020B0604020202020204" pitchFamily="34" charset="0"/>
              <a:buChar char="•"/>
            </a:pPr>
            <a:r>
              <a:rPr lang="en-GB" sz="1200">
                <a:latin typeface="+mn-lt"/>
              </a:rPr>
              <a:t>Library of knowledge</a:t>
            </a:r>
          </a:p>
          <a:p>
            <a:pPr marL="285750" indent="-285750">
              <a:buClr>
                <a:schemeClr val="tx1"/>
              </a:buClr>
              <a:buFont typeface="Arial" panose="020B0604020202020204" pitchFamily="34" charset="0"/>
              <a:buChar char="•"/>
            </a:pPr>
            <a:r>
              <a:rPr lang="en-GB" sz="1200"/>
              <a:t>Research to maintain and enhance the knowledge and utility base</a:t>
            </a:r>
          </a:p>
          <a:p>
            <a:pPr marL="285750" indent="-285750">
              <a:buClr>
                <a:schemeClr val="tx1"/>
              </a:buClr>
              <a:buFont typeface="Arial" panose="020B0604020202020204" pitchFamily="34" charset="0"/>
              <a:buChar char="•"/>
            </a:pPr>
            <a:r>
              <a:rPr lang="en-GB" sz="1200">
                <a:latin typeface="+mn-lt"/>
              </a:rPr>
              <a:t>Teaching inside and outside the company about best practice</a:t>
            </a:r>
          </a:p>
          <a:p>
            <a:pPr marL="285750" indent="-285750">
              <a:buClr>
                <a:schemeClr val="tx1"/>
              </a:buClr>
              <a:buFont typeface="Arial" panose="020B0604020202020204" pitchFamily="34" charset="0"/>
              <a:buChar char="•"/>
            </a:pPr>
            <a:r>
              <a:rPr lang="en-GB" sz="1200">
                <a:latin typeface="+mn-lt"/>
              </a:rPr>
              <a:t>Publishing and speaking to disseminate best practice and to demonstrate value</a:t>
            </a:r>
          </a:p>
          <a:p>
            <a:endParaRPr lang="en-US"/>
          </a:p>
          <a:p>
            <a:endParaRPr lang="en-US"/>
          </a:p>
        </p:txBody>
      </p:sp>
      <p:sp>
        <p:nvSpPr>
          <p:cNvPr id="4" name="Slide Number Placeholder 3"/>
          <p:cNvSpPr>
            <a:spLocks noGrp="1"/>
          </p:cNvSpPr>
          <p:nvPr>
            <p:ph type="sldNum" sz="quarter" idx="5"/>
          </p:nvPr>
        </p:nvSpPr>
        <p:spPr/>
        <p:txBody>
          <a:bodyPr/>
          <a:lstStyle/>
          <a:p>
            <a:fld id="{E0B3C285-11B3-A64B-A5AF-6A4034B43988}" type="slidenum">
              <a:rPr lang="en-GB" smtClean="0"/>
              <a:t>12</a:t>
            </a:fld>
            <a:endParaRPr lang="en-GB"/>
          </a:p>
        </p:txBody>
      </p:sp>
    </p:spTree>
    <p:extLst>
      <p:ext uri="{BB962C8B-B14F-4D97-AF65-F5344CB8AC3E}">
        <p14:creationId xmlns:p14="http://schemas.microsoft.com/office/powerpoint/2010/main" val="833276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Why is the Web of Science Group in</a:t>
            </a:r>
            <a:r>
              <a:rPr lang="en-US" baseline="0"/>
              <a:t> the right position to improve the entire research workflow—from discovery to assessment?</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E0B3C285-11B3-A64B-A5AF-6A4034B439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5920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Ask customer– any initiatives around OA going on here?  </a:t>
            </a:r>
            <a:r>
              <a:rPr lang="en-US" b="0" dirty="0"/>
              <a:t>Does</a:t>
            </a:r>
            <a:r>
              <a:rPr lang="en-US" b="0" baseline="0" dirty="0"/>
              <a:t> the library have a fund to pay APC charges for faculty?  </a:t>
            </a:r>
            <a:endParaRPr lang="en-US" b="0" dirty="0"/>
          </a:p>
          <a:p>
            <a:endParaRPr lang="en-US" b="1" dirty="0"/>
          </a:p>
          <a:p>
            <a:r>
              <a:rPr lang="en-US" b="1" dirty="0"/>
              <a:t>Open Access is growing at an exponential pace–</a:t>
            </a:r>
            <a:r>
              <a:rPr lang="en-US" b="1" baseline="0" dirty="0"/>
              <a:t> </a:t>
            </a:r>
            <a:r>
              <a:rPr lang="en-US" baseline="0" dirty="0"/>
              <a:t>recent studies estimate that roughly 50% of papers currently published are Open Access, due to a number of factors:</a:t>
            </a:r>
          </a:p>
          <a:p>
            <a:pPr marL="171450" indent="-171450">
              <a:buFont typeface="Arial" panose="020B0604020202020204" pitchFamily="34" charset="0"/>
              <a:buChar char="•"/>
            </a:pPr>
            <a:r>
              <a:rPr lang="en-US" baseline="0" dirty="0"/>
              <a:t>Availability: the rise of OA journals (over 11K listed in the DOAJ as of March 2018, other studies estimate the total number to be 20K).  </a:t>
            </a:r>
          </a:p>
          <a:p>
            <a:pPr marL="171450" indent="-171450">
              <a:buFont typeface="Arial" panose="020B0604020202020204" pitchFamily="34" charset="0"/>
              <a:buChar char="•"/>
            </a:pPr>
            <a:r>
              <a:rPr lang="en-US" baseline="0" dirty="0"/>
              <a:t>Funder Mandates: Over 100 mandates registered in </a:t>
            </a:r>
            <a:r>
              <a:rPr lang="en-US" baseline="0" dirty="0" err="1"/>
              <a:t>ROARMap</a:t>
            </a:r>
            <a:endParaRPr lang="en-US" baseline="0" dirty="0"/>
          </a:p>
          <a:p>
            <a:pPr marL="171450" indent="-171450">
              <a:buFont typeface="Arial" panose="020B0604020202020204" pitchFamily="34" charset="0"/>
              <a:buChar char="•"/>
            </a:pPr>
            <a:r>
              <a:rPr lang="en-US" baseline="0" dirty="0"/>
              <a:t>Institutional Repositories: We know of over 5K in the </a:t>
            </a:r>
            <a:r>
              <a:rPr lang="en-US" baseline="0" dirty="0" err="1"/>
              <a:t>Unpaywall</a:t>
            </a:r>
            <a:r>
              <a:rPr lang="en-US" baseline="0" dirty="0"/>
              <a:t> (</a:t>
            </a:r>
            <a:r>
              <a:rPr lang="en-US" baseline="0" dirty="0" err="1"/>
              <a:t>ImpactStory</a:t>
            </a:r>
            <a:r>
              <a:rPr lang="en-US" baseline="0" dirty="0"/>
              <a:t>) source list– there are likely far more.</a:t>
            </a:r>
            <a:endParaRPr lang="en-US" dirty="0"/>
          </a:p>
          <a:p>
            <a:endParaRPr lang="en-US" dirty="0"/>
          </a:p>
          <a:p>
            <a:r>
              <a:rPr lang="en-US" b="1" dirty="0"/>
              <a:t>Clarivate</a:t>
            </a:r>
            <a:r>
              <a:rPr lang="en-US" b="1" baseline="0" dirty="0"/>
              <a:t> analytics supports Open </a:t>
            </a:r>
            <a:r>
              <a:rPr lang="en-US" b="1" baseline="0" dirty="0" err="1"/>
              <a:t>Acess</a:t>
            </a:r>
            <a:r>
              <a:rPr lang="en-US" b="1" baseline="0" dirty="0"/>
              <a:t>.  However, there are some problems associated with it:  </a:t>
            </a:r>
          </a:p>
          <a:p>
            <a:pPr marL="171450" indent="-171450">
              <a:buFont typeface="Arial" panose="020B0604020202020204" pitchFamily="34" charset="0"/>
              <a:buChar char="•"/>
            </a:pPr>
            <a:r>
              <a:rPr lang="en-US" dirty="0"/>
              <a:t>Predatory material– you don’t want to inadvertently publish in a predatory J, don’t want your faculty reading &amp; citing it– can be very hard to evaluate</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It's not open if you can't find it</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Massive growth in green OA -- impossible/impractical</a:t>
            </a:r>
            <a:r>
              <a:rPr lang="en-US" baseline="0" dirty="0"/>
              <a:t> for researchers to search all these IR’s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Using something like Google, y</a:t>
            </a:r>
            <a:r>
              <a:rPr lang="en-US" dirty="0"/>
              <a:t>ou have to know where to go</a:t>
            </a:r>
            <a:r>
              <a:rPr lang="mr-IN" dirty="0"/>
              <a:t>–</a:t>
            </a:r>
            <a:r>
              <a:rPr lang="en-US" dirty="0"/>
              <a:t> could be free somewhere</a:t>
            </a:r>
            <a:r>
              <a:rPr lang="en-US" baseline="0" dirty="0"/>
              <a:t> else, just not at the link google scholar is showing you </a:t>
            </a:r>
            <a:endParaRPr lang="en-US" dirty="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Many versions of the same paper exist online: how are faculty &amp; students supposed to tell what version is the right version?</a:t>
            </a:r>
          </a:p>
          <a:p>
            <a:endParaRPr lang="en-US" dirty="0"/>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In this scenario, our objective is to help you and your researchers find the</a:t>
            </a:r>
            <a:r>
              <a:rPr lang="en-US" b="1" baseline="0" dirty="0"/>
              <a:t> </a:t>
            </a:r>
            <a:r>
              <a:rPr lang="en-US" b="1" dirty="0"/>
              <a:t>OA literature available</a:t>
            </a:r>
            <a:r>
              <a:rPr lang="en-US" b="1" baseline="0" dirty="0"/>
              <a:t> to you– but not just any OA literature.  We want to point you </a:t>
            </a:r>
            <a:r>
              <a:rPr lang="en-US" b="1" u="sng" baseline="0" dirty="0"/>
              <a:t>peer-reviewed</a:t>
            </a:r>
            <a:r>
              <a:rPr lang="en-US" b="1" baseline="0" dirty="0"/>
              <a:t> content from </a:t>
            </a:r>
            <a:r>
              <a:rPr lang="en-US" b="1" u="sng" baseline="0" dirty="0"/>
              <a:t>vetted</a:t>
            </a:r>
            <a:r>
              <a:rPr lang="en-US" b="1" baseline="0" dirty="0"/>
              <a:t> journals, and point you to the best available version of this material.</a:t>
            </a:r>
            <a:endParaRPr lang="en-US" b="1" dirty="0"/>
          </a:p>
          <a:p>
            <a:endParaRPr lang="en-US" dirty="0"/>
          </a:p>
          <a:p>
            <a:endParaRPr lang="en-US" dirty="0"/>
          </a:p>
          <a:p>
            <a:r>
              <a:rPr lang="en-US" b="1" dirty="0"/>
              <a:t>Works Cited:</a:t>
            </a:r>
          </a:p>
          <a:p>
            <a:r>
              <a:rPr lang="en-US" sz="1200" baseline="30000" dirty="0">
                <a:solidFill>
                  <a:schemeClr val="bg2"/>
                </a:solidFill>
              </a:rPr>
              <a:t>1</a:t>
            </a:r>
            <a:r>
              <a:rPr lang="en-US" sz="1200" dirty="0">
                <a:solidFill>
                  <a:schemeClr val="bg2"/>
                </a:solidFill>
              </a:rPr>
              <a:t>Archambault É.  et al. (2014). Proportion of open access papers published in peer-reviewed journals at the European and world levels–1996–2013. </a:t>
            </a:r>
            <a:r>
              <a:rPr lang="en-US" sz="1200" dirty="0" err="1">
                <a:solidFill>
                  <a:schemeClr val="bg2"/>
                </a:solidFill>
                <a:hlinkClick r:id="rId3"/>
              </a:rPr>
              <a:t>ScienceMetrix</a:t>
            </a:r>
            <a:r>
              <a:rPr lang="en-US" sz="1200" dirty="0">
                <a:solidFill>
                  <a:schemeClr val="bg2"/>
                </a:solidFill>
              </a:rPr>
              <a:t> ; Piwowar H. et al. (2017). The State of OA: A large-scale analysis of the prevalence and impact of Open Access articles. </a:t>
            </a:r>
            <a:r>
              <a:rPr lang="en-US" sz="1200" dirty="0" err="1">
                <a:solidFill>
                  <a:schemeClr val="bg2"/>
                </a:solidFill>
              </a:rPr>
              <a:t>PeerJ</a:t>
            </a:r>
            <a:r>
              <a:rPr lang="en-US" sz="1200" dirty="0">
                <a:solidFill>
                  <a:schemeClr val="bg2"/>
                </a:solidFill>
              </a:rPr>
              <a:t> Preprints 5:e3119v1 </a:t>
            </a:r>
            <a:r>
              <a:rPr lang="en-US" sz="1200" dirty="0">
                <a:solidFill>
                  <a:srgbClr val="2A85E8"/>
                </a:solidFill>
                <a:hlinkClick r:id="rId4"/>
              </a:rPr>
              <a:t>https://doi.org/10.7287/peerj.preprints.3119v1</a:t>
            </a:r>
          </a:p>
          <a:p>
            <a:r>
              <a:rPr lang="en-US" sz="1200" baseline="30000" dirty="0">
                <a:solidFill>
                  <a:schemeClr val="bg2"/>
                </a:solidFill>
              </a:rPr>
              <a:t>2</a:t>
            </a:r>
            <a:r>
              <a:rPr lang="en-US" sz="1200" dirty="0">
                <a:solidFill>
                  <a:schemeClr val="bg2"/>
                </a:solidFill>
              </a:rPr>
              <a:t>https://doaj.org/</a:t>
            </a:r>
            <a:r>
              <a:rPr lang="en-US" sz="1200" dirty="0" err="1">
                <a:solidFill>
                  <a:schemeClr val="bg2"/>
                </a:solidFill>
              </a:rPr>
              <a:t>faq</a:t>
            </a:r>
            <a:endParaRPr lang="en-US" sz="1200" dirty="0">
              <a:solidFill>
                <a:schemeClr val="bg2"/>
              </a:solidFill>
            </a:endParaRPr>
          </a:p>
          <a:p>
            <a:r>
              <a:rPr lang="en-US" sz="1200" baseline="30000" dirty="0">
                <a:solidFill>
                  <a:schemeClr val="bg2"/>
                </a:solidFill>
              </a:rPr>
              <a:t>3</a:t>
            </a:r>
            <a:r>
              <a:rPr lang="en-US" sz="1200" dirty="0">
                <a:solidFill>
                  <a:schemeClr val="bg2"/>
                </a:solidFill>
              </a:rPr>
              <a:t>http://roarmap.eprints.org/</a:t>
            </a:r>
          </a:p>
          <a:p>
            <a:r>
              <a:rPr lang="en-US" sz="1200" baseline="30000" dirty="0">
                <a:solidFill>
                  <a:schemeClr val="bg2"/>
                </a:solidFill>
              </a:rPr>
              <a:t>4</a:t>
            </a:r>
            <a:r>
              <a:rPr lang="en-US" sz="1200" dirty="0">
                <a:solidFill>
                  <a:schemeClr val="bg2"/>
                </a:solidFill>
              </a:rPr>
              <a:t>Unpaywall Source List: </a:t>
            </a:r>
            <a:r>
              <a:rPr lang="en-US" sz="1200" dirty="0">
                <a:solidFill>
                  <a:schemeClr val="bg2"/>
                </a:solidFill>
                <a:hlinkClick r:id="rId5"/>
              </a:rPr>
              <a:t>http://unpaywall.org/sources</a:t>
            </a:r>
            <a:endParaRPr lang="en-US" sz="1200" dirty="0">
              <a:solidFill>
                <a:schemeClr val="bg2"/>
              </a:solidFill>
            </a:endParaRPr>
          </a:p>
          <a:p>
            <a:r>
              <a:rPr lang="en-US" sz="1200" baseline="30000" dirty="0">
                <a:solidFill>
                  <a:schemeClr val="bg2"/>
                </a:solidFill>
              </a:rPr>
              <a:t>5</a:t>
            </a:r>
            <a:r>
              <a:rPr lang="en-US" sz="1200" dirty="0">
                <a:solidFill>
                  <a:schemeClr val="bg2"/>
                </a:solidFill>
              </a:rPr>
              <a:t>Shen C. &amp; Bjork , B. (2015). ‘Predatory’ open access: a longitudinal study of article volumes and market characteristics.  BMC Med 13: 230 </a:t>
            </a:r>
            <a:r>
              <a:rPr lang="en-US" sz="1200" dirty="0" err="1">
                <a:solidFill>
                  <a:schemeClr val="bg2"/>
                </a:solidFill>
              </a:rPr>
              <a:t>doi</a:t>
            </a:r>
            <a:r>
              <a:rPr lang="en-US" sz="1200" dirty="0">
                <a:solidFill>
                  <a:schemeClr val="bg2"/>
                </a:solidFill>
              </a:rPr>
              <a:t>: </a:t>
            </a:r>
            <a:r>
              <a:rPr lang="en-US" sz="1200" dirty="0">
                <a:hlinkClick r:id="rId6"/>
              </a:rPr>
              <a:t>10.1186/s12916-015-0469-2</a:t>
            </a:r>
            <a:endParaRPr lang="en-US" sz="1200" dirty="0">
              <a:solidFill>
                <a:schemeClr val="bg2"/>
              </a:solidFill>
            </a:endParaRPr>
          </a:p>
          <a:p>
            <a:endParaRPr lang="en-US" dirty="0"/>
          </a:p>
          <a:p>
            <a:endParaRPr lang="en-US" dirty="0"/>
          </a:p>
          <a:p>
            <a:pPr defTabSz="457189"/>
            <a:r>
              <a:rPr lang="en-US" sz="1200" b="1" dirty="0"/>
              <a:t>Despite prevalence of OA, critical </a:t>
            </a:r>
            <a:r>
              <a:rPr lang="en-US" sz="1200" b="1" dirty="0" err="1"/>
              <a:t>painpoints</a:t>
            </a:r>
            <a:r>
              <a:rPr lang="en-US" sz="1200" b="1" dirty="0"/>
              <a:t> remain:</a:t>
            </a:r>
            <a:endParaRPr lang="en-US" sz="1200" dirty="0"/>
          </a:p>
          <a:p>
            <a:pPr marL="171446" indent="-171446" defTabSz="457189">
              <a:buFont typeface="Arial" charset="0"/>
              <a:buChar char="•"/>
            </a:pPr>
            <a:r>
              <a:rPr lang="en-US" sz="1200" dirty="0"/>
              <a:t>OA full-text is published in disparate locations and has historically been hard to find</a:t>
            </a:r>
          </a:p>
          <a:p>
            <a:pPr marL="171446" indent="-171446" defTabSz="457189">
              <a:buFont typeface="Arial" charset="0"/>
              <a:buChar char="•"/>
            </a:pPr>
            <a:r>
              <a:rPr lang="en-US" sz="1200" dirty="0"/>
              <a:t>Lack of uniform OA publishing conventions makes it challenging to validate the provenance of a specific publication </a:t>
            </a:r>
          </a:p>
          <a:p>
            <a:pPr marL="171446" indent="-171446" defTabSz="457189">
              <a:buFont typeface="Arial" charset="0"/>
              <a:buChar char="•"/>
            </a:pPr>
            <a:r>
              <a:rPr lang="en-US" sz="1200" dirty="0"/>
              <a:t>Institutions and funders lack insight into their OA footprint</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E0B3C285-11B3-A64B-A5AF-6A4034B439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43448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865E8ED-8DE0-4F44-BF3A-E5C721F0C8E0}"/>
              </a:ext>
            </a:extLst>
          </p:cNvPr>
          <p:cNvSpPr>
            <a:spLocks noGrp="1"/>
          </p:cNvSpPr>
          <p:nvPr>
            <p:ph type="body" sz="quarter" idx="13" hasCustomPrompt="1"/>
          </p:nvPr>
        </p:nvSpPr>
        <p:spPr>
          <a:xfrm>
            <a:off x="373062" y="1543990"/>
            <a:ext cx="5616000" cy="1208729"/>
          </a:xfrm>
        </p:spPr>
        <p:txBody>
          <a:bodyPr>
            <a:spAutoFit/>
          </a:bodyPr>
          <a:lstStyle>
            <a:lvl1pPr marL="0" indent="0">
              <a:lnSpc>
                <a:spcPct val="85000"/>
              </a:lnSpc>
              <a:buNone/>
              <a:defRPr sz="4600" b="1" spc="20" baseline="0">
                <a:solidFill>
                  <a:schemeClr val="tx1"/>
                </a:solidFill>
              </a:defRPr>
            </a:lvl1pPr>
          </a:lstStyle>
          <a:p>
            <a:pPr lvl="0"/>
            <a:r>
              <a:rPr lang="en-US" dirty="0"/>
              <a:t>Insert presentation title</a:t>
            </a:r>
          </a:p>
        </p:txBody>
      </p:sp>
      <p:pic>
        <p:nvPicPr>
          <p:cNvPr id="12" name="Picture 11">
            <a:extLst>
              <a:ext uri="{FF2B5EF4-FFF2-40B4-BE49-F238E27FC236}">
                <a16:creationId xmlns:a16="http://schemas.microsoft.com/office/drawing/2014/main" id="{3AF79786-429B-E947-86FC-44B2F0CEAC98}"/>
              </a:ext>
            </a:extLst>
          </p:cNvPr>
          <p:cNvPicPr>
            <a:picLocks noChangeAspect="1"/>
          </p:cNvPicPr>
          <p:nvPr userDrawn="1"/>
        </p:nvPicPr>
        <p:blipFill>
          <a:blip r:embed="rId3"/>
          <a:stretch>
            <a:fillRect/>
          </a:stretch>
        </p:blipFill>
        <p:spPr>
          <a:xfrm>
            <a:off x="10066338" y="411163"/>
            <a:ext cx="1714500" cy="114300"/>
          </a:xfrm>
          <a:prstGeom prst="rect">
            <a:avLst/>
          </a:prstGeom>
        </p:spPr>
      </p:pic>
      <p:sp>
        <p:nvSpPr>
          <p:cNvPr id="18" name="Text Placeholder 17">
            <a:extLst>
              <a:ext uri="{FF2B5EF4-FFF2-40B4-BE49-F238E27FC236}">
                <a16:creationId xmlns:a16="http://schemas.microsoft.com/office/drawing/2014/main" id="{57E8DD57-3AF4-9D4B-9471-48458822D30D}"/>
              </a:ext>
            </a:extLst>
          </p:cNvPr>
          <p:cNvSpPr>
            <a:spLocks noGrp="1"/>
          </p:cNvSpPr>
          <p:nvPr>
            <p:ph type="body" sz="quarter" idx="14" hasCustomPrompt="1"/>
          </p:nvPr>
        </p:nvSpPr>
        <p:spPr>
          <a:xfrm>
            <a:off x="373062" y="3630613"/>
            <a:ext cx="5615999" cy="249299"/>
          </a:xfrm>
        </p:spPr>
        <p:txBody>
          <a:bodyPr wrap="square">
            <a:spAutoFit/>
          </a:bodyPr>
          <a:lstStyle>
            <a:lvl1pPr marL="0" indent="0">
              <a:lnSpc>
                <a:spcPct val="90000"/>
              </a:lnSpc>
              <a:buNone/>
              <a:defRPr sz="1800" baseline="0">
                <a:solidFill>
                  <a:schemeClr val="tx1"/>
                </a:solidFill>
              </a:defRPr>
            </a:lvl1pPr>
          </a:lstStyle>
          <a:p>
            <a:pPr lvl="0"/>
            <a:r>
              <a:rPr lang="en-US" dirty="0"/>
              <a:t>insert name</a:t>
            </a:r>
          </a:p>
        </p:txBody>
      </p:sp>
      <p:sp>
        <p:nvSpPr>
          <p:cNvPr id="19" name="Text Placeholder 17">
            <a:extLst>
              <a:ext uri="{FF2B5EF4-FFF2-40B4-BE49-F238E27FC236}">
                <a16:creationId xmlns:a16="http://schemas.microsoft.com/office/drawing/2014/main" id="{B2E732B4-A672-B74C-9104-94D072451DC8}"/>
              </a:ext>
            </a:extLst>
          </p:cNvPr>
          <p:cNvSpPr>
            <a:spLocks noGrp="1"/>
          </p:cNvSpPr>
          <p:nvPr>
            <p:ph type="body" sz="quarter" idx="15" hasCustomPrompt="1"/>
          </p:nvPr>
        </p:nvSpPr>
        <p:spPr>
          <a:xfrm>
            <a:off x="373062" y="3942058"/>
            <a:ext cx="5615999" cy="249299"/>
          </a:xfrm>
        </p:spPr>
        <p:txBody>
          <a:bodyPr wrap="square">
            <a:spAutoFit/>
          </a:bodyPr>
          <a:lstStyle>
            <a:lvl1pPr marL="0" indent="0">
              <a:lnSpc>
                <a:spcPct val="90000"/>
              </a:lnSpc>
              <a:buNone/>
              <a:defRPr sz="1800" baseline="0">
                <a:solidFill>
                  <a:schemeClr val="tx1"/>
                </a:solidFill>
              </a:defRPr>
            </a:lvl1pPr>
          </a:lstStyle>
          <a:p>
            <a:pPr lvl="0"/>
            <a:r>
              <a:rPr lang="en-US" dirty="0"/>
              <a:t>00.00.2019</a:t>
            </a:r>
          </a:p>
        </p:txBody>
      </p:sp>
      <p:pic>
        <p:nvPicPr>
          <p:cNvPr id="6" name="Picture 5">
            <a:extLst>
              <a:ext uri="{FF2B5EF4-FFF2-40B4-BE49-F238E27FC236}">
                <a16:creationId xmlns:a16="http://schemas.microsoft.com/office/drawing/2014/main" id="{B1FBFCA6-C4B5-E240-ACAA-73C291B0FCFE}"/>
              </a:ext>
            </a:extLst>
          </p:cNvPr>
          <p:cNvPicPr>
            <a:picLocks noChangeAspect="1"/>
          </p:cNvPicPr>
          <p:nvPr userDrawn="1"/>
        </p:nvPicPr>
        <p:blipFill>
          <a:blip r:embed="rId4"/>
          <a:stretch>
            <a:fillRect/>
          </a:stretch>
        </p:blipFill>
        <p:spPr>
          <a:xfrm>
            <a:off x="203200" y="245407"/>
            <a:ext cx="1365427" cy="1123633"/>
          </a:xfrm>
          <a:prstGeom prst="rect">
            <a:avLst/>
          </a:prstGeom>
        </p:spPr>
      </p:pic>
    </p:spTree>
    <p:extLst>
      <p:ext uri="{BB962C8B-B14F-4D97-AF65-F5344CB8AC3E}">
        <p14:creationId xmlns:p14="http://schemas.microsoft.com/office/powerpoint/2010/main" val="777021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ings // Light">
    <p:spTree>
      <p:nvGrpSpPr>
        <p:cNvPr id="1" name=""/>
        <p:cNvGrpSpPr/>
        <p:nvPr/>
      </p:nvGrpSpPr>
      <p:grpSpPr>
        <a:xfrm>
          <a:off x="0" y="0"/>
          <a:ext cx="0" cy="0"/>
          <a:chOff x="0" y="0"/>
          <a:chExt cx="0" cy="0"/>
        </a:xfrm>
      </p:grpSpPr>
      <p:sp>
        <p:nvSpPr>
          <p:cNvPr id="14" name="Slide Number Placeholder 10">
            <a:extLst>
              <a:ext uri="{FF2B5EF4-FFF2-40B4-BE49-F238E27FC236}">
                <a16:creationId xmlns:a16="http://schemas.microsoft.com/office/drawing/2014/main" id="{4D1BD1F6-85CE-414C-AA94-A410D3657A74}"/>
              </a:ext>
            </a:extLst>
          </p:cNvPr>
          <p:cNvSpPr>
            <a:spLocks noGrp="1"/>
          </p:cNvSpPr>
          <p:nvPr>
            <p:ph type="sldNum" sz="quarter" idx="10"/>
          </p:nvPr>
        </p:nvSpPr>
        <p:spPr>
          <a:xfrm>
            <a:off x="9040813" y="6548147"/>
            <a:ext cx="2743200" cy="122400"/>
          </a:xfrm>
          <a:prstGeom prst="rect">
            <a:avLst/>
          </a:prstGeom>
        </p:spPr>
        <p:txBody>
          <a:bodyPr lIns="0" tIns="0" rIns="0" bIns="0"/>
          <a:lstStyle>
            <a:lvl1pPr algn="r">
              <a:defRPr sz="800">
                <a:solidFill>
                  <a:schemeClr val="bg1"/>
                </a:solidFill>
              </a:defRPr>
            </a:lvl1pPr>
          </a:lstStyle>
          <a:p>
            <a:fld id="{ACE40072-2050-E24D-B430-547640EDA0F9}" type="slidenum">
              <a:rPr lang="en-GB" smtClean="0"/>
              <a:pPr/>
              <a:t>‹#›</a:t>
            </a:fld>
            <a:endParaRPr lang="en-GB"/>
          </a:p>
        </p:txBody>
      </p:sp>
      <p:sp>
        <p:nvSpPr>
          <p:cNvPr id="6" name="Title 1">
            <a:extLst>
              <a:ext uri="{FF2B5EF4-FFF2-40B4-BE49-F238E27FC236}">
                <a16:creationId xmlns:a16="http://schemas.microsoft.com/office/drawing/2014/main" id="{2118BAC2-F92A-8A48-8A09-EF5EB22BED7C}"/>
              </a:ext>
            </a:extLst>
          </p:cNvPr>
          <p:cNvSpPr>
            <a:spLocks noGrp="1"/>
          </p:cNvSpPr>
          <p:nvPr>
            <p:ph type="title" hasCustomPrompt="1"/>
          </p:nvPr>
        </p:nvSpPr>
        <p:spPr>
          <a:xfrm>
            <a:off x="379937" y="349368"/>
            <a:ext cx="8516413" cy="395878"/>
          </a:xfrm>
        </p:spPr>
        <p:txBody>
          <a:bodyPr wrap="square" anchor="t" anchorCtr="0">
            <a:spAutoFit/>
          </a:bodyPr>
          <a:lstStyle>
            <a:lvl1pPr>
              <a:lnSpc>
                <a:spcPct val="85000"/>
              </a:lnSpc>
              <a:defRPr lang="en-GB" sz="3000" b="1" kern="1200" spc="10" baseline="0" dirty="0">
                <a:solidFill>
                  <a:schemeClr val="bg1"/>
                </a:solidFill>
                <a:latin typeface="+mj-lt"/>
                <a:ea typeface="+mj-ea"/>
                <a:cs typeface="+mj-cs"/>
              </a:defRPr>
            </a:lvl1pPr>
          </a:lstStyle>
          <a:p>
            <a:r>
              <a:rPr lang="en-US" dirty="0"/>
              <a:t>Insert heading</a:t>
            </a:r>
            <a:endParaRPr lang="en-GB" dirty="0"/>
          </a:p>
        </p:txBody>
      </p:sp>
      <p:sp>
        <p:nvSpPr>
          <p:cNvPr id="7" name="Text Placeholder 17">
            <a:extLst>
              <a:ext uri="{FF2B5EF4-FFF2-40B4-BE49-F238E27FC236}">
                <a16:creationId xmlns:a16="http://schemas.microsoft.com/office/drawing/2014/main" id="{8C412BA8-78F8-0E48-AB14-09AF96079BE0}"/>
              </a:ext>
            </a:extLst>
          </p:cNvPr>
          <p:cNvSpPr>
            <a:spLocks noGrp="1"/>
          </p:cNvSpPr>
          <p:nvPr>
            <p:ph type="body" sz="quarter" idx="15" hasCustomPrompt="1"/>
          </p:nvPr>
        </p:nvSpPr>
        <p:spPr>
          <a:xfrm>
            <a:off x="378963" y="779765"/>
            <a:ext cx="8517512" cy="313350"/>
          </a:xfrm>
        </p:spPr>
        <p:txBody>
          <a:bodyPr wrap="square" tIns="36000" anchor="t" anchorCtr="0">
            <a:spAutoFit/>
          </a:bodyPr>
          <a:lstStyle>
            <a:lvl1pPr marL="0" indent="0" algn="l" defTabSz="914377" rtl="0" eaLnBrk="1" latinLnBrk="0" hangingPunct="1">
              <a:lnSpc>
                <a:spcPct val="90000"/>
              </a:lnSpc>
              <a:spcBef>
                <a:spcPct val="0"/>
              </a:spcBef>
              <a:buNone/>
              <a:defRPr lang="en-US" sz="2000" b="0" kern="1200" dirty="0" smtClean="0">
                <a:solidFill>
                  <a:schemeClr val="bg2"/>
                </a:solidFill>
                <a:latin typeface="+mj-lt"/>
                <a:ea typeface="+mj-ea"/>
                <a:cs typeface="+mj-cs"/>
              </a:defRPr>
            </a:lvl1pPr>
          </a:lstStyle>
          <a:p>
            <a:pPr lvl="0"/>
            <a:r>
              <a:rPr lang="en-US" dirty="0"/>
              <a:t>Insert subheading</a:t>
            </a:r>
          </a:p>
        </p:txBody>
      </p:sp>
      <p:pic>
        <p:nvPicPr>
          <p:cNvPr id="8" name="Picture 7">
            <a:extLst>
              <a:ext uri="{FF2B5EF4-FFF2-40B4-BE49-F238E27FC236}">
                <a16:creationId xmlns:a16="http://schemas.microsoft.com/office/drawing/2014/main" id="{18DD563F-C598-A44D-9B06-DAD8BA5B30FC}"/>
              </a:ext>
            </a:extLst>
          </p:cNvPr>
          <p:cNvPicPr>
            <a:picLocks noChangeAspect="1"/>
          </p:cNvPicPr>
          <p:nvPr userDrawn="1"/>
        </p:nvPicPr>
        <p:blipFill>
          <a:blip r:embed="rId2"/>
          <a:stretch>
            <a:fillRect/>
          </a:stretch>
        </p:blipFill>
        <p:spPr>
          <a:xfrm>
            <a:off x="329345" y="6422155"/>
            <a:ext cx="455455" cy="374802"/>
          </a:xfrm>
          <a:prstGeom prst="rect">
            <a:avLst/>
          </a:prstGeom>
        </p:spPr>
      </p:pic>
    </p:spTree>
    <p:extLst>
      <p:ext uri="{BB962C8B-B14F-4D97-AF65-F5344CB8AC3E}">
        <p14:creationId xmlns:p14="http://schemas.microsoft.com/office/powerpoint/2010/main" val="3718224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ings + Text // Dark">
    <p:bg>
      <p:bgPr>
        <a:solidFill>
          <a:schemeClr val="accent1"/>
        </a:solidFill>
        <a:effectLst/>
      </p:bgPr>
    </p:bg>
    <p:spTree>
      <p:nvGrpSpPr>
        <p:cNvPr id="1" name=""/>
        <p:cNvGrpSpPr/>
        <p:nvPr/>
      </p:nvGrpSpPr>
      <p:grpSpPr>
        <a:xfrm>
          <a:off x="0" y="0"/>
          <a:ext cx="0" cy="0"/>
          <a:chOff x="0" y="0"/>
          <a:chExt cx="0" cy="0"/>
        </a:xfrm>
      </p:grpSpPr>
      <p:sp>
        <p:nvSpPr>
          <p:cNvPr id="5" name="Slide Number Placeholder 10">
            <a:extLst>
              <a:ext uri="{FF2B5EF4-FFF2-40B4-BE49-F238E27FC236}">
                <a16:creationId xmlns:a16="http://schemas.microsoft.com/office/drawing/2014/main" id="{72A58B89-7564-C04F-AFB4-DE5883179CCB}"/>
              </a:ext>
            </a:extLst>
          </p:cNvPr>
          <p:cNvSpPr>
            <a:spLocks noGrp="1"/>
          </p:cNvSpPr>
          <p:nvPr>
            <p:ph type="sldNum" sz="quarter" idx="10"/>
          </p:nvPr>
        </p:nvSpPr>
        <p:spPr>
          <a:xfrm>
            <a:off x="9040813" y="6548147"/>
            <a:ext cx="2743200" cy="122400"/>
          </a:xfrm>
          <a:prstGeom prst="rect">
            <a:avLst/>
          </a:prstGeom>
        </p:spPr>
        <p:txBody>
          <a:bodyPr lIns="0" tIns="0" rIns="0" bIns="0"/>
          <a:lstStyle>
            <a:lvl1pPr algn="r">
              <a:defRPr sz="800">
                <a:solidFill>
                  <a:schemeClr val="tx1"/>
                </a:solidFill>
              </a:defRPr>
            </a:lvl1pPr>
          </a:lstStyle>
          <a:p>
            <a:fld id="{ACE40072-2050-E24D-B430-547640EDA0F9}" type="slidenum">
              <a:rPr lang="en-GB" smtClean="0"/>
              <a:pPr/>
              <a:t>‹#›</a:t>
            </a:fld>
            <a:endParaRPr lang="en-GB" dirty="0"/>
          </a:p>
        </p:txBody>
      </p:sp>
      <p:sp>
        <p:nvSpPr>
          <p:cNvPr id="9" name="Title 1">
            <a:extLst>
              <a:ext uri="{FF2B5EF4-FFF2-40B4-BE49-F238E27FC236}">
                <a16:creationId xmlns:a16="http://schemas.microsoft.com/office/drawing/2014/main" id="{5398367E-8156-B04B-9206-395C4041A62A}"/>
              </a:ext>
            </a:extLst>
          </p:cNvPr>
          <p:cNvSpPr>
            <a:spLocks noGrp="1"/>
          </p:cNvSpPr>
          <p:nvPr>
            <p:ph type="title" hasCustomPrompt="1"/>
          </p:nvPr>
        </p:nvSpPr>
        <p:spPr>
          <a:xfrm>
            <a:off x="379937" y="349368"/>
            <a:ext cx="8516413" cy="395878"/>
          </a:xfrm>
        </p:spPr>
        <p:txBody>
          <a:bodyPr wrap="square" anchor="t" anchorCtr="0">
            <a:sp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heading</a:t>
            </a:r>
            <a:endParaRPr lang="en-GB" dirty="0"/>
          </a:p>
        </p:txBody>
      </p:sp>
      <p:sp>
        <p:nvSpPr>
          <p:cNvPr id="10" name="Text Placeholder 17">
            <a:extLst>
              <a:ext uri="{FF2B5EF4-FFF2-40B4-BE49-F238E27FC236}">
                <a16:creationId xmlns:a16="http://schemas.microsoft.com/office/drawing/2014/main" id="{B2133B25-6341-4748-84A6-7371CF0AF7AF}"/>
              </a:ext>
            </a:extLst>
          </p:cNvPr>
          <p:cNvSpPr>
            <a:spLocks noGrp="1"/>
          </p:cNvSpPr>
          <p:nvPr>
            <p:ph type="body" sz="quarter" idx="15" hasCustomPrompt="1"/>
          </p:nvPr>
        </p:nvSpPr>
        <p:spPr>
          <a:xfrm>
            <a:off x="378963" y="779765"/>
            <a:ext cx="8517512" cy="313350"/>
          </a:xfrm>
        </p:spPr>
        <p:txBody>
          <a:bodyPr wrap="square" tIns="36000" anchor="t" anchorCtr="0">
            <a:spAutoFit/>
          </a:bodyPr>
          <a:lstStyle>
            <a:lvl1pPr marL="0" indent="0" algn="l" defTabSz="914377" rtl="0" eaLnBrk="1" latinLnBrk="0" hangingPunct="1">
              <a:lnSpc>
                <a:spcPct val="90000"/>
              </a:lnSpc>
              <a:spcBef>
                <a:spcPct val="0"/>
              </a:spcBef>
              <a:buNone/>
              <a:defRPr lang="en-US" sz="2000" b="0" kern="1200" dirty="0" smtClean="0">
                <a:solidFill>
                  <a:schemeClr val="tx1"/>
                </a:solidFill>
                <a:latin typeface="+mj-lt"/>
                <a:ea typeface="+mj-ea"/>
                <a:cs typeface="+mj-cs"/>
              </a:defRPr>
            </a:lvl1pPr>
          </a:lstStyle>
          <a:p>
            <a:pPr lvl="0"/>
            <a:r>
              <a:rPr lang="en-US" dirty="0"/>
              <a:t>Insert subheading</a:t>
            </a:r>
          </a:p>
        </p:txBody>
      </p:sp>
      <p:sp>
        <p:nvSpPr>
          <p:cNvPr id="11" name="Text Placeholder 4">
            <a:extLst>
              <a:ext uri="{FF2B5EF4-FFF2-40B4-BE49-F238E27FC236}">
                <a16:creationId xmlns:a16="http://schemas.microsoft.com/office/drawing/2014/main" id="{80A015B7-06A2-C74D-93EF-585504641052}"/>
              </a:ext>
            </a:extLst>
          </p:cNvPr>
          <p:cNvSpPr>
            <a:spLocks noGrp="1"/>
          </p:cNvSpPr>
          <p:nvPr>
            <p:ph type="body" sz="quarter" idx="17"/>
          </p:nvPr>
        </p:nvSpPr>
        <p:spPr>
          <a:xfrm>
            <a:off x="382207" y="1544257"/>
            <a:ext cx="7552117" cy="4816856"/>
          </a:xfrm>
        </p:spPr>
        <p:txBody>
          <a:bodyPr>
            <a:noAutofit/>
          </a:bodyPr>
          <a:lstStyle>
            <a:lvl1pPr marL="0" indent="0">
              <a:lnSpc>
                <a:spcPct val="85000"/>
              </a:lnSpc>
              <a:buClr>
                <a:schemeClr val="tx1"/>
              </a:buClr>
              <a:buNone/>
              <a:defRPr sz="4600">
                <a:solidFill>
                  <a:schemeClr val="tx1"/>
                </a:solidFill>
              </a:defRPr>
            </a:lvl1pPr>
            <a:lvl2pPr marL="288000" indent="-288000">
              <a:lnSpc>
                <a:spcPct val="85000"/>
              </a:lnSpc>
              <a:buClr>
                <a:schemeClr val="tx1"/>
              </a:buClr>
              <a:defRPr sz="4600">
                <a:solidFill>
                  <a:schemeClr val="tx1"/>
                </a:solidFill>
              </a:defRPr>
            </a:lvl2pPr>
            <a:lvl3pPr marL="720000" indent="-504000">
              <a:lnSpc>
                <a:spcPct val="85000"/>
              </a:lnSpc>
              <a:buClr>
                <a:schemeClr val="tx1"/>
              </a:buClr>
              <a:buFont typeface="System Font"/>
              <a:buChar char="–"/>
              <a:defRPr sz="4600">
                <a:solidFill>
                  <a:schemeClr val="tx1"/>
                </a:solidFill>
              </a:defRPr>
            </a:lvl3pPr>
            <a:lvl4pPr marL="0" indent="0">
              <a:lnSpc>
                <a:spcPct val="85000"/>
              </a:lnSpc>
              <a:buClr>
                <a:schemeClr val="tx1"/>
              </a:buClr>
              <a:buNone/>
              <a:defRPr sz="3000">
                <a:solidFill>
                  <a:schemeClr val="tx1"/>
                </a:solidFill>
              </a:defRPr>
            </a:lvl4pPr>
            <a:lvl5pPr marL="252000" indent="-252000">
              <a:lnSpc>
                <a:spcPct val="90000"/>
              </a:lnSpc>
              <a:spcBef>
                <a:spcPts val="1000"/>
              </a:spcBef>
              <a:buClr>
                <a:schemeClr val="tx1"/>
              </a:buClr>
              <a:defRPr sz="3000">
                <a:solidFill>
                  <a:schemeClr val="tx1"/>
                </a:solidFill>
              </a:defRPr>
            </a:lvl5pPr>
            <a:lvl6pPr marL="504000" indent="-360000">
              <a:lnSpc>
                <a:spcPct val="90000"/>
              </a:lnSpc>
              <a:buClr>
                <a:schemeClr val="tx1"/>
              </a:buClr>
              <a:buFont typeface="System Font"/>
              <a:buChar char="–"/>
              <a:defRPr sz="3000">
                <a:solidFill>
                  <a:schemeClr val="tx1"/>
                </a:solidFill>
              </a:defRPr>
            </a:lvl6pPr>
            <a:lvl7pPr marL="0" indent="0">
              <a:buClr>
                <a:schemeClr val="tx1"/>
              </a:buClr>
              <a:buNone/>
              <a:defRPr sz="2400" spc="40" baseline="0">
                <a:solidFill>
                  <a:schemeClr val="tx1"/>
                </a:solidFill>
              </a:defRPr>
            </a:lvl7pPr>
            <a:lvl8pPr marL="252000" indent="-252000">
              <a:spcBef>
                <a:spcPts val="500"/>
              </a:spcBef>
              <a:buClr>
                <a:schemeClr val="tx1"/>
              </a:buClr>
              <a:defRPr sz="2400">
                <a:solidFill>
                  <a:schemeClr val="tx1"/>
                </a:solidFill>
              </a:defRPr>
            </a:lvl8pPr>
            <a:lvl9pPr marL="360000" indent="-252000">
              <a:buClr>
                <a:schemeClr val="tx1"/>
              </a:buClr>
              <a:buFont typeface="System Font"/>
              <a:buChar char="–"/>
              <a:defRPr>
                <a:solidFill>
                  <a:schemeClr val="tx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pic>
        <p:nvPicPr>
          <p:cNvPr id="13" name="Picture 12">
            <a:extLst>
              <a:ext uri="{FF2B5EF4-FFF2-40B4-BE49-F238E27FC236}">
                <a16:creationId xmlns:a16="http://schemas.microsoft.com/office/drawing/2014/main" id="{60A485E3-02D0-B04B-AF3C-5B825CF0E93D}"/>
              </a:ext>
            </a:extLst>
          </p:cNvPr>
          <p:cNvPicPr>
            <a:picLocks noChangeAspect="1"/>
          </p:cNvPicPr>
          <p:nvPr userDrawn="1"/>
        </p:nvPicPr>
        <p:blipFill>
          <a:blip r:embed="rId2"/>
          <a:stretch>
            <a:fillRect/>
          </a:stretch>
        </p:blipFill>
        <p:spPr>
          <a:xfrm>
            <a:off x="329345" y="6422155"/>
            <a:ext cx="455455" cy="374801"/>
          </a:xfrm>
          <a:prstGeom prst="rect">
            <a:avLst/>
          </a:prstGeom>
        </p:spPr>
      </p:pic>
    </p:spTree>
    <p:extLst>
      <p:ext uri="{BB962C8B-B14F-4D97-AF65-F5344CB8AC3E}">
        <p14:creationId xmlns:p14="http://schemas.microsoft.com/office/powerpoint/2010/main" val="4046390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ings + Text // Ligh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4B08F05-402C-5344-80CB-C1F024812BCB}"/>
              </a:ext>
            </a:extLst>
          </p:cNvPr>
          <p:cNvSpPr>
            <a:spLocks noGrp="1"/>
          </p:cNvSpPr>
          <p:nvPr>
            <p:ph type="title" hasCustomPrompt="1"/>
          </p:nvPr>
        </p:nvSpPr>
        <p:spPr>
          <a:xfrm>
            <a:off x="379937" y="349368"/>
            <a:ext cx="8516413" cy="395878"/>
          </a:xfrm>
        </p:spPr>
        <p:txBody>
          <a:bodyPr wrap="square" anchor="t" anchorCtr="0">
            <a:spAutoFit/>
          </a:bodyPr>
          <a:lstStyle>
            <a:lvl1pPr>
              <a:lnSpc>
                <a:spcPct val="85000"/>
              </a:lnSpc>
              <a:defRPr lang="en-GB" sz="3000" b="1" kern="1200" spc="10" baseline="0" dirty="0">
                <a:solidFill>
                  <a:schemeClr val="bg1"/>
                </a:solidFill>
                <a:latin typeface="+mj-lt"/>
                <a:ea typeface="+mj-ea"/>
                <a:cs typeface="+mj-cs"/>
              </a:defRPr>
            </a:lvl1pPr>
          </a:lstStyle>
          <a:p>
            <a:r>
              <a:rPr lang="en-US" dirty="0"/>
              <a:t>Insert heading</a:t>
            </a:r>
            <a:endParaRPr lang="en-GB" dirty="0"/>
          </a:p>
        </p:txBody>
      </p:sp>
      <p:sp>
        <p:nvSpPr>
          <p:cNvPr id="8" name="Text Placeholder 17">
            <a:extLst>
              <a:ext uri="{FF2B5EF4-FFF2-40B4-BE49-F238E27FC236}">
                <a16:creationId xmlns:a16="http://schemas.microsoft.com/office/drawing/2014/main" id="{0967AB97-AD89-7648-A2B8-2EB14508B39C}"/>
              </a:ext>
            </a:extLst>
          </p:cNvPr>
          <p:cNvSpPr>
            <a:spLocks noGrp="1"/>
          </p:cNvSpPr>
          <p:nvPr>
            <p:ph type="body" sz="quarter" idx="15" hasCustomPrompt="1"/>
          </p:nvPr>
        </p:nvSpPr>
        <p:spPr>
          <a:xfrm>
            <a:off x="378963" y="779765"/>
            <a:ext cx="8517512" cy="313350"/>
          </a:xfrm>
        </p:spPr>
        <p:txBody>
          <a:bodyPr wrap="square" tIns="36000" anchor="t" anchorCtr="0">
            <a:spAutoFit/>
          </a:bodyPr>
          <a:lstStyle>
            <a:lvl1pPr marL="0" indent="0" algn="l" defTabSz="914377" rtl="0" eaLnBrk="1" latinLnBrk="0" hangingPunct="1">
              <a:lnSpc>
                <a:spcPct val="90000"/>
              </a:lnSpc>
              <a:spcBef>
                <a:spcPct val="0"/>
              </a:spcBef>
              <a:buNone/>
              <a:defRPr lang="en-US" sz="2000" b="0" kern="1200" dirty="0" smtClean="0">
                <a:solidFill>
                  <a:schemeClr val="bg2"/>
                </a:solidFill>
                <a:latin typeface="+mj-lt"/>
                <a:ea typeface="+mj-ea"/>
                <a:cs typeface="+mj-cs"/>
              </a:defRPr>
            </a:lvl1pPr>
          </a:lstStyle>
          <a:p>
            <a:pPr lvl="0"/>
            <a:r>
              <a:rPr lang="en-US" dirty="0"/>
              <a:t>Insert subheading</a:t>
            </a:r>
          </a:p>
        </p:txBody>
      </p:sp>
      <p:sp>
        <p:nvSpPr>
          <p:cNvPr id="9" name="Slide Number Placeholder 10">
            <a:extLst>
              <a:ext uri="{FF2B5EF4-FFF2-40B4-BE49-F238E27FC236}">
                <a16:creationId xmlns:a16="http://schemas.microsoft.com/office/drawing/2014/main" id="{9D574E1A-F7E0-7A46-962E-0013A8BBA7AE}"/>
              </a:ext>
            </a:extLst>
          </p:cNvPr>
          <p:cNvSpPr>
            <a:spLocks noGrp="1"/>
          </p:cNvSpPr>
          <p:nvPr>
            <p:ph type="sldNum" sz="quarter" idx="10"/>
          </p:nvPr>
        </p:nvSpPr>
        <p:spPr>
          <a:xfrm>
            <a:off x="9040813" y="6548147"/>
            <a:ext cx="2743200" cy="122400"/>
          </a:xfrm>
          <a:prstGeom prst="rect">
            <a:avLst/>
          </a:prstGeom>
        </p:spPr>
        <p:txBody>
          <a:bodyPr lIns="0" tIns="0" rIns="0" bIns="0"/>
          <a:lstStyle>
            <a:lvl1pPr algn="r">
              <a:defRPr sz="800">
                <a:solidFill>
                  <a:schemeClr val="bg1"/>
                </a:solidFill>
              </a:defRPr>
            </a:lvl1pPr>
          </a:lstStyle>
          <a:p>
            <a:fld id="{ACE40072-2050-E24D-B430-547640EDA0F9}" type="slidenum">
              <a:rPr lang="en-GB" smtClean="0"/>
              <a:pPr/>
              <a:t>‹#›</a:t>
            </a:fld>
            <a:endParaRPr lang="en-GB" dirty="0"/>
          </a:p>
        </p:txBody>
      </p:sp>
      <p:sp>
        <p:nvSpPr>
          <p:cNvPr id="12" name="Text Placeholder 4">
            <a:extLst>
              <a:ext uri="{FF2B5EF4-FFF2-40B4-BE49-F238E27FC236}">
                <a16:creationId xmlns:a16="http://schemas.microsoft.com/office/drawing/2014/main" id="{212EEA5C-D4BE-F640-80E6-A69709CBA917}"/>
              </a:ext>
            </a:extLst>
          </p:cNvPr>
          <p:cNvSpPr>
            <a:spLocks noGrp="1"/>
          </p:cNvSpPr>
          <p:nvPr>
            <p:ph type="body" sz="quarter" idx="17"/>
          </p:nvPr>
        </p:nvSpPr>
        <p:spPr>
          <a:xfrm>
            <a:off x="382207" y="1544257"/>
            <a:ext cx="7552117" cy="4816856"/>
          </a:xfrm>
        </p:spPr>
        <p:txBody>
          <a:bodyPr>
            <a:noAutofit/>
          </a:bodyPr>
          <a:lstStyle>
            <a:lvl1pPr marL="0" indent="0">
              <a:lnSpc>
                <a:spcPct val="85000"/>
              </a:lnSpc>
              <a:buClr>
                <a:schemeClr val="bg1"/>
              </a:buClr>
              <a:buNone/>
              <a:defRPr sz="4600">
                <a:solidFill>
                  <a:schemeClr val="bg1"/>
                </a:solidFill>
              </a:defRPr>
            </a:lvl1pPr>
            <a:lvl2pPr marL="288000" indent="-288000">
              <a:lnSpc>
                <a:spcPct val="85000"/>
              </a:lnSpc>
              <a:buClr>
                <a:schemeClr val="bg1"/>
              </a:buClr>
              <a:defRPr sz="4600">
                <a:solidFill>
                  <a:schemeClr val="bg1"/>
                </a:solidFill>
              </a:defRPr>
            </a:lvl2pPr>
            <a:lvl3pPr marL="720000" indent="-504000">
              <a:lnSpc>
                <a:spcPct val="85000"/>
              </a:lnSpc>
              <a:buClr>
                <a:schemeClr val="bg1"/>
              </a:buClr>
              <a:buFont typeface="System Font"/>
              <a:buChar char="–"/>
              <a:defRPr sz="4600">
                <a:solidFill>
                  <a:schemeClr val="bg1"/>
                </a:solidFill>
              </a:defRPr>
            </a:lvl3pPr>
            <a:lvl4pPr marL="0" indent="0">
              <a:lnSpc>
                <a:spcPct val="85000"/>
              </a:lnSpc>
              <a:buClr>
                <a:schemeClr val="bg1"/>
              </a:buClr>
              <a:buNone/>
              <a:defRPr sz="3000">
                <a:solidFill>
                  <a:schemeClr val="bg1"/>
                </a:solidFill>
              </a:defRPr>
            </a:lvl4pPr>
            <a:lvl5pPr marL="252000" indent="-252000">
              <a:lnSpc>
                <a:spcPct val="90000"/>
              </a:lnSpc>
              <a:spcBef>
                <a:spcPts val="1000"/>
              </a:spcBef>
              <a:buClr>
                <a:schemeClr val="bg1"/>
              </a:buClr>
              <a:defRPr sz="3000">
                <a:solidFill>
                  <a:schemeClr val="bg1"/>
                </a:solidFill>
              </a:defRPr>
            </a:lvl5pPr>
            <a:lvl6pPr marL="504000" indent="-360000">
              <a:lnSpc>
                <a:spcPct val="90000"/>
              </a:lnSpc>
              <a:buClr>
                <a:schemeClr val="bg1"/>
              </a:buClr>
              <a:buFont typeface="System Font"/>
              <a:buChar char="–"/>
              <a:defRPr sz="3000">
                <a:solidFill>
                  <a:schemeClr val="bg1"/>
                </a:solidFill>
              </a:defRPr>
            </a:lvl6pPr>
            <a:lvl7pPr marL="0" indent="0">
              <a:buClr>
                <a:schemeClr val="bg1"/>
              </a:buClr>
              <a:buNone/>
              <a:defRPr sz="2400" spc="40" baseline="0">
                <a:solidFill>
                  <a:schemeClr val="bg1"/>
                </a:solidFill>
              </a:defRPr>
            </a:lvl7pPr>
            <a:lvl8pPr marL="252000" indent="-252000">
              <a:spcBef>
                <a:spcPts val="500"/>
              </a:spcBef>
              <a:buClr>
                <a:schemeClr val="bg1"/>
              </a:buClr>
              <a:defRPr sz="2400">
                <a:solidFill>
                  <a:schemeClr val="bg1"/>
                </a:solidFill>
              </a:defRPr>
            </a:lvl8pPr>
            <a:lvl9pPr marL="360000" indent="-252000">
              <a:buClr>
                <a:schemeClr val="bg1"/>
              </a:buClr>
              <a:buFont typeface="System Font"/>
              <a:buChar char="–"/>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pic>
        <p:nvPicPr>
          <p:cNvPr id="10" name="Picture 9">
            <a:extLst>
              <a:ext uri="{FF2B5EF4-FFF2-40B4-BE49-F238E27FC236}">
                <a16:creationId xmlns:a16="http://schemas.microsoft.com/office/drawing/2014/main" id="{F167DDE1-9382-7245-8651-C12919F5767C}"/>
              </a:ext>
            </a:extLst>
          </p:cNvPr>
          <p:cNvPicPr>
            <a:picLocks noChangeAspect="1"/>
          </p:cNvPicPr>
          <p:nvPr userDrawn="1"/>
        </p:nvPicPr>
        <p:blipFill>
          <a:blip r:embed="rId2"/>
          <a:stretch>
            <a:fillRect/>
          </a:stretch>
        </p:blipFill>
        <p:spPr>
          <a:xfrm>
            <a:off x="329345" y="6422155"/>
            <a:ext cx="455455" cy="374802"/>
          </a:xfrm>
          <a:prstGeom prst="rect">
            <a:avLst/>
          </a:prstGeom>
        </p:spPr>
      </p:pic>
    </p:spTree>
    <p:extLst>
      <p:ext uri="{BB962C8B-B14F-4D97-AF65-F5344CB8AC3E}">
        <p14:creationId xmlns:p14="http://schemas.microsoft.com/office/powerpoint/2010/main" val="1531523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ings + Content + Sidebar // Dark">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DB3A7D2-AB40-7E46-99F9-68453D28673E}"/>
              </a:ext>
            </a:extLst>
          </p:cNvPr>
          <p:cNvSpPr/>
          <p:nvPr userDrawn="1"/>
        </p:nvSpPr>
        <p:spPr>
          <a:xfrm>
            <a:off x="8503920" y="0"/>
            <a:ext cx="368808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Slide Number Placeholder 10">
            <a:extLst>
              <a:ext uri="{FF2B5EF4-FFF2-40B4-BE49-F238E27FC236}">
                <a16:creationId xmlns:a16="http://schemas.microsoft.com/office/drawing/2014/main" id="{4D1BD1F6-85CE-414C-AA94-A410D3657A74}"/>
              </a:ext>
            </a:extLst>
          </p:cNvPr>
          <p:cNvSpPr>
            <a:spLocks noGrp="1"/>
          </p:cNvSpPr>
          <p:nvPr>
            <p:ph type="sldNum" sz="quarter" idx="10"/>
          </p:nvPr>
        </p:nvSpPr>
        <p:spPr>
          <a:xfrm>
            <a:off x="9040813" y="6548147"/>
            <a:ext cx="2743200" cy="122400"/>
          </a:xfrm>
          <a:prstGeom prst="rect">
            <a:avLst/>
          </a:prstGeom>
        </p:spPr>
        <p:txBody>
          <a:bodyPr lIns="0" tIns="0" rIns="0" bIns="0"/>
          <a:lstStyle>
            <a:lvl1pPr algn="r">
              <a:defRPr sz="800">
                <a:solidFill>
                  <a:schemeClr val="bg1"/>
                </a:solidFill>
              </a:defRPr>
            </a:lvl1pPr>
          </a:lstStyle>
          <a:p>
            <a:fld id="{ACE40072-2050-E24D-B430-547640EDA0F9}" type="slidenum">
              <a:rPr lang="en-GB" smtClean="0"/>
              <a:pPr/>
              <a:t>‹#›</a:t>
            </a:fld>
            <a:endParaRPr lang="en-GB" dirty="0"/>
          </a:p>
        </p:txBody>
      </p:sp>
      <p:cxnSp>
        <p:nvCxnSpPr>
          <p:cNvPr id="3" name="Straight Connector 2">
            <a:extLst>
              <a:ext uri="{FF2B5EF4-FFF2-40B4-BE49-F238E27FC236}">
                <a16:creationId xmlns:a16="http://schemas.microsoft.com/office/drawing/2014/main" id="{B209AC2C-DE81-204D-B67E-DA4C21736390}"/>
              </a:ext>
            </a:extLst>
          </p:cNvPr>
          <p:cNvCxnSpPr>
            <a:cxnSpLocks/>
          </p:cNvCxnSpPr>
          <p:nvPr userDrawn="1"/>
        </p:nvCxnSpPr>
        <p:spPr>
          <a:xfrm>
            <a:off x="9088251" y="1106562"/>
            <a:ext cx="2700338"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B668B086-3F71-2E45-8C06-9296DDEBF13D}"/>
              </a:ext>
            </a:extLst>
          </p:cNvPr>
          <p:cNvSpPr>
            <a:spLocks noGrp="1"/>
          </p:cNvSpPr>
          <p:nvPr>
            <p:ph type="title" hasCustomPrompt="1"/>
          </p:nvPr>
        </p:nvSpPr>
        <p:spPr>
          <a:xfrm>
            <a:off x="379937" y="349368"/>
            <a:ext cx="7554387" cy="395878"/>
          </a:xfrm>
        </p:spPr>
        <p:txBody>
          <a:bodyPr wrap="square" anchor="t" anchorCtr="0">
            <a:sp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heading</a:t>
            </a:r>
            <a:endParaRPr lang="en-GB" dirty="0"/>
          </a:p>
        </p:txBody>
      </p:sp>
      <p:sp>
        <p:nvSpPr>
          <p:cNvPr id="18" name="Text Placeholder 17">
            <a:extLst>
              <a:ext uri="{FF2B5EF4-FFF2-40B4-BE49-F238E27FC236}">
                <a16:creationId xmlns:a16="http://schemas.microsoft.com/office/drawing/2014/main" id="{0887C519-4436-DE4F-805C-708B67C9AFD6}"/>
              </a:ext>
            </a:extLst>
          </p:cNvPr>
          <p:cNvSpPr>
            <a:spLocks noGrp="1"/>
          </p:cNvSpPr>
          <p:nvPr>
            <p:ph type="body" sz="quarter" idx="15" hasCustomPrompt="1"/>
          </p:nvPr>
        </p:nvSpPr>
        <p:spPr>
          <a:xfrm>
            <a:off x="378963" y="779765"/>
            <a:ext cx="7555362" cy="313350"/>
          </a:xfrm>
        </p:spPr>
        <p:txBody>
          <a:bodyPr wrap="square" tIns="36000" anchor="t" anchorCtr="0">
            <a:spAutoFit/>
          </a:bodyPr>
          <a:lstStyle>
            <a:lvl1pPr marL="0" indent="0" algn="l" defTabSz="914377" rtl="0" eaLnBrk="1" latinLnBrk="0" hangingPunct="1">
              <a:lnSpc>
                <a:spcPct val="90000"/>
              </a:lnSpc>
              <a:spcBef>
                <a:spcPct val="0"/>
              </a:spcBef>
              <a:buNone/>
              <a:defRPr lang="en-US" sz="2000" b="0" kern="1200" dirty="0" smtClean="0">
                <a:solidFill>
                  <a:schemeClr val="tx1"/>
                </a:solidFill>
                <a:latin typeface="+mj-lt"/>
                <a:ea typeface="+mj-ea"/>
                <a:cs typeface="+mj-cs"/>
              </a:defRPr>
            </a:lvl1pPr>
          </a:lstStyle>
          <a:p>
            <a:pPr lvl="0"/>
            <a:r>
              <a:rPr lang="en-US" dirty="0"/>
              <a:t>Insert subheading</a:t>
            </a:r>
          </a:p>
        </p:txBody>
      </p:sp>
      <p:sp>
        <p:nvSpPr>
          <p:cNvPr id="13" name="Text Placeholder 4">
            <a:extLst>
              <a:ext uri="{FF2B5EF4-FFF2-40B4-BE49-F238E27FC236}">
                <a16:creationId xmlns:a16="http://schemas.microsoft.com/office/drawing/2014/main" id="{894464A4-3DE5-D240-A1F7-FC40A86862A0}"/>
              </a:ext>
            </a:extLst>
          </p:cNvPr>
          <p:cNvSpPr>
            <a:spLocks noGrp="1"/>
          </p:cNvSpPr>
          <p:nvPr>
            <p:ph type="body" sz="quarter" idx="17"/>
          </p:nvPr>
        </p:nvSpPr>
        <p:spPr>
          <a:xfrm>
            <a:off x="382207" y="1544257"/>
            <a:ext cx="7552117" cy="4816856"/>
          </a:xfrm>
        </p:spPr>
        <p:txBody>
          <a:bodyPr>
            <a:noAutofit/>
          </a:bodyPr>
          <a:lstStyle>
            <a:lvl1pPr marL="0" indent="0">
              <a:lnSpc>
                <a:spcPct val="85000"/>
              </a:lnSpc>
              <a:buClr>
                <a:schemeClr val="tx1"/>
              </a:buClr>
              <a:buNone/>
              <a:defRPr sz="4600">
                <a:solidFill>
                  <a:schemeClr val="tx1"/>
                </a:solidFill>
              </a:defRPr>
            </a:lvl1pPr>
            <a:lvl2pPr marL="288000" indent="-288000">
              <a:lnSpc>
                <a:spcPct val="85000"/>
              </a:lnSpc>
              <a:buClr>
                <a:schemeClr val="tx1"/>
              </a:buClr>
              <a:defRPr sz="4600">
                <a:solidFill>
                  <a:schemeClr val="tx1"/>
                </a:solidFill>
              </a:defRPr>
            </a:lvl2pPr>
            <a:lvl3pPr marL="720000" indent="-504000">
              <a:lnSpc>
                <a:spcPct val="85000"/>
              </a:lnSpc>
              <a:buClr>
                <a:schemeClr val="tx1"/>
              </a:buClr>
              <a:buFont typeface="System Font"/>
              <a:buChar char="–"/>
              <a:defRPr sz="4600">
                <a:solidFill>
                  <a:schemeClr val="tx1"/>
                </a:solidFill>
              </a:defRPr>
            </a:lvl3pPr>
            <a:lvl4pPr marL="0" indent="0">
              <a:lnSpc>
                <a:spcPct val="85000"/>
              </a:lnSpc>
              <a:buClr>
                <a:schemeClr val="tx1"/>
              </a:buClr>
              <a:buNone/>
              <a:defRPr sz="3000">
                <a:solidFill>
                  <a:schemeClr val="tx1"/>
                </a:solidFill>
              </a:defRPr>
            </a:lvl4pPr>
            <a:lvl5pPr marL="252000" indent="-252000">
              <a:lnSpc>
                <a:spcPct val="90000"/>
              </a:lnSpc>
              <a:spcBef>
                <a:spcPts val="1000"/>
              </a:spcBef>
              <a:buClr>
                <a:schemeClr val="tx1"/>
              </a:buClr>
              <a:defRPr sz="3000">
                <a:solidFill>
                  <a:schemeClr val="tx1"/>
                </a:solidFill>
              </a:defRPr>
            </a:lvl5pPr>
            <a:lvl6pPr marL="504000" indent="-360000">
              <a:lnSpc>
                <a:spcPct val="90000"/>
              </a:lnSpc>
              <a:buClr>
                <a:schemeClr val="tx1"/>
              </a:buClr>
              <a:buFont typeface="System Font"/>
              <a:buChar char="–"/>
              <a:defRPr sz="3000">
                <a:solidFill>
                  <a:schemeClr val="tx1"/>
                </a:solidFill>
              </a:defRPr>
            </a:lvl6pPr>
            <a:lvl7pPr marL="0" indent="0">
              <a:buClr>
                <a:schemeClr val="tx1"/>
              </a:buClr>
              <a:buNone/>
              <a:defRPr sz="2400" spc="40" baseline="0">
                <a:solidFill>
                  <a:schemeClr val="tx1"/>
                </a:solidFill>
              </a:defRPr>
            </a:lvl7pPr>
            <a:lvl8pPr marL="252000" indent="-252000">
              <a:spcBef>
                <a:spcPts val="500"/>
              </a:spcBef>
              <a:buClr>
                <a:schemeClr val="tx1"/>
              </a:buClr>
              <a:defRPr sz="2400">
                <a:solidFill>
                  <a:schemeClr val="tx1"/>
                </a:solidFill>
              </a:defRPr>
            </a:lvl8pPr>
            <a:lvl9pPr marL="360000" indent="-252000">
              <a:buClr>
                <a:schemeClr val="tx1"/>
              </a:buClr>
              <a:buFont typeface="System Font"/>
              <a:buChar char="–"/>
              <a:defRPr>
                <a:solidFill>
                  <a:schemeClr val="tx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16" name="Text Placeholder 4">
            <a:extLst>
              <a:ext uri="{FF2B5EF4-FFF2-40B4-BE49-F238E27FC236}">
                <a16:creationId xmlns:a16="http://schemas.microsoft.com/office/drawing/2014/main" id="{8C6BD91C-C1CE-B048-8BBE-3CCE2957E9A1}"/>
              </a:ext>
            </a:extLst>
          </p:cNvPr>
          <p:cNvSpPr>
            <a:spLocks noGrp="1"/>
          </p:cNvSpPr>
          <p:nvPr>
            <p:ph type="body" sz="quarter" idx="18"/>
          </p:nvPr>
        </p:nvSpPr>
        <p:spPr>
          <a:xfrm>
            <a:off x="9083675" y="1544258"/>
            <a:ext cx="2700339" cy="4816855"/>
          </a:xfrm>
        </p:spPr>
        <p:txBody>
          <a:bodyPr>
            <a:noAutofit/>
          </a:bodyPr>
          <a:lstStyle>
            <a:lvl1pPr marL="0" indent="0">
              <a:buClr>
                <a:schemeClr val="bg1"/>
              </a:buClr>
              <a:buNone/>
              <a:defRPr sz="1800">
                <a:solidFill>
                  <a:schemeClr val="bg1"/>
                </a:solidFill>
              </a:defRPr>
            </a:lvl1pPr>
            <a:lvl2pPr marL="180000" indent="-180000">
              <a:buClr>
                <a:schemeClr val="bg1"/>
              </a:buClr>
              <a:defRPr sz="1800">
                <a:solidFill>
                  <a:schemeClr val="bg1"/>
                </a:solidFill>
              </a:defRPr>
            </a:lvl2pPr>
            <a:lvl3pPr marL="360000" indent="-216000">
              <a:buClr>
                <a:schemeClr val="bg1"/>
              </a:buClr>
              <a:buFont typeface="System Font"/>
              <a:buChar char="–"/>
              <a:defRPr sz="1800">
                <a:solidFill>
                  <a:schemeClr val="bg1"/>
                </a:solidFill>
              </a:defRPr>
            </a:lvl3pPr>
            <a:lvl4pPr marL="0" indent="0">
              <a:buClr>
                <a:schemeClr val="bg1"/>
              </a:buClr>
              <a:buNone/>
              <a:defRPr sz="1400">
                <a:solidFill>
                  <a:schemeClr val="bg1"/>
                </a:solidFill>
              </a:defRPr>
            </a:lvl4pPr>
            <a:lvl5pPr marL="144000" indent="-144000">
              <a:buClr>
                <a:schemeClr val="bg1"/>
              </a:buClr>
              <a:defRPr sz="1400">
                <a:solidFill>
                  <a:schemeClr val="bg1"/>
                </a:solidFill>
              </a:defRPr>
            </a:lvl5pPr>
            <a:lvl6pPr marL="288000" indent="-180000">
              <a:buClr>
                <a:schemeClr val="bg1"/>
              </a:buClr>
              <a:buFont typeface="System Font"/>
              <a:buChar char="–"/>
              <a:defRPr sz="1400">
                <a:solidFill>
                  <a:schemeClr val="bg1"/>
                </a:solidFill>
              </a:defRPr>
            </a:lvl6pPr>
            <a:lvl7pPr marL="0" indent="0">
              <a:buClr>
                <a:schemeClr val="bg1"/>
              </a:buClr>
              <a:buNone/>
              <a:defRPr sz="1800" spc="40" baseline="0">
                <a:solidFill>
                  <a:schemeClr val="accent1"/>
                </a:solidFill>
              </a:defRPr>
            </a:lvl7pPr>
            <a:lvl8pPr marL="216000" indent="-216000">
              <a:spcBef>
                <a:spcPts val="1600"/>
              </a:spcBef>
              <a:buClr>
                <a:schemeClr val="bg1"/>
              </a:buClr>
              <a:defRPr sz="1800">
                <a:solidFill>
                  <a:schemeClr val="accent1"/>
                </a:solidFill>
              </a:defRPr>
            </a:lvl8pPr>
            <a:lvl9pPr marL="432000" indent="-216000">
              <a:buClr>
                <a:schemeClr val="bg1"/>
              </a:buClr>
              <a:buFont typeface="System Font"/>
              <a:buChar char="–"/>
              <a:defRPr sz="1800">
                <a:solidFill>
                  <a:schemeClr val="accent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pic>
        <p:nvPicPr>
          <p:cNvPr id="19" name="Picture 18">
            <a:extLst>
              <a:ext uri="{FF2B5EF4-FFF2-40B4-BE49-F238E27FC236}">
                <a16:creationId xmlns:a16="http://schemas.microsoft.com/office/drawing/2014/main" id="{DFBB3CFD-EADD-854B-BA50-18EACC119818}"/>
              </a:ext>
            </a:extLst>
          </p:cNvPr>
          <p:cNvPicPr>
            <a:picLocks noChangeAspect="1"/>
          </p:cNvPicPr>
          <p:nvPr userDrawn="1"/>
        </p:nvPicPr>
        <p:blipFill>
          <a:blip r:embed="rId2"/>
          <a:stretch>
            <a:fillRect/>
          </a:stretch>
        </p:blipFill>
        <p:spPr>
          <a:xfrm>
            <a:off x="329345" y="6422155"/>
            <a:ext cx="455455" cy="374801"/>
          </a:xfrm>
          <a:prstGeom prst="rect">
            <a:avLst/>
          </a:prstGeom>
        </p:spPr>
      </p:pic>
    </p:spTree>
    <p:extLst>
      <p:ext uri="{BB962C8B-B14F-4D97-AF65-F5344CB8AC3E}">
        <p14:creationId xmlns:p14="http://schemas.microsoft.com/office/powerpoint/2010/main" val="4131572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ings + Content + Sidebar // Ligh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60AD54-7E2F-4A41-93CB-60A669B777F9}"/>
              </a:ext>
            </a:extLst>
          </p:cNvPr>
          <p:cNvSpPr/>
          <p:nvPr userDrawn="1"/>
        </p:nvSpPr>
        <p:spPr>
          <a:xfrm>
            <a:off x="8503920" y="407988"/>
            <a:ext cx="3688080" cy="64500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Slide Number Placeholder 10">
            <a:extLst>
              <a:ext uri="{FF2B5EF4-FFF2-40B4-BE49-F238E27FC236}">
                <a16:creationId xmlns:a16="http://schemas.microsoft.com/office/drawing/2014/main" id="{72A58B89-7564-C04F-AFB4-DE5883179CCB}"/>
              </a:ext>
            </a:extLst>
          </p:cNvPr>
          <p:cNvSpPr>
            <a:spLocks noGrp="1"/>
          </p:cNvSpPr>
          <p:nvPr>
            <p:ph type="sldNum" sz="quarter" idx="10"/>
          </p:nvPr>
        </p:nvSpPr>
        <p:spPr>
          <a:xfrm>
            <a:off x="9040813" y="6548147"/>
            <a:ext cx="2743200" cy="122400"/>
          </a:xfrm>
          <a:prstGeom prst="rect">
            <a:avLst/>
          </a:prstGeom>
        </p:spPr>
        <p:txBody>
          <a:bodyPr lIns="0" tIns="0" rIns="0" bIns="0"/>
          <a:lstStyle>
            <a:lvl1pPr algn="r">
              <a:defRPr sz="800">
                <a:solidFill>
                  <a:schemeClr val="tx1"/>
                </a:solidFill>
              </a:defRPr>
            </a:lvl1pPr>
          </a:lstStyle>
          <a:p>
            <a:fld id="{ACE40072-2050-E24D-B430-547640EDA0F9}" type="slidenum">
              <a:rPr lang="en-GB" smtClean="0"/>
              <a:pPr/>
              <a:t>‹#›</a:t>
            </a:fld>
            <a:endParaRPr lang="en-GB" dirty="0"/>
          </a:p>
        </p:txBody>
      </p:sp>
      <p:pic>
        <p:nvPicPr>
          <p:cNvPr id="11" name="Picture 10">
            <a:extLst>
              <a:ext uri="{FF2B5EF4-FFF2-40B4-BE49-F238E27FC236}">
                <a16:creationId xmlns:a16="http://schemas.microsoft.com/office/drawing/2014/main" id="{C543F7D7-699F-8A4D-AA57-8CDF3AE42D6E}"/>
              </a:ext>
            </a:extLst>
          </p:cNvPr>
          <p:cNvPicPr>
            <a:picLocks noChangeAspect="1"/>
          </p:cNvPicPr>
          <p:nvPr userDrawn="1"/>
        </p:nvPicPr>
        <p:blipFill>
          <a:blip r:embed="rId2"/>
          <a:stretch>
            <a:fillRect/>
          </a:stretch>
        </p:blipFill>
        <p:spPr>
          <a:xfrm>
            <a:off x="373062" y="6553152"/>
            <a:ext cx="554400" cy="74371"/>
          </a:xfrm>
          <a:prstGeom prst="rect">
            <a:avLst/>
          </a:prstGeom>
        </p:spPr>
      </p:pic>
      <p:sp>
        <p:nvSpPr>
          <p:cNvPr id="7" name="Text Placeholder 4">
            <a:extLst>
              <a:ext uri="{FF2B5EF4-FFF2-40B4-BE49-F238E27FC236}">
                <a16:creationId xmlns:a16="http://schemas.microsoft.com/office/drawing/2014/main" id="{3D398B85-CA84-934B-8A89-8451D9738DA3}"/>
              </a:ext>
            </a:extLst>
          </p:cNvPr>
          <p:cNvSpPr>
            <a:spLocks noGrp="1"/>
          </p:cNvSpPr>
          <p:nvPr>
            <p:ph type="body" sz="quarter" idx="13"/>
          </p:nvPr>
        </p:nvSpPr>
        <p:spPr>
          <a:xfrm>
            <a:off x="382207" y="1544257"/>
            <a:ext cx="7552117" cy="4816856"/>
          </a:xfrm>
        </p:spPr>
        <p:txBody>
          <a:bodyPr>
            <a:noAutofit/>
          </a:bodyPr>
          <a:lstStyle>
            <a:lvl1pPr marL="0" indent="0">
              <a:lnSpc>
                <a:spcPct val="85000"/>
              </a:lnSpc>
              <a:buClr>
                <a:schemeClr val="bg1"/>
              </a:buClr>
              <a:buNone/>
              <a:defRPr sz="4600">
                <a:solidFill>
                  <a:schemeClr val="bg1"/>
                </a:solidFill>
              </a:defRPr>
            </a:lvl1pPr>
            <a:lvl2pPr marL="288000" indent="-288000">
              <a:lnSpc>
                <a:spcPct val="85000"/>
              </a:lnSpc>
              <a:buClr>
                <a:schemeClr val="bg1"/>
              </a:buClr>
              <a:defRPr sz="4600">
                <a:solidFill>
                  <a:schemeClr val="bg1"/>
                </a:solidFill>
              </a:defRPr>
            </a:lvl2pPr>
            <a:lvl3pPr marL="720000" indent="-504000">
              <a:lnSpc>
                <a:spcPct val="85000"/>
              </a:lnSpc>
              <a:buClr>
                <a:schemeClr val="bg1"/>
              </a:buClr>
              <a:buFont typeface="System Font"/>
              <a:buChar char="–"/>
              <a:defRPr sz="4600">
                <a:solidFill>
                  <a:schemeClr val="bg1"/>
                </a:solidFill>
              </a:defRPr>
            </a:lvl3pPr>
            <a:lvl4pPr marL="0" indent="0">
              <a:lnSpc>
                <a:spcPct val="85000"/>
              </a:lnSpc>
              <a:buClr>
                <a:schemeClr val="bg1"/>
              </a:buClr>
              <a:buNone/>
              <a:defRPr sz="3000">
                <a:solidFill>
                  <a:schemeClr val="bg1"/>
                </a:solidFill>
              </a:defRPr>
            </a:lvl4pPr>
            <a:lvl5pPr marL="252000" indent="-252000">
              <a:lnSpc>
                <a:spcPct val="90000"/>
              </a:lnSpc>
              <a:spcBef>
                <a:spcPts val="1000"/>
              </a:spcBef>
              <a:buClr>
                <a:schemeClr val="bg1"/>
              </a:buClr>
              <a:defRPr sz="3000">
                <a:solidFill>
                  <a:schemeClr val="bg1"/>
                </a:solidFill>
              </a:defRPr>
            </a:lvl5pPr>
            <a:lvl6pPr marL="504000" indent="-360000">
              <a:lnSpc>
                <a:spcPct val="90000"/>
              </a:lnSpc>
              <a:buClr>
                <a:schemeClr val="bg1"/>
              </a:buClr>
              <a:buFont typeface="System Font"/>
              <a:buChar char="–"/>
              <a:defRPr sz="3000">
                <a:solidFill>
                  <a:schemeClr val="bg1"/>
                </a:solidFill>
              </a:defRPr>
            </a:lvl6pPr>
            <a:lvl7pPr marL="0" indent="0">
              <a:buClr>
                <a:schemeClr val="bg1"/>
              </a:buClr>
              <a:buNone/>
              <a:defRPr sz="2400" spc="40" baseline="0">
                <a:solidFill>
                  <a:schemeClr val="bg1"/>
                </a:solidFill>
              </a:defRPr>
            </a:lvl7pPr>
            <a:lvl8pPr marL="252000" indent="-252000">
              <a:spcBef>
                <a:spcPts val="500"/>
              </a:spcBef>
              <a:buClr>
                <a:schemeClr val="bg1"/>
              </a:buClr>
              <a:defRPr sz="2400">
                <a:solidFill>
                  <a:schemeClr val="bg1"/>
                </a:solidFill>
              </a:defRPr>
            </a:lvl8pPr>
            <a:lvl9pPr marL="360000" indent="-252000">
              <a:buClr>
                <a:schemeClr val="bg1"/>
              </a:buClr>
              <a:buFont typeface="System Font"/>
              <a:buChar char="–"/>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8" name="Text Placeholder 4">
            <a:extLst>
              <a:ext uri="{FF2B5EF4-FFF2-40B4-BE49-F238E27FC236}">
                <a16:creationId xmlns:a16="http://schemas.microsoft.com/office/drawing/2014/main" id="{7D5A5CB9-79D7-C743-BEA3-40A23EC8F598}"/>
              </a:ext>
            </a:extLst>
          </p:cNvPr>
          <p:cNvSpPr>
            <a:spLocks noGrp="1"/>
          </p:cNvSpPr>
          <p:nvPr>
            <p:ph type="body" sz="quarter" idx="16"/>
          </p:nvPr>
        </p:nvSpPr>
        <p:spPr>
          <a:xfrm>
            <a:off x="9083675" y="1544258"/>
            <a:ext cx="2700339" cy="4816855"/>
          </a:xfrm>
        </p:spPr>
        <p:txBody>
          <a:bodyPr>
            <a:noAutofit/>
          </a:bodyPr>
          <a:lstStyle>
            <a:lvl1pPr marL="0" indent="0">
              <a:buClr>
                <a:schemeClr val="tx1"/>
              </a:buClr>
              <a:buNone/>
              <a:defRPr sz="1800">
                <a:solidFill>
                  <a:schemeClr val="tx1"/>
                </a:solidFill>
              </a:defRPr>
            </a:lvl1pPr>
            <a:lvl2pPr marL="180000" indent="-180000">
              <a:buClr>
                <a:schemeClr val="tx1"/>
              </a:buClr>
              <a:defRPr sz="1800">
                <a:solidFill>
                  <a:schemeClr val="tx1"/>
                </a:solidFill>
              </a:defRPr>
            </a:lvl2pPr>
            <a:lvl3pPr marL="360000" indent="-216000">
              <a:buClr>
                <a:schemeClr val="tx1"/>
              </a:buClr>
              <a:buFont typeface="System Font"/>
              <a:buChar char="–"/>
              <a:defRPr sz="1800">
                <a:solidFill>
                  <a:schemeClr val="tx1"/>
                </a:solidFill>
              </a:defRPr>
            </a:lvl3pPr>
            <a:lvl4pPr marL="0" indent="0">
              <a:buClr>
                <a:schemeClr val="tx1"/>
              </a:buClr>
              <a:buNone/>
              <a:defRPr sz="1400">
                <a:solidFill>
                  <a:schemeClr val="tx1"/>
                </a:solidFill>
              </a:defRPr>
            </a:lvl4pPr>
            <a:lvl5pPr marL="144000" indent="-144000">
              <a:buClr>
                <a:schemeClr val="tx1"/>
              </a:buClr>
              <a:defRPr sz="1400">
                <a:solidFill>
                  <a:schemeClr val="tx1"/>
                </a:solidFill>
              </a:defRPr>
            </a:lvl5pPr>
            <a:lvl6pPr marL="288000" indent="-180000">
              <a:buClr>
                <a:schemeClr val="tx1"/>
              </a:buClr>
              <a:buFont typeface="System Font"/>
              <a:buChar char="–"/>
              <a:defRPr sz="1400">
                <a:solidFill>
                  <a:schemeClr val="tx1"/>
                </a:solidFill>
              </a:defRPr>
            </a:lvl6pPr>
            <a:lvl7pPr marL="0" indent="0">
              <a:buClr>
                <a:schemeClr val="bg1"/>
              </a:buClr>
              <a:buNone/>
              <a:defRPr sz="1800" spc="40" baseline="0">
                <a:solidFill>
                  <a:schemeClr val="accent1"/>
                </a:solidFill>
              </a:defRPr>
            </a:lvl7pPr>
            <a:lvl8pPr marL="216000" indent="-216000">
              <a:spcBef>
                <a:spcPts val="1600"/>
              </a:spcBef>
              <a:buClr>
                <a:schemeClr val="bg1"/>
              </a:buClr>
              <a:defRPr sz="1800">
                <a:solidFill>
                  <a:schemeClr val="accent1"/>
                </a:solidFill>
              </a:defRPr>
            </a:lvl8pPr>
            <a:lvl9pPr marL="432000" indent="-216000">
              <a:buClr>
                <a:schemeClr val="bg1"/>
              </a:buClr>
              <a:buFont typeface="System Font"/>
              <a:buChar char="–"/>
              <a:defRPr sz="1800">
                <a:solidFill>
                  <a:schemeClr val="accent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cxnSp>
        <p:nvCxnSpPr>
          <p:cNvPr id="10" name="Straight Connector 9">
            <a:extLst>
              <a:ext uri="{FF2B5EF4-FFF2-40B4-BE49-F238E27FC236}">
                <a16:creationId xmlns:a16="http://schemas.microsoft.com/office/drawing/2014/main" id="{805E7525-B9AF-F945-A1E0-22475DD415A2}"/>
              </a:ext>
            </a:extLst>
          </p:cNvPr>
          <p:cNvCxnSpPr>
            <a:cxnSpLocks/>
          </p:cNvCxnSpPr>
          <p:nvPr userDrawn="1"/>
        </p:nvCxnSpPr>
        <p:spPr>
          <a:xfrm>
            <a:off x="9088251" y="1106562"/>
            <a:ext cx="2700338"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 Placeholder 17">
            <a:extLst>
              <a:ext uri="{FF2B5EF4-FFF2-40B4-BE49-F238E27FC236}">
                <a16:creationId xmlns:a16="http://schemas.microsoft.com/office/drawing/2014/main" id="{7F5E3AF7-EDE2-E649-892E-82A37A20F162}"/>
              </a:ext>
            </a:extLst>
          </p:cNvPr>
          <p:cNvSpPr>
            <a:spLocks noGrp="1"/>
          </p:cNvSpPr>
          <p:nvPr>
            <p:ph type="body" sz="quarter" idx="15" hasCustomPrompt="1"/>
          </p:nvPr>
        </p:nvSpPr>
        <p:spPr>
          <a:xfrm>
            <a:off x="378963" y="779765"/>
            <a:ext cx="7555362" cy="313350"/>
          </a:xfrm>
        </p:spPr>
        <p:txBody>
          <a:bodyPr wrap="square" tIns="36000" anchor="t" anchorCtr="0">
            <a:spAutoFit/>
          </a:bodyPr>
          <a:lstStyle>
            <a:lvl1pPr marL="0" indent="0" algn="l" defTabSz="914377" rtl="0" eaLnBrk="1" latinLnBrk="0" hangingPunct="1">
              <a:lnSpc>
                <a:spcPct val="90000"/>
              </a:lnSpc>
              <a:spcBef>
                <a:spcPct val="0"/>
              </a:spcBef>
              <a:buNone/>
              <a:defRPr lang="en-US" sz="2000" b="0" kern="1200" dirty="0" smtClean="0">
                <a:solidFill>
                  <a:schemeClr val="bg2"/>
                </a:solidFill>
                <a:latin typeface="+mj-lt"/>
                <a:ea typeface="+mj-ea"/>
                <a:cs typeface="+mj-cs"/>
              </a:defRPr>
            </a:lvl1pPr>
          </a:lstStyle>
          <a:p>
            <a:pPr lvl="0"/>
            <a:r>
              <a:rPr lang="en-US" dirty="0"/>
              <a:t>Insert subheading</a:t>
            </a:r>
          </a:p>
        </p:txBody>
      </p:sp>
      <p:sp>
        <p:nvSpPr>
          <p:cNvPr id="15" name="Title 1">
            <a:extLst>
              <a:ext uri="{FF2B5EF4-FFF2-40B4-BE49-F238E27FC236}">
                <a16:creationId xmlns:a16="http://schemas.microsoft.com/office/drawing/2014/main" id="{395D435D-275A-1841-9694-33F6A993D62C}"/>
              </a:ext>
            </a:extLst>
          </p:cNvPr>
          <p:cNvSpPr>
            <a:spLocks noGrp="1"/>
          </p:cNvSpPr>
          <p:nvPr>
            <p:ph type="title" hasCustomPrompt="1"/>
          </p:nvPr>
        </p:nvSpPr>
        <p:spPr>
          <a:xfrm>
            <a:off x="379937" y="349368"/>
            <a:ext cx="7554387" cy="395878"/>
          </a:xfrm>
        </p:spPr>
        <p:txBody>
          <a:bodyPr wrap="square" anchor="t" anchorCtr="0">
            <a:spAutoFit/>
          </a:bodyPr>
          <a:lstStyle>
            <a:lvl1pPr>
              <a:lnSpc>
                <a:spcPct val="85000"/>
              </a:lnSpc>
              <a:defRPr lang="en-GB" sz="3000" b="1" kern="1200" spc="10" baseline="0" dirty="0">
                <a:solidFill>
                  <a:schemeClr val="bg1"/>
                </a:solidFill>
                <a:latin typeface="+mj-lt"/>
                <a:ea typeface="+mj-ea"/>
                <a:cs typeface="+mj-cs"/>
              </a:defRPr>
            </a:lvl1pPr>
          </a:lstStyle>
          <a:p>
            <a:r>
              <a:rPr lang="en-US" dirty="0"/>
              <a:t>Insert heading</a:t>
            </a:r>
            <a:endParaRPr lang="en-GB" dirty="0"/>
          </a:p>
        </p:txBody>
      </p:sp>
      <p:pic>
        <p:nvPicPr>
          <p:cNvPr id="12" name="Picture 11">
            <a:extLst>
              <a:ext uri="{FF2B5EF4-FFF2-40B4-BE49-F238E27FC236}">
                <a16:creationId xmlns:a16="http://schemas.microsoft.com/office/drawing/2014/main" id="{A7F6D51B-FB2A-3548-AD24-5DD3B3BB45FE}"/>
              </a:ext>
            </a:extLst>
          </p:cNvPr>
          <p:cNvPicPr>
            <a:picLocks noChangeAspect="1"/>
          </p:cNvPicPr>
          <p:nvPr userDrawn="1"/>
        </p:nvPicPr>
        <p:blipFill>
          <a:blip r:embed="rId3"/>
          <a:stretch>
            <a:fillRect/>
          </a:stretch>
        </p:blipFill>
        <p:spPr>
          <a:xfrm>
            <a:off x="329345" y="6422155"/>
            <a:ext cx="455455" cy="374802"/>
          </a:xfrm>
          <a:prstGeom prst="rect">
            <a:avLst/>
          </a:prstGeom>
        </p:spPr>
      </p:pic>
    </p:spTree>
    <p:extLst>
      <p:ext uri="{BB962C8B-B14F-4D97-AF65-F5344CB8AC3E}">
        <p14:creationId xmlns:p14="http://schemas.microsoft.com/office/powerpoint/2010/main" val="3383104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Dark">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9540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Ligh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4616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720B5C-8333-5047-B270-7E403B8710CA}"/>
              </a:ext>
            </a:extLst>
          </p:cNvPr>
          <p:cNvSpPr/>
          <p:nvPr userDrawn="1"/>
        </p:nvSpPr>
        <p:spPr>
          <a:xfrm>
            <a:off x="0" y="407988"/>
            <a:ext cx="11784013" cy="5953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a:extLst>
              <a:ext uri="{FF2B5EF4-FFF2-40B4-BE49-F238E27FC236}">
                <a16:creationId xmlns:a16="http://schemas.microsoft.com/office/drawing/2014/main" id="{8052C39F-88CD-E74E-869B-DDF29789E5D3}"/>
              </a:ext>
            </a:extLst>
          </p:cNvPr>
          <p:cNvSpPr>
            <a:spLocks noGrp="1"/>
          </p:cNvSpPr>
          <p:nvPr>
            <p:ph type="body" sz="quarter" idx="13" hasCustomPrompt="1"/>
          </p:nvPr>
        </p:nvSpPr>
        <p:spPr>
          <a:xfrm>
            <a:off x="1352964" y="1268093"/>
            <a:ext cx="8511762" cy="3257328"/>
          </a:xfrm>
        </p:spPr>
        <p:txBody>
          <a:bodyPr wrap="square">
            <a:noAutofit/>
          </a:bodyPr>
          <a:lstStyle>
            <a:lvl1pPr marL="0" indent="0">
              <a:lnSpc>
                <a:spcPct val="85000"/>
              </a:lnSpc>
              <a:spcBef>
                <a:spcPts val="500"/>
              </a:spcBef>
              <a:buNone/>
              <a:defRPr sz="4600" b="1" spc="20" baseline="0">
                <a:solidFill>
                  <a:schemeClr val="tx1"/>
                </a:solidFill>
              </a:defRPr>
            </a:lvl1pPr>
            <a:lvl2pPr marL="0" indent="-360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0" indent="-360000">
              <a:defRPr sz="3000">
                <a:solidFill>
                  <a:schemeClr val="bg1"/>
                </a:solidFill>
              </a:defRPr>
            </a:lvl5pPr>
            <a:lvl6pPr marL="0" indent="-228594">
              <a:buClr>
                <a:schemeClr val="bg1"/>
              </a:buClr>
              <a:buFont typeface="System Font"/>
              <a:buChar char="-"/>
              <a:defRPr>
                <a:solidFill>
                  <a:schemeClr val="bg1"/>
                </a:solidFill>
              </a:defRPr>
            </a:lvl6pPr>
          </a:lstStyle>
          <a:p>
            <a:pPr lvl="0"/>
            <a:r>
              <a:rPr lang="en-US" dirty="0"/>
              <a:t>“insert quote”</a:t>
            </a:r>
          </a:p>
        </p:txBody>
      </p:sp>
      <p:sp>
        <p:nvSpPr>
          <p:cNvPr id="4" name="Text Placeholder 3">
            <a:extLst>
              <a:ext uri="{FF2B5EF4-FFF2-40B4-BE49-F238E27FC236}">
                <a16:creationId xmlns:a16="http://schemas.microsoft.com/office/drawing/2014/main" id="{AD37E2A3-B26D-A148-8D0C-46E789B4F282}"/>
              </a:ext>
            </a:extLst>
          </p:cNvPr>
          <p:cNvSpPr>
            <a:spLocks noGrp="1"/>
          </p:cNvSpPr>
          <p:nvPr>
            <p:ph type="body" sz="quarter" idx="14" hasCustomPrompt="1"/>
          </p:nvPr>
        </p:nvSpPr>
        <p:spPr>
          <a:xfrm>
            <a:off x="1352550" y="4538391"/>
            <a:ext cx="3676650" cy="671069"/>
          </a:xfrm>
        </p:spPr>
        <p:txBody>
          <a:bodyPr wrap="none" anchor="b" anchorCtr="0">
            <a:noAutofit/>
          </a:bodyPr>
          <a:lstStyle>
            <a:lvl1pPr marL="0" indent="0">
              <a:buNone/>
              <a:defRPr sz="1400" b="1">
                <a:solidFill>
                  <a:schemeClr val="tx1"/>
                </a:solidFill>
              </a:defRPr>
            </a:lvl1pPr>
          </a:lstStyle>
          <a:p>
            <a:pPr lvl="0"/>
            <a:r>
              <a:rPr lang="en-US" dirty="0"/>
              <a:t>Insert name</a:t>
            </a:r>
          </a:p>
        </p:txBody>
      </p:sp>
      <p:sp>
        <p:nvSpPr>
          <p:cNvPr id="13" name="Text Placeholder 3">
            <a:extLst>
              <a:ext uri="{FF2B5EF4-FFF2-40B4-BE49-F238E27FC236}">
                <a16:creationId xmlns:a16="http://schemas.microsoft.com/office/drawing/2014/main" id="{FE5AD6B2-5A47-6642-BA9B-2703259194A2}"/>
              </a:ext>
            </a:extLst>
          </p:cNvPr>
          <p:cNvSpPr>
            <a:spLocks noGrp="1"/>
          </p:cNvSpPr>
          <p:nvPr>
            <p:ph type="body" sz="quarter" idx="15" hasCustomPrompt="1"/>
          </p:nvPr>
        </p:nvSpPr>
        <p:spPr>
          <a:xfrm>
            <a:off x="1352550" y="5254855"/>
            <a:ext cx="4641850" cy="193899"/>
          </a:xfrm>
        </p:spPr>
        <p:txBody>
          <a:bodyPr wrap="square">
            <a:spAutoFit/>
          </a:bodyPr>
          <a:lstStyle>
            <a:lvl1pPr marL="0" indent="0">
              <a:buNone/>
              <a:defRPr sz="1400">
                <a:solidFill>
                  <a:schemeClr val="tx1"/>
                </a:solidFill>
              </a:defRPr>
            </a:lvl1pPr>
          </a:lstStyle>
          <a:p>
            <a:pPr lvl="0"/>
            <a:r>
              <a:rPr lang="en-US" dirty="0"/>
              <a:t>insert title</a:t>
            </a:r>
          </a:p>
        </p:txBody>
      </p:sp>
      <p:sp>
        <p:nvSpPr>
          <p:cNvPr id="15" name="Text Placeholder 3">
            <a:extLst>
              <a:ext uri="{FF2B5EF4-FFF2-40B4-BE49-F238E27FC236}">
                <a16:creationId xmlns:a16="http://schemas.microsoft.com/office/drawing/2014/main" id="{10B5CA63-FAA7-A54B-B2E1-ACFA221C0190}"/>
              </a:ext>
            </a:extLst>
          </p:cNvPr>
          <p:cNvSpPr>
            <a:spLocks noGrp="1"/>
          </p:cNvSpPr>
          <p:nvPr>
            <p:ph type="body" sz="quarter" idx="16" hasCustomPrompt="1"/>
          </p:nvPr>
        </p:nvSpPr>
        <p:spPr>
          <a:xfrm>
            <a:off x="1352550" y="5461724"/>
            <a:ext cx="4641850" cy="193899"/>
          </a:xfrm>
        </p:spPr>
        <p:txBody>
          <a:bodyPr wrap="square">
            <a:spAutoFit/>
          </a:bodyPr>
          <a:lstStyle>
            <a:lvl1pPr marL="0" indent="0">
              <a:buNone/>
              <a:defRPr sz="1400">
                <a:solidFill>
                  <a:schemeClr val="tx1"/>
                </a:solidFill>
              </a:defRPr>
            </a:lvl1pPr>
          </a:lstStyle>
          <a:p>
            <a:pPr lvl="0"/>
            <a:r>
              <a:rPr lang="en-US" dirty="0"/>
              <a:t>insert company name</a:t>
            </a:r>
          </a:p>
        </p:txBody>
      </p:sp>
      <p:sp>
        <p:nvSpPr>
          <p:cNvPr id="7" name="TextBox 6">
            <a:extLst>
              <a:ext uri="{FF2B5EF4-FFF2-40B4-BE49-F238E27FC236}">
                <a16:creationId xmlns:a16="http://schemas.microsoft.com/office/drawing/2014/main" id="{2A35ADAA-6294-D14A-A47F-45518B6F3455}"/>
              </a:ext>
            </a:extLst>
          </p:cNvPr>
          <p:cNvSpPr txBox="1"/>
          <p:nvPr userDrawn="1"/>
        </p:nvSpPr>
        <p:spPr>
          <a:xfrm>
            <a:off x="3456561" y="2774034"/>
            <a:ext cx="1407268" cy="769441"/>
          </a:xfrm>
          <a:prstGeom prst="rect">
            <a:avLst/>
          </a:prstGeom>
          <a:noFill/>
        </p:spPr>
        <p:txBody>
          <a:bodyPr wrap="square" rtlCol="0">
            <a:noAutofit/>
          </a:bodyPr>
          <a:lstStyle/>
          <a:p>
            <a:endParaRPr lang="en-GB" sz="4400">
              <a:solidFill>
                <a:schemeClr val="tx1"/>
              </a:solidFill>
            </a:endParaRPr>
          </a:p>
        </p:txBody>
      </p:sp>
      <p:pic>
        <p:nvPicPr>
          <p:cNvPr id="10" name="Picture 9">
            <a:extLst>
              <a:ext uri="{FF2B5EF4-FFF2-40B4-BE49-F238E27FC236}">
                <a16:creationId xmlns:a16="http://schemas.microsoft.com/office/drawing/2014/main" id="{B6BCC64C-A96F-D745-8689-EFAAAB3D0B18}"/>
              </a:ext>
            </a:extLst>
          </p:cNvPr>
          <p:cNvPicPr>
            <a:picLocks noChangeAspect="1"/>
          </p:cNvPicPr>
          <p:nvPr userDrawn="1"/>
        </p:nvPicPr>
        <p:blipFill>
          <a:blip r:embed="rId2"/>
          <a:stretch>
            <a:fillRect/>
          </a:stretch>
        </p:blipFill>
        <p:spPr>
          <a:xfrm>
            <a:off x="329345" y="6422155"/>
            <a:ext cx="455455" cy="374802"/>
          </a:xfrm>
          <a:prstGeom prst="rect">
            <a:avLst/>
          </a:prstGeom>
        </p:spPr>
      </p:pic>
      <p:sp>
        <p:nvSpPr>
          <p:cNvPr id="16" name="Slide Number Placeholder 10">
            <a:extLst>
              <a:ext uri="{FF2B5EF4-FFF2-40B4-BE49-F238E27FC236}">
                <a16:creationId xmlns:a16="http://schemas.microsoft.com/office/drawing/2014/main" id="{B582B19B-5CBA-6E4F-8D1A-9F1CD3BD4E69}"/>
              </a:ext>
            </a:extLst>
          </p:cNvPr>
          <p:cNvSpPr>
            <a:spLocks noGrp="1"/>
          </p:cNvSpPr>
          <p:nvPr>
            <p:ph type="sldNum" sz="quarter" idx="10"/>
          </p:nvPr>
        </p:nvSpPr>
        <p:spPr>
          <a:xfrm>
            <a:off x="9040813" y="6548147"/>
            <a:ext cx="2743200" cy="122400"/>
          </a:xfrm>
          <a:prstGeom prst="rect">
            <a:avLst/>
          </a:prstGeom>
        </p:spPr>
        <p:txBody>
          <a:bodyPr lIns="0" tIns="0" rIns="0" bIns="0"/>
          <a:lstStyle>
            <a:lvl1pPr algn="r">
              <a:defRPr sz="800">
                <a:solidFill>
                  <a:schemeClr val="bg1"/>
                </a:solidFill>
              </a:defRPr>
            </a:lvl1pPr>
          </a:lstStyle>
          <a:p>
            <a:fld id="{ACE40072-2050-E24D-B430-547640EDA0F9}" type="slidenum">
              <a:rPr lang="en-GB" smtClean="0"/>
              <a:pPr/>
              <a:t>‹#›</a:t>
            </a:fld>
            <a:endParaRPr lang="en-GB"/>
          </a:p>
        </p:txBody>
      </p:sp>
    </p:spTree>
    <p:extLst>
      <p:ext uri="{BB962C8B-B14F-4D97-AF65-F5344CB8AC3E}">
        <p14:creationId xmlns:p14="http://schemas.microsoft.com/office/powerpoint/2010/main" val="1195517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ft Sidebar 4 Colum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2E742AD-F00B-5E41-8363-F7E7120429F5}"/>
              </a:ext>
            </a:extLst>
          </p:cNvPr>
          <p:cNvSpPr/>
          <p:nvPr userDrawn="1"/>
        </p:nvSpPr>
        <p:spPr>
          <a:xfrm flipH="1">
            <a:off x="-3" y="0"/>
            <a:ext cx="405765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lide Number Placeholder 10">
            <a:extLst>
              <a:ext uri="{FF2B5EF4-FFF2-40B4-BE49-F238E27FC236}">
                <a16:creationId xmlns:a16="http://schemas.microsoft.com/office/drawing/2014/main" id="{F1FCB2D9-4E80-9A4E-A92D-2D256BB76372}"/>
              </a:ext>
            </a:extLst>
          </p:cNvPr>
          <p:cNvSpPr>
            <a:spLocks noGrp="1"/>
          </p:cNvSpPr>
          <p:nvPr>
            <p:ph type="sldNum" sz="quarter" idx="10"/>
          </p:nvPr>
        </p:nvSpPr>
        <p:spPr>
          <a:xfrm>
            <a:off x="9040813" y="6548147"/>
            <a:ext cx="2743200" cy="122400"/>
          </a:xfrm>
          <a:prstGeom prst="rect">
            <a:avLst/>
          </a:prstGeom>
        </p:spPr>
        <p:txBody>
          <a:bodyPr lIns="0" tIns="0" rIns="0" bIns="0"/>
          <a:lstStyle>
            <a:lvl1pPr algn="r">
              <a:defRPr sz="800">
                <a:solidFill>
                  <a:schemeClr val="bg1"/>
                </a:solidFill>
              </a:defRPr>
            </a:lvl1pPr>
          </a:lstStyle>
          <a:p>
            <a:fld id="{ACE40072-2050-E24D-B430-547640EDA0F9}" type="slidenum">
              <a:rPr lang="en-GB" smtClean="0"/>
              <a:pPr/>
              <a:t>‹#›</a:t>
            </a:fld>
            <a:endParaRPr lang="en-GB"/>
          </a:p>
        </p:txBody>
      </p:sp>
      <p:sp>
        <p:nvSpPr>
          <p:cNvPr id="13" name="Title 1">
            <a:extLst>
              <a:ext uri="{FF2B5EF4-FFF2-40B4-BE49-F238E27FC236}">
                <a16:creationId xmlns:a16="http://schemas.microsoft.com/office/drawing/2014/main" id="{13BFF992-47D8-9045-9A82-1EB762A81AEB}"/>
              </a:ext>
            </a:extLst>
          </p:cNvPr>
          <p:cNvSpPr>
            <a:spLocks noGrp="1"/>
          </p:cNvSpPr>
          <p:nvPr>
            <p:ph type="title" hasCustomPrompt="1"/>
          </p:nvPr>
        </p:nvSpPr>
        <p:spPr>
          <a:xfrm>
            <a:off x="379937" y="349368"/>
            <a:ext cx="3253819" cy="395878"/>
          </a:xfrm>
        </p:spPr>
        <p:txBody>
          <a:bodyPr wrap="square" anchor="t" anchorCtr="0">
            <a:sp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heading</a:t>
            </a:r>
            <a:endParaRPr lang="en-GB" dirty="0"/>
          </a:p>
        </p:txBody>
      </p:sp>
      <p:sp>
        <p:nvSpPr>
          <p:cNvPr id="14" name="Text Placeholder 17">
            <a:extLst>
              <a:ext uri="{FF2B5EF4-FFF2-40B4-BE49-F238E27FC236}">
                <a16:creationId xmlns:a16="http://schemas.microsoft.com/office/drawing/2014/main" id="{4AE2302D-6D8E-0742-B5BC-17348B2FBFFF}"/>
              </a:ext>
            </a:extLst>
          </p:cNvPr>
          <p:cNvSpPr>
            <a:spLocks noGrp="1"/>
          </p:cNvSpPr>
          <p:nvPr>
            <p:ph type="body" sz="quarter" idx="14" hasCustomPrompt="1"/>
          </p:nvPr>
        </p:nvSpPr>
        <p:spPr>
          <a:xfrm>
            <a:off x="378962" y="779765"/>
            <a:ext cx="3255191" cy="313350"/>
          </a:xfrm>
        </p:spPr>
        <p:txBody>
          <a:bodyPr tIns="36000" anchor="t" anchorCtr="0">
            <a:spAutoFit/>
          </a:bodyPr>
          <a:lstStyle>
            <a:lvl1pPr marL="0" indent="0" algn="l" defTabSz="914377" rtl="0" eaLnBrk="1" latinLnBrk="0" hangingPunct="1">
              <a:lnSpc>
                <a:spcPct val="90000"/>
              </a:lnSpc>
              <a:spcBef>
                <a:spcPct val="0"/>
              </a:spcBef>
              <a:buNone/>
              <a:defRPr lang="en-US" sz="2000" b="0" kern="1200" dirty="0" smtClean="0">
                <a:solidFill>
                  <a:schemeClr val="tx1"/>
                </a:solidFill>
                <a:latin typeface="+mj-lt"/>
                <a:ea typeface="+mj-ea"/>
                <a:cs typeface="+mj-cs"/>
              </a:defRPr>
            </a:lvl1pPr>
          </a:lstStyle>
          <a:p>
            <a:pPr lvl="0"/>
            <a:r>
              <a:rPr lang="en-US" dirty="0"/>
              <a:t>Insert subheading</a:t>
            </a:r>
          </a:p>
        </p:txBody>
      </p:sp>
      <p:pic>
        <p:nvPicPr>
          <p:cNvPr id="10" name="Picture 9">
            <a:extLst>
              <a:ext uri="{FF2B5EF4-FFF2-40B4-BE49-F238E27FC236}">
                <a16:creationId xmlns:a16="http://schemas.microsoft.com/office/drawing/2014/main" id="{CECD145D-2D50-9740-8C68-88337DA870BF}"/>
              </a:ext>
            </a:extLst>
          </p:cNvPr>
          <p:cNvPicPr>
            <a:picLocks noChangeAspect="1"/>
          </p:cNvPicPr>
          <p:nvPr userDrawn="1"/>
        </p:nvPicPr>
        <p:blipFill>
          <a:blip r:embed="rId2"/>
          <a:stretch>
            <a:fillRect/>
          </a:stretch>
        </p:blipFill>
        <p:spPr>
          <a:xfrm>
            <a:off x="329345" y="6422155"/>
            <a:ext cx="455455" cy="374801"/>
          </a:xfrm>
          <a:prstGeom prst="rect">
            <a:avLst/>
          </a:prstGeom>
        </p:spPr>
      </p:pic>
    </p:spTree>
    <p:extLst>
      <p:ext uri="{BB962C8B-B14F-4D97-AF65-F5344CB8AC3E}">
        <p14:creationId xmlns:p14="http://schemas.microsoft.com/office/powerpoint/2010/main" val="220443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ft Sidebar 3 Colum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2E742AD-F00B-5E41-8363-F7E7120429F5}"/>
              </a:ext>
            </a:extLst>
          </p:cNvPr>
          <p:cNvSpPr/>
          <p:nvPr userDrawn="1"/>
        </p:nvSpPr>
        <p:spPr>
          <a:xfrm flipH="1">
            <a:off x="-5" y="0"/>
            <a:ext cx="327342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lide Number Placeholder 10">
            <a:extLst>
              <a:ext uri="{FF2B5EF4-FFF2-40B4-BE49-F238E27FC236}">
                <a16:creationId xmlns:a16="http://schemas.microsoft.com/office/drawing/2014/main" id="{F1FCB2D9-4E80-9A4E-A92D-2D256BB76372}"/>
              </a:ext>
            </a:extLst>
          </p:cNvPr>
          <p:cNvSpPr>
            <a:spLocks noGrp="1"/>
          </p:cNvSpPr>
          <p:nvPr>
            <p:ph type="sldNum" sz="quarter" idx="10"/>
          </p:nvPr>
        </p:nvSpPr>
        <p:spPr>
          <a:xfrm>
            <a:off x="9040813" y="6548147"/>
            <a:ext cx="2743200" cy="122400"/>
          </a:xfrm>
          <a:prstGeom prst="rect">
            <a:avLst/>
          </a:prstGeom>
        </p:spPr>
        <p:txBody>
          <a:bodyPr lIns="0" tIns="0" rIns="0" bIns="0"/>
          <a:lstStyle>
            <a:lvl1pPr algn="r">
              <a:defRPr sz="800">
                <a:solidFill>
                  <a:schemeClr val="bg1"/>
                </a:solidFill>
              </a:defRPr>
            </a:lvl1pPr>
          </a:lstStyle>
          <a:p>
            <a:fld id="{ACE40072-2050-E24D-B430-547640EDA0F9}" type="slidenum">
              <a:rPr lang="en-GB" smtClean="0"/>
              <a:pPr/>
              <a:t>‹#›</a:t>
            </a:fld>
            <a:endParaRPr lang="en-GB"/>
          </a:p>
        </p:txBody>
      </p:sp>
      <p:sp>
        <p:nvSpPr>
          <p:cNvPr id="10" name="Title 1">
            <a:extLst>
              <a:ext uri="{FF2B5EF4-FFF2-40B4-BE49-F238E27FC236}">
                <a16:creationId xmlns:a16="http://schemas.microsoft.com/office/drawing/2014/main" id="{DCD5E4F4-AE40-AD41-848B-B00239D88DA2}"/>
              </a:ext>
            </a:extLst>
          </p:cNvPr>
          <p:cNvSpPr>
            <a:spLocks noGrp="1"/>
          </p:cNvSpPr>
          <p:nvPr>
            <p:ph type="title" hasCustomPrompt="1"/>
          </p:nvPr>
        </p:nvSpPr>
        <p:spPr>
          <a:xfrm>
            <a:off x="379937" y="349368"/>
            <a:ext cx="2706163" cy="395878"/>
          </a:xfrm>
        </p:spPr>
        <p:txBody>
          <a:bodyPr wrap="square" anchor="t" anchorCtr="0">
            <a:sp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heading</a:t>
            </a:r>
            <a:endParaRPr lang="en-GB" dirty="0"/>
          </a:p>
        </p:txBody>
      </p:sp>
      <p:sp>
        <p:nvSpPr>
          <p:cNvPr id="11" name="Text Placeholder 17">
            <a:extLst>
              <a:ext uri="{FF2B5EF4-FFF2-40B4-BE49-F238E27FC236}">
                <a16:creationId xmlns:a16="http://schemas.microsoft.com/office/drawing/2014/main" id="{7F77017B-C41C-794E-BE6F-400E178636D7}"/>
              </a:ext>
            </a:extLst>
          </p:cNvPr>
          <p:cNvSpPr>
            <a:spLocks noGrp="1"/>
          </p:cNvSpPr>
          <p:nvPr>
            <p:ph type="body" sz="quarter" idx="15" hasCustomPrompt="1"/>
          </p:nvPr>
        </p:nvSpPr>
        <p:spPr>
          <a:xfrm>
            <a:off x="378963" y="779765"/>
            <a:ext cx="2706512" cy="313350"/>
          </a:xfrm>
        </p:spPr>
        <p:txBody>
          <a:bodyPr wrap="square" tIns="36000" anchor="t" anchorCtr="0">
            <a:spAutoFit/>
          </a:bodyPr>
          <a:lstStyle>
            <a:lvl1pPr marL="0" indent="0" algn="l" defTabSz="914377" rtl="0" eaLnBrk="1" latinLnBrk="0" hangingPunct="1">
              <a:lnSpc>
                <a:spcPct val="90000"/>
              </a:lnSpc>
              <a:spcBef>
                <a:spcPct val="0"/>
              </a:spcBef>
              <a:buNone/>
              <a:defRPr lang="en-US" sz="2000" b="0" kern="1200" dirty="0" smtClean="0">
                <a:solidFill>
                  <a:schemeClr val="tx1"/>
                </a:solidFill>
                <a:latin typeface="+mj-lt"/>
                <a:ea typeface="+mj-ea"/>
                <a:cs typeface="+mj-cs"/>
              </a:defRPr>
            </a:lvl1pPr>
          </a:lstStyle>
          <a:p>
            <a:pPr lvl="0"/>
            <a:r>
              <a:rPr lang="en-US" dirty="0"/>
              <a:t>Insert subheading</a:t>
            </a:r>
          </a:p>
        </p:txBody>
      </p:sp>
      <p:pic>
        <p:nvPicPr>
          <p:cNvPr id="12" name="Picture 11">
            <a:extLst>
              <a:ext uri="{FF2B5EF4-FFF2-40B4-BE49-F238E27FC236}">
                <a16:creationId xmlns:a16="http://schemas.microsoft.com/office/drawing/2014/main" id="{BBE7A39B-745B-A446-8364-184D9006215D}"/>
              </a:ext>
            </a:extLst>
          </p:cNvPr>
          <p:cNvPicPr>
            <a:picLocks noChangeAspect="1"/>
          </p:cNvPicPr>
          <p:nvPr userDrawn="1"/>
        </p:nvPicPr>
        <p:blipFill>
          <a:blip r:embed="rId2"/>
          <a:stretch>
            <a:fillRect/>
          </a:stretch>
        </p:blipFill>
        <p:spPr>
          <a:xfrm>
            <a:off x="329345" y="6422155"/>
            <a:ext cx="455455" cy="374801"/>
          </a:xfrm>
          <a:prstGeom prst="rect">
            <a:avLst/>
          </a:prstGeom>
        </p:spPr>
      </p:pic>
    </p:spTree>
    <p:extLst>
      <p:ext uri="{BB962C8B-B14F-4D97-AF65-F5344CB8AC3E}">
        <p14:creationId xmlns:p14="http://schemas.microsoft.com/office/powerpoint/2010/main" val="4226456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865E8ED-8DE0-4F44-BF3A-E5C721F0C8E0}"/>
              </a:ext>
            </a:extLst>
          </p:cNvPr>
          <p:cNvSpPr>
            <a:spLocks noGrp="1"/>
          </p:cNvSpPr>
          <p:nvPr>
            <p:ph type="body" sz="quarter" idx="13" hasCustomPrompt="1"/>
          </p:nvPr>
        </p:nvSpPr>
        <p:spPr>
          <a:xfrm>
            <a:off x="373062" y="1543990"/>
            <a:ext cx="5616000" cy="1208729"/>
          </a:xfrm>
        </p:spPr>
        <p:txBody>
          <a:bodyPr>
            <a:spAutoFit/>
          </a:bodyPr>
          <a:lstStyle>
            <a:lvl1pPr marL="0" indent="0">
              <a:lnSpc>
                <a:spcPct val="85000"/>
              </a:lnSpc>
              <a:buNone/>
              <a:defRPr sz="4600" b="1" spc="20" baseline="0">
                <a:solidFill>
                  <a:schemeClr val="tx1"/>
                </a:solidFill>
              </a:defRPr>
            </a:lvl1pPr>
          </a:lstStyle>
          <a:p>
            <a:pPr lvl="0"/>
            <a:r>
              <a:rPr lang="en-US" dirty="0"/>
              <a:t>Insert presentation title</a:t>
            </a:r>
          </a:p>
        </p:txBody>
      </p:sp>
      <p:sp>
        <p:nvSpPr>
          <p:cNvPr id="18" name="Text Placeholder 17">
            <a:extLst>
              <a:ext uri="{FF2B5EF4-FFF2-40B4-BE49-F238E27FC236}">
                <a16:creationId xmlns:a16="http://schemas.microsoft.com/office/drawing/2014/main" id="{57E8DD57-3AF4-9D4B-9471-48458822D30D}"/>
              </a:ext>
            </a:extLst>
          </p:cNvPr>
          <p:cNvSpPr>
            <a:spLocks noGrp="1"/>
          </p:cNvSpPr>
          <p:nvPr>
            <p:ph type="body" sz="quarter" idx="14" hasCustomPrompt="1"/>
          </p:nvPr>
        </p:nvSpPr>
        <p:spPr>
          <a:xfrm>
            <a:off x="373062" y="3630613"/>
            <a:ext cx="5615999" cy="249299"/>
          </a:xfrm>
        </p:spPr>
        <p:txBody>
          <a:bodyPr wrap="square">
            <a:spAutoFit/>
          </a:bodyPr>
          <a:lstStyle>
            <a:lvl1pPr marL="0" indent="0">
              <a:lnSpc>
                <a:spcPct val="90000"/>
              </a:lnSpc>
              <a:buNone/>
              <a:defRPr sz="1800" baseline="0">
                <a:solidFill>
                  <a:schemeClr val="tx1"/>
                </a:solidFill>
              </a:defRPr>
            </a:lvl1pPr>
          </a:lstStyle>
          <a:p>
            <a:pPr lvl="0"/>
            <a:r>
              <a:rPr lang="en-US" dirty="0"/>
              <a:t>insert name</a:t>
            </a:r>
          </a:p>
        </p:txBody>
      </p:sp>
      <p:sp>
        <p:nvSpPr>
          <p:cNvPr id="19" name="Text Placeholder 17">
            <a:extLst>
              <a:ext uri="{FF2B5EF4-FFF2-40B4-BE49-F238E27FC236}">
                <a16:creationId xmlns:a16="http://schemas.microsoft.com/office/drawing/2014/main" id="{B2E732B4-A672-B74C-9104-94D072451DC8}"/>
              </a:ext>
            </a:extLst>
          </p:cNvPr>
          <p:cNvSpPr>
            <a:spLocks noGrp="1"/>
          </p:cNvSpPr>
          <p:nvPr>
            <p:ph type="body" sz="quarter" idx="15" hasCustomPrompt="1"/>
          </p:nvPr>
        </p:nvSpPr>
        <p:spPr>
          <a:xfrm>
            <a:off x="373062" y="3942058"/>
            <a:ext cx="5615999" cy="249299"/>
          </a:xfrm>
        </p:spPr>
        <p:txBody>
          <a:bodyPr wrap="square">
            <a:spAutoFit/>
          </a:bodyPr>
          <a:lstStyle>
            <a:lvl1pPr marL="0" indent="0">
              <a:lnSpc>
                <a:spcPct val="90000"/>
              </a:lnSpc>
              <a:buNone/>
              <a:defRPr sz="1800" baseline="0">
                <a:solidFill>
                  <a:schemeClr val="tx1"/>
                </a:solidFill>
              </a:defRPr>
            </a:lvl1pPr>
          </a:lstStyle>
          <a:p>
            <a:pPr lvl="0"/>
            <a:r>
              <a:rPr lang="en-US" dirty="0"/>
              <a:t>00.00.2019</a:t>
            </a:r>
          </a:p>
        </p:txBody>
      </p:sp>
      <p:pic>
        <p:nvPicPr>
          <p:cNvPr id="11" name="Picture 10">
            <a:extLst>
              <a:ext uri="{FF2B5EF4-FFF2-40B4-BE49-F238E27FC236}">
                <a16:creationId xmlns:a16="http://schemas.microsoft.com/office/drawing/2014/main" id="{F81D25C3-398C-2E42-B74D-3ED385B037BD}"/>
              </a:ext>
            </a:extLst>
          </p:cNvPr>
          <p:cNvPicPr>
            <a:picLocks noChangeAspect="1"/>
          </p:cNvPicPr>
          <p:nvPr userDrawn="1"/>
        </p:nvPicPr>
        <p:blipFill>
          <a:blip r:embed="rId3"/>
          <a:stretch>
            <a:fillRect/>
          </a:stretch>
        </p:blipFill>
        <p:spPr>
          <a:xfrm>
            <a:off x="10066338" y="411163"/>
            <a:ext cx="1714500" cy="114300"/>
          </a:xfrm>
          <a:prstGeom prst="rect">
            <a:avLst/>
          </a:prstGeom>
        </p:spPr>
      </p:pic>
      <p:pic>
        <p:nvPicPr>
          <p:cNvPr id="12" name="Picture 11">
            <a:extLst>
              <a:ext uri="{FF2B5EF4-FFF2-40B4-BE49-F238E27FC236}">
                <a16:creationId xmlns:a16="http://schemas.microsoft.com/office/drawing/2014/main" id="{C04E089E-094F-5B43-8DB3-3FB3232BCD74}"/>
              </a:ext>
            </a:extLst>
          </p:cNvPr>
          <p:cNvPicPr>
            <a:picLocks noChangeAspect="1"/>
          </p:cNvPicPr>
          <p:nvPr userDrawn="1"/>
        </p:nvPicPr>
        <p:blipFill>
          <a:blip r:embed="rId4"/>
          <a:stretch>
            <a:fillRect/>
          </a:stretch>
        </p:blipFill>
        <p:spPr>
          <a:xfrm>
            <a:off x="203200" y="245407"/>
            <a:ext cx="1365427" cy="1123633"/>
          </a:xfrm>
          <a:prstGeom prst="rect">
            <a:avLst/>
          </a:prstGeom>
        </p:spPr>
      </p:pic>
    </p:spTree>
    <p:extLst>
      <p:ext uri="{BB962C8B-B14F-4D97-AF65-F5344CB8AC3E}">
        <p14:creationId xmlns:p14="http://schemas.microsoft.com/office/powerpoint/2010/main" val="41768939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eft Sidebar + Main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720B5C-8333-5047-B270-7E403B8710CA}"/>
              </a:ext>
            </a:extLst>
          </p:cNvPr>
          <p:cNvSpPr/>
          <p:nvPr userDrawn="1"/>
        </p:nvSpPr>
        <p:spPr>
          <a:xfrm>
            <a:off x="4640550" y="404814"/>
            <a:ext cx="7551450" cy="64531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lide Number Placeholder 10">
            <a:extLst>
              <a:ext uri="{FF2B5EF4-FFF2-40B4-BE49-F238E27FC236}">
                <a16:creationId xmlns:a16="http://schemas.microsoft.com/office/drawing/2014/main" id="{5B52E0D1-5E5B-094E-9B9C-101973C13E07}"/>
              </a:ext>
            </a:extLst>
          </p:cNvPr>
          <p:cNvSpPr>
            <a:spLocks noGrp="1"/>
          </p:cNvSpPr>
          <p:nvPr>
            <p:ph type="sldNum" sz="quarter" idx="10"/>
          </p:nvPr>
        </p:nvSpPr>
        <p:spPr>
          <a:xfrm>
            <a:off x="9040813" y="6548147"/>
            <a:ext cx="2743200" cy="122400"/>
          </a:xfrm>
          <a:prstGeom prst="rect">
            <a:avLst/>
          </a:prstGeom>
        </p:spPr>
        <p:txBody>
          <a:bodyPr lIns="0" tIns="0" rIns="0" bIns="0"/>
          <a:lstStyle>
            <a:lvl1pPr algn="r">
              <a:defRPr sz="800">
                <a:solidFill>
                  <a:schemeClr val="tx1"/>
                </a:solidFill>
              </a:defRPr>
            </a:lvl1pPr>
          </a:lstStyle>
          <a:p>
            <a:fld id="{ACE40072-2050-E24D-B430-547640EDA0F9}" type="slidenum">
              <a:rPr lang="en-GB" smtClean="0"/>
              <a:pPr/>
              <a:t>‹#›</a:t>
            </a:fld>
            <a:endParaRPr lang="en-GB" dirty="0"/>
          </a:p>
        </p:txBody>
      </p:sp>
      <p:sp>
        <p:nvSpPr>
          <p:cNvPr id="9" name="Text Placeholder 4">
            <a:extLst>
              <a:ext uri="{FF2B5EF4-FFF2-40B4-BE49-F238E27FC236}">
                <a16:creationId xmlns:a16="http://schemas.microsoft.com/office/drawing/2014/main" id="{29E1631B-E2DA-8945-A168-E7A80C4190DC}"/>
              </a:ext>
            </a:extLst>
          </p:cNvPr>
          <p:cNvSpPr>
            <a:spLocks noGrp="1"/>
          </p:cNvSpPr>
          <p:nvPr>
            <p:ph type="body" sz="quarter" idx="16"/>
          </p:nvPr>
        </p:nvSpPr>
        <p:spPr>
          <a:xfrm>
            <a:off x="373063" y="1812521"/>
            <a:ext cx="3684587" cy="4387753"/>
          </a:xfrm>
        </p:spPr>
        <p:txBody>
          <a:bodyPr>
            <a:noAutofit/>
          </a:bodyPr>
          <a:lstStyle>
            <a:lvl1pPr marL="0" indent="0">
              <a:lnSpc>
                <a:spcPct val="90000"/>
              </a:lnSpc>
              <a:buClr>
                <a:schemeClr val="bg1"/>
              </a:buClr>
              <a:buNone/>
              <a:defRPr sz="2400">
                <a:solidFill>
                  <a:schemeClr val="bg1"/>
                </a:solidFill>
              </a:defRPr>
            </a:lvl1pPr>
            <a:lvl2pPr marL="252000" indent="-252000">
              <a:lnSpc>
                <a:spcPct val="90000"/>
              </a:lnSpc>
              <a:buClr>
                <a:schemeClr val="bg1"/>
              </a:buClr>
              <a:defRPr sz="2400">
                <a:solidFill>
                  <a:schemeClr val="bg1"/>
                </a:solidFill>
              </a:defRPr>
            </a:lvl2pPr>
            <a:lvl3pPr marL="360000" indent="-252000">
              <a:lnSpc>
                <a:spcPct val="90000"/>
              </a:lnSpc>
              <a:buClr>
                <a:schemeClr val="bg1"/>
              </a:buClr>
              <a:buFont typeface="System Font"/>
              <a:buChar char="–"/>
              <a:defRPr sz="2400">
                <a:solidFill>
                  <a:schemeClr val="bg1"/>
                </a:solidFill>
              </a:defRPr>
            </a:lvl3pPr>
            <a:lvl4pPr marL="0" indent="0">
              <a:lnSpc>
                <a:spcPct val="90000"/>
              </a:lnSpc>
              <a:buClr>
                <a:schemeClr val="bg1"/>
              </a:buClr>
              <a:buNone/>
              <a:defRPr sz="1800">
                <a:solidFill>
                  <a:schemeClr val="bg1"/>
                </a:solidFill>
              </a:defRPr>
            </a:lvl4pPr>
            <a:lvl5pPr marL="180000" indent="-180000">
              <a:lnSpc>
                <a:spcPct val="90000"/>
              </a:lnSpc>
              <a:buClr>
                <a:schemeClr val="bg1"/>
              </a:buClr>
              <a:defRPr sz="1800">
                <a:solidFill>
                  <a:schemeClr val="bg1"/>
                </a:solidFill>
              </a:defRPr>
            </a:lvl5pPr>
            <a:lvl6pPr marL="360000" indent="-216000">
              <a:lnSpc>
                <a:spcPct val="90000"/>
              </a:lnSpc>
              <a:buClr>
                <a:schemeClr val="bg1"/>
              </a:buClr>
              <a:buFont typeface="System Font"/>
              <a:buChar char="–"/>
              <a:defRPr sz="1800">
                <a:solidFill>
                  <a:schemeClr val="bg1"/>
                </a:solidFill>
              </a:defRPr>
            </a:lvl6pPr>
            <a:lvl7pPr marL="0" indent="0">
              <a:buClr>
                <a:schemeClr val="bg1"/>
              </a:buClr>
              <a:buNone/>
              <a:defRPr sz="1400" spc="0" baseline="0">
                <a:solidFill>
                  <a:schemeClr val="bg1"/>
                </a:solidFill>
              </a:defRPr>
            </a:lvl7pPr>
            <a:lvl8pPr marL="144000" indent="-144000">
              <a:spcBef>
                <a:spcPts val="500"/>
              </a:spcBef>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10" name="Text Placeholder 17">
            <a:extLst>
              <a:ext uri="{FF2B5EF4-FFF2-40B4-BE49-F238E27FC236}">
                <a16:creationId xmlns:a16="http://schemas.microsoft.com/office/drawing/2014/main" id="{30DE592B-E060-B247-B7EF-C3B5259A11B9}"/>
              </a:ext>
            </a:extLst>
          </p:cNvPr>
          <p:cNvSpPr>
            <a:spLocks noGrp="1"/>
          </p:cNvSpPr>
          <p:nvPr>
            <p:ph type="body" sz="quarter" idx="15" hasCustomPrompt="1"/>
          </p:nvPr>
        </p:nvSpPr>
        <p:spPr>
          <a:xfrm>
            <a:off x="378963" y="779765"/>
            <a:ext cx="3678188" cy="313350"/>
          </a:xfrm>
        </p:spPr>
        <p:txBody>
          <a:bodyPr wrap="square" tIns="36000" anchor="t" anchorCtr="0">
            <a:spAutoFit/>
          </a:bodyPr>
          <a:lstStyle>
            <a:lvl1pPr marL="0" indent="0" algn="l" defTabSz="914377" rtl="0" eaLnBrk="1" latinLnBrk="0" hangingPunct="1">
              <a:lnSpc>
                <a:spcPct val="90000"/>
              </a:lnSpc>
              <a:spcBef>
                <a:spcPct val="0"/>
              </a:spcBef>
              <a:buNone/>
              <a:defRPr lang="en-US" sz="2000" b="0" kern="1200" dirty="0" smtClean="0">
                <a:solidFill>
                  <a:schemeClr val="bg2"/>
                </a:solidFill>
                <a:latin typeface="+mj-lt"/>
                <a:ea typeface="+mj-ea"/>
                <a:cs typeface="+mj-cs"/>
              </a:defRPr>
            </a:lvl1pPr>
          </a:lstStyle>
          <a:p>
            <a:pPr lvl="0"/>
            <a:r>
              <a:rPr lang="en-US" dirty="0"/>
              <a:t>Insert subheading</a:t>
            </a:r>
          </a:p>
        </p:txBody>
      </p:sp>
      <p:sp>
        <p:nvSpPr>
          <p:cNvPr id="11" name="Title 1">
            <a:extLst>
              <a:ext uri="{FF2B5EF4-FFF2-40B4-BE49-F238E27FC236}">
                <a16:creationId xmlns:a16="http://schemas.microsoft.com/office/drawing/2014/main" id="{DCE4079B-F2B0-614B-A93C-40E3CEB8060D}"/>
              </a:ext>
            </a:extLst>
          </p:cNvPr>
          <p:cNvSpPr>
            <a:spLocks noGrp="1"/>
          </p:cNvSpPr>
          <p:nvPr>
            <p:ph type="title" hasCustomPrompt="1"/>
          </p:nvPr>
        </p:nvSpPr>
        <p:spPr>
          <a:xfrm>
            <a:off x="379937" y="349368"/>
            <a:ext cx="3677713" cy="395878"/>
          </a:xfrm>
        </p:spPr>
        <p:txBody>
          <a:bodyPr wrap="square" anchor="t" anchorCtr="0">
            <a:spAutoFit/>
          </a:bodyPr>
          <a:lstStyle>
            <a:lvl1pPr>
              <a:lnSpc>
                <a:spcPct val="85000"/>
              </a:lnSpc>
              <a:defRPr lang="en-GB" sz="3000" b="1" kern="1200" spc="10" baseline="0" dirty="0">
                <a:solidFill>
                  <a:schemeClr val="bg1"/>
                </a:solidFill>
                <a:latin typeface="+mj-lt"/>
                <a:ea typeface="+mj-ea"/>
                <a:cs typeface="+mj-cs"/>
              </a:defRPr>
            </a:lvl1pPr>
          </a:lstStyle>
          <a:p>
            <a:r>
              <a:rPr lang="en-US" dirty="0"/>
              <a:t>Insert heading</a:t>
            </a:r>
            <a:endParaRPr lang="en-GB" dirty="0"/>
          </a:p>
        </p:txBody>
      </p:sp>
      <p:sp>
        <p:nvSpPr>
          <p:cNvPr id="20" name="Text Placeholder 4">
            <a:extLst>
              <a:ext uri="{FF2B5EF4-FFF2-40B4-BE49-F238E27FC236}">
                <a16:creationId xmlns:a16="http://schemas.microsoft.com/office/drawing/2014/main" id="{A4B1EA27-7F76-4A43-B94E-516CA9EC63FD}"/>
              </a:ext>
            </a:extLst>
          </p:cNvPr>
          <p:cNvSpPr>
            <a:spLocks noGrp="1"/>
          </p:cNvSpPr>
          <p:nvPr>
            <p:ph type="body" sz="quarter" idx="17"/>
          </p:nvPr>
        </p:nvSpPr>
        <p:spPr>
          <a:xfrm>
            <a:off x="5213349" y="1812521"/>
            <a:ext cx="6570664" cy="4691108"/>
          </a:xfrm>
        </p:spPr>
        <p:txBody>
          <a:bodyPr>
            <a:noAutofit/>
          </a:bodyPr>
          <a:lstStyle>
            <a:lvl1pPr marL="0" indent="0">
              <a:lnSpc>
                <a:spcPct val="85000"/>
              </a:lnSpc>
              <a:buClr>
                <a:schemeClr val="tx1"/>
              </a:buClr>
              <a:buNone/>
              <a:defRPr sz="4600">
                <a:solidFill>
                  <a:schemeClr val="tx1"/>
                </a:solidFill>
              </a:defRPr>
            </a:lvl1pPr>
            <a:lvl2pPr marL="288000" indent="-288000">
              <a:lnSpc>
                <a:spcPct val="85000"/>
              </a:lnSpc>
              <a:buClr>
                <a:schemeClr val="tx1"/>
              </a:buClr>
              <a:defRPr sz="4600">
                <a:solidFill>
                  <a:schemeClr val="tx1"/>
                </a:solidFill>
              </a:defRPr>
            </a:lvl2pPr>
            <a:lvl3pPr marL="720000" indent="-504000">
              <a:lnSpc>
                <a:spcPct val="85000"/>
              </a:lnSpc>
              <a:buClr>
                <a:schemeClr val="tx1"/>
              </a:buClr>
              <a:buFont typeface="System Font"/>
              <a:buChar char="–"/>
              <a:defRPr sz="4600">
                <a:solidFill>
                  <a:schemeClr val="tx1"/>
                </a:solidFill>
              </a:defRPr>
            </a:lvl3pPr>
            <a:lvl4pPr marL="0" indent="0">
              <a:lnSpc>
                <a:spcPct val="90000"/>
              </a:lnSpc>
              <a:buClr>
                <a:schemeClr val="tx1"/>
              </a:buClr>
              <a:buNone/>
              <a:defRPr sz="3000">
                <a:solidFill>
                  <a:schemeClr val="tx1"/>
                </a:solidFill>
              </a:defRPr>
            </a:lvl4pPr>
            <a:lvl5pPr marL="252000" indent="-252000">
              <a:lnSpc>
                <a:spcPct val="90000"/>
              </a:lnSpc>
              <a:buClr>
                <a:schemeClr val="tx1"/>
              </a:buClr>
              <a:defRPr sz="3000">
                <a:solidFill>
                  <a:schemeClr val="tx1"/>
                </a:solidFill>
              </a:defRPr>
            </a:lvl5pPr>
            <a:lvl6pPr marL="504000" indent="-360000">
              <a:lnSpc>
                <a:spcPct val="90000"/>
              </a:lnSpc>
              <a:buClr>
                <a:schemeClr val="tx1"/>
              </a:buClr>
              <a:buFont typeface="System Font"/>
              <a:buChar char="–"/>
              <a:defRPr sz="3000">
                <a:solidFill>
                  <a:schemeClr val="tx1"/>
                </a:solidFill>
              </a:defRPr>
            </a:lvl6pPr>
            <a:lvl7pPr marL="0" indent="0">
              <a:buClr>
                <a:schemeClr val="tx1"/>
              </a:buClr>
              <a:buNone/>
              <a:defRPr sz="2400" spc="40" baseline="0">
                <a:solidFill>
                  <a:schemeClr val="tx1"/>
                </a:solidFill>
              </a:defRPr>
            </a:lvl7pPr>
            <a:lvl8pPr marL="252000" indent="-252000">
              <a:spcBef>
                <a:spcPts val="500"/>
              </a:spcBef>
              <a:buClr>
                <a:schemeClr val="tx1"/>
              </a:buClr>
              <a:defRPr sz="2400">
                <a:solidFill>
                  <a:schemeClr val="tx1"/>
                </a:solidFill>
              </a:defRPr>
            </a:lvl8pPr>
            <a:lvl9pPr marL="360000" indent="-252000">
              <a:buClr>
                <a:schemeClr val="tx1"/>
              </a:buClr>
              <a:buFont typeface="System Font"/>
              <a:buChar char="–"/>
              <a:defRPr sz="2400">
                <a:solidFill>
                  <a:schemeClr val="tx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pic>
        <p:nvPicPr>
          <p:cNvPr id="13" name="Picture 12">
            <a:extLst>
              <a:ext uri="{FF2B5EF4-FFF2-40B4-BE49-F238E27FC236}">
                <a16:creationId xmlns:a16="http://schemas.microsoft.com/office/drawing/2014/main" id="{C16F7556-EDF7-E843-BEE5-8C8E5F8DE78B}"/>
              </a:ext>
            </a:extLst>
          </p:cNvPr>
          <p:cNvPicPr>
            <a:picLocks noChangeAspect="1"/>
          </p:cNvPicPr>
          <p:nvPr userDrawn="1"/>
        </p:nvPicPr>
        <p:blipFill>
          <a:blip r:embed="rId2"/>
          <a:stretch>
            <a:fillRect/>
          </a:stretch>
        </p:blipFill>
        <p:spPr>
          <a:xfrm>
            <a:off x="329345" y="6422155"/>
            <a:ext cx="455455" cy="374802"/>
          </a:xfrm>
          <a:prstGeom prst="rect">
            <a:avLst/>
          </a:prstGeom>
        </p:spPr>
      </p:pic>
    </p:spTree>
    <p:extLst>
      <p:ext uri="{BB962C8B-B14F-4D97-AF65-F5344CB8AC3E}">
        <p14:creationId xmlns:p14="http://schemas.microsoft.com/office/powerpoint/2010/main" val="3572465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ings + Image + Main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2E742AD-F00B-5E41-8363-F7E7120429F5}"/>
              </a:ext>
            </a:extLst>
          </p:cNvPr>
          <p:cNvSpPr/>
          <p:nvPr userDrawn="1"/>
        </p:nvSpPr>
        <p:spPr>
          <a:xfrm>
            <a:off x="5213350" y="812800"/>
            <a:ext cx="6978650" cy="6045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lide Number Placeholder 10">
            <a:extLst>
              <a:ext uri="{FF2B5EF4-FFF2-40B4-BE49-F238E27FC236}">
                <a16:creationId xmlns:a16="http://schemas.microsoft.com/office/drawing/2014/main" id="{F1FCB2D9-4E80-9A4E-A92D-2D256BB76372}"/>
              </a:ext>
            </a:extLst>
          </p:cNvPr>
          <p:cNvSpPr>
            <a:spLocks noGrp="1"/>
          </p:cNvSpPr>
          <p:nvPr>
            <p:ph type="sldNum" sz="quarter" idx="10"/>
          </p:nvPr>
        </p:nvSpPr>
        <p:spPr>
          <a:xfrm>
            <a:off x="9040813" y="6548147"/>
            <a:ext cx="2743200" cy="122400"/>
          </a:xfrm>
          <a:prstGeom prst="rect">
            <a:avLst/>
          </a:prstGeom>
        </p:spPr>
        <p:txBody>
          <a:bodyPr lIns="0" tIns="0" rIns="0" bIns="0"/>
          <a:lstStyle>
            <a:lvl1pPr algn="r">
              <a:defRPr sz="800">
                <a:solidFill>
                  <a:schemeClr val="tx1"/>
                </a:solidFill>
              </a:defRPr>
            </a:lvl1pPr>
          </a:lstStyle>
          <a:p>
            <a:fld id="{ACE40072-2050-E24D-B430-547640EDA0F9}" type="slidenum">
              <a:rPr lang="en-GB" smtClean="0"/>
              <a:pPr/>
              <a:t>‹#›</a:t>
            </a:fld>
            <a:endParaRPr lang="en-GB" dirty="0"/>
          </a:p>
        </p:txBody>
      </p:sp>
      <p:pic>
        <p:nvPicPr>
          <p:cNvPr id="16" name="Picture 15">
            <a:extLst>
              <a:ext uri="{FF2B5EF4-FFF2-40B4-BE49-F238E27FC236}">
                <a16:creationId xmlns:a16="http://schemas.microsoft.com/office/drawing/2014/main" id="{9D643B50-74AA-174E-A835-7BF78982B28D}"/>
              </a:ext>
            </a:extLst>
          </p:cNvPr>
          <p:cNvPicPr>
            <a:picLocks noChangeAspect="1"/>
          </p:cNvPicPr>
          <p:nvPr userDrawn="1"/>
        </p:nvPicPr>
        <p:blipFill>
          <a:blip r:embed="rId2"/>
          <a:stretch>
            <a:fillRect/>
          </a:stretch>
        </p:blipFill>
        <p:spPr>
          <a:xfrm>
            <a:off x="373063" y="6503629"/>
            <a:ext cx="196549" cy="212400"/>
          </a:xfrm>
          <a:prstGeom prst="rect">
            <a:avLst/>
          </a:prstGeom>
        </p:spPr>
      </p:pic>
      <p:sp>
        <p:nvSpPr>
          <p:cNvPr id="4" name="Picture Placeholder 3">
            <a:extLst>
              <a:ext uri="{FF2B5EF4-FFF2-40B4-BE49-F238E27FC236}">
                <a16:creationId xmlns:a16="http://schemas.microsoft.com/office/drawing/2014/main" id="{28443226-86BF-704A-876E-6049F2F281D3}"/>
              </a:ext>
            </a:extLst>
          </p:cNvPr>
          <p:cNvSpPr>
            <a:spLocks noGrp="1"/>
          </p:cNvSpPr>
          <p:nvPr>
            <p:ph type="pic" sz="quarter" idx="14" hasCustomPrompt="1"/>
          </p:nvPr>
        </p:nvSpPr>
        <p:spPr>
          <a:xfrm>
            <a:off x="0" y="1628194"/>
            <a:ext cx="5213350" cy="5229806"/>
          </a:xfrm>
        </p:spPr>
        <p:txBody>
          <a:bodyPr anchor="ctr" anchorCtr="0">
            <a:normAutofit/>
          </a:bodyPr>
          <a:lstStyle>
            <a:lvl1pPr marL="0" indent="0" algn="ctr">
              <a:buNone/>
              <a:defRPr sz="1400">
                <a:solidFill>
                  <a:schemeClr val="tx2"/>
                </a:solidFill>
              </a:defRPr>
            </a:lvl1pPr>
          </a:lstStyle>
          <a:p>
            <a:r>
              <a:rPr lang="en-GB" dirty="0"/>
              <a:t>insert image</a:t>
            </a:r>
          </a:p>
        </p:txBody>
      </p:sp>
      <p:sp>
        <p:nvSpPr>
          <p:cNvPr id="10" name="Text Placeholder 4">
            <a:extLst>
              <a:ext uri="{FF2B5EF4-FFF2-40B4-BE49-F238E27FC236}">
                <a16:creationId xmlns:a16="http://schemas.microsoft.com/office/drawing/2014/main" id="{823C44D5-60ED-A448-A10C-07FF505FCB52}"/>
              </a:ext>
            </a:extLst>
          </p:cNvPr>
          <p:cNvSpPr>
            <a:spLocks noGrp="1"/>
          </p:cNvSpPr>
          <p:nvPr>
            <p:ph type="body" sz="quarter" idx="13"/>
          </p:nvPr>
        </p:nvSpPr>
        <p:spPr>
          <a:xfrm>
            <a:off x="5800724" y="1812521"/>
            <a:ext cx="5983289" cy="4691108"/>
          </a:xfrm>
        </p:spPr>
        <p:txBody>
          <a:bodyPr>
            <a:noAutofit/>
          </a:bodyPr>
          <a:lstStyle>
            <a:lvl1pPr marL="0" indent="0">
              <a:lnSpc>
                <a:spcPct val="85000"/>
              </a:lnSpc>
              <a:buClr>
                <a:schemeClr val="tx1"/>
              </a:buClr>
              <a:buNone/>
              <a:defRPr sz="4600">
                <a:solidFill>
                  <a:schemeClr val="tx1"/>
                </a:solidFill>
              </a:defRPr>
            </a:lvl1pPr>
            <a:lvl2pPr marL="288000" indent="-288000">
              <a:lnSpc>
                <a:spcPct val="85000"/>
              </a:lnSpc>
              <a:buClr>
                <a:schemeClr val="tx1"/>
              </a:buClr>
              <a:defRPr sz="4600">
                <a:solidFill>
                  <a:schemeClr val="tx1"/>
                </a:solidFill>
              </a:defRPr>
            </a:lvl2pPr>
            <a:lvl3pPr marL="720000" indent="-504000">
              <a:lnSpc>
                <a:spcPct val="85000"/>
              </a:lnSpc>
              <a:buClr>
                <a:schemeClr val="tx1"/>
              </a:buClr>
              <a:buFont typeface="System Font"/>
              <a:buChar char="–"/>
              <a:defRPr sz="4600">
                <a:solidFill>
                  <a:schemeClr val="tx1"/>
                </a:solidFill>
              </a:defRPr>
            </a:lvl3pPr>
            <a:lvl4pPr marL="0" indent="0">
              <a:lnSpc>
                <a:spcPct val="90000"/>
              </a:lnSpc>
              <a:buClr>
                <a:schemeClr val="tx1"/>
              </a:buClr>
              <a:buNone/>
              <a:defRPr sz="3000">
                <a:solidFill>
                  <a:schemeClr val="tx1"/>
                </a:solidFill>
              </a:defRPr>
            </a:lvl4pPr>
            <a:lvl5pPr marL="252000" indent="-252000">
              <a:lnSpc>
                <a:spcPct val="90000"/>
              </a:lnSpc>
              <a:buClr>
                <a:schemeClr val="tx1"/>
              </a:buClr>
              <a:defRPr sz="3000">
                <a:solidFill>
                  <a:schemeClr val="tx1"/>
                </a:solidFill>
              </a:defRPr>
            </a:lvl5pPr>
            <a:lvl6pPr marL="504000" indent="-360000">
              <a:lnSpc>
                <a:spcPct val="90000"/>
              </a:lnSpc>
              <a:buClr>
                <a:schemeClr val="tx1"/>
              </a:buClr>
              <a:buFont typeface="System Font"/>
              <a:buChar char="–"/>
              <a:defRPr sz="3000">
                <a:solidFill>
                  <a:schemeClr val="tx1"/>
                </a:solidFill>
              </a:defRPr>
            </a:lvl6pPr>
            <a:lvl7pPr marL="0" indent="0">
              <a:buClr>
                <a:schemeClr val="tx1"/>
              </a:buClr>
              <a:buNone/>
              <a:defRPr sz="2400" spc="40" baseline="0">
                <a:solidFill>
                  <a:schemeClr val="tx1"/>
                </a:solidFill>
              </a:defRPr>
            </a:lvl7pPr>
            <a:lvl8pPr marL="252000" indent="-252000">
              <a:spcBef>
                <a:spcPts val="500"/>
              </a:spcBef>
              <a:buClr>
                <a:schemeClr val="tx1"/>
              </a:buClr>
              <a:defRPr sz="2400">
                <a:solidFill>
                  <a:schemeClr val="tx1"/>
                </a:solidFill>
              </a:defRPr>
            </a:lvl8pPr>
            <a:lvl9pPr marL="360000" indent="-252000">
              <a:buClr>
                <a:schemeClr val="tx1"/>
              </a:buClr>
              <a:buFont typeface="System Font"/>
              <a:buChar char="–"/>
              <a:defRPr sz="2400">
                <a:solidFill>
                  <a:schemeClr val="tx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11" name="Text Placeholder 17">
            <a:extLst>
              <a:ext uri="{FF2B5EF4-FFF2-40B4-BE49-F238E27FC236}">
                <a16:creationId xmlns:a16="http://schemas.microsoft.com/office/drawing/2014/main" id="{2DFDF015-BDE7-0E48-86DA-85D18C7158E0}"/>
              </a:ext>
            </a:extLst>
          </p:cNvPr>
          <p:cNvSpPr>
            <a:spLocks noGrp="1"/>
          </p:cNvSpPr>
          <p:nvPr>
            <p:ph type="body" sz="quarter" idx="15" hasCustomPrompt="1"/>
          </p:nvPr>
        </p:nvSpPr>
        <p:spPr>
          <a:xfrm>
            <a:off x="378962" y="779765"/>
            <a:ext cx="4649863" cy="313350"/>
          </a:xfrm>
        </p:spPr>
        <p:txBody>
          <a:bodyPr wrap="square" tIns="36000" anchor="t" anchorCtr="0">
            <a:spAutoFit/>
          </a:bodyPr>
          <a:lstStyle>
            <a:lvl1pPr marL="0" indent="0" algn="l" defTabSz="914377" rtl="0" eaLnBrk="1" latinLnBrk="0" hangingPunct="1">
              <a:lnSpc>
                <a:spcPct val="90000"/>
              </a:lnSpc>
              <a:spcBef>
                <a:spcPct val="0"/>
              </a:spcBef>
              <a:buNone/>
              <a:defRPr lang="en-US" sz="2000" b="0" kern="1200" dirty="0" smtClean="0">
                <a:solidFill>
                  <a:schemeClr val="bg2"/>
                </a:solidFill>
                <a:latin typeface="+mj-lt"/>
                <a:ea typeface="+mj-ea"/>
                <a:cs typeface="+mj-cs"/>
              </a:defRPr>
            </a:lvl1pPr>
          </a:lstStyle>
          <a:p>
            <a:pPr lvl="0"/>
            <a:r>
              <a:rPr lang="en-US" dirty="0"/>
              <a:t>Insert subheading</a:t>
            </a:r>
          </a:p>
        </p:txBody>
      </p:sp>
      <p:sp>
        <p:nvSpPr>
          <p:cNvPr id="12" name="Title 1">
            <a:extLst>
              <a:ext uri="{FF2B5EF4-FFF2-40B4-BE49-F238E27FC236}">
                <a16:creationId xmlns:a16="http://schemas.microsoft.com/office/drawing/2014/main" id="{257267B3-7B31-2140-857A-BA231CA593BF}"/>
              </a:ext>
            </a:extLst>
          </p:cNvPr>
          <p:cNvSpPr>
            <a:spLocks noGrp="1"/>
          </p:cNvSpPr>
          <p:nvPr>
            <p:ph type="title" hasCustomPrompt="1"/>
          </p:nvPr>
        </p:nvSpPr>
        <p:spPr>
          <a:xfrm>
            <a:off x="379937" y="349368"/>
            <a:ext cx="4649263" cy="395878"/>
          </a:xfrm>
        </p:spPr>
        <p:txBody>
          <a:bodyPr wrap="square" anchor="t" anchorCtr="0">
            <a:spAutoFit/>
          </a:bodyPr>
          <a:lstStyle>
            <a:lvl1pPr>
              <a:lnSpc>
                <a:spcPct val="85000"/>
              </a:lnSpc>
              <a:defRPr lang="en-GB" sz="3000" b="1" kern="1200" spc="10" baseline="0" dirty="0">
                <a:solidFill>
                  <a:schemeClr val="bg1"/>
                </a:solidFill>
                <a:latin typeface="+mj-lt"/>
                <a:ea typeface="+mj-ea"/>
                <a:cs typeface="+mj-cs"/>
              </a:defRPr>
            </a:lvl1pPr>
          </a:lstStyle>
          <a:p>
            <a:r>
              <a:rPr lang="en-US" dirty="0"/>
              <a:t>Insert heading</a:t>
            </a:r>
            <a:endParaRPr lang="en-GB" dirty="0"/>
          </a:p>
        </p:txBody>
      </p:sp>
    </p:spTree>
    <p:extLst>
      <p:ext uri="{BB962C8B-B14F-4D97-AF65-F5344CB8AC3E}">
        <p14:creationId xmlns:p14="http://schemas.microsoft.com/office/powerpoint/2010/main" val="8706954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plit 2 Colum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2E742AD-F00B-5E41-8363-F7E7120429F5}"/>
              </a:ext>
            </a:extLst>
          </p:cNvPr>
          <p:cNvSpPr/>
          <p:nvPr userDrawn="1"/>
        </p:nvSpPr>
        <p:spPr>
          <a:xfrm>
            <a:off x="0" y="1535114"/>
            <a:ext cx="6091417" cy="53228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8720B5C-8333-5047-B270-7E403B8710CA}"/>
              </a:ext>
            </a:extLst>
          </p:cNvPr>
          <p:cNvSpPr/>
          <p:nvPr userDrawn="1"/>
        </p:nvSpPr>
        <p:spPr>
          <a:xfrm>
            <a:off x="6091417" y="1535113"/>
            <a:ext cx="6100583" cy="5322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lide Number Placeholder 10">
            <a:extLst>
              <a:ext uri="{FF2B5EF4-FFF2-40B4-BE49-F238E27FC236}">
                <a16:creationId xmlns:a16="http://schemas.microsoft.com/office/drawing/2014/main" id="{F1FCB2D9-4E80-9A4E-A92D-2D256BB76372}"/>
              </a:ext>
            </a:extLst>
          </p:cNvPr>
          <p:cNvSpPr>
            <a:spLocks noGrp="1"/>
          </p:cNvSpPr>
          <p:nvPr>
            <p:ph type="sldNum" sz="quarter" idx="10"/>
          </p:nvPr>
        </p:nvSpPr>
        <p:spPr>
          <a:xfrm>
            <a:off x="9040813" y="6548147"/>
            <a:ext cx="2743200" cy="122400"/>
          </a:xfrm>
          <a:prstGeom prst="rect">
            <a:avLst/>
          </a:prstGeom>
        </p:spPr>
        <p:txBody>
          <a:bodyPr lIns="0" tIns="0" rIns="0" bIns="0"/>
          <a:lstStyle>
            <a:lvl1pPr algn="r">
              <a:defRPr sz="800">
                <a:solidFill>
                  <a:schemeClr val="tx1"/>
                </a:solidFill>
              </a:defRPr>
            </a:lvl1pPr>
          </a:lstStyle>
          <a:p>
            <a:fld id="{ACE40072-2050-E24D-B430-547640EDA0F9}" type="slidenum">
              <a:rPr lang="en-GB" smtClean="0"/>
              <a:pPr/>
              <a:t>‹#›</a:t>
            </a:fld>
            <a:endParaRPr lang="en-GB" dirty="0"/>
          </a:p>
        </p:txBody>
      </p:sp>
      <p:sp>
        <p:nvSpPr>
          <p:cNvPr id="11" name="Text Placeholder 4">
            <a:extLst>
              <a:ext uri="{FF2B5EF4-FFF2-40B4-BE49-F238E27FC236}">
                <a16:creationId xmlns:a16="http://schemas.microsoft.com/office/drawing/2014/main" id="{E0F2FC04-C99E-7248-9A07-D4A0C9F5F394}"/>
              </a:ext>
            </a:extLst>
          </p:cNvPr>
          <p:cNvSpPr>
            <a:spLocks noGrp="1"/>
          </p:cNvSpPr>
          <p:nvPr>
            <p:ph type="body" sz="quarter" idx="16"/>
          </p:nvPr>
        </p:nvSpPr>
        <p:spPr>
          <a:xfrm>
            <a:off x="373062" y="1812924"/>
            <a:ext cx="4840288" cy="4548189"/>
          </a:xfrm>
        </p:spPr>
        <p:txBody>
          <a:bodyPr>
            <a:noAutofit/>
          </a:bodyPr>
          <a:lstStyle>
            <a:lvl1pPr marL="0" indent="0">
              <a:lnSpc>
                <a:spcPct val="85000"/>
              </a:lnSpc>
              <a:buClr>
                <a:schemeClr val="tx1"/>
              </a:buClr>
              <a:buNone/>
              <a:defRPr sz="3000">
                <a:solidFill>
                  <a:schemeClr val="tx1"/>
                </a:solidFill>
              </a:defRPr>
            </a:lvl1pPr>
            <a:lvl2pPr marL="252000" indent="-252000">
              <a:lnSpc>
                <a:spcPct val="85000"/>
              </a:lnSpc>
              <a:buClr>
                <a:schemeClr val="tx1"/>
              </a:buClr>
              <a:defRPr sz="3000">
                <a:solidFill>
                  <a:schemeClr val="tx1"/>
                </a:solidFill>
              </a:defRPr>
            </a:lvl2pPr>
            <a:lvl3pPr marL="504000" indent="-360000">
              <a:lnSpc>
                <a:spcPct val="85000"/>
              </a:lnSpc>
              <a:buClr>
                <a:schemeClr val="tx1"/>
              </a:buClr>
              <a:buFont typeface="System Font"/>
              <a:buChar char="–"/>
              <a:defRPr sz="3000">
                <a:solidFill>
                  <a:schemeClr val="tx1"/>
                </a:solidFill>
              </a:defRPr>
            </a:lvl3pPr>
            <a:lvl4pPr marL="0" indent="0">
              <a:lnSpc>
                <a:spcPct val="85000"/>
              </a:lnSpc>
              <a:buClr>
                <a:schemeClr val="tx1"/>
              </a:buClr>
              <a:buNone/>
              <a:defRPr sz="2400">
                <a:solidFill>
                  <a:schemeClr val="tx1"/>
                </a:solidFill>
              </a:defRPr>
            </a:lvl4pPr>
            <a:lvl5pPr marL="252000" indent="-252000">
              <a:lnSpc>
                <a:spcPct val="85000"/>
              </a:lnSpc>
              <a:buClr>
                <a:schemeClr val="tx1"/>
              </a:buClr>
              <a:defRPr sz="2400">
                <a:solidFill>
                  <a:schemeClr val="tx1"/>
                </a:solidFill>
              </a:defRPr>
            </a:lvl5pPr>
            <a:lvl6pPr marL="360000" indent="-252000">
              <a:lnSpc>
                <a:spcPct val="90000"/>
              </a:lnSpc>
              <a:buClr>
                <a:schemeClr val="tx1"/>
              </a:buClr>
              <a:buFont typeface="System Font"/>
              <a:buChar char="–"/>
              <a:defRPr sz="2400">
                <a:solidFill>
                  <a:schemeClr val="tx1"/>
                </a:solidFill>
              </a:defRPr>
            </a:lvl6pPr>
            <a:lvl7pPr marL="0" indent="0">
              <a:buClr>
                <a:schemeClr val="tx1"/>
              </a:buClr>
              <a:buNone/>
              <a:defRPr spc="40" baseline="0">
                <a:solidFill>
                  <a:schemeClr val="tx1"/>
                </a:solidFill>
              </a:defRPr>
            </a:lvl7pPr>
            <a:lvl8pPr marL="180000" indent="-180000">
              <a:spcBef>
                <a:spcPts val="500"/>
              </a:spcBef>
              <a:buClr>
                <a:schemeClr val="tx1"/>
              </a:buClr>
              <a:defRPr>
                <a:solidFill>
                  <a:schemeClr val="tx1"/>
                </a:solidFill>
              </a:defRPr>
            </a:lvl8pPr>
            <a:lvl9pPr marL="360000" indent="-216000">
              <a:buClr>
                <a:schemeClr val="tx1"/>
              </a:buClr>
              <a:buFont typeface="System Font"/>
              <a:buChar char="–"/>
              <a:defRPr>
                <a:solidFill>
                  <a:schemeClr val="tx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GB" dirty="0"/>
              <a:t>Ninth level</a:t>
            </a:r>
          </a:p>
        </p:txBody>
      </p:sp>
      <p:sp>
        <p:nvSpPr>
          <p:cNvPr id="10" name="Text Placeholder 17">
            <a:extLst>
              <a:ext uri="{FF2B5EF4-FFF2-40B4-BE49-F238E27FC236}">
                <a16:creationId xmlns:a16="http://schemas.microsoft.com/office/drawing/2014/main" id="{70528A0E-512F-7544-9E2E-8F931AC74262}"/>
              </a:ext>
            </a:extLst>
          </p:cNvPr>
          <p:cNvSpPr>
            <a:spLocks noGrp="1"/>
          </p:cNvSpPr>
          <p:nvPr>
            <p:ph type="body" sz="quarter" idx="29" hasCustomPrompt="1"/>
          </p:nvPr>
        </p:nvSpPr>
        <p:spPr>
          <a:xfrm>
            <a:off x="378962" y="779765"/>
            <a:ext cx="8517513" cy="313350"/>
          </a:xfrm>
        </p:spPr>
        <p:txBody>
          <a:bodyPr wrap="square" tIns="36000" anchor="t" anchorCtr="0">
            <a:spAutoFit/>
          </a:bodyPr>
          <a:lstStyle>
            <a:lvl1pPr marL="0" indent="0" algn="l" defTabSz="914377" rtl="0" eaLnBrk="1" latinLnBrk="0" hangingPunct="1">
              <a:lnSpc>
                <a:spcPct val="90000"/>
              </a:lnSpc>
              <a:spcBef>
                <a:spcPct val="0"/>
              </a:spcBef>
              <a:buNone/>
              <a:defRPr lang="en-US" sz="2000" b="0" kern="1200" dirty="0" smtClean="0">
                <a:solidFill>
                  <a:schemeClr val="bg2"/>
                </a:solidFill>
                <a:latin typeface="+mj-lt"/>
                <a:ea typeface="+mj-ea"/>
                <a:cs typeface="+mj-cs"/>
              </a:defRPr>
            </a:lvl1pPr>
          </a:lstStyle>
          <a:p>
            <a:pPr lvl="0"/>
            <a:r>
              <a:rPr lang="en-US" dirty="0"/>
              <a:t>Insert subheading</a:t>
            </a:r>
          </a:p>
        </p:txBody>
      </p:sp>
      <p:sp>
        <p:nvSpPr>
          <p:cNvPr id="18" name="Title 1">
            <a:extLst>
              <a:ext uri="{FF2B5EF4-FFF2-40B4-BE49-F238E27FC236}">
                <a16:creationId xmlns:a16="http://schemas.microsoft.com/office/drawing/2014/main" id="{9C332A4C-A576-EC4B-B939-555C27D54A5C}"/>
              </a:ext>
            </a:extLst>
          </p:cNvPr>
          <p:cNvSpPr>
            <a:spLocks noGrp="1"/>
          </p:cNvSpPr>
          <p:nvPr>
            <p:ph type="title" hasCustomPrompt="1"/>
          </p:nvPr>
        </p:nvSpPr>
        <p:spPr>
          <a:xfrm>
            <a:off x="379937" y="349368"/>
            <a:ext cx="8516413" cy="395878"/>
          </a:xfrm>
        </p:spPr>
        <p:txBody>
          <a:bodyPr wrap="square" anchor="t" anchorCtr="0">
            <a:spAutoFit/>
          </a:bodyPr>
          <a:lstStyle>
            <a:lvl1pPr>
              <a:lnSpc>
                <a:spcPct val="85000"/>
              </a:lnSpc>
              <a:defRPr lang="en-GB" sz="3000" b="1" kern="1200" spc="10" baseline="0" dirty="0">
                <a:solidFill>
                  <a:schemeClr val="bg1"/>
                </a:solidFill>
                <a:latin typeface="+mj-lt"/>
                <a:ea typeface="+mj-ea"/>
                <a:cs typeface="+mj-cs"/>
              </a:defRPr>
            </a:lvl1pPr>
          </a:lstStyle>
          <a:p>
            <a:r>
              <a:rPr lang="en-US" dirty="0"/>
              <a:t>Insert heading</a:t>
            </a:r>
            <a:endParaRPr lang="en-GB" dirty="0"/>
          </a:p>
        </p:txBody>
      </p:sp>
      <p:sp>
        <p:nvSpPr>
          <p:cNvPr id="21" name="Text Placeholder 4">
            <a:extLst>
              <a:ext uri="{FF2B5EF4-FFF2-40B4-BE49-F238E27FC236}">
                <a16:creationId xmlns:a16="http://schemas.microsoft.com/office/drawing/2014/main" id="{EB02C222-A19F-974D-ADB0-97CF9148B9A8}"/>
              </a:ext>
            </a:extLst>
          </p:cNvPr>
          <p:cNvSpPr>
            <a:spLocks noGrp="1"/>
          </p:cNvSpPr>
          <p:nvPr>
            <p:ph type="body" sz="quarter" idx="30"/>
          </p:nvPr>
        </p:nvSpPr>
        <p:spPr>
          <a:xfrm>
            <a:off x="6555493" y="1812924"/>
            <a:ext cx="4840288" cy="4548189"/>
          </a:xfrm>
        </p:spPr>
        <p:txBody>
          <a:bodyPr>
            <a:noAutofit/>
          </a:bodyPr>
          <a:lstStyle>
            <a:lvl1pPr marL="0" indent="0">
              <a:lnSpc>
                <a:spcPct val="85000"/>
              </a:lnSpc>
              <a:buClr>
                <a:schemeClr val="tx1"/>
              </a:buClr>
              <a:buNone/>
              <a:defRPr sz="3000">
                <a:solidFill>
                  <a:schemeClr val="tx1"/>
                </a:solidFill>
              </a:defRPr>
            </a:lvl1pPr>
            <a:lvl2pPr marL="252000" indent="-252000">
              <a:lnSpc>
                <a:spcPct val="85000"/>
              </a:lnSpc>
              <a:buClr>
                <a:schemeClr val="tx1"/>
              </a:buClr>
              <a:defRPr sz="3000">
                <a:solidFill>
                  <a:schemeClr val="tx1"/>
                </a:solidFill>
              </a:defRPr>
            </a:lvl2pPr>
            <a:lvl3pPr marL="504000" indent="-360000">
              <a:lnSpc>
                <a:spcPct val="85000"/>
              </a:lnSpc>
              <a:buClr>
                <a:schemeClr val="tx1"/>
              </a:buClr>
              <a:buFont typeface="System Font"/>
              <a:buChar char="–"/>
              <a:defRPr sz="3000">
                <a:solidFill>
                  <a:schemeClr val="tx1"/>
                </a:solidFill>
              </a:defRPr>
            </a:lvl3pPr>
            <a:lvl4pPr marL="0" indent="0">
              <a:lnSpc>
                <a:spcPct val="85000"/>
              </a:lnSpc>
              <a:buClr>
                <a:schemeClr val="tx1"/>
              </a:buClr>
              <a:buNone/>
              <a:defRPr sz="2400">
                <a:solidFill>
                  <a:schemeClr val="tx1"/>
                </a:solidFill>
              </a:defRPr>
            </a:lvl4pPr>
            <a:lvl5pPr marL="252000" indent="-252000">
              <a:lnSpc>
                <a:spcPct val="85000"/>
              </a:lnSpc>
              <a:buClr>
                <a:schemeClr val="tx1"/>
              </a:buClr>
              <a:defRPr sz="2400">
                <a:solidFill>
                  <a:schemeClr val="tx1"/>
                </a:solidFill>
              </a:defRPr>
            </a:lvl5pPr>
            <a:lvl6pPr marL="360000" indent="-252000">
              <a:lnSpc>
                <a:spcPct val="90000"/>
              </a:lnSpc>
              <a:buClr>
                <a:schemeClr val="tx1"/>
              </a:buClr>
              <a:buFont typeface="System Font"/>
              <a:buChar char="–"/>
              <a:defRPr sz="2400">
                <a:solidFill>
                  <a:schemeClr val="tx1"/>
                </a:solidFill>
              </a:defRPr>
            </a:lvl6pPr>
            <a:lvl7pPr marL="0" indent="0">
              <a:buClr>
                <a:schemeClr val="tx1"/>
              </a:buClr>
              <a:buNone/>
              <a:defRPr spc="40" baseline="0">
                <a:solidFill>
                  <a:schemeClr val="tx1"/>
                </a:solidFill>
              </a:defRPr>
            </a:lvl7pPr>
            <a:lvl8pPr marL="180000" indent="-180000">
              <a:spcBef>
                <a:spcPts val="500"/>
              </a:spcBef>
              <a:buClr>
                <a:schemeClr val="tx1"/>
              </a:buClr>
              <a:defRPr>
                <a:solidFill>
                  <a:schemeClr val="tx1"/>
                </a:solidFill>
              </a:defRPr>
            </a:lvl8pPr>
            <a:lvl9pPr marL="360000" indent="-216000">
              <a:buClr>
                <a:schemeClr val="tx1"/>
              </a:buClr>
              <a:buFont typeface="System Font"/>
              <a:buChar char="–"/>
              <a:defRPr>
                <a:solidFill>
                  <a:schemeClr val="tx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GB" dirty="0"/>
              <a:t>Ninth level</a:t>
            </a:r>
          </a:p>
        </p:txBody>
      </p:sp>
      <p:pic>
        <p:nvPicPr>
          <p:cNvPr id="13" name="Picture 12">
            <a:extLst>
              <a:ext uri="{FF2B5EF4-FFF2-40B4-BE49-F238E27FC236}">
                <a16:creationId xmlns:a16="http://schemas.microsoft.com/office/drawing/2014/main" id="{54E87121-A029-A94C-8116-0B394B141121}"/>
              </a:ext>
            </a:extLst>
          </p:cNvPr>
          <p:cNvPicPr>
            <a:picLocks noChangeAspect="1"/>
          </p:cNvPicPr>
          <p:nvPr userDrawn="1"/>
        </p:nvPicPr>
        <p:blipFill>
          <a:blip r:embed="rId2"/>
          <a:stretch>
            <a:fillRect/>
          </a:stretch>
        </p:blipFill>
        <p:spPr>
          <a:xfrm>
            <a:off x="329345" y="6422155"/>
            <a:ext cx="455455" cy="374801"/>
          </a:xfrm>
          <a:prstGeom prst="rect">
            <a:avLst/>
          </a:prstGeom>
        </p:spPr>
      </p:pic>
    </p:spTree>
    <p:extLst>
      <p:ext uri="{BB962C8B-B14F-4D97-AF65-F5344CB8AC3E}">
        <p14:creationId xmlns:p14="http://schemas.microsoft.com/office/powerpoint/2010/main" val="25858550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Column + Icon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2E742AD-F00B-5E41-8363-F7E7120429F5}"/>
              </a:ext>
            </a:extLst>
          </p:cNvPr>
          <p:cNvSpPr/>
          <p:nvPr userDrawn="1"/>
        </p:nvSpPr>
        <p:spPr>
          <a:xfrm>
            <a:off x="0" y="1535113"/>
            <a:ext cx="11784013" cy="482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a:extLst>
              <a:ext uri="{FF2B5EF4-FFF2-40B4-BE49-F238E27FC236}">
                <a16:creationId xmlns:a16="http://schemas.microsoft.com/office/drawing/2014/main" id="{D1AB4DC9-0F69-9749-8453-5D4C6C315F27}"/>
              </a:ext>
            </a:extLst>
          </p:cNvPr>
          <p:cNvSpPr>
            <a:spLocks noGrp="1"/>
          </p:cNvSpPr>
          <p:nvPr>
            <p:ph type="pic" sz="quarter" idx="18" hasCustomPrompt="1"/>
          </p:nvPr>
        </p:nvSpPr>
        <p:spPr>
          <a:xfrm>
            <a:off x="373063" y="2089468"/>
            <a:ext cx="813599" cy="813599"/>
          </a:xfrm>
        </p:spPr>
        <p:txBody>
          <a:bodyPr anchor="ctr" anchorCtr="0">
            <a:normAutofit/>
          </a:bodyPr>
          <a:lstStyle>
            <a:lvl1pPr marL="0" indent="0" algn="ctr">
              <a:buNone/>
              <a:defRPr sz="800">
                <a:solidFill>
                  <a:schemeClr val="tx1"/>
                </a:solidFill>
              </a:defRPr>
            </a:lvl1pPr>
          </a:lstStyle>
          <a:p>
            <a:r>
              <a:rPr lang="en-GB" dirty="0"/>
              <a:t>Insert icon</a:t>
            </a:r>
          </a:p>
        </p:txBody>
      </p:sp>
      <p:sp>
        <p:nvSpPr>
          <p:cNvPr id="19" name="Picture Placeholder 6">
            <a:extLst>
              <a:ext uri="{FF2B5EF4-FFF2-40B4-BE49-F238E27FC236}">
                <a16:creationId xmlns:a16="http://schemas.microsoft.com/office/drawing/2014/main" id="{2CBEDDE7-DDA0-0A49-8835-80278CBDBEE2}"/>
              </a:ext>
            </a:extLst>
          </p:cNvPr>
          <p:cNvSpPr>
            <a:spLocks noGrp="1"/>
          </p:cNvSpPr>
          <p:nvPr>
            <p:ph type="pic" sz="quarter" idx="19" hasCustomPrompt="1"/>
          </p:nvPr>
        </p:nvSpPr>
        <p:spPr>
          <a:xfrm>
            <a:off x="3280003" y="2089468"/>
            <a:ext cx="813599" cy="813599"/>
          </a:xfrm>
        </p:spPr>
        <p:txBody>
          <a:bodyPr anchor="ctr" anchorCtr="0">
            <a:normAutofit/>
          </a:bodyPr>
          <a:lstStyle>
            <a:lvl1pPr marL="0" indent="0" algn="ctr">
              <a:buNone/>
              <a:defRPr sz="800">
                <a:solidFill>
                  <a:schemeClr val="tx1"/>
                </a:solidFill>
              </a:defRPr>
            </a:lvl1pPr>
          </a:lstStyle>
          <a:p>
            <a:r>
              <a:rPr lang="en-GB" dirty="0"/>
              <a:t>Insert icon</a:t>
            </a:r>
          </a:p>
        </p:txBody>
      </p:sp>
      <p:sp>
        <p:nvSpPr>
          <p:cNvPr id="20" name="Picture Placeholder 6">
            <a:extLst>
              <a:ext uri="{FF2B5EF4-FFF2-40B4-BE49-F238E27FC236}">
                <a16:creationId xmlns:a16="http://schemas.microsoft.com/office/drawing/2014/main" id="{04FAAF36-DEF1-BE47-AC65-CB11974EC705}"/>
              </a:ext>
            </a:extLst>
          </p:cNvPr>
          <p:cNvSpPr>
            <a:spLocks noGrp="1"/>
          </p:cNvSpPr>
          <p:nvPr>
            <p:ph type="pic" sz="quarter" idx="20" hasCustomPrompt="1"/>
          </p:nvPr>
        </p:nvSpPr>
        <p:spPr>
          <a:xfrm>
            <a:off x="6180068" y="2089468"/>
            <a:ext cx="813599" cy="813599"/>
          </a:xfrm>
        </p:spPr>
        <p:txBody>
          <a:bodyPr anchor="ctr" anchorCtr="0">
            <a:normAutofit/>
          </a:bodyPr>
          <a:lstStyle>
            <a:lvl1pPr marL="0" indent="0" algn="ctr">
              <a:buNone/>
              <a:defRPr sz="800">
                <a:solidFill>
                  <a:schemeClr val="tx1"/>
                </a:solidFill>
              </a:defRPr>
            </a:lvl1pPr>
          </a:lstStyle>
          <a:p>
            <a:r>
              <a:rPr lang="en-GB" dirty="0"/>
              <a:t>Insert icon</a:t>
            </a:r>
          </a:p>
        </p:txBody>
      </p:sp>
      <p:sp>
        <p:nvSpPr>
          <p:cNvPr id="21" name="Picture Placeholder 6">
            <a:extLst>
              <a:ext uri="{FF2B5EF4-FFF2-40B4-BE49-F238E27FC236}">
                <a16:creationId xmlns:a16="http://schemas.microsoft.com/office/drawing/2014/main" id="{0B2AC3A1-78CD-A246-B0C4-5FECA924C6BA}"/>
              </a:ext>
            </a:extLst>
          </p:cNvPr>
          <p:cNvSpPr>
            <a:spLocks noGrp="1"/>
          </p:cNvSpPr>
          <p:nvPr>
            <p:ph type="pic" sz="quarter" idx="21" hasCustomPrompt="1"/>
          </p:nvPr>
        </p:nvSpPr>
        <p:spPr>
          <a:xfrm>
            <a:off x="9080133" y="2089468"/>
            <a:ext cx="813599" cy="813599"/>
          </a:xfrm>
        </p:spPr>
        <p:txBody>
          <a:bodyPr anchor="ctr" anchorCtr="0">
            <a:normAutofit/>
          </a:bodyPr>
          <a:lstStyle>
            <a:lvl1pPr marL="0" indent="0" algn="ctr">
              <a:buNone/>
              <a:defRPr sz="800">
                <a:solidFill>
                  <a:schemeClr val="tx1"/>
                </a:solidFill>
              </a:defRPr>
            </a:lvl1pPr>
          </a:lstStyle>
          <a:p>
            <a:r>
              <a:rPr lang="en-GB" dirty="0"/>
              <a:t>Insert icon</a:t>
            </a:r>
          </a:p>
        </p:txBody>
      </p:sp>
      <p:sp>
        <p:nvSpPr>
          <p:cNvPr id="16" name="Text Placeholder 17">
            <a:extLst>
              <a:ext uri="{FF2B5EF4-FFF2-40B4-BE49-F238E27FC236}">
                <a16:creationId xmlns:a16="http://schemas.microsoft.com/office/drawing/2014/main" id="{1828BBC3-0DB4-D748-A0EA-5F8F4289F488}"/>
              </a:ext>
            </a:extLst>
          </p:cNvPr>
          <p:cNvSpPr>
            <a:spLocks noGrp="1"/>
          </p:cNvSpPr>
          <p:nvPr>
            <p:ph type="body" sz="quarter" idx="29" hasCustomPrompt="1"/>
          </p:nvPr>
        </p:nvSpPr>
        <p:spPr>
          <a:xfrm>
            <a:off x="378962" y="779765"/>
            <a:ext cx="8517513" cy="313350"/>
          </a:xfrm>
        </p:spPr>
        <p:txBody>
          <a:bodyPr wrap="square" tIns="36000" anchor="t" anchorCtr="0">
            <a:spAutoFit/>
          </a:bodyPr>
          <a:lstStyle>
            <a:lvl1pPr marL="0" indent="0" algn="l" defTabSz="914377" rtl="0" eaLnBrk="1" latinLnBrk="0" hangingPunct="1">
              <a:lnSpc>
                <a:spcPct val="90000"/>
              </a:lnSpc>
              <a:spcBef>
                <a:spcPct val="0"/>
              </a:spcBef>
              <a:buNone/>
              <a:defRPr lang="en-US" sz="2000" b="0" kern="1200" dirty="0" smtClean="0">
                <a:solidFill>
                  <a:schemeClr val="bg2"/>
                </a:solidFill>
                <a:latin typeface="+mj-lt"/>
                <a:ea typeface="+mj-ea"/>
                <a:cs typeface="+mj-cs"/>
              </a:defRPr>
            </a:lvl1pPr>
          </a:lstStyle>
          <a:p>
            <a:pPr lvl="0"/>
            <a:r>
              <a:rPr lang="en-US" dirty="0"/>
              <a:t>Insert subheading</a:t>
            </a:r>
          </a:p>
        </p:txBody>
      </p:sp>
      <p:sp>
        <p:nvSpPr>
          <p:cNvPr id="22" name="Title 1">
            <a:extLst>
              <a:ext uri="{FF2B5EF4-FFF2-40B4-BE49-F238E27FC236}">
                <a16:creationId xmlns:a16="http://schemas.microsoft.com/office/drawing/2014/main" id="{E3370BA3-96B7-EE46-864E-61A583698131}"/>
              </a:ext>
            </a:extLst>
          </p:cNvPr>
          <p:cNvSpPr>
            <a:spLocks noGrp="1"/>
          </p:cNvSpPr>
          <p:nvPr>
            <p:ph type="title" hasCustomPrompt="1"/>
          </p:nvPr>
        </p:nvSpPr>
        <p:spPr>
          <a:xfrm>
            <a:off x="379937" y="349368"/>
            <a:ext cx="8516413" cy="395878"/>
          </a:xfrm>
        </p:spPr>
        <p:txBody>
          <a:bodyPr wrap="square" anchor="t" anchorCtr="0">
            <a:spAutoFit/>
          </a:bodyPr>
          <a:lstStyle>
            <a:lvl1pPr>
              <a:lnSpc>
                <a:spcPct val="85000"/>
              </a:lnSpc>
              <a:defRPr lang="en-GB" sz="3000" b="1" kern="1200" spc="10" baseline="0" dirty="0">
                <a:solidFill>
                  <a:schemeClr val="bg1"/>
                </a:solidFill>
                <a:latin typeface="+mj-lt"/>
                <a:ea typeface="+mj-ea"/>
                <a:cs typeface="+mj-cs"/>
              </a:defRPr>
            </a:lvl1pPr>
          </a:lstStyle>
          <a:p>
            <a:r>
              <a:rPr lang="en-US" dirty="0"/>
              <a:t>Insert heading</a:t>
            </a:r>
            <a:endParaRPr lang="en-GB" dirty="0"/>
          </a:p>
        </p:txBody>
      </p:sp>
      <p:sp>
        <p:nvSpPr>
          <p:cNvPr id="23" name="Slide Number Placeholder 10">
            <a:extLst>
              <a:ext uri="{FF2B5EF4-FFF2-40B4-BE49-F238E27FC236}">
                <a16:creationId xmlns:a16="http://schemas.microsoft.com/office/drawing/2014/main" id="{533DC3B0-46E7-8B4E-AA4E-414F96E06932}"/>
              </a:ext>
            </a:extLst>
          </p:cNvPr>
          <p:cNvSpPr>
            <a:spLocks noGrp="1"/>
          </p:cNvSpPr>
          <p:nvPr>
            <p:ph type="sldNum" sz="quarter" idx="10"/>
          </p:nvPr>
        </p:nvSpPr>
        <p:spPr>
          <a:xfrm>
            <a:off x="9040813" y="6548147"/>
            <a:ext cx="2743200" cy="122400"/>
          </a:xfrm>
          <a:prstGeom prst="rect">
            <a:avLst/>
          </a:prstGeom>
        </p:spPr>
        <p:txBody>
          <a:bodyPr lIns="0" tIns="0" rIns="0" bIns="0"/>
          <a:lstStyle>
            <a:lvl1pPr algn="r">
              <a:defRPr sz="800">
                <a:solidFill>
                  <a:schemeClr val="bg1"/>
                </a:solidFill>
              </a:defRPr>
            </a:lvl1pPr>
          </a:lstStyle>
          <a:p>
            <a:fld id="{ACE40072-2050-E24D-B430-547640EDA0F9}" type="slidenum">
              <a:rPr lang="en-GB" smtClean="0"/>
              <a:pPr/>
              <a:t>‹#›</a:t>
            </a:fld>
            <a:endParaRPr lang="en-GB" dirty="0"/>
          </a:p>
        </p:txBody>
      </p:sp>
      <p:sp>
        <p:nvSpPr>
          <p:cNvPr id="28" name="Text Placeholder 3">
            <a:extLst>
              <a:ext uri="{FF2B5EF4-FFF2-40B4-BE49-F238E27FC236}">
                <a16:creationId xmlns:a16="http://schemas.microsoft.com/office/drawing/2014/main" id="{59EF142D-8152-944A-B569-D19ACDB83EEA}"/>
              </a:ext>
            </a:extLst>
          </p:cNvPr>
          <p:cNvSpPr>
            <a:spLocks noGrp="1"/>
          </p:cNvSpPr>
          <p:nvPr>
            <p:ph type="body" sz="quarter" idx="30"/>
          </p:nvPr>
        </p:nvSpPr>
        <p:spPr>
          <a:xfrm>
            <a:off x="9080133" y="3207225"/>
            <a:ext cx="2347932" cy="3153888"/>
          </a:xfrm>
        </p:spPr>
        <p:txBody>
          <a:bodyPr>
            <a:noAutofit/>
          </a:bodyPr>
          <a:lstStyle>
            <a:lvl1pPr marL="0" indent="0">
              <a:spcBef>
                <a:spcPts val="500"/>
              </a:spcBef>
              <a:buNone/>
              <a:defRPr sz="2400">
                <a:solidFill>
                  <a:schemeClr val="tx1"/>
                </a:solidFill>
              </a:defRPr>
            </a:lvl1pPr>
            <a:lvl2pPr marL="181783" indent="-180000">
              <a:defRPr sz="2400">
                <a:solidFill>
                  <a:schemeClr val="tx1"/>
                </a:solidFill>
              </a:defRPr>
            </a:lvl2pPr>
            <a:lvl3pPr marL="360000" indent="-252000">
              <a:buClr>
                <a:schemeClr val="tx1"/>
              </a:buClr>
              <a:buFont typeface="System Font"/>
              <a:buChar char="–"/>
              <a:defRPr sz="2400">
                <a:solidFill>
                  <a:schemeClr val="tx1"/>
                </a:solidFill>
              </a:defRPr>
            </a:lvl3pPr>
            <a:lvl4pPr marL="0" indent="0">
              <a:buNone/>
              <a:defRPr sz="1800">
                <a:solidFill>
                  <a:schemeClr val="tx1"/>
                </a:solidFill>
              </a:defRPr>
            </a:lvl4pPr>
            <a:lvl5pPr marL="180000" indent="-180000">
              <a:defRPr sz="1800">
                <a:solidFill>
                  <a:schemeClr val="tx1"/>
                </a:solidFill>
              </a:defRPr>
            </a:lvl5pPr>
            <a:lvl6pPr marL="360000" indent="-216000">
              <a:buClr>
                <a:schemeClr val="tx1"/>
              </a:buClr>
              <a:buFont typeface="System Font"/>
              <a:buChar char="–"/>
              <a:defRPr sz="1800"/>
            </a:lvl6pPr>
            <a:lvl7pPr marL="0" indent="0">
              <a:buNone/>
              <a:defRPr sz="1400"/>
            </a:lvl7pPr>
            <a:lvl8pPr marL="144000" indent="-144000">
              <a:defRPr sz="1400"/>
            </a:lvl8pPr>
            <a:lvl9pPr marL="288000" indent="-180000">
              <a:buClr>
                <a:schemeClr val="tx1"/>
              </a:buClr>
              <a:buFont typeface="System Font"/>
              <a:buChar cha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 Sixth level</a:t>
            </a:r>
          </a:p>
          <a:p>
            <a:pPr lvl="6"/>
            <a:r>
              <a:rPr lang="en-US" dirty="0"/>
              <a:t>Seventh level</a:t>
            </a:r>
          </a:p>
          <a:p>
            <a:pPr lvl="7"/>
            <a:r>
              <a:rPr lang="en-US" dirty="0"/>
              <a:t>Eighth level</a:t>
            </a:r>
          </a:p>
          <a:p>
            <a:pPr lvl="8"/>
            <a:r>
              <a:rPr lang="en-US" dirty="0"/>
              <a:t>Ninth level</a:t>
            </a:r>
            <a:endParaRPr lang="en-GB" dirty="0"/>
          </a:p>
        </p:txBody>
      </p:sp>
      <p:sp>
        <p:nvSpPr>
          <p:cNvPr id="29" name="Text Placeholder 3">
            <a:extLst>
              <a:ext uri="{FF2B5EF4-FFF2-40B4-BE49-F238E27FC236}">
                <a16:creationId xmlns:a16="http://schemas.microsoft.com/office/drawing/2014/main" id="{ACF58D62-8BE8-7449-85A5-E5B512B84B41}"/>
              </a:ext>
            </a:extLst>
          </p:cNvPr>
          <p:cNvSpPr>
            <a:spLocks noGrp="1"/>
          </p:cNvSpPr>
          <p:nvPr>
            <p:ph type="body" sz="quarter" idx="31"/>
          </p:nvPr>
        </p:nvSpPr>
        <p:spPr>
          <a:xfrm>
            <a:off x="6180068" y="3207225"/>
            <a:ext cx="2347932" cy="3153888"/>
          </a:xfrm>
        </p:spPr>
        <p:txBody>
          <a:bodyPr>
            <a:noAutofit/>
          </a:bodyPr>
          <a:lstStyle>
            <a:lvl1pPr marL="0" indent="0">
              <a:spcBef>
                <a:spcPts val="500"/>
              </a:spcBef>
              <a:buNone/>
              <a:defRPr sz="2400">
                <a:solidFill>
                  <a:schemeClr val="tx1"/>
                </a:solidFill>
              </a:defRPr>
            </a:lvl1pPr>
            <a:lvl2pPr marL="181783" indent="-180000">
              <a:defRPr sz="2400">
                <a:solidFill>
                  <a:schemeClr val="tx1"/>
                </a:solidFill>
              </a:defRPr>
            </a:lvl2pPr>
            <a:lvl3pPr marL="360000" indent="-252000">
              <a:buClr>
                <a:schemeClr val="tx1"/>
              </a:buClr>
              <a:buFont typeface="System Font"/>
              <a:buChar char="–"/>
              <a:defRPr sz="2400">
                <a:solidFill>
                  <a:schemeClr val="tx1"/>
                </a:solidFill>
              </a:defRPr>
            </a:lvl3pPr>
            <a:lvl4pPr marL="0" indent="0">
              <a:buNone/>
              <a:defRPr sz="1800">
                <a:solidFill>
                  <a:schemeClr val="tx1"/>
                </a:solidFill>
              </a:defRPr>
            </a:lvl4pPr>
            <a:lvl5pPr marL="180000" indent="-180000">
              <a:defRPr sz="1800">
                <a:solidFill>
                  <a:schemeClr val="tx1"/>
                </a:solidFill>
              </a:defRPr>
            </a:lvl5pPr>
            <a:lvl6pPr marL="360000" indent="-216000">
              <a:buClr>
                <a:schemeClr val="tx1"/>
              </a:buClr>
              <a:buFont typeface="System Font"/>
              <a:buChar char="–"/>
              <a:defRPr sz="1800"/>
            </a:lvl6pPr>
            <a:lvl7pPr marL="0" indent="0">
              <a:buNone/>
              <a:defRPr sz="1400"/>
            </a:lvl7pPr>
            <a:lvl8pPr marL="144000" indent="-144000">
              <a:defRPr sz="1400"/>
            </a:lvl8pPr>
            <a:lvl9pPr marL="288000" indent="-180000">
              <a:buClr>
                <a:schemeClr val="tx1"/>
              </a:buClr>
              <a:buFont typeface="System Font"/>
              <a:buChar cha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 Sixth level</a:t>
            </a:r>
          </a:p>
          <a:p>
            <a:pPr lvl="6"/>
            <a:r>
              <a:rPr lang="en-US" dirty="0"/>
              <a:t>Seventh level</a:t>
            </a:r>
          </a:p>
          <a:p>
            <a:pPr lvl="7"/>
            <a:r>
              <a:rPr lang="en-US" dirty="0"/>
              <a:t>Eighth level</a:t>
            </a:r>
          </a:p>
          <a:p>
            <a:pPr lvl="8"/>
            <a:r>
              <a:rPr lang="en-US" dirty="0"/>
              <a:t>Ninth level</a:t>
            </a:r>
            <a:endParaRPr lang="en-GB" dirty="0"/>
          </a:p>
        </p:txBody>
      </p:sp>
      <p:sp>
        <p:nvSpPr>
          <p:cNvPr id="30" name="Text Placeholder 3">
            <a:extLst>
              <a:ext uri="{FF2B5EF4-FFF2-40B4-BE49-F238E27FC236}">
                <a16:creationId xmlns:a16="http://schemas.microsoft.com/office/drawing/2014/main" id="{9C9B2F9A-C823-BD4A-A2F6-3B0AF01AB5FE}"/>
              </a:ext>
            </a:extLst>
          </p:cNvPr>
          <p:cNvSpPr>
            <a:spLocks noGrp="1"/>
          </p:cNvSpPr>
          <p:nvPr>
            <p:ph type="body" sz="quarter" idx="32"/>
          </p:nvPr>
        </p:nvSpPr>
        <p:spPr>
          <a:xfrm>
            <a:off x="3280003" y="3207225"/>
            <a:ext cx="2347932" cy="3153888"/>
          </a:xfrm>
        </p:spPr>
        <p:txBody>
          <a:bodyPr>
            <a:noAutofit/>
          </a:bodyPr>
          <a:lstStyle>
            <a:lvl1pPr marL="0" indent="0">
              <a:spcBef>
                <a:spcPts val="500"/>
              </a:spcBef>
              <a:buNone/>
              <a:defRPr sz="2400">
                <a:solidFill>
                  <a:schemeClr val="tx1"/>
                </a:solidFill>
              </a:defRPr>
            </a:lvl1pPr>
            <a:lvl2pPr marL="181783" indent="-180000">
              <a:defRPr sz="2400">
                <a:solidFill>
                  <a:schemeClr val="tx1"/>
                </a:solidFill>
              </a:defRPr>
            </a:lvl2pPr>
            <a:lvl3pPr marL="360000" indent="-252000">
              <a:buClr>
                <a:schemeClr val="tx1"/>
              </a:buClr>
              <a:buFont typeface="System Font"/>
              <a:buChar char="–"/>
              <a:defRPr sz="2400">
                <a:solidFill>
                  <a:schemeClr val="tx1"/>
                </a:solidFill>
              </a:defRPr>
            </a:lvl3pPr>
            <a:lvl4pPr marL="0" indent="0">
              <a:buNone/>
              <a:defRPr sz="1800">
                <a:solidFill>
                  <a:schemeClr val="tx1"/>
                </a:solidFill>
              </a:defRPr>
            </a:lvl4pPr>
            <a:lvl5pPr marL="180000" indent="-180000">
              <a:defRPr sz="1800">
                <a:solidFill>
                  <a:schemeClr val="tx1"/>
                </a:solidFill>
              </a:defRPr>
            </a:lvl5pPr>
            <a:lvl6pPr marL="360000" indent="-216000">
              <a:buClr>
                <a:schemeClr val="tx1"/>
              </a:buClr>
              <a:buFont typeface="System Font"/>
              <a:buChar char="–"/>
              <a:defRPr sz="1800"/>
            </a:lvl6pPr>
            <a:lvl7pPr marL="0" indent="0">
              <a:buNone/>
              <a:defRPr sz="1400"/>
            </a:lvl7pPr>
            <a:lvl8pPr marL="144000" indent="-144000">
              <a:defRPr sz="1400"/>
            </a:lvl8pPr>
            <a:lvl9pPr marL="288000" indent="-180000">
              <a:buClr>
                <a:schemeClr val="tx1"/>
              </a:buClr>
              <a:buFont typeface="System Font"/>
              <a:buChar cha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 Sixth level</a:t>
            </a:r>
          </a:p>
          <a:p>
            <a:pPr lvl="6"/>
            <a:r>
              <a:rPr lang="en-US" dirty="0"/>
              <a:t>Seventh level</a:t>
            </a:r>
          </a:p>
          <a:p>
            <a:pPr lvl="7"/>
            <a:r>
              <a:rPr lang="en-US" dirty="0"/>
              <a:t>Eighth level</a:t>
            </a:r>
          </a:p>
          <a:p>
            <a:pPr lvl="8"/>
            <a:r>
              <a:rPr lang="en-US" dirty="0"/>
              <a:t>Ninth level</a:t>
            </a:r>
            <a:endParaRPr lang="en-GB" dirty="0"/>
          </a:p>
        </p:txBody>
      </p:sp>
      <p:sp>
        <p:nvSpPr>
          <p:cNvPr id="31" name="Text Placeholder 3">
            <a:extLst>
              <a:ext uri="{FF2B5EF4-FFF2-40B4-BE49-F238E27FC236}">
                <a16:creationId xmlns:a16="http://schemas.microsoft.com/office/drawing/2014/main" id="{AA4A94A7-AA8C-5640-9123-FF014E216BA7}"/>
              </a:ext>
            </a:extLst>
          </p:cNvPr>
          <p:cNvSpPr>
            <a:spLocks noGrp="1"/>
          </p:cNvSpPr>
          <p:nvPr>
            <p:ph type="body" sz="quarter" idx="33"/>
          </p:nvPr>
        </p:nvSpPr>
        <p:spPr>
          <a:xfrm>
            <a:off x="373063" y="3207225"/>
            <a:ext cx="2347932" cy="3153888"/>
          </a:xfrm>
        </p:spPr>
        <p:txBody>
          <a:bodyPr>
            <a:noAutofit/>
          </a:bodyPr>
          <a:lstStyle>
            <a:lvl1pPr marL="0" indent="0">
              <a:spcBef>
                <a:spcPts val="500"/>
              </a:spcBef>
              <a:buNone/>
              <a:defRPr sz="2400">
                <a:solidFill>
                  <a:schemeClr val="tx1"/>
                </a:solidFill>
              </a:defRPr>
            </a:lvl1pPr>
            <a:lvl2pPr marL="181783" indent="-180000">
              <a:defRPr sz="2400">
                <a:solidFill>
                  <a:schemeClr val="tx1"/>
                </a:solidFill>
              </a:defRPr>
            </a:lvl2pPr>
            <a:lvl3pPr marL="360000" indent="-252000">
              <a:buClr>
                <a:schemeClr val="tx1"/>
              </a:buClr>
              <a:buFont typeface="System Font"/>
              <a:buChar char="–"/>
              <a:defRPr sz="2400">
                <a:solidFill>
                  <a:schemeClr val="tx1"/>
                </a:solidFill>
              </a:defRPr>
            </a:lvl3pPr>
            <a:lvl4pPr marL="0" indent="0">
              <a:buNone/>
              <a:defRPr sz="1800">
                <a:solidFill>
                  <a:schemeClr val="tx1"/>
                </a:solidFill>
              </a:defRPr>
            </a:lvl4pPr>
            <a:lvl5pPr marL="180000" indent="-180000">
              <a:defRPr sz="1800">
                <a:solidFill>
                  <a:schemeClr val="tx1"/>
                </a:solidFill>
              </a:defRPr>
            </a:lvl5pPr>
            <a:lvl6pPr marL="360000" indent="-216000">
              <a:buClr>
                <a:schemeClr val="tx1"/>
              </a:buClr>
              <a:buFont typeface="System Font"/>
              <a:buChar char="–"/>
              <a:defRPr sz="1800"/>
            </a:lvl6pPr>
            <a:lvl7pPr marL="0" indent="0">
              <a:buNone/>
              <a:defRPr sz="1400"/>
            </a:lvl7pPr>
            <a:lvl8pPr marL="144000" indent="-144000">
              <a:defRPr sz="1400"/>
            </a:lvl8pPr>
            <a:lvl9pPr marL="288000" indent="-180000">
              <a:buClr>
                <a:schemeClr val="tx1"/>
              </a:buClr>
              <a:buFont typeface="System Font"/>
              <a:buChar cha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 Sixth level</a:t>
            </a:r>
          </a:p>
          <a:p>
            <a:pPr lvl="6"/>
            <a:r>
              <a:rPr lang="en-US" dirty="0"/>
              <a:t>Seventh level</a:t>
            </a:r>
          </a:p>
          <a:p>
            <a:pPr lvl="7"/>
            <a:r>
              <a:rPr lang="en-US" dirty="0"/>
              <a:t>Eighth level</a:t>
            </a:r>
          </a:p>
          <a:p>
            <a:pPr lvl="8"/>
            <a:r>
              <a:rPr lang="en-US" dirty="0"/>
              <a:t>Ninth level</a:t>
            </a:r>
            <a:endParaRPr lang="en-GB" dirty="0"/>
          </a:p>
        </p:txBody>
      </p:sp>
      <p:pic>
        <p:nvPicPr>
          <p:cNvPr id="18" name="Picture 17">
            <a:extLst>
              <a:ext uri="{FF2B5EF4-FFF2-40B4-BE49-F238E27FC236}">
                <a16:creationId xmlns:a16="http://schemas.microsoft.com/office/drawing/2014/main" id="{8EB423A1-AF3F-9D4D-A12F-F924748869FC}"/>
              </a:ext>
            </a:extLst>
          </p:cNvPr>
          <p:cNvPicPr>
            <a:picLocks noChangeAspect="1"/>
          </p:cNvPicPr>
          <p:nvPr userDrawn="1"/>
        </p:nvPicPr>
        <p:blipFill>
          <a:blip r:embed="rId2"/>
          <a:stretch>
            <a:fillRect/>
          </a:stretch>
        </p:blipFill>
        <p:spPr>
          <a:xfrm>
            <a:off x="329345" y="6422155"/>
            <a:ext cx="455455" cy="374802"/>
          </a:xfrm>
          <a:prstGeom prst="rect">
            <a:avLst/>
          </a:prstGeom>
        </p:spPr>
      </p:pic>
    </p:spTree>
    <p:extLst>
      <p:ext uri="{BB962C8B-B14F-4D97-AF65-F5344CB8AC3E}">
        <p14:creationId xmlns:p14="http://schemas.microsoft.com/office/powerpoint/2010/main" val="10660515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 Item 3 Column + Icons">
    <p:bg>
      <p:bgPr>
        <a:solidFill>
          <a:schemeClr val="tx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998BEDB-E6E1-8C47-8BB5-21AA5D356897}"/>
              </a:ext>
            </a:extLst>
          </p:cNvPr>
          <p:cNvSpPr/>
          <p:nvPr userDrawn="1"/>
        </p:nvSpPr>
        <p:spPr>
          <a:xfrm>
            <a:off x="0" y="1535113"/>
            <a:ext cx="11784013" cy="482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10">
            <a:extLst>
              <a:ext uri="{FF2B5EF4-FFF2-40B4-BE49-F238E27FC236}">
                <a16:creationId xmlns:a16="http://schemas.microsoft.com/office/drawing/2014/main" id="{72A58B89-7564-C04F-AFB4-DE5883179CCB}"/>
              </a:ext>
            </a:extLst>
          </p:cNvPr>
          <p:cNvSpPr>
            <a:spLocks noGrp="1"/>
          </p:cNvSpPr>
          <p:nvPr>
            <p:ph type="sldNum" sz="quarter" idx="10"/>
          </p:nvPr>
        </p:nvSpPr>
        <p:spPr>
          <a:xfrm>
            <a:off x="9040813" y="6548147"/>
            <a:ext cx="2743200" cy="122400"/>
          </a:xfrm>
          <a:prstGeom prst="rect">
            <a:avLst/>
          </a:prstGeom>
        </p:spPr>
        <p:txBody>
          <a:bodyPr lIns="0" tIns="0" rIns="0" bIns="0"/>
          <a:lstStyle>
            <a:lvl1pPr algn="r">
              <a:defRPr sz="800">
                <a:solidFill>
                  <a:schemeClr val="bg1"/>
                </a:solidFill>
              </a:defRPr>
            </a:lvl1pPr>
          </a:lstStyle>
          <a:p>
            <a:fld id="{ACE40072-2050-E24D-B430-547640EDA0F9}" type="slidenum">
              <a:rPr lang="en-GB" smtClean="0"/>
              <a:pPr/>
              <a:t>‹#›</a:t>
            </a:fld>
            <a:endParaRPr lang="en-GB" dirty="0"/>
          </a:p>
        </p:txBody>
      </p:sp>
      <p:sp>
        <p:nvSpPr>
          <p:cNvPr id="6" name="Picture Placeholder 6">
            <a:extLst>
              <a:ext uri="{FF2B5EF4-FFF2-40B4-BE49-F238E27FC236}">
                <a16:creationId xmlns:a16="http://schemas.microsoft.com/office/drawing/2014/main" id="{35CFB8B4-68E4-844C-9A3C-D6AB6D06920F}"/>
              </a:ext>
            </a:extLst>
          </p:cNvPr>
          <p:cNvSpPr>
            <a:spLocks noGrp="1"/>
          </p:cNvSpPr>
          <p:nvPr>
            <p:ph type="pic" sz="quarter" idx="18" hasCustomPrompt="1"/>
          </p:nvPr>
        </p:nvSpPr>
        <p:spPr>
          <a:xfrm>
            <a:off x="373064" y="2254932"/>
            <a:ext cx="917122" cy="917122"/>
          </a:xfrm>
        </p:spPr>
        <p:txBody>
          <a:bodyPr anchor="ctr" anchorCtr="0">
            <a:normAutofit/>
          </a:bodyPr>
          <a:lstStyle>
            <a:lvl1pPr marL="0" indent="0" algn="ctr">
              <a:buNone/>
              <a:defRPr sz="800">
                <a:solidFill>
                  <a:schemeClr val="tx1"/>
                </a:solidFill>
              </a:defRPr>
            </a:lvl1pPr>
          </a:lstStyle>
          <a:p>
            <a:r>
              <a:rPr lang="en-GB" dirty="0"/>
              <a:t>Insert icon</a:t>
            </a:r>
          </a:p>
        </p:txBody>
      </p:sp>
      <p:sp>
        <p:nvSpPr>
          <p:cNvPr id="7" name="Text Placeholder 3">
            <a:extLst>
              <a:ext uri="{FF2B5EF4-FFF2-40B4-BE49-F238E27FC236}">
                <a16:creationId xmlns:a16="http://schemas.microsoft.com/office/drawing/2014/main" id="{E891B752-7623-2C45-AE90-80F480A5EA9B}"/>
              </a:ext>
            </a:extLst>
          </p:cNvPr>
          <p:cNvSpPr>
            <a:spLocks noGrp="1"/>
          </p:cNvSpPr>
          <p:nvPr>
            <p:ph type="body" sz="quarter" idx="15"/>
          </p:nvPr>
        </p:nvSpPr>
        <p:spPr>
          <a:xfrm>
            <a:off x="1480457" y="2237513"/>
            <a:ext cx="2229395" cy="1177063"/>
          </a:xfrm>
        </p:spPr>
        <p:txBody>
          <a:bodyPr>
            <a:noAutofit/>
          </a:bodyPr>
          <a:lstStyle>
            <a:lvl1pPr marL="0" indent="0">
              <a:spcBef>
                <a:spcPts val="500"/>
              </a:spcBef>
              <a:buNone/>
              <a:defRPr sz="1800">
                <a:solidFill>
                  <a:schemeClr val="tx1"/>
                </a:solidFill>
              </a:defRPr>
            </a:lvl1pPr>
            <a:lvl2pPr marL="181783" indent="-180000">
              <a:defRPr sz="1800">
                <a:solidFill>
                  <a:schemeClr val="tx1"/>
                </a:solidFill>
              </a:defRPr>
            </a:lvl2pPr>
            <a:lvl3pPr marL="360000" indent="-216000">
              <a:buClr>
                <a:schemeClr val="tx1"/>
              </a:buClr>
              <a:buFont typeface="System Font"/>
              <a:buChar char="–"/>
              <a:defRPr lang="en-US" sz="1800" kern="1200" dirty="0">
                <a:solidFill>
                  <a:schemeClr val="tx1"/>
                </a:solidFill>
                <a:latin typeface="+mn-lt"/>
                <a:ea typeface="+mn-ea"/>
                <a:cs typeface="+mn-cs"/>
              </a:defRPr>
            </a:lvl3pPr>
            <a:lvl4pPr marL="0" indent="0">
              <a:buNone/>
              <a:defRPr sz="1400">
                <a:solidFill>
                  <a:schemeClr val="tx1"/>
                </a:solidFill>
              </a:defRPr>
            </a:lvl4pPr>
            <a:lvl5pPr marL="144000" indent="-144000">
              <a:defRPr sz="1400">
                <a:solidFill>
                  <a:schemeClr val="tx1"/>
                </a:solidFill>
              </a:defRPr>
            </a:lvl5pPr>
            <a:lvl6pPr marL="288000" indent="-180000">
              <a:buClr>
                <a:schemeClr val="tx1"/>
              </a:buClr>
              <a:buFont typeface="System Font"/>
              <a:buChar char="–"/>
              <a:defRPr sz="1400"/>
            </a:lvl6pPr>
            <a:lvl7pPr marL="0" indent="0">
              <a:buNone/>
              <a:defRPr sz="1400"/>
            </a:lvl7pPr>
            <a:lvl8pPr marL="144000" indent="-144000">
              <a:defRPr sz="1400"/>
            </a:lvl8pPr>
            <a:lvl9pPr marL="216000" indent="-144000">
              <a:buClr>
                <a:schemeClr val="tx1"/>
              </a:buClr>
              <a:buFont typeface="System Font"/>
              <a:buChar cha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8" name="Picture Placeholder 6">
            <a:extLst>
              <a:ext uri="{FF2B5EF4-FFF2-40B4-BE49-F238E27FC236}">
                <a16:creationId xmlns:a16="http://schemas.microsoft.com/office/drawing/2014/main" id="{9FD2B79C-F0C0-AC41-A2D0-45490C06A857}"/>
              </a:ext>
            </a:extLst>
          </p:cNvPr>
          <p:cNvSpPr>
            <a:spLocks noGrp="1"/>
          </p:cNvSpPr>
          <p:nvPr>
            <p:ph type="pic" sz="quarter" idx="19" hasCustomPrompt="1"/>
          </p:nvPr>
        </p:nvSpPr>
        <p:spPr>
          <a:xfrm>
            <a:off x="4257086" y="2254932"/>
            <a:ext cx="917122" cy="917122"/>
          </a:xfrm>
        </p:spPr>
        <p:txBody>
          <a:bodyPr anchor="ctr" anchorCtr="0">
            <a:normAutofit/>
          </a:bodyPr>
          <a:lstStyle>
            <a:lvl1pPr marL="0" indent="0" algn="ctr">
              <a:buNone/>
              <a:defRPr sz="800">
                <a:solidFill>
                  <a:schemeClr val="tx1"/>
                </a:solidFill>
              </a:defRPr>
            </a:lvl1pPr>
          </a:lstStyle>
          <a:p>
            <a:r>
              <a:rPr lang="en-GB" dirty="0"/>
              <a:t>Insert icon</a:t>
            </a:r>
          </a:p>
        </p:txBody>
      </p:sp>
      <p:sp>
        <p:nvSpPr>
          <p:cNvPr id="9" name="Text Placeholder 3">
            <a:extLst>
              <a:ext uri="{FF2B5EF4-FFF2-40B4-BE49-F238E27FC236}">
                <a16:creationId xmlns:a16="http://schemas.microsoft.com/office/drawing/2014/main" id="{9CCF9E35-3BCE-214B-8D59-0E1A7F2DF52C}"/>
              </a:ext>
            </a:extLst>
          </p:cNvPr>
          <p:cNvSpPr>
            <a:spLocks noGrp="1"/>
          </p:cNvSpPr>
          <p:nvPr>
            <p:ph type="body" sz="quarter" idx="20"/>
          </p:nvPr>
        </p:nvSpPr>
        <p:spPr>
          <a:xfrm>
            <a:off x="5364479" y="2237513"/>
            <a:ext cx="2229395" cy="1177063"/>
          </a:xfrm>
        </p:spPr>
        <p:txBody>
          <a:bodyPr>
            <a:noAutofit/>
          </a:bodyPr>
          <a:lstStyle>
            <a:lvl1pPr marL="0" indent="0">
              <a:spcBef>
                <a:spcPts val="500"/>
              </a:spcBef>
              <a:buNone/>
              <a:defRPr sz="1800">
                <a:solidFill>
                  <a:schemeClr val="tx1"/>
                </a:solidFill>
              </a:defRPr>
            </a:lvl1pPr>
            <a:lvl2pPr marL="181783" indent="-180000">
              <a:defRPr sz="1800">
                <a:solidFill>
                  <a:schemeClr val="tx1"/>
                </a:solidFill>
              </a:defRPr>
            </a:lvl2pPr>
            <a:lvl3pPr marL="288000" indent="-144000">
              <a:buClr>
                <a:schemeClr val="tx1"/>
              </a:buClr>
              <a:buFont typeface="System Font"/>
              <a:buChar char="-"/>
              <a:defRPr lang="en-US" sz="1800" kern="1200" dirty="0">
                <a:solidFill>
                  <a:schemeClr val="tx1"/>
                </a:solidFill>
                <a:latin typeface="+mn-lt"/>
                <a:ea typeface="+mn-ea"/>
                <a:cs typeface="+mn-cs"/>
              </a:defRPr>
            </a:lvl3pPr>
            <a:lvl4pPr marL="0" indent="0">
              <a:buNone/>
              <a:defRPr sz="1400">
                <a:solidFill>
                  <a:schemeClr val="tx1"/>
                </a:solidFill>
              </a:defRPr>
            </a:lvl4pPr>
            <a:lvl5pPr marL="144000" indent="-144000">
              <a:defRPr sz="1400">
                <a:solidFill>
                  <a:schemeClr val="tx1"/>
                </a:solidFill>
              </a:defRPr>
            </a:lvl5pPr>
            <a:lvl6pPr marL="252000" indent="-144000">
              <a:buClr>
                <a:schemeClr val="tx1"/>
              </a:buClr>
              <a:buFont typeface="System Font"/>
              <a:buChar char="-"/>
              <a:defRPr lang="en-US" sz="1400" kern="1200" dirty="0">
                <a:solidFill>
                  <a:schemeClr val="tx1"/>
                </a:solidFill>
                <a:latin typeface="+mn-lt"/>
                <a:ea typeface="+mn-ea"/>
                <a:cs typeface="+mn-cs"/>
              </a:defRPr>
            </a:lvl6pPr>
            <a:lvl7pPr marL="0" indent="0">
              <a:buNone/>
              <a:defRPr sz="1400"/>
            </a:lvl7pPr>
            <a:lvl8pPr marL="144000" indent="-144000">
              <a:defRPr sz="1400"/>
            </a:lvl8pPr>
            <a:lvl9pPr marL="216000" indent="-144000">
              <a:buClr>
                <a:schemeClr val="tx1"/>
              </a:buClr>
              <a:buFont typeface="System Font"/>
              <a:buChar char="-"/>
              <a:defRPr sz="1400"/>
            </a:lvl9pPr>
          </a:lstStyle>
          <a:p>
            <a:pPr lvl="0"/>
            <a:r>
              <a:rPr lang="en-US" dirty="0"/>
              <a:t>Edit Master text styles</a:t>
            </a:r>
          </a:p>
          <a:p>
            <a:pPr lvl="1"/>
            <a:r>
              <a:rPr lang="en-US" dirty="0"/>
              <a:t>Second level</a:t>
            </a:r>
          </a:p>
          <a:p>
            <a:pPr marL="360000" lvl="2" indent="-216000" algn="l" defTabSz="914377" rtl="0" eaLnBrk="1" latinLnBrk="0" hangingPunct="1">
              <a:lnSpc>
                <a:spcPct val="90000"/>
              </a:lnSpc>
              <a:spcBef>
                <a:spcPts val="500"/>
              </a:spcBef>
              <a:buClr>
                <a:schemeClr val="tx1"/>
              </a:buClr>
              <a:buFont typeface="System Font"/>
              <a:buChar char="–"/>
            </a:pPr>
            <a:r>
              <a:rPr lang="en-US" dirty="0"/>
              <a:t>Third level</a:t>
            </a:r>
          </a:p>
          <a:p>
            <a:pPr lvl="3"/>
            <a:r>
              <a:rPr lang="en-US" dirty="0"/>
              <a:t>Fourth level</a:t>
            </a:r>
          </a:p>
          <a:p>
            <a:pPr lvl="4"/>
            <a:r>
              <a:rPr lang="en-US" dirty="0"/>
              <a:t>Fifth level</a:t>
            </a:r>
          </a:p>
          <a:p>
            <a:pPr marL="288000" marR="0" lvl="5" indent="-180000" algn="l" defTabSz="914377" rtl="0" eaLnBrk="1" fontAlgn="auto" latinLnBrk="0" hangingPunct="1">
              <a:lnSpc>
                <a:spcPct val="90000"/>
              </a:lnSpc>
              <a:spcBef>
                <a:spcPts val="500"/>
              </a:spcBef>
              <a:spcAft>
                <a:spcPts val="0"/>
              </a:spcAft>
              <a:buClr>
                <a:schemeClr val="tx1"/>
              </a:buClr>
              <a:buSzTx/>
              <a:buFont typeface="System Font"/>
              <a:buChar char="–"/>
              <a:tabLst/>
              <a:defRPr/>
            </a:pPr>
            <a:r>
              <a:rPr lang="en-US" dirty="0"/>
              <a:t>Sixth level</a:t>
            </a:r>
          </a:p>
        </p:txBody>
      </p:sp>
      <p:sp>
        <p:nvSpPr>
          <p:cNvPr id="10" name="Picture Placeholder 6">
            <a:extLst>
              <a:ext uri="{FF2B5EF4-FFF2-40B4-BE49-F238E27FC236}">
                <a16:creationId xmlns:a16="http://schemas.microsoft.com/office/drawing/2014/main" id="{3F393624-2826-3541-91C4-F99BF696CE9C}"/>
              </a:ext>
            </a:extLst>
          </p:cNvPr>
          <p:cNvSpPr>
            <a:spLocks noGrp="1"/>
          </p:cNvSpPr>
          <p:nvPr>
            <p:ph type="pic" sz="quarter" idx="21" hasCustomPrompt="1"/>
          </p:nvPr>
        </p:nvSpPr>
        <p:spPr>
          <a:xfrm>
            <a:off x="8123692" y="2254932"/>
            <a:ext cx="917122" cy="917122"/>
          </a:xfrm>
        </p:spPr>
        <p:txBody>
          <a:bodyPr anchor="ctr" anchorCtr="0">
            <a:normAutofit/>
          </a:bodyPr>
          <a:lstStyle>
            <a:lvl1pPr marL="0" indent="0" algn="ctr">
              <a:buNone/>
              <a:defRPr sz="800">
                <a:solidFill>
                  <a:schemeClr val="tx1"/>
                </a:solidFill>
              </a:defRPr>
            </a:lvl1pPr>
          </a:lstStyle>
          <a:p>
            <a:r>
              <a:rPr lang="en-GB" dirty="0"/>
              <a:t>Insert icon</a:t>
            </a:r>
          </a:p>
        </p:txBody>
      </p:sp>
      <p:sp>
        <p:nvSpPr>
          <p:cNvPr id="11" name="Text Placeholder 3">
            <a:extLst>
              <a:ext uri="{FF2B5EF4-FFF2-40B4-BE49-F238E27FC236}">
                <a16:creationId xmlns:a16="http://schemas.microsoft.com/office/drawing/2014/main" id="{9B3F6E3A-7686-3240-90EF-3094DF4F780C}"/>
              </a:ext>
            </a:extLst>
          </p:cNvPr>
          <p:cNvSpPr>
            <a:spLocks noGrp="1"/>
          </p:cNvSpPr>
          <p:nvPr>
            <p:ph type="body" sz="quarter" idx="22"/>
          </p:nvPr>
        </p:nvSpPr>
        <p:spPr>
          <a:xfrm>
            <a:off x="9231085" y="2237513"/>
            <a:ext cx="2229395" cy="1177063"/>
          </a:xfrm>
        </p:spPr>
        <p:txBody>
          <a:bodyPr>
            <a:noAutofit/>
          </a:bodyPr>
          <a:lstStyle>
            <a:lvl1pPr marL="0" indent="0">
              <a:spcBef>
                <a:spcPts val="500"/>
              </a:spcBef>
              <a:buNone/>
              <a:defRPr sz="1800">
                <a:solidFill>
                  <a:schemeClr val="tx1"/>
                </a:solidFill>
              </a:defRPr>
            </a:lvl1pPr>
            <a:lvl2pPr marL="181783" indent="-180000">
              <a:defRPr sz="1800">
                <a:solidFill>
                  <a:schemeClr val="tx1"/>
                </a:solidFill>
              </a:defRPr>
            </a:lvl2pPr>
            <a:lvl3pPr marL="288000" indent="-144000">
              <a:buClr>
                <a:schemeClr val="tx1"/>
              </a:buClr>
              <a:buFont typeface="System Font"/>
              <a:buChar char="-"/>
              <a:defRPr lang="en-US" sz="1800" kern="1200" dirty="0">
                <a:solidFill>
                  <a:schemeClr val="tx1"/>
                </a:solidFill>
                <a:latin typeface="+mn-lt"/>
                <a:ea typeface="+mn-ea"/>
                <a:cs typeface="+mn-cs"/>
              </a:defRPr>
            </a:lvl3pPr>
            <a:lvl4pPr marL="0" indent="0">
              <a:buNone/>
              <a:defRPr sz="1400">
                <a:solidFill>
                  <a:schemeClr val="tx1"/>
                </a:solidFill>
              </a:defRPr>
            </a:lvl4pPr>
            <a:lvl5pPr marL="144000" indent="-144000">
              <a:defRPr sz="1400">
                <a:solidFill>
                  <a:schemeClr val="tx1"/>
                </a:solidFill>
              </a:defRPr>
            </a:lvl5pPr>
            <a:lvl6pPr marL="393750" marR="0" indent="-285750" algn="l" defTabSz="914377" rtl="0" eaLnBrk="1" fontAlgn="auto" latinLnBrk="0" hangingPunct="1">
              <a:lnSpc>
                <a:spcPct val="90000"/>
              </a:lnSpc>
              <a:spcBef>
                <a:spcPts val="500"/>
              </a:spcBef>
              <a:spcAft>
                <a:spcPts val="0"/>
              </a:spcAft>
              <a:buClr>
                <a:schemeClr val="tx1"/>
              </a:buClr>
              <a:buSzTx/>
              <a:buFont typeface="System Font"/>
              <a:buNone/>
              <a:tabLst/>
              <a:defRPr lang="en-US" sz="1400" kern="1200" dirty="0" smtClean="0">
                <a:solidFill>
                  <a:schemeClr val="tx1"/>
                </a:solidFill>
                <a:latin typeface="+mn-lt"/>
                <a:ea typeface="+mn-ea"/>
                <a:cs typeface="+mn-cs"/>
              </a:defRPr>
            </a:lvl6pPr>
            <a:lvl7pPr marL="0" indent="0">
              <a:buNone/>
              <a:defRPr sz="1400"/>
            </a:lvl7pPr>
            <a:lvl8pPr marL="144000" indent="-144000">
              <a:defRPr sz="1400"/>
            </a:lvl8pPr>
            <a:lvl9pPr marL="216000" indent="-144000">
              <a:buClr>
                <a:schemeClr val="tx1"/>
              </a:buClr>
              <a:buFont typeface="System Font"/>
              <a:buChar char="-"/>
              <a:defRPr sz="1400"/>
            </a:lvl9pPr>
          </a:lstStyle>
          <a:p>
            <a:pPr lvl="0"/>
            <a:r>
              <a:rPr lang="en-US" dirty="0"/>
              <a:t>Edit Master text styles</a:t>
            </a:r>
          </a:p>
          <a:p>
            <a:pPr lvl="1"/>
            <a:r>
              <a:rPr lang="en-US" dirty="0"/>
              <a:t>Second level</a:t>
            </a:r>
          </a:p>
          <a:p>
            <a:pPr marL="360000" lvl="2" indent="-216000" algn="l" defTabSz="914377" rtl="0" eaLnBrk="1" latinLnBrk="0" hangingPunct="1">
              <a:lnSpc>
                <a:spcPct val="90000"/>
              </a:lnSpc>
              <a:spcBef>
                <a:spcPts val="500"/>
              </a:spcBef>
              <a:buClr>
                <a:schemeClr val="tx1"/>
              </a:buClr>
              <a:buFont typeface="System Font"/>
              <a:buChar char="–"/>
            </a:pPr>
            <a:r>
              <a:rPr lang="en-US" dirty="0"/>
              <a:t>Third level</a:t>
            </a:r>
          </a:p>
          <a:p>
            <a:pPr lvl="3"/>
            <a:r>
              <a:rPr lang="en-US" dirty="0"/>
              <a:t>Fourth level</a:t>
            </a:r>
          </a:p>
          <a:p>
            <a:pPr lvl="4"/>
            <a:r>
              <a:rPr lang="en-US" dirty="0"/>
              <a:t>Fifth level</a:t>
            </a:r>
          </a:p>
          <a:p>
            <a:pPr marL="288000" marR="0" lvl="5" indent="-180000" algn="l" defTabSz="914377" rtl="0" eaLnBrk="1" fontAlgn="auto" latinLnBrk="0" hangingPunct="1">
              <a:lnSpc>
                <a:spcPct val="90000"/>
              </a:lnSpc>
              <a:spcBef>
                <a:spcPts val="500"/>
              </a:spcBef>
              <a:spcAft>
                <a:spcPts val="0"/>
              </a:spcAft>
              <a:buClr>
                <a:schemeClr val="tx1"/>
              </a:buClr>
              <a:buSzTx/>
              <a:buFont typeface="System Font"/>
              <a:buChar char="–"/>
              <a:tabLst/>
              <a:defRPr/>
            </a:pPr>
            <a:r>
              <a:rPr lang="en-US" dirty="0"/>
              <a:t>Sixth level</a:t>
            </a:r>
          </a:p>
        </p:txBody>
      </p:sp>
      <p:sp>
        <p:nvSpPr>
          <p:cNvPr id="14" name="Picture Placeholder 6">
            <a:extLst>
              <a:ext uri="{FF2B5EF4-FFF2-40B4-BE49-F238E27FC236}">
                <a16:creationId xmlns:a16="http://schemas.microsoft.com/office/drawing/2014/main" id="{80231216-7ACC-AC4F-A745-568ADA0C1489}"/>
              </a:ext>
            </a:extLst>
          </p:cNvPr>
          <p:cNvSpPr>
            <a:spLocks noGrp="1"/>
          </p:cNvSpPr>
          <p:nvPr>
            <p:ph type="pic" sz="quarter" idx="23" hasCustomPrompt="1"/>
          </p:nvPr>
        </p:nvSpPr>
        <p:spPr>
          <a:xfrm>
            <a:off x="373064" y="4240482"/>
            <a:ext cx="917122" cy="917122"/>
          </a:xfrm>
        </p:spPr>
        <p:txBody>
          <a:bodyPr anchor="ctr" anchorCtr="0">
            <a:normAutofit/>
          </a:bodyPr>
          <a:lstStyle>
            <a:lvl1pPr marL="0" indent="0" algn="ctr">
              <a:buNone/>
              <a:defRPr sz="800">
                <a:solidFill>
                  <a:schemeClr val="tx1"/>
                </a:solidFill>
              </a:defRPr>
            </a:lvl1pPr>
          </a:lstStyle>
          <a:p>
            <a:r>
              <a:rPr lang="en-GB" dirty="0"/>
              <a:t>Insert icon</a:t>
            </a:r>
          </a:p>
        </p:txBody>
      </p:sp>
      <p:sp>
        <p:nvSpPr>
          <p:cNvPr id="15" name="Text Placeholder 3">
            <a:extLst>
              <a:ext uri="{FF2B5EF4-FFF2-40B4-BE49-F238E27FC236}">
                <a16:creationId xmlns:a16="http://schemas.microsoft.com/office/drawing/2014/main" id="{52A47F14-4DCD-9844-B4F7-EC3D18568502}"/>
              </a:ext>
            </a:extLst>
          </p:cNvPr>
          <p:cNvSpPr>
            <a:spLocks noGrp="1"/>
          </p:cNvSpPr>
          <p:nvPr>
            <p:ph type="body" sz="quarter" idx="24"/>
          </p:nvPr>
        </p:nvSpPr>
        <p:spPr>
          <a:xfrm>
            <a:off x="1480457" y="4223063"/>
            <a:ext cx="2229395" cy="1177063"/>
          </a:xfrm>
        </p:spPr>
        <p:txBody>
          <a:bodyPr>
            <a:noAutofit/>
          </a:bodyPr>
          <a:lstStyle>
            <a:lvl1pPr marL="0" indent="0">
              <a:spcBef>
                <a:spcPts val="500"/>
              </a:spcBef>
              <a:buNone/>
              <a:defRPr sz="1800">
                <a:solidFill>
                  <a:schemeClr val="tx1"/>
                </a:solidFill>
              </a:defRPr>
            </a:lvl1pPr>
            <a:lvl2pPr marL="181783" indent="-180000">
              <a:defRPr sz="1800">
                <a:solidFill>
                  <a:schemeClr val="tx1"/>
                </a:solidFill>
              </a:defRPr>
            </a:lvl2pPr>
            <a:lvl3pPr marL="288000" indent="-144000">
              <a:buClr>
                <a:schemeClr val="tx1"/>
              </a:buClr>
              <a:buFont typeface="System Font"/>
              <a:buChar char="-"/>
              <a:defRPr lang="en-US" sz="1800" kern="1200" dirty="0">
                <a:solidFill>
                  <a:schemeClr val="tx1"/>
                </a:solidFill>
                <a:latin typeface="+mn-lt"/>
                <a:ea typeface="+mn-ea"/>
                <a:cs typeface="+mn-cs"/>
              </a:defRPr>
            </a:lvl3pPr>
            <a:lvl4pPr marL="0" indent="0">
              <a:buNone/>
              <a:defRPr sz="1400">
                <a:solidFill>
                  <a:schemeClr val="tx1"/>
                </a:solidFill>
              </a:defRPr>
            </a:lvl4pPr>
            <a:lvl5pPr marL="144000" indent="-144000">
              <a:defRPr sz="1400">
                <a:solidFill>
                  <a:schemeClr val="tx1"/>
                </a:solidFill>
              </a:defRPr>
            </a:lvl5pPr>
            <a:lvl6pPr marL="393750" marR="0" indent="-285750" algn="l" defTabSz="914377" rtl="0" eaLnBrk="1" fontAlgn="auto" latinLnBrk="0" hangingPunct="1">
              <a:lnSpc>
                <a:spcPct val="90000"/>
              </a:lnSpc>
              <a:spcBef>
                <a:spcPts val="500"/>
              </a:spcBef>
              <a:spcAft>
                <a:spcPts val="0"/>
              </a:spcAft>
              <a:buClr>
                <a:schemeClr val="tx1"/>
              </a:buClr>
              <a:buSzTx/>
              <a:buFont typeface="System Font"/>
              <a:buNone/>
              <a:tabLst/>
              <a:defRPr lang="en-US" sz="1400" kern="1200" dirty="0" smtClean="0">
                <a:solidFill>
                  <a:schemeClr val="tx1"/>
                </a:solidFill>
                <a:latin typeface="+mn-lt"/>
                <a:ea typeface="+mn-ea"/>
                <a:cs typeface="+mn-cs"/>
              </a:defRPr>
            </a:lvl6pPr>
            <a:lvl7pPr marL="0" indent="0">
              <a:buNone/>
              <a:defRPr sz="1400"/>
            </a:lvl7pPr>
            <a:lvl8pPr marL="144000" indent="-144000">
              <a:defRPr sz="1400"/>
            </a:lvl8pPr>
            <a:lvl9pPr marL="216000" indent="-144000">
              <a:buClr>
                <a:schemeClr val="tx1"/>
              </a:buClr>
              <a:buFont typeface="System Font"/>
              <a:buChar char="-"/>
              <a:defRPr sz="1400"/>
            </a:lvl9pPr>
          </a:lstStyle>
          <a:p>
            <a:pPr lvl="0"/>
            <a:r>
              <a:rPr lang="en-US" dirty="0"/>
              <a:t>Edit Master text styles</a:t>
            </a:r>
          </a:p>
          <a:p>
            <a:pPr lvl="1"/>
            <a:r>
              <a:rPr lang="en-US" dirty="0"/>
              <a:t>Second level</a:t>
            </a:r>
          </a:p>
          <a:p>
            <a:pPr marL="360000" lvl="2" indent="-216000" algn="l" defTabSz="914377" rtl="0" eaLnBrk="1" latinLnBrk="0" hangingPunct="1">
              <a:lnSpc>
                <a:spcPct val="90000"/>
              </a:lnSpc>
              <a:spcBef>
                <a:spcPts val="500"/>
              </a:spcBef>
              <a:buClr>
                <a:schemeClr val="tx1"/>
              </a:buClr>
              <a:buFont typeface="System Font"/>
              <a:buChar char="–"/>
            </a:pPr>
            <a:r>
              <a:rPr lang="en-US" dirty="0"/>
              <a:t>Third level</a:t>
            </a:r>
          </a:p>
          <a:p>
            <a:pPr lvl="3"/>
            <a:r>
              <a:rPr lang="en-US" dirty="0"/>
              <a:t>Fourth level</a:t>
            </a:r>
          </a:p>
          <a:p>
            <a:pPr lvl="4"/>
            <a:r>
              <a:rPr lang="en-US" dirty="0"/>
              <a:t>Fifth level</a:t>
            </a:r>
          </a:p>
          <a:p>
            <a:pPr marL="288000" marR="0" lvl="5" indent="-180000" algn="l" defTabSz="914377" rtl="0" eaLnBrk="1" fontAlgn="auto" latinLnBrk="0" hangingPunct="1">
              <a:lnSpc>
                <a:spcPct val="90000"/>
              </a:lnSpc>
              <a:spcBef>
                <a:spcPts val="500"/>
              </a:spcBef>
              <a:spcAft>
                <a:spcPts val="0"/>
              </a:spcAft>
              <a:buClr>
                <a:schemeClr val="tx1"/>
              </a:buClr>
              <a:buSzTx/>
              <a:buFont typeface="System Font"/>
              <a:buChar char="–"/>
              <a:tabLst/>
              <a:defRPr/>
            </a:pPr>
            <a:r>
              <a:rPr lang="en-US" dirty="0"/>
              <a:t>Sixth level</a:t>
            </a:r>
          </a:p>
        </p:txBody>
      </p:sp>
      <p:sp>
        <p:nvSpPr>
          <p:cNvPr id="16" name="Picture Placeholder 6">
            <a:extLst>
              <a:ext uri="{FF2B5EF4-FFF2-40B4-BE49-F238E27FC236}">
                <a16:creationId xmlns:a16="http://schemas.microsoft.com/office/drawing/2014/main" id="{F64843F0-14CD-5346-A857-500B5E891D13}"/>
              </a:ext>
            </a:extLst>
          </p:cNvPr>
          <p:cNvSpPr>
            <a:spLocks noGrp="1"/>
          </p:cNvSpPr>
          <p:nvPr>
            <p:ph type="pic" sz="quarter" idx="25" hasCustomPrompt="1"/>
          </p:nvPr>
        </p:nvSpPr>
        <p:spPr>
          <a:xfrm>
            <a:off x="4257086" y="4240482"/>
            <a:ext cx="917122" cy="917122"/>
          </a:xfrm>
        </p:spPr>
        <p:txBody>
          <a:bodyPr anchor="ctr" anchorCtr="0">
            <a:normAutofit/>
          </a:bodyPr>
          <a:lstStyle>
            <a:lvl1pPr marL="0" indent="0" algn="ctr">
              <a:buNone/>
              <a:defRPr sz="800">
                <a:solidFill>
                  <a:schemeClr val="tx1"/>
                </a:solidFill>
              </a:defRPr>
            </a:lvl1pPr>
          </a:lstStyle>
          <a:p>
            <a:r>
              <a:rPr lang="en-GB" dirty="0"/>
              <a:t>Insert icon</a:t>
            </a:r>
          </a:p>
        </p:txBody>
      </p:sp>
      <p:sp>
        <p:nvSpPr>
          <p:cNvPr id="17" name="Text Placeholder 3">
            <a:extLst>
              <a:ext uri="{FF2B5EF4-FFF2-40B4-BE49-F238E27FC236}">
                <a16:creationId xmlns:a16="http://schemas.microsoft.com/office/drawing/2014/main" id="{16650A74-DCC2-634D-9E8B-690C012749F1}"/>
              </a:ext>
            </a:extLst>
          </p:cNvPr>
          <p:cNvSpPr>
            <a:spLocks noGrp="1"/>
          </p:cNvSpPr>
          <p:nvPr>
            <p:ph type="body" sz="quarter" idx="26"/>
          </p:nvPr>
        </p:nvSpPr>
        <p:spPr>
          <a:xfrm>
            <a:off x="5364479" y="4223063"/>
            <a:ext cx="2229395" cy="1177063"/>
          </a:xfrm>
        </p:spPr>
        <p:txBody>
          <a:bodyPr>
            <a:noAutofit/>
          </a:bodyPr>
          <a:lstStyle>
            <a:lvl1pPr marL="0" indent="0">
              <a:spcBef>
                <a:spcPts val="500"/>
              </a:spcBef>
              <a:buNone/>
              <a:defRPr sz="1800">
                <a:solidFill>
                  <a:schemeClr val="tx1"/>
                </a:solidFill>
              </a:defRPr>
            </a:lvl1pPr>
            <a:lvl2pPr marL="181783" indent="-180000">
              <a:defRPr sz="1800">
                <a:solidFill>
                  <a:schemeClr val="tx1"/>
                </a:solidFill>
              </a:defRPr>
            </a:lvl2pPr>
            <a:lvl3pPr marL="288000" indent="-144000">
              <a:buClr>
                <a:schemeClr val="tx1"/>
              </a:buClr>
              <a:buFont typeface="System Font"/>
              <a:buChar char="-"/>
              <a:defRPr lang="en-US" sz="1800" kern="1200" dirty="0">
                <a:solidFill>
                  <a:schemeClr val="tx1"/>
                </a:solidFill>
                <a:latin typeface="+mn-lt"/>
                <a:ea typeface="+mn-ea"/>
                <a:cs typeface="+mn-cs"/>
              </a:defRPr>
            </a:lvl3pPr>
            <a:lvl4pPr marL="0" indent="0">
              <a:buNone/>
              <a:defRPr sz="1400">
                <a:solidFill>
                  <a:schemeClr val="tx1"/>
                </a:solidFill>
              </a:defRPr>
            </a:lvl4pPr>
            <a:lvl5pPr marL="144000" indent="-144000">
              <a:defRPr sz="1400">
                <a:solidFill>
                  <a:schemeClr val="tx1"/>
                </a:solidFill>
              </a:defRPr>
            </a:lvl5pPr>
            <a:lvl6pPr marL="252000" indent="-144000">
              <a:buClr>
                <a:schemeClr val="tx1"/>
              </a:buClr>
              <a:buFont typeface="System Font"/>
              <a:buChar char="–"/>
              <a:defRPr sz="1400"/>
            </a:lvl6pPr>
            <a:lvl7pPr marL="0" indent="0">
              <a:buNone/>
              <a:defRPr sz="1400"/>
            </a:lvl7pPr>
            <a:lvl8pPr marL="144000" indent="-144000">
              <a:defRPr sz="1400"/>
            </a:lvl8pPr>
            <a:lvl9pPr marL="216000" indent="-144000">
              <a:buClr>
                <a:schemeClr val="tx1"/>
              </a:buClr>
              <a:buFont typeface="System Font"/>
              <a:buChar char="-"/>
              <a:defRPr sz="1400"/>
            </a:lvl9pPr>
          </a:lstStyle>
          <a:p>
            <a:pPr lvl="0"/>
            <a:r>
              <a:rPr lang="en-US" dirty="0"/>
              <a:t>Edit Master text styles</a:t>
            </a:r>
          </a:p>
          <a:p>
            <a:pPr lvl="1"/>
            <a:r>
              <a:rPr lang="en-US" dirty="0"/>
              <a:t>Second level</a:t>
            </a:r>
          </a:p>
          <a:p>
            <a:pPr marL="360000" lvl="2" indent="-216000" algn="l" defTabSz="914377" rtl="0" eaLnBrk="1" latinLnBrk="0" hangingPunct="1">
              <a:lnSpc>
                <a:spcPct val="90000"/>
              </a:lnSpc>
              <a:spcBef>
                <a:spcPts val="500"/>
              </a:spcBef>
              <a:buClr>
                <a:schemeClr val="tx1"/>
              </a:buClr>
              <a:buFont typeface="System Font"/>
              <a:buChar char="–"/>
            </a:pPr>
            <a:r>
              <a:rPr lang="en-US" dirty="0"/>
              <a:t>Third level</a:t>
            </a:r>
          </a:p>
          <a:p>
            <a:pPr lvl="3"/>
            <a:r>
              <a:rPr lang="en-US" dirty="0"/>
              <a:t>Fourth level</a:t>
            </a:r>
          </a:p>
          <a:p>
            <a:pPr lvl="4"/>
            <a:r>
              <a:rPr lang="en-US" dirty="0"/>
              <a:t>Fifth level</a:t>
            </a:r>
          </a:p>
          <a:p>
            <a:pPr lvl="5"/>
            <a:r>
              <a:rPr lang="en-US" dirty="0"/>
              <a:t>Sixth level</a:t>
            </a:r>
          </a:p>
        </p:txBody>
      </p:sp>
      <p:sp>
        <p:nvSpPr>
          <p:cNvPr id="18" name="Picture Placeholder 6">
            <a:extLst>
              <a:ext uri="{FF2B5EF4-FFF2-40B4-BE49-F238E27FC236}">
                <a16:creationId xmlns:a16="http://schemas.microsoft.com/office/drawing/2014/main" id="{1DCC3EE1-B419-8841-A88C-1B9DAC1AA973}"/>
              </a:ext>
            </a:extLst>
          </p:cNvPr>
          <p:cNvSpPr>
            <a:spLocks noGrp="1"/>
          </p:cNvSpPr>
          <p:nvPr>
            <p:ph type="pic" sz="quarter" idx="27" hasCustomPrompt="1"/>
          </p:nvPr>
        </p:nvSpPr>
        <p:spPr>
          <a:xfrm>
            <a:off x="8123692" y="4240482"/>
            <a:ext cx="917122" cy="917122"/>
          </a:xfrm>
        </p:spPr>
        <p:txBody>
          <a:bodyPr anchor="ctr" anchorCtr="0">
            <a:normAutofit/>
          </a:bodyPr>
          <a:lstStyle>
            <a:lvl1pPr marL="0" indent="0" algn="ctr">
              <a:buNone/>
              <a:defRPr sz="800">
                <a:solidFill>
                  <a:schemeClr val="tx1"/>
                </a:solidFill>
              </a:defRPr>
            </a:lvl1pPr>
          </a:lstStyle>
          <a:p>
            <a:r>
              <a:rPr lang="en-GB" dirty="0"/>
              <a:t>Insert icon</a:t>
            </a:r>
          </a:p>
        </p:txBody>
      </p:sp>
      <p:sp>
        <p:nvSpPr>
          <p:cNvPr id="19" name="Text Placeholder 3">
            <a:extLst>
              <a:ext uri="{FF2B5EF4-FFF2-40B4-BE49-F238E27FC236}">
                <a16:creationId xmlns:a16="http://schemas.microsoft.com/office/drawing/2014/main" id="{B8F15B08-774C-D547-B564-B6DFD2AD9426}"/>
              </a:ext>
            </a:extLst>
          </p:cNvPr>
          <p:cNvSpPr>
            <a:spLocks noGrp="1"/>
          </p:cNvSpPr>
          <p:nvPr>
            <p:ph type="body" sz="quarter" idx="28"/>
          </p:nvPr>
        </p:nvSpPr>
        <p:spPr>
          <a:xfrm>
            <a:off x="9231085" y="4223063"/>
            <a:ext cx="2229395" cy="1177063"/>
          </a:xfrm>
        </p:spPr>
        <p:txBody>
          <a:bodyPr>
            <a:noAutofit/>
          </a:bodyPr>
          <a:lstStyle>
            <a:lvl1pPr marL="0" indent="0">
              <a:spcBef>
                <a:spcPts val="500"/>
              </a:spcBef>
              <a:buNone/>
              <a:defRPr sz="1800">
                <a:solidFill>
                  <a:schemeClr val="tx1"/>
                </a:solidFill>
              </a:defRPr>
            </a:lvl1pPr>
            <a:lvl2pPr marL="181783" indent="-180000">
              <a:defRPr sz="1800">
                <a:solidFill>
                  <a:schemeClr val="tx1"/>
                </a:solidFill>
              </a:defRPr>
            </a:lvl2pPr>
            <a:lvl3pPr marL="288000" indent="-144000">
              <a:buClr>
                <a:schemeClr val="tx1"/>
              </a:buClr>
              <a:buFont typeface="System Font"/>
              <a:buChar char="-"/>
              <a:defRPr lang="en-US" sz="1800" kern="1200" dirty="0">
                <a:solidFill>
                  <a:schemeClr val="tx1"/>
                </a:solidFill>
                <a:latin typeface="+mn-lt"/>
                <a:ea typeface="+mn-ea"/>
                <a:cs typeface="+mn-cs"/>
              </a:defRPr>
            </a:lvl3pPr>
            <a:lvl4pPr marL="0" indent="0">
              <a:buNone/>
              <a:defRPr sz="1400">
                <a:solidFill>
                  <a:schemeClr val="tx1"/>
                </a:solidFill>
              </a:defRPr>
            </a:lvl4pPr>
            <a:lvl5pPr marL="144000" indent="-144000">
              <a:defRPr sz="1400">
                <a:solidFill>
                  <a:schemeClr val="tx1"/>
                </a:solidFill>
              </a:defRPr>
            </a:lvl5pPr>
            <a:lvl6pPr marL="252000" indent="-144000">
              <a:buClr>
                <a:schemeClr val="tx1"/>
              </a:buClr>
              <a:buFont typeface="System Font"/>
              <a:buChar char="–"/>
              <a:defRPr sz="1400"/>
            </a:lvl6pPr>
            <a:lvl7pPr marL="0" indent="0">
              <a:buNone/>
              <a:defRPr sz="1400"/>
            </a:lvl7pPr>
            <a:lvl8pPr marL="144000" indent="-144000">
              <a:defRPr sz="1400"/>
            </a:lvl8pPr>
            <a:lvl9pPr marL="216000" indent="-144000">
              <a:buClr>
                <a:schemeClr val="tx1"/>
              </a:buClr>
              <a:buFont typeface="System Font"/>
              <a:buChar char="-"/>
              <a:defRPr sz="1400"/>
            </a:lvl9pPr>
          </a:lstStyle>
          <a:p>
            <a:pPr lvl="0"/>
            <a:r>
              <a:rPr lang="en-US" dirty="0"/>
              <a:t>Edit Master text styles</a:t>
            </a:r>
          </a:p>
          <a:p>
            <a:pPr lvl="1"/>
            <a:r>
              <a:rPr lang="en-US" dirty="0"/>
              <a:t>Second level</a:t>
            </a:r>
          </a:p>
          <a:p>
            <a:pPr marL="360000" lvl="2" indent="-216000" algn="l" defTabSz="914377" rtl="0" eaLnBrk="1" latinLnBrk="0" hangingPunct="1">
              <a:lnSpc>
                <a:spcPct val="90000"/>
              </a:lnSpc>
              <a:spcBef>
                <a:spcPts val="500"/>
              </a:spcBef>
              <a:buClr>
                <a:schemeClr val="tx1"/>
              </a:buClr>
              <a:buFont typeface="System Font"/>
              <a:buChar char="–"/>
            </a:pPr>
            <a:r>
              <a:rPr lang="en-US" dirty="0"/>
              <a:t>Third level</a:t>
            </a:r>
          </a:p>
          <a:p>
            <a:pPr lvl="3"/>
            <a:r>
              <a:rPr lang="en-US" dirty="0"/>
              <a:t>Fourth level</a:t>
            </a:r>
          </a:p>
          <a:p>
            <a:pPr lvl="4"/>
            <a:r>
              <a:rPr lang="en-US" dirty="0"/>
              <a:t>Fifth level</a:t>
            </a:r>
          </a:p>
          <a:p>
            <a:pPr lvl="5"/>
            <a:r>
              <a:rPr lang="en-US" dirty="0"/>
              <a:t>Sixth level</a:t>
            </a:r>
          </a:p>
        </p:txBody>
      </p:sp>
      <p:sp>
        <p:nvSpPr>
          <p:cNvPr id="20" name="Text Placeholder 17">
            <a:extLst>
              <a:ext uri="{FF2B5EF4-FFF2-40B4-BE49-F238E27FC236}">
                <a16:creationId xmlns:a16="http://schemas.microsoft.com/office/drawing/2014/main" id="{E4FFD341-DEF4-EE48-89A0-200D67581F32}"/>
              </a:ext>
            </a:extLst>
          </p:cNvPr>
          <p:cNvSpPr>
            <a:spLocks noGrp="1"/>
          </p:cNvSpPr>
          <p:nvPr>
            <p:ph type="body" sz="quarter" idx="29" hasCustomPrompt="1"/>
          </p:nvPr>
        </p:nvSpPr>
        <p:spPr>
          <a:xfrm>
            <a:off x="378962" y="779765"/>
            <a:ext cx="8517513" cy="313350"/>
          </a:xfrm>
        </p:spPr>
        <p:txBody>
          <a:bodyPr wrap="square" tIns="36000" anchor="t" anchorCtr="0">
            <a:spAutoFit/>
          </a:bodyPr>
          <a:lstStyle>
            <a:lvl1pPr marL="0" indent="0" algn="l" defTabSz="914377" rtl="0" eaLnBrk="1" latinLnBrk="0" hangingPunct="1">
              <a:lnSpc>
                <a:spcPct val="90000"/>
              </a:lnSpc>
              <a:spcBef>
                <a:spcPct val="0"/>
              </a:spcBef>
              <a:buNone/>
              <a:defRPr lang="en-US" sz="2000" b="0" kern="1200" dirty="0" smtClean="0">
                <a:solidFill>
                  <a:schemeClr val="bg2"/>
                </a:solidFill>
                <a:latin typeface="+mj-lt"/>
                <a:ea typeface="+mj-ea"/>
                <a:cs typeface="+mj-cs"/>
              </a:defRPr>
            </a:lvl1pPr>
          </a:lstStyle>
          <a:p>
            <a:pPr lvl="0"/>
            <a:r>
              <a:rPr lang="en-US" dirty="0"/>
              <a:t>Insert subheading</a:t>
            </a:r>
          </a:p>
        </p:txBody>
      </p:sp>
      <p:sp>
        <p:nvSpPr>
          <p:cNvPr id="21" name="Title 1">
            <a:extLst>
              <a:ext uri="{FF2B5EF4-FFF2-40B4-BE49-F238E27FC236}">
                <a16:creationId xmlns:a16="http://schemas.microsoft.com/office/drawing/2014/main" id="{272C1259-09AE-0541-A5A6-30C28C93D284}"/>
              </a:ext>
            </a:extLst>
          </p:cNvPr>
          <p:cNvSpPr>
            <a:spLocks noGrp="1"/>
          </p:cNvSpPr>
          <p:nvPr>
            <p:ph type="title" hasCustomPrompt="1"/>
          </p:nvPr>
        </p:nvSpPr>
        <p:spPr>
          <a:xfrm>
            <a:off x="379937" y="349368"/>
            <a:ext cx="8516413" cy="395878"/>
          </a:xfrm>
        </p:spPr>
        <p:txBody>
          <a:bodyPr wrap="square" anchor="t" anchorCtr="0">
            <a:spAutoFit/>
          </a:bodyPr>
          <a:lstStyle>
            <a:lvl1pPr>
              <a:lnSpc>
                <a:spcPct val="85000"/>
              </a:lnSpc>
              <a:defRPr lang="en-GB" sz="3000" b="1" kern="1200" spc="10" baseline="0" dirty="0">
                <a:solidFill>
                  <a:schemeClr val="bg1"/>
                </a:solidFill>
                <a:latin typeface="+mj-lt"/>
                <a:ea typeface="+mj-ea"/>
                <a:cs typeface="+mj-cs"/>
              </a:defRPr>
            </a:lvl1pPr>
          </a:lstStyle>
          <a:p>
            <a:r>
              <a:rPr lang="en-US" dirty="0"/>
              <a:t>Insert heading</a:t>
            </a:r>
            <a:endParaRPr lang="en-GB" dirty="0"/>
          </a:p>
        </p:txBody>
      </p:sp>
      <p:pic>
        <p:nvPicPr>
          <p:cNvPr id="23" name="Picture 22">
            <a:extLst>
              <a:ext uri="{FF2B5EF4-FFF2-40B4-BE49-F238E27FC236}">
                <a16:creationId xmlns:a16="http://schemas.microsoft.com/office/drawing/2014/main" id="{7E156951-5653-A442-89E3-2C1ADE08BDAF}"/>
              </a:ext>
            </a:extLst>
          </p:cNvPr>
          <p:cNvPicPr>
            <a:picLocks noChangeAspect="1"/>
          </p:cNvPicPr>
          <p:nvPr userDrawn="1"/>
        </p:nvPicPr>
        <p:blipFill>
          <a:blip r:embed="rId2"/>
          <a:stretch>
            <a:fillRect/>
          </a:stretch>
        </p:blipFill>
        <p:spPr>
          <a:xfrm>
            <a:off x="329345" y="6422155"/>
            <a:ext cx="455455" cy="374802"/>
          </a:xfrm>
          <a:prstGeom prst="rect">
            <a:avLst/>
          </a:prstGeom>
        </p:spPr>
      </p:pic>
    </p:spTree>
    <p:extLst>
      <p:ext uri="{BB962C8B-B14F-4D97-AF65-F5344CB8AC3E}">
        <p14:creationId xmlns:p14="http://schemas.microsoft.com/office/powerpoint/2010/main" val="2050161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 Dark">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720B5C-8333-5047-B270-7E403B8710CA}"/>
              </a:ext>
            </a:extLst>
          </p:cNvPr>
          <p:cNvSpPr/>
          <p:nvPr userDrawn="1"/>
        </p:nvSpPr>
        <p:spPr>
          <a:xfrm>
            <a:off x="3273424" y="404814"/>
            <a:ext cx="8918575" cy="64531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 Placeholder 4">
            <a:extLst>
              <a:ext uri="{FF2B5EF4-FFF2-40B4-BE49-F238E27FC236}">
                <a16:creationId xmlns:a16="http://schemas.microsoft.com/office/drawing/2014/main" id="{8052C39F-88CD-E74E-869B-DDF29789E5D3}"/>
              </a:ext>
            </a:extLst>
          </p:cNvPr>
          <p:cNvSpPr>
            <a:spLocks noGrp="1"/>
          </p:cNvSpPr>
          <p:nvPr>
            <p:ph type="body" sz="quarter" idx="13"/>
          </p:nvPr>
        </p:nvSpPr>
        <p:spPr>
          <a:xfrm>
            <a:off x="4484801" y="1205603"/>
            <a:ext cx="2886026" cy="332399"/>
          </a:xfrm>
        </p:spPr>
        <p:txBody>
          <a:bodyPr wrap="square">
            <a:spAutoFit/>
          </a:bodyPr>
          <a:lstStyle>
            <a:lvl1pPr marL="0" indent="0">
              <a:buNone/>
              <a:defRPr sz="2400" spc="10" baseline="0">
                <a:solidFill>
                  <a:schemeClr val="tx1"/>
                </a:solidFill>
              </a:defRPr>
            </a:lvl1pPr>
            <a:lvl2pPr marL="288000" indent="-288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252000" indent="-252000">
              <a:defRPr sz="3000">
                <a:solidFill>
                  <a:schemeClr val="bg1"/>
                </a:solidFill>
              </a:defRPr>
            </a:lvl5pPr>
            <a:lvl6pPr marL="576000" indent="-360000">
              <a:buClr>
                <a:schemeClr val="bg1"/>
              </a:buClr>
              <a:buFont typeface="System Font"/>
              <a:buChar char="–"/>
              <a:defRPr sz="3000">
                <a:solidFill>
                  <a:schemeClr val="bg1"/>
                </a:solidFill>
              </a:defRPr>
            </a:lvl6pPr>
            <a:lvl7pPr marL="0" indent="0">
              <a:buNone/>
              <a:defRPr spc="40" baseline="0">
                <a:solidFill>
                  <a:schemeClr val="bg1"/>
                </a:solidFill>
              </a:defRPr>
            </a:lvl7pPr>
            <a:lvl8pPr marL="216000" indent="-216000">
              <a:spcBef>
                <a:spcPts val="1600"/>
              </a:spcBef>
              <a:defRPr>
                <a:solidFill>
                  <a:schemeClr val="bg1"/>
                </a:solidFill>
              </a:defRPr>
            </a:lvl8pPr>
            <a:lvl9pPr marL="432000" indent="-216000">
              <a:buClr>
                <a:schemeClr val="bg1"/>
              </a:buClr>
              <a:buFont typeface="System Font"/>
              <a:buChar char="–"/>
              <a:defRPr>
                <a:solidFill>
                  <a:schemeClr val="bg1"/>
                </a:solidFill>
              </a:defRPr>
            </a:lvl9pPr>
          </a:lstStyle>
          <a:p>
            <a:pPr lvl="0"/>
            <a:r>
              <a:rPr lang="en-US"/>
              <a:t>Edit Master text styles</a:t>
            </a:r>
          </a:p>
        </p:txBody>
      </p:sp>
      <p:sp>
        <p:nvSpPr>
          <p:cNvPr id="9" name="Text Placeholder 4">
            <a:extLst>
              <a:ext uri="{FF2B5EF4-FFF2-40B4-BE49-F238E27FC236}">
                <a16:creationId xmlns:a16="http://schemas.microsoft.com/office/drawing/2014/main" id="{ABF691EB-DBF6-5B4B-8309-C21BB499E20A}"/>
              </a:ext>
            </a:extLst>
          </p:cNvPr>
          <p:cNvSpPr>
            <a:spLocks noGrp="1"/>
          </p:cNvSpPr>
          <p:nvPr>
            <p:ph type="body" sz="quarter" idx="14"/>
          </p:nvPr>
        </p:nvSpPr>
        <p:spPr>
          <a:xfrm>
            <a:off x="8351951" y="1205603"/>
            <a:ext cx="2886025" cy="332399"/>
          </a:xfrm>
        </p:spPr>
        <p:txBody>
          <a:bodyPr wrap="square">
            <a:spAutoFit/>
          </a:bodyPr>
          <a:lstStyle>
            <a:lvl1pPr marL="0" indent="0">
              <a:buNone/>
              <a:defRPr sz="2400" spc="10" baseline="0">
                <a:solidFill>
                  <a:schemeClr val="tx1"/>
                </a:solidFill>
              </a:defRPr>
            </a:lvl1pPr>
            <a:lvl2pPr marL="288000" indent="-288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252000" indent="-252000">
              <a:defRPr sz="3000">
                <a:solidFill>
                  <a:schemeClr val="bg1"/>
                </a:solidFill>
              </a:defRPr>
            </a:lvl5pPr>
            <a:lvl6pPr marL="576000" indent="-360000">
              <a:buClr>
                <a:schemeClr val="bg1"/>
              </a:buClr>
              <a:buFont typeface="System Font"/>
              <a:buChar char="–"/>
              <a:defRPr sz="3000">
                <a:solidFill>
                  <a:schemeClr val="bg1"/>
                </a:solidFill>
              </a:defRPr>
            </a:lvl6pPr>
            <a:lvl7pPr marL="0" indent="0">
              <a:buNone/>
              <a:defRPr spc="40" baseline="0">
                <a:solidFill>
                  <a:schemeClr val="bg1"/>
                </a:solidFill>
              </a:defRPr>
            </a:lvl7pPr>
            <a:lvl8pPr marL="216000" indent="-216000">
              <a:spcBef>
                <a:spcPts val="1600"/>
              </a:spcBef>
              <a:defRPr>
                <a:solidFill>
                  <a:schemeClr val="bg1"/>
                </a:solidFill>
              </a:defRPr>
            </a:lvl8pPr>
            <a:lvl9pPr marL="432000" indent="-216000">
              <a:buClr>
                <a:schemeClr val="bg1"/>
              </a:buClr>
              <a:buFont typeface="System Font"/>
              <a:buChar char="–"/>
              <a:defRPr>
                <a:solidFill>
                  <a:schemeClr val="bg1"/>
                </a:solidFill>
              </a:defRPr>
            </a:lvl9pPr>
          </a:lstStyle>
          <a:p>
            <a:pPr lvl="0"/>
            <a:r>
              <a:rPr lang="en-US"/>
              <a:t>Edit Master text styles</a:t>
            </a:r>
          </a:p>
        </p:txBody>
      </p:sp>
      <p:sp>
        <p:nvSpPr>
          <p:cNvPr id="10" name="Text Placeholder 4">
            <a:extLst>
              <a:ext uri="{FF2B5EF4-FFF2-40B4-BE49-F238E27FC236}">
                <a16:creationId xmlns:a16="http://schemas.microsoft.com/office/drawing/2014/main" id="{CA87FB90-142A-AF43-A30F-C81F875F17F3}"/>
              </a:ext>
            </a:extLst>
          </p:cNvPr>
          <p:cNvSpPr>
            <a:spLocks noGrp="1"/>
          </p:cNvSpPr>
          <p:nvPr>
            <p:ph type="body" sz="quarter" idx="15" hasCustomPrompt="1"/>
          </p:nvPr>
        </p:nvSpPr>
        <p:spPr>
          <a:xfrm>
            <a:off x="4162679" y="1205603"/>
            <a:ext cx="318947" cy="332399"/>
          </a:xfrm>
        </p:spPr>
        <p:txBody>
          <a:bodyPr wrap="square">
            <a:noAutofit/>
          </a:bodyPr>
          <a:lstStyle>
            <a:lvl1pPr marL="0" indent="0">
              <a:buNone/>
              <a:defRPr sz="2400">
                <a:solidFill>
                  <a:schemeClr val="tx1"/>
                </a:solidFill>
              </a:defRPr>
            </a:lvl1pPr>
            <a:lvl2pPr marL="288000" indent="-288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252000" indent="-252000">
              <a:defRPr sz="3000">
                <a:solidFill>
                  <a:schemeClr val="bg1"/>
                </a:solidFill>
              </a:defRPr>
            </a:lvl5pPr>
            <a:lvl6pPr marL="576000" indent="-360000">
              <a:buClr>
                <a:schemeClr val="bg1"/>
              </a:buClr>
              <a:buFont typeface="System Font"/>
              <a:buChar char="–"/>
              <a:defRPr sz="3000">
                <a:solidFill>
                  <a:schemeClr val="bg1"/>
                </a:solidFill>
              </a:defRPr>
            </a:lvl6pPr>
            <a:lvl7pPr marL="0" indent="0">
              <a:buNone/>
              <a:defRPr spc="40" baseline="0">
                <a:solidFill>
                  <a:schemeClr val="bg1"/>
                </a:solidFill>
              </a:defRPr>
            </a:lvl7pPr>
            <a:lvl8pPr marL="216000" indent="-216000">
              <a:spcBef>
                <a:spcPts val="1600"/>
              </a:spcBef>
              <a:defRPr>
                <a:solidFill>
                  <a:schemeClr val="bg1"/>
                </a:solidFill>
              </a:defRPr>
            </a:lvl8pPr>
            <a:lvl9pPr marL="432000" indent="-216000">
              <a:buClr>
                <a:schemeClr val="bg1"/>
              </a:buClr>
              <a:buFont typeface="System Font"/>
              <a:buChar char="–"/>
              <a:defRPr>
                <a:solidFill>
                  <a:schemeClr val="bg1"/>
                </a:solidFill>
              </a:defRPr>
            </a:lvl9pPr>
          </a:lstStyle>
          <a:p>
            <a:pPr lvl="0"/>
            <a:r>
              <a:rPr lang="en-US" dirty="0"/>
              <a:t>1</a:t>
            </a:r>
          </a:p>
        </p:txBody>
      </p:sp>
      <p:sp>
        <p:nvSpPr>
          <p:cNvPr id="12" name="Text Placeholder 4">
            <a:extLst>
              <a:ext uri="{FF2B5EF4-FFF2-40B4-BE49-F238E27FC236}">
                <a16:creationId xmlns:a16="http://schemas.microsoft.com/office/drawing/2014/main" id="{285296BF-8518-D342-8A57-2D428F08FA8F}"/>
              </a:ext>
            </a:extLst>
          </p:cNvPr>
          <p:cNvSpPr>
            <a:spLocks noGrp="1"/>
          </p:cNvSpPr>
          <p:nvPr>
            <p:ph type="body" sz="quarter" idx="16" hasCustomPrompt="1"/>
          </p:nvPr>
        </p:nvSpPr>
        <p:spPr>
          <a:xfrm>
            <a:off x="8029829" y="1205603"/>
            <a:ext cx="318947" cy="332399"/>
          </a:xfrm>
        </p:spPr>
        <p:txBody>
          <a:bodyPr wrap="square">
            <a:noAutofit/>
          </a:bodyPr>
          <a:lstStyle>
            <a:lvl1pPr marL="0" indent="0">
              <a:buNone/>
              <a:defRPr sz="2400">
                <a:solidFill>
                  <a:schemeClr val="tx1"/>
                </a:solidFill>
              </a:defRPr>
            </a:lvl1pPr>
            <a:lvl2pPr marL="288000" indent="-288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252000" indent="-252000">
              <a:defRPr sz="3000">
                <a:solidFill>
                  <a:schemeClr val="bg1"/>
                </a:solidFill>
              </a:defRPr>
            </a:lvl5pPr>
            <a:lvl6pPr marL="576000" indent="-360000">
              <a:buClr>
                <a:schemeClr val="bg1"/>
              </a:buClr>
              <a:buFont typeface="System Font"/>
              <a:buChar char="–"/>
              <a:defRPr sz="3000">
                <a:solidFill>
                  <a:schemeClr val="bg1"/>
                </a:solidFill>
              </a:defRPr>
            </a:lvl6pPr>
            <a:lvl7pPr marL="0" indent="0">
              <a:buNone/>
              <a:defRPr spc="40" baseline="0">
                <a:solidFill>
                  <a:schemeClr val="bg1"/>
                </a:solidFill>
              </a:defRPr>
            </a:lvl7pPr>
            <a:lvl8pPr marL="216000" indent="-216000">
              <a:spcBef>
                <a:spcPts val="1600"/>
              </a:spcBef>
              <a:defRPr>
                <a:solidFill>
                  <a:schemeClr val="bg1"/>
                </a:solidFill>
              </a:defRPr>
            </a:lvl8pPr>
            <a:lvl9pPr marL="432000" indent="-216000">
              <a:buClr>
                <a:schemeClr val="bg1"/>
              </a:buClr>
              <a:buFont typeface="System Font"/>
              <a:buChar char="–"/>
              <a:defRPr>
                <a:solidFill>
                  <a:schemeClr val="bg1"/>
                </a:solidFill>
              </a:defRPr>
            </a:lvl9pPr>
          </a:lstStyle>
          <a:p>
            <a:pPr lvl="0"/>
            <a:r>
              <a:rPr lang="en-US" dirty="0"/>
              <a:t>5</a:t>
            </a:r>
          </a:p>
        </p:txBody>
      </p:sp>
      <p:sp>
        <p:nvSpPr>
          <p:cNvPr id="13" name="Text Placeholder 4">
            <a:extLst>
              <a:ext uri="{FF2B5EF4-FFF2-40B4-BE49-F238E27FC236}">
                <a16:creationId xmlns:a16="http://schemas.microsoft.com/office/drawing/2014/main" id="{65A0BCB3-AAFD-594B-AA26-14E3966B5157}"/>
              </a:ext>
            </a:extLst>
          </p:cNvPr>
          <p:cNvSpPr>
            <a:spLocks noGrp="1"/>
          </p:cNvSpPr>
          <p:nvPr>
            <p:ph type="body" sz="quarter" idx="17"/>
          </p:nvPr>
        </p:nvSpPr>
        <p:spPr>
          <a:xfrm>
            <a:off x="4484801" y="2582028"/>
            <a:ext cx="2886026" cy="332399"/>
          </a:xfrm>
        </p:spPr>
        <p:txBody>
          <a:bodyPr wrap="square">
            <a:spAutoFit/>
          </a:bodyPr>
          <a:lstStyle>
            <a:lvl1pPr marL="0" indent="0">
              <a:buNone/>
              <a:defRPr sz="2400" spc="10" baseline="0">
                <a:solidFill>
                  <a:schemeClr val="tx1"/>
                </a:solidFill>
              </a:defRPr>
            </a:lvl1pPr>
            <a:lvl2pPr marL="288000" indent="-288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252000" indent="-252000">
              <a:defRPr sz="3000">
                <a:solidFill>
                  <a:schemeClr val="bg1"/>
                </a:solidFill>
              </a:defRPr>
            </a:lvl5pPr>
            <a:lvl6pPr marL="576000" indent="-360000">
              <a:buClr>
                <a:schemeClr val="bg1"/>
              </a:buClr>
              <a:buFont typeface="System Font"/>
              <a:buChar char="–"/>
              <a:defRPr sz="3000">
                <a:solidFill>
                  <a:schemeClr val="bg1"/>
                </a:solidFill>
              </a:defRPr>
            </a:lvl6pPr>
            <a:lvl7pPr marL="0" indent="0">
              <a:buNone/>
              <a:defRPr spc="40" baseline="0">
                <a:solidFill>
                  <a:schemeClr val="bg1"/>
                </a:solidFill>
              </a:defRPr>
            </a:lvl7pPr>
            <a:lvl8pPr marL="216000" indent="-216000">
              <a:spcBef>
                <a:spcPts val="1600"/>
              </a:spcBef>
              <a:defRPr>
                <a:solidFill>
                  <a:schemeClr val="bg1"/>
                </a:solidFill>
              </a:defRPr>
            </a:lvl8pPr>
            <a:lvl9pPr marL="432000" indent="-216000">
              <a:buClr>
                <a:schemeClr val="bg1"/>
              </a:buClr>
              <a:buFont typeface="System Font"/>
              <a:buChar char="–"/>
              <a:defRPr>
                <a:solidFill>
                  <a:schemeClr val="bg1"/>
                </a:solidFill>
              </a:defRPr>
            </a:lvl9pPr>
          </a:lstStyle>
          <a:p>
            <a:pPr lvl="0"/>
            <a:r>
              <a:rPr lang="en-US"/>
              <a:t>Edit Master text styles</a:t>
            </a:r>
          </a:p>
        </p:txBody>
      </p:sp>
      <p:sp>
        <p:nvSpPr>
          <p:cNvPr id="15" name="Text Placeholder 4">
            <a:extLst>
              <a:ext uri="{FF2B5EF4-FFF2-40B4-BE49-F238E27FC236}">
                <a16:creationId xmlns:a16="http://schemas.microsoft.com/office/drawing/2014/main" id="{2B897B4F-0DDF-7F47-99EC-62C5B45409FC}"/>
              </a:ext>
            </a:extLst>
          </p:cNvPr>
          <p:cNvSpPr>
            <a:spLocks noGrp="1"/>
          </p:cNvSpPr>
          <p:nvPr>
            <p:ph type="body" sz="quarter" idx="18"/>
          </p:nvPr>
        </p:nvSpPr>
        <p:spPr>
          <a:xfrm>
            <a:off x="8351951" y="2582028"/>
            <a:ext cx="2886025" cy="332399"/>
          </a:xfrm>
        </p:spPr>
        <p:txBody>
          <a:bodyPr wrap="square">
            <a:spAutoFit/>
          </a:bodyPr>
          <a:lstStyle>
            <a:lvl1pPr marL="0" indent="0">
              <a:buNone/>
              <a:defRPr sz="2400" spc="10" baseline="0">
                <a:solidFill>
                  <a:schemeClr val="tx1"/>
                </a:solidFill>
              </a:defRPr>
            </a:lvl1pPr>
            <a:lvl2pPr marL="288000" indent="-288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252000" indent="-252000">
              <a:defRPr sz="3000">
                <a:solidFill>
                  <a:schemeClr val="bg1"/>
                </a:solidFill>
              </a:defRPr>
            </a:lvl5pPr>
            <a:lvl6pPr marL="576000" indent="-360000">
              <a:buClr>
                <a:schemeClr val="bg1"/>
              </a:buClr>
              <a:buFont typeface="System Font"/>
              <a:buChar char="–"/>
              <a:defRPr sz="3000">
                <a:solidFill>
                  <a:schemeClr val="bg1"/>
                </a:solidFill>
              </a:defRPr>
            </a:lvl6pPr>
            <a:lvl7pPr marL="0" indent="0">
              <a:buNone/>
              <a:defRPr spc="40" baseline="0">
                <a:solidFill>
                  <a:schemeClr val="bg1"/>
                </a:solidFill>
              </a:defRPr>
            </a:lvl7pPr>
            <a:lvl8pPr marL="216000" indent="-216000">
              <a:spcBef>
                <a:spcPts val="1600"/>
              </a:spcBef>
              <a:defRPr>
                <a:solidFill>
                  <a:schemeClr val="bg1"/>
                </a:solidFill>
              </a:defRPr>
            </a:lvl8pPr>
            <a:lvl9pPr marL="432000" indent="-216000">
              <a:buClr>
                <a:schemeClr val="bg1"/>
              </a:buClr>
              <a:buFont typeface="System Font"/>
              <a:buChar char="–"/>
              <a:defRPr>
                <a:solidFill>
                  <a:schemeClr val="bg1"/>
                </a:solidFill>
              </a:defRPr>
            </a:lvl9pPr>
          </a:lstStyle>
          <a:p>
            <a:pPr lvl="0"/>
            <a:r>
              <a:rPr lang="en-US"/>
              <a:t>Edit Master text styles</a:t>
            </a:r>
          </a:p>
        </p:txBody>
      </p:sp>
      <p:sp>
        <p:nvSpPr>
          <p:cNvPr id="16" name="Text Placeholder 4">
            <a:extLst>
              <a:ext uri="{FF2B5EF4-FFF2-40B4-BE49-F238E27FC236}">
                <a16:creationId xmlns:a16="http://schemas.microsoft.com/office/drawing/2014/main" id="{7B6828B8-A41A-F641-8389-D1CEE93A37BD}"/>
              </a:ext>
            </a:extLst>
          </p:cNvPr>
          <p:cNvSpPr>
            <a:spLocks noGrp="1"/>
          </p:cNvSpPr>
          <p:nvPr>
            <p:ph type="body" sz="quarter" idx="19" hasCustomPrompt="1"/>
          </p:nvPr>
        </p:nvSpPr>
        <p:spPr>
          <a:xfrm>
            <a:off x="4162679" y="2582028"/>
            <a:ext cx="318947" cy="332399"/>
          </a:xfrm>
        </p:spPr>
        <p:txBody>
          <a:bodyPr wrap="square">
            <a:noAutofit/>
          </a:bodyPr>
          <a:lstStyle>
            <a:lvl1pPr marL="0" indent="0">
              <a:buNone/>
              <a:defRPr sz="2400">
                <a:solidFill>
                  <a:schemeClr val="tx1"/>
                </a:solidFill>
              </a:defRPr>
            </a:lvl1pPr>
            <a:lvl2pPr marL="288000" indent="-288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252000" indent="-252000">
              <a:defRPr sz="3000">
                <a:solidFill>
                  <a:schemeClr val="bg1"/>
                </a:solidFill>
              </a:defRPr>
            </a:lvl5pPr>
            <a:lvl6pPr marL="576000" indent="-360000">
              <a:buClr>
                <a:schemeClr val="bg1"/>
              </a:buClr>
              <a:buFont typeface="System Font"/>
              <a:buChar char="–"/>
              <a:defRPr sz="3000">
                <a:solidFill>
                  <a:schemeClr val="bg1"/>
                </a:solidFill>
              </a:defRPr>
            </a:lvl6pPr>
            <a:lvl7pPr marL="0" indent="0">
              <a:buNone/>
              <a:defRPr spc="40" baseline="0">
                <a:solidFill>
                  <a:schemeClr val="bg1"/>
                </a:solidFill>
              </a:defRPr>
            </a:lvl7pPr>
            <a:lvl8pPr marL="216000" indent="-216000">
              <a:spcBef>
                <a:spcPts val="1600"/>
              </a:spcBef>
              <a:defRPr>
                <a:solidFill>
                  <a:schemeClr val="bg1"/>
                </a:solidFill>
              </a:defRPr>
            </a:lvl8pPr>
            <a:lvl9pPr marL="432000" indent="-216000">
              <a:buClr>
                <a:schemeClr val="bg1"/>
              </a:buClr>
              <a:buFont typeface="System Font"/>
              <a:buChar char="–"/>
              <a:defRPr>
                <a:solidFill>
                  <a:schemeClr val="bg1"/>
                </a:solidFill>
              </a:defRPr>
            </a:lvl9pPr>
          </a:lstStyle>
          <a:p>
            <a:pPr lvl="0"/>
            <a:r>
              <a:rPr lang="en-US" dirty="0"/>
              <a:t>2</a:t>
            </a:r>
          </a:p>
        </p:txBody>
      </p:sp>
      <p:sp>
        <p:nvSpPr>
          <p:cNvPr id="17" name="Text Placeholder 4">
            <a:extLst>
              <a:ext uri="{FF2B5EF4-FFF2-40B4-BE49-F238E27FC236}">
                <a16:creationId xmlns:a16="http://schemas.microsoft.com/office/drawing/2014/main" id="{DD39B53F-DAA2-AD4B-8621-318E59EAD5B0}"/>
              </a:ext>
            </a:extLst>
          </p:cNvPr>
          <p:cNvSpPr>
            <a:spLocks noGrp="1"/>
          </p:cNvSpPr>
          <p:nvPr>
            <p:ph type="body" sz="quarter" idx="20" hasCustomPrompt="1"/>
          </p:nvPr>
        </p:nvSpPr>
        <p:spPr>
          <a:xfrm>
            <a:off x="8029829" y="2582028"/>
            <a:ext cx="318947" cy="332399"/>
          </a:xfrm>
        </p:spPr>
        <p:txBody>
          <a:bodyPr wrap="square">
            <a:noAutofit/>
          </a:bodyPr>
          <a:lstStyle>
            <a:lvl1pPr marL="0" indent="0">
              <a:buNone/>
              <a:defRPr sz="2400">
                <a:solidFill>
                  <a:schemeClr val="tx1"/>
                </a:solidFill>
              </a:defRPr>
            </a:lvl1pPr>
            <a:lvl2pPr marL="288000" indent="-288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252000" indent="-252000">
              <a:defRPr sz="3000">
                <a:solidFill>
                  <a:schemeClr val="bg1"/>
                </a:solidFill>
              </a:defRPr>
            </a:lvl5pPr>
            <a:lvl6pPr marL="576000" indent="-360000">
              <a:buClr>
                <a:schemeClr val="bg1"/>
              </a:buClr>
              <a:buFont typeface="System Font"/>
              <a:buChar char="–"/>
              <a:defRPr sz="3000">
                <a:solidFill>
                  <a:schemeClr val="bg1"/>
                </a:solidFill>
              </a:defRPr>
            </a:lvl6pPr>
            <a:lvl7pPr marL="0" indent="0">
              <a:buNone/>
              <a:defRPr spc="40" baseline="0">
                <a:solidFill>
                  <a:schemeClr val="bg1"/>
                </a:solidFill>
              </a:defRPr>
            </a:lvl7pPr>
            <a:lvl8pPr marL="216000" indent="-216000">
              <a:spcBef>
                <a:spcPts val="1600"/>
              </a:spcBef>
              <a:defRPr>
                <a:solidFill>
                  <a:schemeClr val="bg1"/>
                </a:solidFill>
              </a:defRPr>
            </a:lvl8pPr>
            <a:lvl9pPr marL="432000" indent="-216000">
              <a:buClr>
                <a:schemeClr val="bg1"/>
              </a:buClr>
              <a:buFont typeface="System Font"/>
              <a:buChar char="–"/>
              <a:defRPr>
                <a:solidFill>
                  <a:schemeClr val="bg1"/>
                </a:solidFill>
              </a:defRPr>
            </a:lvl9pPr>
          </a:lstStyle>
          <a:p>
            <a:pPr lvl="0"/>
            <a:r>
              <a:rPr lang="en-US" dirty="0"/>
              <a:t>6</a:t>
            </a:r>
          </a:p>
        </p:txBody>
      </p:sp>
      <p:sp>
        <p:nvSpPr>
          <p:cNvPr id="22" name="Text Placeholder 4">
            <a:extLst>
              <a:ext uri="{FF2B5EF4-FFF2-40B4-BE49-F238E27FC236}">
                <a16:creationId xmlns:a16="http://schemas.microsoft.com/office/drawing/2014/main" id="{0E9252D1-3E02-2A42-ABA4-D7D8787AD3EE}"/>
              </a:ext>
            </a:extLst>
          </p:cNvPr>
          <p:cNvSpPr>
            <a:spLocks noGrp="1"/>
          </p:cNvSpPr>
          <p:nvPr>
            <p:ph type="body" sz="quarter" idx="21"/>
          </p:nvPr>
        </p:nvSpPr>
        <p:spPr>
          <a:xfrm>
            <a:off x="4484801" y="3948883"/>
            <a:ext cx="2886026" cy="332399"/>
          </a:xfrm>
        </p:spPr>
        <p:txBody>
          <a:bodyPr wrap="square">
            <a:spAutoFit/>
          </a:bodyPr>
          <a:lstStyle>
            <a:lvl1pPr marL="0" indent="0">
              <a:buNone/>
              <a:defRPr sz="2400" spc="10" baseline="0">
                <a:solidFill>
                  <a:schemeClr val="tx1"/>
                </a:solidFill>
              </a:defRPr>
            </a:lvl1pPr>
            <a:lvl2pPr marL="288000" indent="-288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252000" indent="-252000">
              <a:defRPr sz="3000">
                <a:solidFill>
                  <a:schemeClr val="bg1"/>
                </a:solidFill>
              </a:defRPr>
            </a:lvl5pPr>
            <a:lvl6pPr marL="576000" indent="-360000">
              <a:buClr>
                <a:schemeClr val="bg1"/>
              </a:buClr>
              <a:buFont typeface="System Font"/>
              <a:buChar char="–"/>
              <a:defRPr sz="3000">
                <a:solidFill>
                  <a:schemeClr val="bg1"/>
                </a:solidFill>
              </a:defRPr>
            </a:lvl6pPr>
            <a:lvl7pPr marL="0" indent="0">
              <a:buNone/>
              <a:defRPr spc="40" baseline="0">
                <a:solidFill>
                  <a:schemeClr val="bg1"/>
                </a:solidFill>
              </a:defRPr>
            </a:lvl7pPr>
            <a:lvl8pPr marL="216000" indent="-216000">
              <a:spcBef>
                <a:spcPts val="1600"/>
              </a:spcBef>
              <a:defRPr>
                <a:solidFill>
                  <a:schemeClr val="bg1"/>
                </a:solidFill>
              </a:defRPr>
            </a:lvl8pPr>
            <a:lvl9pPr marL="432000" indent="-216000">
              <a:buClr>
                <a:schemeClr val="bg1"/>
              </a:buClr>
              <a:buFont typeface="System Font"/>
              <a:buChar char="–"/>
              <a:defRPr>
                <a:solidFill>
                  <a:schemeClr val="bg1"/>
                </a:solidFill>
              </a:defRPr>
            </a:lvl9pPr>
          </a:lstStyle>
          <a:p>
            <a:pPr lvl="0"/>
            <a:r>
              <a:rPr lang="en-US"/>
              <a:t>Edit Master text styles</a:t>
            </a:r>
          </a:p>
        </p:txBody>
      </p:sp>
      <p:sp>
        <p:nvSpPr>
          <p:cNvPr id="23" name="Text Placeholder 4">
            <a:extLst>
              <a:ext uri="{FF2B5EF4-FFF2-40B4-BE49-F238E27FC236}">
                <a16:creationId xmlns:a16="http://schemas.microsoft.com/office/drawing/2014/main" id="{5021AF9B-CBC4-9641-A5EA-C86C21DB8E11}"/>
              </a:ext>
            </a:extLst>
          </p:cNvPr>
          <p:cNvSpPr>
            <a:spLocks noGrp="1"/>
          </p:cNvSpPr>
          <p:nvPr>
            <p:ph type="body" sz="quarter" idx="22"/>
          </p:nvPr>
        </p:nvSpPr>
        <p:spPr>
          <a:xfrm>
            <a:off x="8351951" y="3948883"/>
            <a:ext cx="2886025" cy="332399"/>
          </a:xfrm>
        </p:spPr>
        <p:txBody>
          <a:bodyPr wrap="square">
            <a:spAutoFit/>
          </a:bodyPr>
          <a:lstStyle>
            <a:lvl1pPr marL="0" indent="0">
              <a:buNone/>
              <a:defRPr sz="2400" spc="10" baseline="0">
                <a:solidFill>
                  <a:schemeClr val="tx1"/>
                </a:solidFill>
              </a:defRPr>
            </a:lvl1pPr>
            <a:lvl2pPr marL="288000" indent="-288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252000" indent="-252000">
              <a:defRPr sz="3000">
                <a:solidFill>
                  <a:schemeClr val="bg1"/>
                </a:solidFill>
              </a:defRPr>
            </a:lvl5pPr>
            <a:lvl6pPr marL="576000" indent="-360000">
              <a:buClr>
                <a:schemeClr val="bg1"/>
              </a:buClr>
              <a:buFont typeface="System Font"/>
              <a:buChar char="–"/>
              <a:defRPr sz="3000">
                <a:solidFill>
                  <a:schemeClr val="bg1"/>
                </a:solidFill>
              </a:defRPr>
            </a:lvl6pPr>
            <a:lvl7pPr marL="0" indent="0">
              <a:buNone/>
              <a:defRPr spc="40" baseline="0">
                <a:solidFill>
                  <a:schemeClr val="bg1"/>
                </a:solidFill>
              </a:defRPr>
            </a:lvl7pPr>
            <a:lvl8pPr marL="216000" indent="-216000">
              <a:spcBef>
                <a:spcPts val="1600"/>
              </a:spcBef>
              <a:defRPr>
                <a:solidFill>
                  <a:schemeClr val="bg1"/>
                </a:solidFill>
              </a:defRPr>
            </a:lvl8pPr>
            <a:lvl9pPr marL="432000" indent="-216000">
              <a:buClr>
                <a:schemeClr val="bg1"/>
              </a:buClr>
              <a:buFont typeface="System Font"/>
              <a:buChar char="–"/>
              <a:defRPr>
                <a:solidFill>
                  <a:schemeClr val="bg1"/>
                </a:solidFill>
              </a:defRPr>
            </a:lvl9pPr>
          </a:lstStyle>
          <a:p>
            <a:pPr lvl="0"/>
            <a:r>
              <a:rPr lang="en-US"/>
              <a:t>Edit Master text styles</a:t>
            </a:r>
          </a:p>
        </p:txBody>
      </p:sp>
      <p:sp>
        <p:nvSpPr>
          <p:cNvPr id="24" name="Text Placeholder 4">
            <a:extLst>
              <a:ext uri="{FF2B5EF4-FFF2-40B4-BE49-F238E27FC236}">
                <a16:creationId xmlns:a16="http://schemas.microsoft.com/office/drawing/2014/main" id="{37D256E5-6D72-5D4D-99F0-54FC8407F623}"/>
              </a:ext>
            </a:extLst>
          </p:cNvPr>
          <p:cNvSpPr>
            <a:spLocks noGrp="1"/>
          </p:cNvSpPr>
          <p:nvPr>
            <p:ph type="body" sz="quarter" idx="23" hasCustomPrompt="1"/>
          </p:nvPr>
        </p:nvSpPr>
        <p:spPr>
          <a:xfrm>
            <a:off x="4162679" y="3948883"/>
            <a:ext cx="318947" cy="332399"/>
          </a:xfrm>
        </p:spPr>
        <p:txBody>
          <a:bodyPr wrap="square">
            <a:noAutofit/>
          </a:bodyPr>
          <a:lstStyle>
            <a:lvl1pPr marL="0" indent="0">
              <a:buNone/>
              <a:defRPr sz="2400">
                <a:solidFill>
                  <a:schemeClr val="tx1"/>
                </a:solidFill>
              </a:defRPr>
            </a:lvl1pPr>
            <a:lvl2pPr marL="288000" indent="-288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252000" indent="-252000">
              <a:defRPr sz="3000">
                <a:solidFill>
                  <a:schemeClr val="bg1"/>
                </a:solidFill>
              </a:defRPr>
            </a:lvl5pPr>
            <a:lvl6pPr marL="576000" indent="-360000">
              <a:buClr>
                <a:schemeClr val="bg1"/>
              </a:buClr>
              <a:buFont typeface="System Font"/>
              <a:buChar char="–"/>
              <a:defRPr sz="3000">
                <a:solidFill>
                  <a:schemeClr val="bg1"/>
                </a:solidFill>
              </a:defRPr>
            </a:lvl6pPr>
            <a:lvl7pPr marL="0" indent="0">
              <a:buNone/>
              <a:defRPr spc="40" baseline="0">
                <a:solidFill>
                  <a:schemeClr val="bg1"/>
                </a:solidFill>
              </a:defRPr>
            </a:lvl7pPr>
            <a:lvl8pPr marL="216000" indent="-216000">
              <a:spcBef>
                <a:spcPts val="1600"/>
              </a:spcBef>
              <a:defRPr>
                <a:solidFill>
                  <a:schemeClr val="bg1"/>
                </a:solidFill>
              </a:defRPr>
            </a:lvl8pPr>
            <a:lvl9pPr marL="432000" indent="-216000">
              <a:buClr>
                <a:schemeClr val="bg1"/>
              </a:buClr>
              <a:buFont typeface="System Font"/>
              <a:buChar char="–"/>
              <a:defRPr>
                <a:solidFill>
                  <a:schemeClr val="bg1"/>
                </a:solidFill>
              </a:defRPr>
            </a:lvl9pPr>
          </a:lstStyle>
          <a:p>
            <a:pPr lvl="0"/>
            <a:r>
              <a:rPr lang="en-US" dirty="0"/>
              <a:t>3</a:t>
            </a:r>
          </a:p>
        </p:txBody>
      </p:sp>
      <p:sp>
        <p:nvSpPr>
          <p:cNvPr id="25" name="Text Placeholder 4">
            <a:extLst>
              <a:ext uri="{FF2B5EF4-FFF2-40B4-BE49-F238E27FC236}">
                <a16:creationId xmlns:a16="http://schemas.microsoft.com/office/drawing/2014/main" id="{29C4984C-5A7A-9040-AD4B-534536A22474}"/>
              </a:ext>
            </a:extLst>
          </p:cNvPr>
          <p:cNvSpPr>
            <a:spLocks noGrp="1"/>
          </p:cNvSpPr>
          <p:nvPr>
            <p:ph type="body" sz="quarter" idx="24" hasCustomPrompt="1"/>
          </p:nvPr>
        </p:nvSpPr>
        <p:spPr>
          <a:xfrm>
            <a:off x="8029829" y="3948883"/>
            <a:ext cx="318947" cy="332399"/>
          </a:xfrm>
        </p:spPr>
        <p:txBody>
          <a:bodyPr wrap="square">
            <a:noAutofit/>
          </a:bodyPr>
          <a:lstStyle>
            <a:lvl1pPr marL="0" indent="0">
              <a:buNone/>
              <a:defRPr sz="2400">
                <a:solidFill>
                  <a:schemeClr val="tx1"/>
                </a:solidFill>
              </a:defRPr>
            </a:lvl1pPr>
            <a:lvl2pPr marL="288000" indent="-288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252000" indent="-252000">
              <a:defRPr sz="3000">
                <a:solidFill>
                  <a:schemeClr val="bg1"/>
                </a:solidFill>
              </a:defRPr>
            </a:lvl5pPr>
            <a:lvl6pPr marL="576000" indent="-360000">
              <a:buClr>
                <a:schemeClr val="bg1"/>
              </a:buClr>
              <a:buFont typeface="System Font"/>
              <a:buChar char="–"/>
              <a:defRPr sz="3000">
                <a:solidFill>
                  <a:schemeClr val="bg1"/>
                </a:solidFill>
              </a:defRPr>
            </a:lvl6pPr>
            <a:lvl7pPr marL="0" indent="0">
              <a:buNone/>
              <a:defRPr spc="40" baseline="0">
                <a:solidFill>
                  <a:schemeClr val="bg1"/>
                </a:solidFill>
              </a:defRPr>
            </a:lvl7pPr>
            <a:lvl8pPr marL="216000" indent="-216000">
              <a:spcBef>
                <a:spcPts val="1600"/>
              </a:spcBef>
              <a:defRPr>
                <a:solidFill>
                  <a:schemeClr val="bg1"/>
                </a:solidFill>
              </a:defRPr>
            </a:lvl8pPr>
            <a:lvl9pPr marL="432000" indent="-216000">
              <a:buClr>
                <a:schemeClr val="bg1"/>
              </a:buClr>
              <a:buFont typeface="System Font"/>
              <a:buChar char="–"/>
              <a:defRPr>
                <a:solidFill>
                  <a:schemeClr val="bg1"/>
                </a:solidFill>
              </a:defRPr>
            </a:lvl9pPr>
          </a:lstStyle>
          <a:p>
            <a:pPr lvl="0"/>
            <a:r>
              <a:rPr lang="en-US" dirty="0"/>
              <a:t>7</a:t>
            </a:r>
          </a:p>
        </p:txBody>
      </p:sp>
      <p:sp>
        <p:nvSpPr>
          <p:cNvPr id="26" name="Text Placeholder 4">
            <a:extLst>
              <a:ext uri="{FF2B5EF4-FFF2-40B4-BE49-F238E27FC236}">
                <a16:creationId xmlns:a16="http://schemas.microsoft.com/office/drawing/2014/main" id="{C19689C0-CA71-EA48-B6E9-A94E1339DB62}"/>
              </a:ext>
            </a:extLst>
          </p:cNvPr>
          <p:cNvSpPr>
            <a:spLocks noGrp="1"/>
          </p:cNvSpPr>
          <p:nvPr>
            <p:ph type="body" sz="quarter" idx="25"/>
          </p:nvPr>
        </p:nvSpPr>
        <p:spPr>
          <a:xfrm>
            <a:off x="4484801" y="5325308"/>
            <a:ext cx="2886026" cy="332399"/>
          </a:xfrm>
        </p:spPr>
        <p:txBody>
          <a:bodyPr wrap="square">
            <a:spAutoFit/>
          </a:bodyPr>
          <a:lstStyle>
            <a:lvl1pPr marL="0" indent="0">
              <a:buNone/>
              <a:defRPr sz="2400" spc="10" baseline="0">
                <a:solidFill>
                  <a:schemeClr val="tx1"/>
                </a:solidFill>
              </a:defRPr>
            </a:lvl1pPr>
            <a:lvl2pPr marL="288000" indent="-288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252000" indent="-252000">
              <a:defRPr sz="3000">
                <a:solidFill>
                  <a:schemeClr val="bg1"/>
                </a:solidFill>
              </a:defRPr>
            </a:lvl5pPr>
            <a:lvl6pPr marL="576000" indent="-360000">
              <a:buClr>
                <a:schemeClr val="bg1"/>
              </a:buClr>
              <a:buFont typeface="System Font"/>
              <a:buChar char="–"/>
              <a:defRPr sz="3000">
                <a:solidFill>
                  <a:schemeClr val="bg1"/>
                </a:solidFill>
              </a:defRPr>
            </a:lvl6pPr>
            <a:lvl7pPr marL="0" indent="0">
              <a:buNone/>
              <a:defRPr spc="40" baseline="0">
                <a:solidFill>
                  <a:schemeClr val="bg1"/>
                </a:solidFill>
              </a:defRPr>
            </a:lvl7pPr>
            <a:lvl8pPr marL="216000" indent="-216000">
              <a:spcBef>
                <a:spcPts val="1600"/>
              </a:spcBef>
              <a:defRPr>
                <a:solidFill>
                  <a:schemeClr val="bg1"/>
                </a:solidFill>
              </a:defRPr>
            </a:lvl8pPr>
            <a:lvl9pPr marL="432000" indent="-216000">
              <a:buClr>
                <a:schemeClr val="bg1"/>
              </a:buClr>
              <a:buFont typeface="System Font"/>
              <a:buChar char="–"/>
              <a:defRPr>
                <a:solidFill>
                  <a:schemeClr val="bg1"/>
                </a:solidFill>
              </a:defRPr>
            </a:lvl9pPr>
          </a:lstStyle>
          <a:p>
            <a:pPr lvl="0"/>
            <a:r>
              <a:rPr lang="en-US"/>
              <a:t>Edit Master text styles</a:t>
            </a:r>
          </a:p>
        </p:txBody>
      </p:sp>
      <p:sp>
        <p:nvSpPr>
          <p:cNvPr id="27" name="Text Placeholder 4">
            <a:extLst>
              <a:ext uri="{FF2B5EF4-FFF2-40B4-BE49-F238E27FC236}">
                <a16:creationId xmlns:a16="http://schemas.microsoft.com/office/drawing/2014/main" id="{5CE4CC09-36BB-074E-AE4B-C8458CC561B4}"/>
              </a:ext>
            </a:extLst>
          </p:cNvPr>
          <p:cNvSpPr>
            <a:spLocks noGrp="1"/>
          </p:cNvSpPr>
          <p:nvPr>
            <p:ph type="body" sz="quarter" idx="26"/>
          </p:nvPr>
        </p:nvSpPr>
        <p:spPr>
          <a:xfrm>
            <a:off x="8351951" y="5325308"/>
            <a:ext cx="2886025" cy="332399"/>
          </a:xfrm>
        </p:spPr>
        <p:txBody>
          <a:bodyPr wrap="square">
            <a:spAutoFit/>
          </a:bodyPr>
          <a:lstStyle>
            <a:lvl1pPr marL="0" indent="0">
              <a:buNone/>
              <a:defRPr sz="2400" spc="10" baseline="0">
                <a:solidFill>
                  <a:schemeClr val="tx1"/>
                </a:solidFill>
              </a:defRPr>
            </a:lvl1pPr>
            <a:lvl2pPr marL="288000" indent="-288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252000" indent="-252000">
              <a:defRPr sz="3000">
                <a:solidFill>
                  <a:schemeClr val="bg1"/>
                </a:solidFill>
              </a:defRPr>
            </a:lvl5pPr>
            <a:lvl6pPr marL="576000" indent="-360000">
              <a:buClr>
                <a:schemeClr val="bg1"/>
              </a:buClr>
              <a:buFont typeface="System Font"/>
              <a:buChar char="–"/>
              <a:defRPr sz="3000">
                <a:solidFill>
                  <a:schemeClr val="bg1"/>
                </a:solidFill>
              </a:defRPr>
            </a:lvl6pPr>
            <a:lvl7pPr marL="0" indent="0">
              <a:buNone/>
              <a:defRPr spc="40" baseline="0">
                <a:solidFill>
                  <a:schemeClr val="bg1"/>
                </a:solidFill>
              </a:defRPr>
            </a:lvl7pPr>
            <a:lvl8pPr marL="216000" indent="-216000">
              <a:spcBef>
                <a:spcPts val="1600"/>
              </a:spcBef>
              <a:defRPr>
                <a:solidFill>
                  <a:schemeClr val="bg1"/>
                </a:solidFill>
              </a:defRPr>
            </a:lvl8pPr>
            <a:lvl9pPr marL="432000" indent="-216000">
              <a:buClr>
                <a:schemeClr val="bg1"/>
              </a:buClr>
              <a:buFont typeface="System Font"/>
              <a:buChar char="–"/>
              <a:defRPr>
                <a:solidFill>
                  <a:schemeClr val="bg1"/>
                </a:solidFill>
              </a:defRPr>
            </a:lvl9pPr>
          </a:lstStyle>
          <a:p>
            <a:pPr lvl="0"/>
            <a:r>
              <a:rPr lang="en-US"/>
              <a:t>Edit Master text styles</a:t>
            </a:r>
          </a:p>
        </p:txBody>
      </p:sp>
      <p:sp>
        <p:nvSpPr>
          <p:cNvPr id="28" name="Text Placeholder 4">
            <a:extLst>
              <a:ext uri="{FF2B5EF4-FFF2-40B4-BE49-F238E27FC236}">
                <a16:creationId xmlns:a16="http://schemas.microsoft.com/office/drawing/2014/main" id="{A45117CD-F404-D246-BE84-8905DD49BC3C}"/>
              </a:ext>
            </a:extLst>
          </p:cNvPr>
          <p:cNvSpPr>
            <a:spLocks noGrp="1"/>
          </p:cNvSpPr>
          <p:nvPr>
            <p:ph type="body" sz="quarter" idx="27" hasCustomPrompt="1"/>
          </p:nvPr>
        </p:nvSpPr>
        <p:spPr>
          <a:xfrm>
            <a:off x="4162679" y="5325308"/>
            <a:ext cx="318947" cy="332399"/>
          </a:xfrm>
        </p:spPr>
        <p:txBody>
          <a:bodyPr wrap="square">
            <a:noAutofit/>
          </a:bodyPr>
          <a:lstStyle>
            <a:lvl1pPr marL="0" indent="0">
              <a:buNone/>
              <a:defRPr sz="2400">
                <a:solidFill>
                  <a:schemeClr val="tx1"/>
                </a:solidFill>
              </a:defRPr>
            </a:lvl1pPr>
            <a:lvl2pPr marL="288000" indent="-288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252000" indent="-252000">
              <a:defRPr sz="3000">
                <a:solidFill>
                  <a:schemeClr val="bg1"/>
                </a:solidFill>
              </a:defRPr>
            </a:lvl5pPr>
            <a:lvl6pPr marL="576000" indent="-360000">
              <a:buClr>
                <a:schemeClr val="bg1"/>
              </a:buClr>
              <a:buFont typeface="System Font"/>
              <a:buChar char="–"/>
              <a:defRPr sz="3000">
                <a:solidFill>
                  <a:schemeClr val="bg1"/>
                </a:solidFill>
              </a:defRPr>
            </a:lvl6pPr>
            <a:lvl7pPr marL="0" indent="0">
              <a:buNone/>
              <a:defRPr spc="40" baseline="0">
                <a:solidFill>
                  <a:schemeClr val="bg1"/>
                </a:solidFill>
              </a:defRPr>
            </a:lvl7pPr>
            <a:lvl8pPr marL="216000" indent="-216000">
              <a:spcBef>
                <a:spcPts val="1600"/>
              </a:spcBef>
              <a:defRPr>
                <a:solidFill>
                  <a:schemeClr val="bg1"/>
                </a:solidFill>
              </a:defRPr>
            </a:lvl8pPr>
            <a:lvl9pPr marL="432000" indent="-216000">
              <a:buClr>
                <a:schemeClr val="bg1"/>
              </a:buClr>
              <a:buFont typeface="System Font"/>
              <a:buChar char="–"/>
              <a:defRPr>
                <a:solidFill>
                  <a:schemeClr val="bg1"/>
                </a:solidFill>
              </a:defRPr>
            </a:lvl9pPr>
          </a:lstStyle>
          <a:p>
            <a:pPr lvl="0"/>
            <a:r>
              <a:rPr lang="en-US" dirty="0"/>
              <a:t>4</a:t>
            </a:r>
          </a:p>
        </p:txBody>
      </p:sp>
      <p:sp>
        <p:nvSpPr>
          <p:cNvPr id="29" name="Text Placeholder 4">
            <a:extLst>
              <a:ext uri="{FF2B5EF4-FFF2-40B4-BE49-F238E27FC236}">
                <a16:creationId xmlns:a16="http://schemas.microsoft.com/office/drawing/2014/main" id="{DCFFDD06-7816-F148-BBC8-88DAAAAF0D29}"/>
              </a:ext>
            </a:extLst>
          </p:cNvPr>
          <p:cNvSpPr>
            <a:spLocks noGrp="1"/>
          </p:cNvSpPr>
          <p:nvPr>
            <p:ph type="body" sz="quarter" idx="28" hasCustomPrompt="1"/>
          </p:nvPr>
        </p:nvSpPr>
        <p:spPr>
          <a:xfrm>
            <a:off x="8029829" y="5325308"/>
            <a:ext cx="318947" cy="332399"/>
          </a:xfrm>
        </p:spPr>
        <p:txBody>
          <a:bodyPr wrap="square">
            <a:noAutofit/>
          </a:bodyPr>
          <a:lstStyle>
            <a:lvl1pPr marL="0" indent="0">
              <a:buNone/>
              <a:defRPr sz="2400">
                <a:solidFill>
                  <a:schemeClr val="tx1"/>
                </a:solidFill>
              </a:defRPr>
            </a:lvl1pPr>
            <a:lvl2pPr marL="288000" indent="-288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252000" indent="-252000">
              <a:defRPr sz="3000">
                <a:solidFill>
                  <a:schemeClr val="bg1"/>
                </a:solidFill>
              </a:defRPr>
            </a:lvl5pPr>
            <a:lvl6pPr marL="576000" indent="-360000">
              <a:buClr>
                <a:schemeClr val="bg1"/>
              </a:buClr>
              <a:buFont typeface="System Font"/>
              <a:buChar char="–"/>
              <a:defRPr sz="3000">
                <a:solidFill>
                  <a:schemeClr val="bg1"/>
                </a:solidFill>
              </a:defRPr>
            </a:lvl6pPr>
            <a:lvl7pPr marL="0" indent="0">
              <a:buNone/>
              <a:defRPr spc="40" baseline="0">
                <a:solidFill>
                  <a:schemeClr val="bg1"/>
                </a:solidFill>
              </a:defRPr>
            </a:lvl7pPr>
            <a:lvl8pPr marL="216000" indent="-216000">
              <a:spcBef>
                <a:spcPts val="1600"/>
              </a:spcBef>
              <a:defRPr>
                <a:solidFill>
                  <a:schemeClr val="bg1"/>
                </a:solidFill>
              </a:defRPr>
            </a:lvl8pPr>
            <a:lvl9pPr marL="432000" indent="-216000">
              <a:buClr>
                <a:schemeClr val="bg1"/>
              </a:buClr>
              <a:buFont typeface="System Font"/>
              <a:buChar char="–"/>
              <a:defRPr>
                <a:solidFill>
                  <a:schemeClr val="bg1"/>
                </a:solidFill>
              </a:defRPr>
            </a:lvl9pPr>
          </a:lstStyle>
          <a:p>
            <a:pPr lvl="0"/>
            <a:r>
              <a:rPr lang="en-US" dirty="0"/>
              <a:t>8</a:t>
            </a:r>
          </a:p>
        </p:txBody>
      </p:sp>
      <p:sp>
        <p:nvSpPr>
          <p:cNvPr id="21" name="Title 1">
            <a:extLst>
              <a:ext uri="{FF2B5EF4-FFF2-40B4-BE49-F238E27FC236}">
                <a16:creationId xmlns:a16="http://schemas.microsoft.com/office/drawing/2014/main" id="{0F161D65-15AB-2646-A22F-A7338D7511FA}"/>
              </a:ext>
            </a:extLst>
          </p:cNvPr>
          <p:cNvSpPr>
            <a:spLocks noGrp="1"/>
          </p:cNvSpPr>
          <p:nvPr>
            <p:ph type="title" hasCustomPrompt="1"/>
          </p:nvPr>
        </p:nvSpPr>
        <p:spPr>
          <a:xfrm>
            <a:off x="379938" y="1205603"/>
            <a:ext cx="2706162" cy="395878"/>
          </a:xfrm>
        </p:spPr>
        <p:txBody>
          <a:bodyPr wrap="square" anchor="t" anchorCtr="0">
            <a:spAutoFit/>
          </a:bodyPr>
          <a:lstStyle>
            <a:lvl1pPr>
              <a:lnSpc>
                <a:spcPct val="85000"/>
              </a:lnSpc>
              <a:defRPr lang="en-GB" sz="3000" b="1" kern="1200" spc="10" baseline="0" dirty="0">
                <a:solidFill>
                  <a:schemeClr val="bg1"/>
                </a:solidFill>
                <a:latin typeface="+mj-lt"/>
                <a:ea typeface="+mj-ea"/>
                <a:cs typeface="+mj-cs"/>
              </a:defRPr>
            </a:lvl1pPr>
          </a:lstStyle>
          <a:p>
            <a:r>
              <a:rPr lang="en-US" dirty="0"/>
              <a:t>Agenda</a:t>
            </a:r>
            <a:endParaRPr lang="en-GB" dirty="0"/>
          </a:p>
        </p:txBody>
      </p:sp>
      <p:sp>
        <p:nvSpPr>
          <p:cNvPr id="31" name="Slide Number Placeholder 10">
            <a:extLst>
              <a:ext uri="{FF2B5EF4-FFF2-40B4-BE49-F238E27FC236}">
                <a16:creationId xmlns:a16="http://schemas.microsoft.com/office/drawing/2014/main" id="{A68139FE-AD43-4549-83B3-27D8EE12A055}"/>
              </a:ext>
            </a:extLst>
          </p:cNvPr>
          <p:cNvSpPr>
            <a:spLocks noGrp="1"/>
          </p:cNvSpPr>
          <p:nvPr>
            <p:ph type="sldNum" sz="quarter" idx="10"/>
          </p:nvPr>
        </p:nvSpPr>
        <p:spPr>
          <a:xfrm>
            <a:off x="9040813" y="6548147"/>
            <a:ext cx="2743200" cy="122400"/>
          </a:xfrm>
          <a:prstGeom prst="rect">
            <a:avLst/>
          </a:prstGeom>
        </p:spPr>
        <p:txBody>
          <a:bodyPr lIns="0" tIns="0" rIns="0" bIns="0"/>
          <a:lstStyle>
            <a:lvl1pPr algn="r">
              <a:defRPr sz="800">
                <a:solidFill>
                  <a:schemeClr val="tx1"/>
                </a:solidFill>
              </a:defRPr>
            </a:lvl1pPr>
          </a:lstStyle>
          <a:p>
            <a:fld id="{ACE40072-2050-E24D-B430-547640EDA0F9}" type="slidenum">
              <a:rPr lang="en-GB" smtClean="0"/>
              <a:pPr/>
              <a:t>‹#›</a:t>
            </a:fld>
            <a:endParaRPr lang="en-GB" dirty="0"/>
          </a:p>
        </p:txBody>
      </p:sp>
      <p:pic>
        <p:nvPicPr>
          <p:cNvPr id="33" name="Picture 32">
            <a:extLst>
              <a:ext uri="{FF2B5EF4-FFF2-40B4-BE49-F238E27FC236}">
                <a16:creationId xmlns:a16="http://schemas.microsoft.com/office/drawing/2014/main" id="{94B39347-2447-A74B-A192-26F35F5E01B3}"/>
              </a:ext>
            </a:extLst>
          </p:cNvPr>
          <p:cNvPicPr>
            <a:picLocks noChangeAspect="1"/>
          </p:cNvPicPr>
          <p:nvPr userDrawn="1"/>
        </p:nvPicPr>
        <p:blipFill>
          <a:blip r:embed="rId2"/>
          <a:stretch>
            <a:fillRect/>
          </a:stretch>
        </p:blipFill>
        <p:spPr>
          <a:xfrm>
            <a:off x="329345" y="6422155"/>
            <a:ext cx="455455" cy="374802"/>
          </a:xfrm>
          <a:prstGeom prst="rect">
            <a:avLst/>
          </a:prstGeom>
        </p:spPr>
      </p:pic>
    </p:spTree>
    <p:extLst>
      <p:ext uri="{BB962C8B-B14F-4D97-AF65-F5344CB8AC3E}">
        <p14:creationId xmlns:p14="http://schemas.microsoft.com/office/powerpoint/2010/main" val="1019411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 Ligh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052C39F-88CD-E74E-869B-DDF29789E5D3}"/>
              </a:ext>
            </a:extLst>
          </p:cNvPr>
          <p:cNvSpPr>
            <a:spLocks noGrp="1"/>
          </p:cNvSpPr>
          <p:nvPr>
            <p:ph type="body" sz="quarter" idx="13"/>
          </p:nvPr>
        </p:nvSpPr>
        <p:spPr>
          <a:xfrm>
            <a:off x="4484801" y="1205603"/>
            <a:ext cx="2886026" cy="332399"/>
          </a:xfrm>
        </p:spPr>
        <p:txBody>
          <a:bodyPr wrap="square">
            <a:spAutoFit/>
          </a:bodyPr>
          <a:lstStyle>
            <a:lvl1pPr marL="0" indent="0">
              <a:spcBef>
                <a:spcPts val="500"/>
              </a:spcBef>
              <a:buNone/>
              <a:defRPr sz="2400" spc="10" baseline="0">
                <a:solidFill>
                  <a:schemeClr val="bg1"/>
                </a:solidFill>
              </a:defRPr>
            </a:lvl1pPr>
            <a:lvl2pPr marL="288000" indent="-288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252000" indent="-252000">
              <a:defRPr sz="3000">
                <a:solidFill>
                  <a:schemeClr val="bg1"/>
                </a:solidFill>
              </a:defRPr>
            </a:lvl5pPr>
            <a:lvl6pPr marL="576000" indent="-360000">
              <a:buClr>
                <a:schemeClr val="bg1"/>
              </a:buClr>
              <a:buFont typeface="System Font"/>
              <a:buChar char="–"/>
              <a:defRPr sz="3000">
                <a:solidFill>
                  <a:schemeClr val="bg1"/>
                </a:solidFill>
              </a:defRPr>
            </a:lvl6pPr>
            <a:lvl7pPr marL="0" indent="0">
              <a:buNone/>
              <a:defRPr spc="40" baseline="0">
                <a:solidFill>
                  <a:schemeClr val="bg1"/>
                </a:solidFill>
              </a:defRPr>
            </a:lvl7pPr>
            <a:lvl8pPr marL="216000" indent="-216000">
              <a:spcBef>
                <a:spcPts val="1600"/>
              </a:spcBef>
              <a:defRPr>
                <a:solidFill>
                  <a:schemeClr val="bg1"/>
                </a:solidFill>
              </a:defRPr>
            </a:lvl8pPr>
            <a:lvl9pPr marL="432000" indent="-216000">
              <a:buClr>
                <a:schemeClr val="bg1"/>
              </a:buClr>
              <a:buFont typeface="System Font"/>
              <a:buChar char="–"/>
              <a:defRPr>
                <a:solidFill>
                  <a:schemeClr val="bg1"/>
                </a:solidFill>
              </a:defRPr>
            </a:lvl9pPr>
          </a:lstStyle>
          <a:p>
            <a:pPr lvl="0"/>
            <a:r>
              <a:rPr lang="en-US"/>
              <a:t>Edit Master text styles</a:t>
            </a:r>
          </a:p>
        </p:txBody>
      </p:sp>
      <p:sp>
        <p:nvSpPr>
          <p:cNvPr id="9" name="Text Placeholder 4">
            <a:extLst>
              <a:ext uri="{FF2B5EF4-FFF2-40B4-BE49-F238E27FC236}">
                <a16:creationId xmlns:a16="http://schemas.microsoft.com/office/drawing/2014/main" id="{ABF691EB-DBF6-5B4B-8309-C21BB499E20A}"/>
              </a:ext>
            </a:extLst>
          </p:cNvPr>
          <p:cNvSpPr>
            <a:spLocks noGrp="1"/>
          </p:cNvSpPr>
          <p:nvPr>
            <p:ph type="body" sz="quarter" idx="14"/>
          </p:nvPr>
        </p:nvSpPr>
        <p:spPr>
          <a:xfrm>
            <a:off x="8351951" y="1205603"/>
            <a:ext cx="2886025" cy="332399"/>
          </a:xfrm>
        </p:spPr>
        <p:txBody>
          <a:bodyPr wrap="square">
            <a:spAutoFit/>
          </a:bodyPr>
          <a:lstStyle>
            <a:lvl1pPr marL="0" indent="0">
              <a:spcBef>
                <a:spcPts val="500"/>
              </a:spcBef>
              <a:buNone/>
              <a:defRPr sz="2400" spc="10" baseline="0">
                <a:solidFill>
                  <a:schemeClr val="bg1"/>
                </a:solidFill>
              </a:defRPr>
            </a:lvl1pPr>
            <a:lvl2pPr marL="288000" indent="-288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252000" indent="-252000">
              <a:defRPr sz="3000">
                <a:solidFill>
                  <a:schemeClr val="bg1"/>
                </a:solidFill>
              </a:defRPr>
            </a:lvl5pPr>
            <a:lvl6pPr marL="576000" indent="-360000">
              <a:buClr>
                <a:schemeClr val="bg1"/>
              </a:buClr>
              <a:buFont typeface="System Font"/>
              <a:buChar char="–"/>
              <a:defRPr sz="3000">
                <a:solidFill>
                  <a:schemeClr val="bg1"/>
                </a:solidFill>
              </a:defRPr>
            </a:lvl6pPr>
            <a:lvl7pPr marL="0" indent="0">
              <a:buNone/>
              <a:defRPr spc="40" baseline="0">
                <a:solidFill>
                  <a:schemeClr val="bg1"/>
                </a:solidFill>
              </a:defRPr>
            </a:lvl7pPr>
            <a:lvl8pPr marL="216000" indent="-216000">
              <a:spcBef>
                <a:spcPts val="1600"/>
              </a:spcBef>
              <a:defRPr>
                <a:solidFill>
                  <a:schemeClr val="bg1"/>
                </a:solidFill>
              </a:defRPr>
            </a:lvl8pPr>
            <a:lvl9pPr marL="432000" indent="-216000">
              <a:buClr>
                <a:schemeClr val="bg1"/>
              </a:buClr>
              <a:buFont typeface="System Font"/>
              <a:buChar char="–"/>
              <a:defRPr>
                <a:solidFill>
                  <a:schemeClr val="bg1"/>
                </a:solidFill>
              </a:defRPr>
            </a:lvl9pPr>
          </a:lstStyle>
          <a:p>
            <a:pPr lvl="0"/>
            <a:r>
              <a:rPr lang="en-US"/>
              <a:t>Edit Master text styles</a:t>
            </a:r>
          </a:p>
        </p:txBody>
      </p:sp>
      <p:sp>
        <p:nvSpPr>
          <p:cNvPr id="10" name="Text Placeholder 4">
            <a:extLst>
              <a:ext uri="{FF2B5EF4-FFF2-40B4-BE49-F238E27FC236}">
                <a16:creationId xmlns:a16="http://schemas.microsoft.com/office/drawing/2014/main" id="{CA87FB90-142A-AF43-A30F-C81F875F17F3}"/>
              </a:ext>
            </a:extLst>
          </p:cNvPr>
          <p:cNvSpPr>
            <a:spLocks noGrp="1"/>
          </p:cNvSpPr>
          <p:nvPr>
            <p:ph type="body" sz="quarter" idx="15" hasCustomPrompt="1"/>
          </p:nvPr>
        </p:nvSpPr>
        <p:spPr>
          <a:xfrm>
            <a:off x="4162679" y="1205603"/>
            <a:ext cx="318947" cy="332399"/>
          </a:xfrm>
        </p:spPr>
        <p:txBody>
          <a:bodyPr wrap="square">
            <a:noAutofit/>
          </a:bodyPr>
          <a:lstStyle>
            <a:lvl1pPr marL="0" indent="0">
              <a:buNone/>
              <a:defRPr sz="2400">
                <a:solidFill>
                  <a:schemeClr val="bg1"/>
                </a:solidFill>
              </a:defRPr>
            </a:lvl1pPr>
            <a:lvl2pPr marL="288000" indent="-288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252000" indent="-252000">
              <a:defRPr sz="3000">
                <a:solidFill>
                  <a:schemeClr val="bg1"/>
                </a:solidFill>
              </a:defRPr>
            </a:lvl5pPr>
            <a:lvl6pPr marL="576000" indent="-360000">
              <a:buClr>
                <a:schemeClr val="bg1"/>
              </a:buClr>
              <a:buFont typeface="System Font"/>
              <a:buChar char="–"/>
              <a:defRPr sz="3000">
                <a:solidFill>
                  <a:schemeClr val="bg1"/>
                </a:solidFill>
              </a:defRPr>
            </a:lvl6pPr>
            <a:lvl7pPr marL="0" indent="0">
              <a:buNone/>
              <a:defRPr spc="40" baseline="0">
                <a:solidFill>
                  <a:schemeClr val="bg1"/>
                </a:solidFill>
              </a:defRPr>
            </a:lvl7pPr>
            <a:lvl8pPr marL="216000" indent="-216000">
              <a:spcBef>
                <a:spcPts val="1600"/>
              </a:spcBef>
              <a:defRPr>
                <a:solidFill>
                  <a:schemeClr val="bg1"/>
                </a:solidFill>
              </a:defRPr>
            </a:lvl8pPr>
            <a:lvl9pPr marL="432000" indent="-216000">
              <a:buClr>
                <a:schemeClr val="bg1"/>
              </a:buClr>
              <a:buFont typeface="System Font"/>
              <a:buChar char="–"/>
              <a:defRPr>
                <a:solidFill>
                  <a:schemeClr val="bg1"/>
                </a:solidFill>
              </a:defRPr>
            </a:lvl9pPr>
          </a:lstStyle>
          <a:p>
            <a:pPr lvl="0"/>
            <a:r>
              <a:rPr lang="en-US" dirty="0"/>
              <a:t>1</a:t>
            </a:r>
          </a:p>
        </p:txBody>
      </p:sp>
      <p:sp>
        <p:nvSpPr>
          <p:cNvPr id="12" name="Text Placeholder 4">
            <a:extLst>
              <a:ext uri="{FF2B5EF4-FFF2-40B4-BE49-F238E27FC236}">
                <a16:creationId xmlns:a16="http://schemas.microsoft.com/office/drawing/2014/main" id="{285296BF-8518-D342-8A57-2D428F08FA8F}"/>
              </a:ext>
            </a:extLst>
          </p:cNvPr>
          <p:cNvSpPr>
            <a:spLocks noGrp="1"/>
          </p:cNvSpPr>
          <p:nvPr>
            <p:ph type="body" sz="quarter" idx="16" hasCustomPrompt="1"/>
          </p:nvPr>
        </p:nvSpPr>
        <p:spPr>
          <a:xfrm>
            <a:off x="8029828" y="1205603"/>
            <a:ext cx="318947" cy="332399"/>
          </a:xfrm>
        </p:spPr>
        <p:txBody>
          <a:bodyPr wrap="square">
            <a:noAutofit/>
          </a:bodyPr>
          <a:lstStyle>
            <a:lvl1pPr marL="0" indent="0">
              <a:buNone/>
              <a:defRPr sz="2400">
                <a:solidFill>
                  <a:schemeClr val="bg1"/>
                </a:solidFill>
              </a:defRPr>
            </a:lvl1pPr>
            <a:lvl2pPr marL="288000" indent="-288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252000" indent="-252000">
              <a:defRPr sz="3000">
                <a:solidFill>
                  <a:schemeClr val="bg1"/>
                </a:solidFill>
              </a:defRPr>
            </a:lvl5pPr>
            <a:lvl6pPr marL="576000" indent="-360000">
              <a:buClr>
                <a:schemeClr val="bg1"/>
              </a:buClr>
              <a:buFont typeface="System Font"/>
              <a:buChar char="–"/>
              <a:defRPr sz="3000">
                <a:solidFill>
                  <a:schemeClr val="bg1"/>
                </a:solidFill>
              </a:defRPr>
            </a:lvl6pPr>
            <a:lvl7pPr marL="0" indent="0">
              <a:buNone/>
              <a:defRPr spc="40" baseline="0">
                <a:solidFill>
                  <a:schemeClr val="bg1"/>
                </a:solidFill>
              </a:defRPr>
            </a:lvl7pPr>
            <a:lvl8pPr marL="216000" indent="-216000">
              <a:spcBef>
                <a:spcPts val="1600"/>
              </a:spcBef>
              <a:defRPr>
                <a:solidFill>
                  <a:schemeClr val="bg1"/>
                </a:solidFill>
              </a:defRPr>
            </a:lvl8pPr>
            <a:lvl9pPr marL="432000" indent="-216000">
              <a:buClr>
                <a:schemeClr val="bg1"/>
              </a:buClr>
              <a:buFont typeface="System Font"/>
              <a:buChar char="–"/>
              <a:defRPr>
                <a:solidFill>
                  <a:schemeClr val="bg1"/>
                </a:solidFill>
              </a:defRPr>
            </a:lvl9pPr>
          </a:lstStyle>
          <a:p>
            <a:pPr lvl="0"/>
            <a:r>
              <a:rPr lang="en-US" dirty="0"/>
              <a:t>5</a:t>
            </a:r>
          </a:p>
        </p:txBody>
      </p:sp>
      <p:sp>
        <p:nvSpPr>
          <p:cNvPr id="13" name="Text Placeholder 4">
            <a:extLst>
              <a:ext uri="{FF2B5EF4-FFF2-40B4-BE49-F238E27FC236}">
                <a16:creationId xmlns:a16="http://schemas.microsoft.com/office/drawing/2014/main" id="{65A0BCB3-AAFD-594B-AA26-14E3966B5157}"/>
              </a:ext>
            </a:extLst>
          </p:cNvPr>
          <p:cNvSpPr>
            <a:spLocks noGrp="1"/>
          </p:cNvSpPr>
          <p:nvPr>
            <p:ph type="body" sz="quarter" idx="17"/>
          </p:nvPr>
        </p:nvSpPr>
        <p:spPr>
          <a:xfrm>
            <a:off x="4484801" y="2582028"/>
            <a:ext cx="2886026" cy="332399"/>
          </a:xfrm>
        </p:spPr>
        <p:txBody>
          <a:bodyPr wrap="square">
            <a:spAutoFit/>
          </a:bodyPr>
          <a:lstStyle>
            <a:lvl1pPr marL="0" indent="0">
              <a:spcBef>
                <a:spcPts val="500"/>
              </a:spcBef>
              <a:buNone/>
              <a:defRPr sz="2400" spc="10" baseline="0">
                <a:solidFill>
                  <a:schemeClr val="bg1"/>
                </a:solidFill>
              </a:defRPr>
            </a:lvl1pPr>
            <a:lvl2pPr marL="288000" indent="-288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252000" indent="-252000">
              <a:defRPr sz="3000">
                <a:solidFill>
                  <a:schemeClr val="bg1"/>
                </a:solidFill>
              </a:defRPr>
            </a:lvl5pPr>
            <a:lvl6pPr marL="576000" indent="-360000">
              <a:buClr>
                <a:schemeClr val="bg1"/>
              </a:buClr>
              <a:buFont typeface="System Font"/>
              <a:buChar char="–"/>
              <a:defRPr sz="3000">
                <a:solidFill>
                  <a:schemeClr val="bg1"/>
                </a:solidFill>
              </a:defRPr>
            </a:lvl6pPr>
            <a:lvl7pPr marL="0" indent="0">
              <a:buNone/>
              <a:defRPr spc="40" baseline="0">
                <a:solidFill>
                  <a:schemeClr val="bg1"/>
                </a:solidFill>
              </a:defRPr>
            </a:lvl7pPr>
            <a:lvl8pPr marL="216000" indent="-216000">
              <a:spcBef>
                <a:spcPts val="1600"/>
              </a:spcBef>
              <a:defRPr>
                <a:solidFill>
                  <a:schemeClr val="bg1"/>
                </a:solidFill>
              </a:defRPr>
            </a:lvl8pPr>
            <a:lvl9pPr marL="432000" indent="-216000">
              <a:buClr>
                <a:schemeClr val="bg1"/>
              </a:buClr>
              <a:buFont typeface="System Font"/>
              <a:buChar char="–"/>
              <a:defRPr>
                <a:solidFill>
                  <a:schemeClr val="bg1"/>
                </a:solidFill>
              </a:defRPr>
            </a:lvl9pPr>
          </a:lstStyle>
          <a:p>
            <a:pPr lvl="0"/>
            <a:r>
              <a:rPr lang="en-US"/>
              <a:t>Edit Master text styles</a:t>
            </a:r>
          </a:p>
        </p:txBody>
      </p:sp>
      <p:sp>
        <p:nvSpPr>
          <p:cNvPr id="15" name="Text Placeholder 4">
            <a:extLst>
              <a:ext uri="{FF2B5EF4-FFF2-40B4-BE49-F238E27FC236}">
                <a16:creationId xmlns:a16="http://schemas.microsoft.com/office/drawing/2014/main" id="{2B897B4F-0DDF-7F47-99EC-62C5B45409FC}"/>
              </a:ext>
            </a:extLst>
          </p:cNvPr>
          <p:cNvSpPr>
            <a:spLocks noGrp="1"/>
          </p:cNvSpPr>
          <p:nvPr>
            <p:ph type="body" sz="quarter" idx="18"/>
          </p:nvPr>
        </p:nvSpPr>
        <p:spPr>
          <a:xfrm>
            <a:off x="8351951" y="2582028"/>
            <a:ext cx="2886025" cy="332399"/>
          </a:xfrm>
        </p:spPr>
        <p:txBody>
          <a:bodyPr wrap="square">
            <a:spAutoFit/>
          </a:bodyPr>
          <a:lstStyle>
            <a:lvl1pPr marL="0" indent="0">
              <a:spcBef>
                <a:spcPts val="500"/>
              </a:spcBef>
              <a:buNone/>
              <a:defRPr sz="2400" spc="10" baseline="0">
                <a:solidFill>
                  <a:schemeClr val="bg1"/>
                </a:solidFill>
              </a:defRPr>
            </a:lvl1pPr>
            <a:lvl2pPr marL="288000" indent="-288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252000" indent="-252000">
              <a:defRPr sz="3000">
                <a:solidFill>
                  <a:schemeClr val="bg1"/>
                </a:solidFill>
              </a:defRPr>
            </a:lvl5pPr>
            <a:lvl6pPr marL="576000" indent="-360000">
              <a:buClr>
                <a:schemeClr val="bg1"/>
              </a:buClr>
              <a:buFont typeface="System Font"/>
              <a:buChar char="–"/>
              <a:defRPr sz="3000">
                <a:solidFill>
                  <a:schemeClr val="bg1"/>
                </a:solidFill>
              </a:defRPr>
            </a:lvl6pPr>
            <a:lvl7pPr marL="0" indent="0">
              <a:buNone/>
              <a:defRPr spc="40" baseline="0">
                <a:solidFill>
                  <a:schemeClr val="bg1"/>
                </a:solidFill>
              </a:defRPr>
            </a:lvl7pPr>
            <a:lvl8pPr marL="216000" indent="-216000">
              <a:spcBef>
                <a:spcPts val="1600"/>
              </a:spcBef>
              <a:defRPr>
                <a:solidFill>
                  <a:schemeClr val="bg1"/>
                </a:solidFill>
              </a:defRPr>
            </a:lvl8pPr>
            <a:lvl9pPr marL="432000" indent="-216000">
              <a:buClr>
                <a:schemeClr val="bg1"/>
              </a:buClr>
              <a:buFont typeface="System Font"/>
              <a:buChar char="–"/>
              <a:defRPr>
                <a:solidFill>
                  <a:schemeClr val="bg1"/>
                </a:solidFill>
              </a:defRPr>
            </a:lvl9pPr>
          </a:lstStyle>
          <a:p>
            <a:pPr lvl="0"/>
            <a:r>
              <a:rPr lang="en-US"/>
              <a:t>Edit Master text styles</a:t>
            </a:r>
          </a:p>
        </p:txBody>
      </p:sp>
      <p:sp>
        <p:nvSpPr>
          <p:cNvPr id="16" name="Text Placeholder 4">
            <a:extLst>
              <a:ext uri="{FF2B5EF4-FFF2-40B4-BE49-F238E27FC236}">
                <a16:creationId xmlns:a16="http://schemas.microsoft.com/office/drawing/2014/main" id="{7B6828B8-A41A-F641-8389-D1CEE93A37BD}"/>
              </a:ext>
            </a:extLst>
          </p:cNvPr>
          <p:cNvSpPr>
            <a:spLocks noGrp="1"/>
          </p:cNvSpPr>
          <p:nvPr>
            <p:ph type="body" sz="quarter" idx="19" hasCustomPrompt="1"/>
          </p:nvPr>
        </p:nvSpPr>
        <p:spPr>
          <a:xfrm>
            <a:off x="4162679" y="2582028"/>
            <a:ext cx="318947" cy="332399"/>
          </a:xfrm>
        </p:spPr>
        <p:txBody>
          <a:bodyPr wrap="square">
            <a:noAutofit/>
          </a:bodyPr>
          <a:lstStyle>
            <a:lvl1pPr marL="0" indent="0">
              <a:buNone/>
              <a:defRPr sz="2400">
                <a:solidFill>
                  <a:schemeClr val="bg1"/>
                </a:solidFill>
              </a:defRPr>
            </a:lvl1pPr>
            <a:lvl2pPr marL="288000" indent="-288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252000" indent="-252000">
              <a:defRPr sz="3000">
                <a:solidFill>
                  <a:schemeClr val="bg1"/>
                </a:solidFill>
              </a:defRPr>
            </a:lvl5pPr>
            <a:lvl6pPr marL="576000" indent="-360000">
              <a:buClr>
                <a:schemeClr val="bg1"/>
              </a:buClr>
              <a:buFont typeface="System Font"/>
              <a:buChar char="–"/>
              <a:defRPr sz="3000">
                <a:solidFill>
                  <a:schemeClr val="bg1"/>
                </a:solidFill>
              </a:defRPr>
            </a:lvl6pPr>
            <a:lvl7pPr marL="0" indent="0">
              <a:buNone/>
              <a:defRPr spc="40" baseline="0">
                <a:solidFill>
                  <a:schemeClr val="bg1"/>
                </a:solidFill>
              </a:defRPr>
            </a:lvl7pPr>
            <a:lvl8pPr marL="216000" indent="-216000">
              <a:spcBef>
                <a:spcPts val="1600"/>
              </a:spcBef>
              <a:defRPr>
                <a:solidFill>
                  <a:schemeClr val="bg1"/>
                </a:solidFill>
              </a:defRPr>
            </a:lvl8pPr>
            <a:lvl9pPr marL="432000" indent="-216000">
              <a:buClr>
                <a:schemeClr val="bg1"/>
              </a:buClr>
              <a:buFont typeface="System Font"/>
              <a:buChar char="–"/>
              <a:defRPr>
                <a:solidFill>
                  <a:schemeClr val="bg1"/>
                </a:solidFill>
              </a:defRPr>
            </a:lvl9pPr>
          </a:lstStyle>
          <a:p>
            <a:pPr lvl="0"/>
            <a:r>
              <a:rPr lang="en-US" dirty="0"/>
              <a:t>2</a:t>
            </a:r>
          </a:p>
        </p:txBody>
      </p:sp>
      <p:sp>
        <p:nvSpPr>
          <p:cNvPr id="17" name="Text Placeholder 4">
            <a:extLst>
              <a:ext uri="{FF2B5EF4-FFF2-40B4-BE49-F238E27FC236}">
                <a16:creationId xmlns:a16="http://schemas.microsoft.com/office/drawing/2014/main" id="{DD39B53F-DAA2-AD4B-8621-318E59EAD5B0}"/>
              </a:ext>
            </a:extLst>
          </p:cNvPr>
          <p:cNvSpPr>
            <a:spLocks noGrp="1"/>
          </p:cNvSpPr>
          <p:nvPr>
            <p:ph type="body" sz="quarter" idx="20" hasCustomPrompt="1"/>
          </p:nvPr>
        </p:nvSpPr>
        <p:spPr>
          <a:xfrm>
            <a:off x="8029829" y="2582028"/>
            <a:ext cx="318947" cy="332399"/>
          </a:xfrm>
        </p:spPr>
        <p:txBody>
          <a:bodyPr wrap="square">
            <a:noAutofit/>
          </a:bodyPr>
          <a:lstStyle>
            <a:lvl1pPr marL="0" indent="0">
              <a:buNone/>
              <a:defRPr sz="2400">
                <a:solidFill>
                  <a:schemeClr val="bg1"/>
                </a:solidFill>
              </a:defRPr>
            </a:lvl1pPr>
            <a:lvl2pPr marL="288000" indent="-288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252000" indent="-252000">
              <a:defRPr sz="3000">
                <a:solidFill>
                  <a:schemeClr val="bg1"/>
                </a:solidFill>
              </a:defRPr>
            </a:lvl5pPr>
            <a:lvl6pPr marL="576000" indent="-360000">
              <a:buClr>
                <a:schemeClr val="bg1"/>
              </a:buClr>
              <a:buFont typeface="System Font"/>
              <a:buChar char="–"/>
              <a:defRPr sz="3000">
                <a:solidFill>
                  <a:schemeClr val="bg1"/>
                </a:solidFill>
              </a:defRPr>
            </a:lvl6pPr>
            <a:lvl7pPr marL="0" indent="0">
              <a:buNone/>
              <a:defRPr spc="40" baseline="0">
                <a:solidFill>
                  <a:schemeClr val="bg1"/>
                </a:solidFill>
              </a:defRPr>
            </a:lvl7pPr>
            <a:lvl8pPr marL="216000" indent="-216000">
              <a:spcBef>
                <a:spcPts val="1600"/>
              </a:spcBef>
              <a:defRPr>
                <a:solidFill>
                  <a:schemeClr val="bg1"/>
                </a:solidFill>
              </a:defRPr>
            </a:lvl8pPr>
            <a:lvl9pPr marL="432000" indent="-216000">
              <a:buClr>
                <a:schemeClr val="bg1"/>
              </a:buClr>
              <a:buFont typeface="System Font"/>
              <a:buChar char="–"/>
              <a:defRPr>
                <a:solidFill>
                  <a:schemeClr val="bg1"/>
                </a:solidFill>
              </a:defRPr>
            </a:lvl9pPr>
          </a:lstStyle>
          <a:p>
            <a:pPr lvl="0"/>
            <a:r>
              <a:rPr lang="en-US" dirty="0"/>
              <a:t>6</a:t>
            </a:r>
          </a:p>
        </p:txBody>
      </p:sp>
      <p:sp>
        <p:nvSpPr>
          <p:cNvPr id="22" name="Text Placeholder 4">
            <a:extLst>
              <a:ext uri="{FF2B5EF4-FFF2-40B4-BE49-F238E27FC236}">
                <a16:creationId xmlns:a16="http://schemas.microsoft.com/office/drawing/2014/main" id="{0E9252D1-3E02-2A42-ABA4-D7D8787AD3EE}"/>
              </a:ext>
            </a:extLst>
          </p:cNvPr>
          <p:cNvSpPr>
            <a:spLocks noGrp="1"/>
          </p:cNvSpPr>
          <p:nvPr>
            <p:ph type="body" sz="quarter" idx="21"/>
          </p:nvPr>
        </p:nvSpPr>
        <p:spPr>
          <a:xfrm>
            <a:off x="4484801" y="3948883"/>
            <a:ext cx="2886026" cy="332399"/>
          </a:xfrm>
        </p:spPr>
        <p:txBody>
          <a:bodyPr wrap="square">
            <a:spAutoFit/>
          </a:bodyPr>
          <a:lstStyle>
            <a:lvl1pPr marL="0" indent="0">
              <a:spcBef>
                <a:spcPts val="500"/>
              </a:spcBef>
              <a:buNone/>
              <a:defRPr sz="2400" spc="10" baseline="0">
                <a:solidFill>
                  <a:schemeClr val="bg1"/>
                </a:solidFill>
              </a:defRPr>
            </a:lvl1pPr>
            <a:lvl2pPr marL="288000" indent="-288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252000" indent="-252000">
              <a:defRPr sz="3000">
                <a:solidFill>
                  <a:schemeClr val="bg1"/>
                </a:solidFill>
              </a:defRPr>
            </a:lvl5pPr>
            <a:lvl6pPr marL="576000" indent="-360000">
              <a:buClr>
                <a:schemeClr val="bg1"/>
              </a:buClr>
              <a:buFont typeface="System Font"/>
              <a:buChar char="–"/>
              <a:defRPr sz="3000">
                <a:solidFill>
                  <a:schemeClr val="bg1"/>
                </a:solidFill>
              </a:defRPr>
            </a:lvl6pPr>
            <a:lvl7pPr marL="0" indent="0">
              <a:buNone/>
              <a:defRPr spc="40" baseline="0">
                <a:solidFill>
                  <a:schemeClr val="bg1"/>
                </a:solidFill>
              </a:defRPr>
            </a:lvl7pPr>
            <a:lvl8pPr marL="216000" indent="-216000">
              <a:spcBef>
                <a:spcPts val="1600"/>
              </a:spcBef>
              <a:defRPr>
                <a:solidFill>
                  <a:schemeClr val="bg1"/>
                </a:solidFill>
              </a:defRPr>
            </a:lvl8pPr>
            <a:lvl9pPr marL="432000" indent="-216000">
              <a:buClr>
                <a:schemeClr val="bg1"/>
              </a:buClr>
              <a:buFont typeface="System Font"/>
              <a:buChar char="–"/>
              <a:defRPr>
                <a:solidFill>
                  <a:schemeClr val="bg1"/>
                </a:solidFill>
              </a:defRPr>
            </a:lvl9pPr>
          </a:lstStyle>
          <a:p>
            <a:pPr lvl="0"/>
            <a:r>
              <a:rPr lang="en-US"/>
              <a:t>Edit Master text styles</a:t>
            </a:r>
          </a:p>
        </p:txBody>
      </p:sp>
      <p:sp>
        <p:nvSpPr>
          <p:cNvPr id="23" name="Text Placeholder 4">
            <a:extLst>
              <a:ext uri="{FF2B5EF4-FFF2-40B4-BE49-F238E27FC236}">
                <a16:creationId xmlns:a16="http://schemas.microsoft.com/office/drawing/2014/main" id="{5021AF9B-CBC4-9641-A5EA-C86C21DB8E11}"/>
              </a:ext>
            </a:extLst>
          </p:cNvPr>
          <p:cNvSpPr>
            <a:spLocks noGrp="1"/>
          </p:cNvSpPr>
          <p:nvPr>
            <p:ph type="body" sz="quarter" idx="22"/>
          </p:nvPr>
        </p:nvSpPr>
        <p:spPr>
          <a:xfrm>
            <a:off x="8351951" y="3948883"/>
            <a:ext cx="2886025" cy="332399"/>
          </a:xfrm>
        </p:spPr>
        <p:txBody>
          <a:bodyPr wrap="square">
            <a:spAutoFit/>
          </a:bodyPr>
          <a:lstStyle>
            <a:lvl1pPr marL="0" indent="0">
              <a:spcBef>
                <a:spcPts val="500"/>
              </a:spcBef>
              <a:buNone/>
              <a:defRPr sz="2400" spc="10" baseline="0">
                <a:solidFill>
                  <a:schemeClr val="bg1"/>
                </a:solidFill>
              </a:defRPr>
            </a:lvl1pPr>
            <a:lvl2pPr marL="288000" indent="-288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252000" indent="-252000">
              <a:defRPr sz="3000">
                <a:solidFill>
                  <a:schemeClr val="bg1"/>
                </a:solidFill>
              </a:defRPr>
            </a:lvl5pPr>
            <a:lvl6pPr marL="576000" indent="-360000">
              <a:buClr>
                <a:schemeClr val="bg1"/>
              </a:buClr>
              <a:buFont typeface="System Font"/>
              <a:buChar char="–"/>
              <a:defRPr sz="3000">
                <a:solidFill>
                  <a:schemeClr val="bg1"/>
                </a:solidFill>
              </a:defRPr>
            </a:lvl6pPr>
            <a:lvl7pPr marL="0" indent="0">
              <a:buNone/>
              <a:defRPr spc="40" baseline="0">
                <a:solidFill>
                  <a:schemeClr val="bg1"/>
                </a:solidFill>
              </a:defRPr>
            </a:lvl7pPr>
            <a:lvl8pPr marL="216000" indent="-216000">
              <a:spcBef>
                <a:spcPts val="1600"/>
              </a:spcBef>
              <a:defRPr>
                <a:solidFill>
                  <a:schemeClr val="bg1"/>
                </a:solidFill>
              </a:defRPr>
            </a:lvl8pPr>
            <a:lvl9pPr marL="432000" indent="-216000">
              <a:buClr>
                <a:schemeClr val="bg1"/>
              </a:buClr>
              <a:buFont typeface="System Font"/>
              <a:buChar char="–"/>
              <a:defRPr>
                <a:solidFill>
                  <a:schemeClr val="bg1"/>
                </a:solidFill>
              </a:defRPr>
            </a:lvl9pPr>
          </a:lstStyle>
          <a:p>
            <a:pPr lvl="0"/>
            <a:r>
              <a:rPr lang="en-US"/>
              <a:t>Edit Master text styles</a:t>
            </a:r>
          </a:p>
        </p:txBody>
      </p:sp>
      <p:sp>
        <p:nvSpPr>
          <p:cNvPr id="24" name="Text Placeholder 4">
            <a:extLst>
              <a:ext uri="{FF2B5EF4-FFF2-40B4-BE49-F238E27FC236}">
                <a16:creationId xmlns:a16="http://schemas.microsoft.com/office/drawing/2014/main" id="{37D256E5-6D72-5D4D-99F0-54FC8407F623}"/>
              </a:ext>
            </a:extLst>
          </p:cNvPr>
          <p:cNvSpPr>
            <a:spLocks noGrp="1"/>
          </p:cNvSpPr>
          <p:nvPr>
            <p:ph type="body" sz="quarter" idx="23" hasCustomPrompt="1"/>
          </p:nvPr>
        </p:nvSpPr>
        <p:spPr>
          <a:xfrm>
            <a:off x="4162679" y="3948883"/>
            <a:ext cx="318947" cy="332399"/>
          </a:xfrm>
        </p:spPr>
        <p:txBody>
          <a:bodyPr wrap="square">
            <a:noAutofit/>
          </a:bodyPr>
          <a:lstStyle>
            <a:lvl1pPr marL="0" indent="0">
              <a:buNone/>
              <a:defRPr sz="2400">
                <a:solidFill>
                  <a:schemeClr val="bg1"/>
                </a:solidFill>
              </a:defRPr>
            </a:lvl1pPr>
            <a:lvl2pPr marL="288000" indent="-288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252000" indent="-252000">
              <a:defRPr sz="3000">
                <a:solidFill>
                  <a:schemeClr val="bg1"/>
                </a:solidFill>
              </a:defRPr>
            </a:lvl5pPr>
            <a:lvl6pPr marL="576000" indent="-360000">
              <a:buClr>
                <a:schemeClr val="bg1"/>
              </a:buClr>
              <a:buFont typeface="System Font"/>
              <a:buChar char="–"/>
              <a:defRPr sz="3000">
                <a:solidFill>
                  <a:schemeClr val="bg1"/>
                </a:solidFill>
              </a:defRPr>
            </a:lvl6pPr>
            <a:lvl7pPr marL="0" indent="0">
              <a:buNone/>
              <a:defRPr spc="40" baseline="0">
                <a:solidFill>
                  <a:schemeClr val="bg1"/>
                </a:solidFill>
              </a:defRPr>
            </a:lvl7pPr>
            <a:lvl8pPr marL="216000" indent="-216000">
              <a:spcBef>
                <a:spcPts val="1600"/>
              </a:spcBef>
              <a:defRPr>
                <a:solidFill>
                  <a:schemeClr val="bg1"/>
                </a:solidFill>
              </a:defRPr>
            </a:lvl8pPr>
            <a:lvl9pPr marL="432000" indent="-216000">
              <a:buClr>
                <a:schemeClr val="bg1"/>
              </a:buClr>
              <a:buFont typeface="System Font"/>
              <a:buChar char="–"/>
              <a:defRPr>
                <a:solidFill>
                  <a:schemeClr val="bg1"/>
                </a:solidFill>
              </a:defRPr>
            </a:lvl9pPr>
          </a:lstStyle>
          <a:p>
            <a:pPr lvl="0"/>
            <a:r>
              <a:rPr lang="en-US" dirty="0"/>
              <a:t>3</a:t>
            </a:r>
          </a:p>
        </p:txBody>
      </p:sp>
      <p:sp>
        <p:nvSpPr>
          <p:cNvPr id="25" name="Text Placeholder 4">
            <a:extLst>
              <a:ext uri="{FF2B5EF4-FFF2-40B4-BE49-F238E27FC236}">
                <a16:creationId xmlns:a16="http://schemas.microsoft.com/office/drawing/2014/main" id="{29C4984C-5A7A-9040-AD4B-534536A22474}"/>
              </a:ext>
            </a:extLst>
          </p:cNvPr>
          <p:cNvSpPr>
            <a:spLocks noGrp="1"/>
          </p:cNvSpPr>
          <p:nvPr>
            <p:ph type="body" sz="quarter" idx="24" hasCustomPrompt="1"/>
          </p:nvPr>
        </p:nvSpPr>
        <p:spPr>
          <a:xfrm>
            <a:off x="8029829" y="3948883"/>
            <a:ext cx="318947" cy="332399"/>
          </a:xfrm>
        </p:spPr>
        <p:txBody>
          <a:bodyPr wrap="square">
            <a:noAutofit/>
          </a:bodyPr>
          <a:lstStyle>
            <a:lvl1pPr marL="0" indent="0">
              <a:buNone/>
              <a:defRPr sz="2400">
                <a:solidFill>
                  <a:schemeClr val="bg1"/>
                </a:solidFill>
              </a:defRPr>
            </a:lvl1pPr>
            <a:lvl2pPr marL="288000" indent="-288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252000" indent="-252000">
              <a:defRPr sz="3000">
                <a:solidFill>
                  <a:schemeClr val="bg1"/>
                </a:solidFill>
              </a:defRPr>
            </a:lvl5pPr>
            <a:lvl6pPr marL="576000" indent="-360000">
              <a:buClr>
                <a:schemeClr val="bg1"/>
              </a:buClr>
              <a:buFont typeface="System Font"/>
              <a:buChar char="–"/>
              <a:defRPr sz="3000">
                <a:solidFill>
                  <a:schemeClr val="bg1"/>
                </a:solidFill>
              </a:defRPr>
            </a:lvl6pPr>
            <a:lvl7pPr marL="0" indent="0">
              <a:buNone/>
              <a:defRPr spc="40" baseline="0">
                <a:solidFill>
                  <a:schemeClr val="bg1"/>
                </a:solidFill>
              </a:defRPr>
            </a:lvl7pPr>
            <a:lvl8pPr marL="216000" indent="-216000">
              <a:spcBef>
                <a:spcPts val="1600"/>
              </a:spcBef>
              <a:defRPr>
                <a:solidFill>
                  <a:schemeClr val="bg1"/>
                </a:solidFill>
              </a:defRPr>
            </a:lvl8pPr>
            <a:lvl9pPr marL="432000" indent="-216000">
              <a:buClr>
                <a:schemeClr val="bg1"/>
              </a:buClr>
              <a:buFont typeface="System Font"/>
              <a:buChar char="–"/>
              <a:defRPr>
                <a:solidFill>
                  <a:schemeClr val="bg1"/>
                </a:solidFill>
              </a:defRPr>
            </a:lvl9pPr>
          </a:lstStyle>
          <a:p>
            <a:pPr lvl="0"/>
            <a:r>
              <a:rPr lang="en-US" dirty="0"/>
              <a:t>7</a:t>
            </a:r>
          </a:p>
        </p:txBody>
      </p:sp>
      <p:sp>
        <p:nvSpPr>
          <p:cNvPr id="26" name="Text Placeholder 4">
            <a:extLst>
              <a:ext uri="{FF2B5EF4-FFF2-40B4-BE49-F238E27FC236}">
                <a16:creationId xmlns:a16="http://schemas.microsoft.com/office/drawing/2014/main" id="{C19689C0-CA71-EA48-B6E9-A94E1339DB62}"/>
              </a:ext>
            </a:extLst>
          </p:cNvPr>
          <p:cNvSpPr>
            <a:spLocks noGrp="1"/>
          </p:cNvSpPr>
          <p:nvPr>
            <p:ph type="body" sz="quarter" idx="25"/>
          </p:nvPr>
        </p:nvSpPr>
        <p:spPr>
          <a:xfrm>
            <a:off x="4484801" y="5325308"/>
            <a:ext cx="2886026" cy="332399"/>
          </a:xfrm>
        </p:spPr>
        <p:txBody>
          <a:bodyPr wrap="square">
            <a:spAutoFit/>
          </a:bodyPr>
          <a:lstStyle>
            <a:lvl1pPr marL="0" indent="0">
              <a:spcBef>
                <a:spcPts val="500"/>
              </a:spcBef>
              <a:buNone/>
              <a:defRPr sz="2400" spc="10" baseline="0">
                <a:solidFill>
                  <a:schemeClr val="bg1"/>
                </a:solidFill>
              </a:defRPr>
            </a:lvl1pPr>
            <a:lvl2pPr marL="288000" indent="-288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252000" indent="-252000">
              <a:defRPr sz="3000">
                <a:solidFill>
                  <a:schemeClr val="bg1"/>
                </a:solidFill>
              </a:defRPr>
            </a:lvl5pPr>
            <a:lvl6pPr marL="576000" indent="-360000">
              <a:buClr>
                <a:schemeClr val="bg1"/>
              </a:buClr>
              <a:buFont typeface="System Font"/>
              <a:buChar char="–"/>
              <a:defRPr sz="3000">
                <a:solidFill>
                  <a:schemeClr val="bg1"/>
                </a:solidFill>
              </a:defRPr>
            </a:lvl6pPr>
            <a:lvl7pPr marL="0" indent="0">
              <a:buNone/>
              <a:defRPr spc="40" baseline="0">
                <a:solidFill>
                  <a:schemeClr val="bg1"/>
                </a:solidFill>
              </a:defRPr>
            </a:lvl7pPr>
            <a:lvl8pPr marL="216000" indent="-216000">
              <a:spcBef>
                <a:spcPts val="1600"/>
              </a:spcBef>
              <a:defRPr>
                <a:solidFill>
                  <a:schemeClr val="bg1"/>
                </a:solidFill>
              </a:defRPr>
            </a:lvl8pPr>
            <a:lvl9pPr marL="432000" indent="-216000">
              <a:buClr>
                <a:schemeClr val="bg1"/>
              </a:buClr>
              <a:buFont typeface="System Font"/>
              <a:buChar char="–"/>
              <a:defRPr>
                <a:solidFill>
                  <a:schemeClr val="bg1"/>
                </a:solidFill>
              </a:defRPr>
            </a:lvl9pPr>
          </a:lstStyle>
          <a:p>
            <a:pPr lvl="0"/>
            <a:r>
              <a:rPr lang="en-US"/>
              <a:t>Edit Master text styles</a:t>
            </a:r>
          </a:p>
        </p:txBody>
      </p:sp>
      <p:sp>
        <p:nvSpPr>
          <p:cNvPr id="27" name="Text Placeholder 4">
            <a:extLst>
              <a:ext uri="{FF2B5EF4-FFF2-40B4-BE49-F238E27FC236}">
                <a16:creationId xmlns:a16="http://schemas.microsoft.com/office/drawing/2014/main" id="{5CE4CC09-36BB-074E-AE4B-C8458CC561B4}"/>
              </a:ext>
            </a:extLst>
          </p:cNvPr>
          <p:cNvSpPr>
            <a:spLocks noGrp="1"/>
          </p:cNvSpPr>
          <p:nvPr>
            <p:ph type="body" sz="quarter" idx="26"/>
          </p:nvPr>
        </p:nvSpPr>
        <p:spPr>
          <a:xfrm>
            <a:off x="8351951" y="5325308"/>
            <a:ext cx="2886025" cy="332399"/>
          </a:xfrm>
        </p:spPr>
        <p:txBody>
          <a:bodyPr wrap="square">
            <a:spAutoFit/>
          </a:bodyPr>
          <a:lstStyle>
            <a:lvl1pPr marL="0" indent="0">
              <a:spcBef>
                <a:spcPts val="500"/>
              </a:spcBef>
              <a:buNone/>
              <a:defRPr sz="2400" spc="10" baseline="0">
                <a:solidFill>
                  <a:schemeClr val="bg1"/>
                </a:solidFill>
              </a:defRPr>
            </a:lvl1pPr>
            <a:lvl2pPr marL="288000" indent="-288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252000" indent="-252000">
              <a:defRPr sz="3000">
                <a:solidFill>
                  <a:schemeClr val="bg1"/>
                </a:solidFill>
              </a:defRPr>
            </a:lvl5pPr>
            <a:lvl6pPr marL="576000" indent="-360000">
              <a:buClr>
                <a:schemeClr val="bg1"/>
              </a:buClr>
              <a:buFont typeface="System Font"/>
              <a:buChar char="–"/>
              <a:defRPr sz="3000">
                <a:solidFill>
                  <a:schemeClr val="bg1"/>
                </a:solidFill>
              </a:defRPr>
            </a:lvl6pPr>
            <a:lvl7pPr marL="0" indent="0">
              <a:buNone/>
              <a:defRPr spc="40" baseline="0">
                <a:solidFill>
                  <a:schemeClr val="bg1"/>
                </a:solidFill>
              </a:defRPr>
            </a:lvl7pPr>
            <a:lvl8pPr marL="216000" indent="-216000">
              <a:spcBef>
                <a:spcPts val="1600"/>
              </a:spcBef>
              <a:defRPr>
                <a:solidFill>
                  <a:schemeClr val="bg1"/>
                </a:solidFill>
              </a:defRPr>
            </a:lvl8pPr>
            <a:lvl9pPr marL="432000" indent="-216000">
              <a:buClr>
                <a:schemeClr val="bg1"/>
              </a:buClr>
              <a:buFont typeface="System Font"/>
              <a:buChar char="–"/>
              <a:defRPr>
                <a:solidFill>
                  <a:schemeClr val="bg1"/>
                </a:solidFill>
              </a:defRPr>
            </a:lvl9pPr>
          </a:lstStyle>
          <a:p>
            <a:pPr lvl="0"/>
            <a:r>
              <a:rPr lang="en-US"/>
              <a:t>Edit Master text styles</a:t>
            </a:r>
          </a:p>
        </p:txBody>
      </p:sp>
      <p:sp>
        <p:nvSpPr>
          <p:cNvPr id="28" name="Text Placeholder 4">
            <a:extLst>
              <a:ext uri="{FF2B5EF4-FFF2-40B4-BE49-F238E27FC236}">
                <a16:creationId xmlns:a16="http://schemas.microsoft.com/office/drawing/2014/main" id="{A45117CD-F404-D246-BE84-8905DD49BC3C}"/>
              </a:ext>
            </a:extLst>
          </p:cNvPr>
          <p:cNvSpPr>
            <a:spLocks noGrp="1"/>
          </p:cNvSpPr>
          <p:nvPr>
            <p:ph type="body" sz="quarter" idx="27" hasCustomPrompt="1"/>
          </p:nvPr>
        </p:nvSpPr>
        <p:spPr>
          <a:xfrm>
            <a:off x="4162679" y="5325308"/>
            <a:ext cx="318947" cy="332399"/>
          </a:xfrm>
        </p:spPr>
        <p:txBody>
          <a:bodyPr wrap="square">
            <a:noAutofit/>
          </a:bodyPr>
          <a:lstStyle>
            <a:lvl1pPr marL="0" indent="0">
              <a:buNone/>
              <a:defRPr sz="2400">
                <a:solidFill>
                  <a:schemeClr val="bg1"/>
                </a:solidFill>
              </a:defRPr>
            </a:lvl1pPr>
            <a:lvl2pPr marL="288000" indent="-288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252000" indent="-252000">
              <a:defRPr sz="3000">
                <a:solidFill>
                  <a:schemeClr val="bg1"/>
                </a:solidFill>
              </a:defRPr>
            </a:lvl5pPr>
            <a:lvl6pPr marL="576000" indent="-360000">
              <a:buClr>
                <a:schemeClr val="bg1"/>
              </a:buClr>
              <a:buFont typeface="System Font"/>
              <a:buChar char="–"/>
              <a:defRPr sz="3000">
                <a:solidFill>
                  <a:schemeClr val="bg1"/>
                </a:solidFill>
              </a:defRPr>
            </a:lvl6pPr>
            <a:lvl7pPr marL="0" indent="0">
              <a:buNone/>
              <a:defRPr spc="40" baseline="0">
                <a:solidFill>
                  <a:schemeClr val="bg1"/>
                </a:solidFill>
              </a:defRPr>
            </a:lvl7pPr>
            <a:lvl8pPr marL="216000" indent="-216000">
              <a:spcBef>
                <a:spcPts val="1600"/>
              </a:spcBef>
              <a:defRPr>
                <a:solidFill>
                  <a:schemeClr val="bg1"/>
                </a:solidFill>
              </a:defRPr>
            </a:lvl8pPr>
            <a:lvl9pPr marL="432000" indent="-216000">
              <a:buClr>
                <a:schemeClr val="bg1"/>
              </a:buClr>
              <a:buFont typeface="System Font"/>
              <a:buChar char="–"/>
              <a:defRPr>
                <a:solidFill>
                  <a:schemeClr val="bg1"/>
                </a:solidFill>
              </a:defRPr>
            </a:lvl9pPr>
          </a:lstStyle>
          <a:p>
            <a:pPr lvl="0"/>
            <a:r>
              <a:rPr lang="en-US" dirty="0"/>
              <a:t>4</a:t>
            </a:r>
          </a:p>
        </p:txBody>
      </p:sp>
      <p:sp>
        <p:nvSpPr>
          <p:cNvPr id="29" name="Text Placeholder 4">
            <a:extLst>
              <a:ext uri="{FF2B5EF4-FFF2-40B4-BE49-F238E27FC236}">
                <a16:creationId xmlns:a16="http://schemas.microsoft.com/office/drawing/2014/main" id="{DCFFDD06-7816-F148-BBC8-88DAAAAF0D29}"/>
              </a:ext>
            </a:extLst>
          </p:cNvPr>
          <p:cNvSpPr>
            <a:spLocks noGrp="1"/>
          </p:cNvSpPr>
          <p:nvPr>
            <p:ph type="body" sz="quarter" idx="28" hasCustomPrompt="1"/>
          </p:nvPr>
        </p:nvSpPr>
        <p:spPr>
          <a:xfrm>
            <a:off x="8029829" y="5325308"/>
            <a:ext cx="318947" cy="332399"/>
          </a:xfrm>
        </p:spPr>
        <p:txBody>
          <a:bodyPr wrap="square">
            <a:noAutofit/>
          </a:bodyPr>
          <a:lstStyle>
            <a:lvl1pPr marL="0" indent="0">
              <a:buNone/>
              <a:defRPr sz="2400">
                <a:solidFill>
                  <a:schemeClr val="bg1"/>
                </a:solidFill>
              </a:defRPr>
            </a:lvl1pPr>
            <a:lvl2pPr marL="288000" indent="-288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252000" indent="-252000">
              <a:defRPr sz="3000">
                <a:solidFill>
                  <a:schemeClr val="bg1"/>
                </a:solidFill>
              </a:defRPr>
            </a:lvl5pPr>
            <a:lvl6pPr marL="576000" indent="-360000">
              <a:buClr>
                <a:schemeClr val="bg1"/>
              </a:buClr>
              <a:buFont typeface="System Font"/>
              <a:buChar char="–"/>
              <a:defRPr sz="3000">
                <a:solidFill>
                  <a:schemeClr val="bg1"/>
                </a:solidFill>
              </a:defRPr>
            </a:lvl6pPr>
            <a:lvl7pPr marL="0" indent="0">
              <a:buNone/>
              <a:defRPr spc="40" baseline="0">
                <a:solidFill>
                  <a:schemeClr val="bg1"/>
                </a:solidFill>
              </a:defRPr>
            </a:lvl7pPr>
            <a:lvl8pPr marL="216000" indent="-216000">
              <a:spcBef>
                <a:spcPts val="1600"/>
              </a:spcBef>
              <a:defRPr>
                <a:solidFill>
                  <a:schemeClr val="bg1"/>
                </a:solidFill>
              </a:defRPr>
            </a:lvl8pPr>
            <a:lvl9pPr marL="432000" indent="-216000">
              <a:buClr>
                <a:schemeClr val="bg1"/>
              </a:buClr>
              <a:buFont typeface="System Font"/>
              <a:buChar char="–"/>
              <a:defRPr>
                <a:solidFill>
                  <a:schemeClr val="bg1"/>
                </a:solidFill>
              </a:defRPr>
            </a:lvl9pPr>
          </a:lstStyle>
          <a:p>
            <a:pPr lvl="0"/>
            <a:r>
              <a:rPr lang="en-US" dirty="0"/>
              <a:t>8</a:t>
            </a:r>
          </a:p>
        </p:txBody>
      </p:sp>
      <p:sp>
        <p:nvSpPr>
          <p:cNvPr id="21" name="Title 1">
            <a:extLst>
              <a:ext uri="{FF2B5EF4-FFF2-40B4-BE49-F238E27FC236}">
                <a16:creationId xmlns:a16="http://schemas.microsoft.com/office/drawing/2014/main" id="{0F161D65-15AB-2646-A22F-A7338D7511FA}"/>
              </a:ext>
            </a:extLst>
          </p:cNvPr>
          <p:cNvSpPr>
            <a:spLocks noGrp="1"/>
          </p:cNvSpPr>
          <p:nvPr>
            <p:ph type="title" hasCustomPrompt="1"/>
          </p:nvPr>
        </p:nvSpPr>
        <p:spPr>
          <a:xfrm>
            <a:off x="379938" y="1205603"/>
            <a:ext cx="2706162" cy="395878"/>
          </a:xfrm>
        </p:spPr>
        <p:txBody>
          <a:bodyPr wrap="square" anchor="t" anchorCtr="0">
            <a:spAutoFit/>
          </a:bodyPr>
          <a:lstStyle>
            <a:lvl1pPr>
              <a:lnSpc>
                <a:spcPct val="85000"/>
              </a:lnSpc>
              <a:defRPr lang="en-GB" sz="3000" b="1" kern="1200" spc="10" baseline="0" dirty="0">
                <a:solidFill>
                  <a:schemeClr val="bg1"/>
                </a:solidFill>
                <a:latin typeface="+mj-lt"/>
                <a:ea typeface="+mj-ea"/>
                <a:cs typeface="+mj-cs"/>
              </a:defRPr>
            </a:lvl1pPr>
          </a:lstStyle>
          <a:p>
            <a:r>
              <a:rPr lang="en-US" dirty="0"/>
              <a:t>Agenda</a:t>
            </a:r>
            <a:endParaRPr lang="en-GB" dirty="0"/>
          </a:p>
        </p:txBody>
      </p:sp>
      <p:sp>
        <p:nvSpPr>
          <p:cNvPr id="31" name="Slide Number Placeholder 10">
            <a:extLst>
              <a:ext uri="{FF2B5EF4-FFF2-40B4-BE49-F238E27FC236}">
                <a16:creationId xmlns:a16="http://schemas.microsoft.com/office/drawing/2014/main" id="{A68139FE-AD43-4549-83B3-27D8EE12A055}"/>
              </a:ext>
            </a:extLst>
          </p:cNvPr>
          <p:cNvSpPr>
            <a:spLocks noGrp="1"/>
          </p:cNvSpPr>
          <p:nvPr>
            <p:ph type="sldNum" sz="quarter" idx="10"/>
          </p:nvPr>
        </p:nvSpPr>
        <p:spPr>
          <a:xfrm>
            <a:off x="9040813" y="6548147"/>
            <a:ext cx="2743200" cy="122400"/>
          </a:xfrm>
          <a:prstGeom prst="rect">
            <a:avLst/>
          </a:prstGeom>
        </p:spPr>
        <p:txBody>
          <a:bodyPr lIns="0" tIns="0" rIns="0" bIns="0"/>
          <a:lstStyle>
            <a:lvl1pPr algn="r">
              <a:defRPr sz="800">
                <a:solidFill>
                  <a:schemeClr val="bg1"/>
                </a:solidFill>
              </a:defRPr>
            </a:lvl1pPr>
          </a:lstStyle>
          <a:p>
            <a:fld id="{ACE40072-2050-E24D-B430-547640EDA0F9}" type="slidenum">
              <a:rPr lang="en-GB" smtClean="0"/>
              <a:pPr/>
              <a:t>‹#›</a:t>
            </a:fld>
            <a:endParaRPr lang="en-GB" dirty="0"/>
          </a:p>
        </p:txBody>
      </p:sp>
      <p:cxnSp>
        <p:nvCxnSpPr>
          <p:cNvPr id="4" name="Straight Connector 3">
            <a:extLst>
              <a:ext uri="{FF2B5EF4-FFF2-40B4-BE49-F238E27FC236}">
                <a16:creationId xmlns:a16="http://schemas.microsoft.com/office/drawing/2014/main" id="{72827532-64DF-B94C-813A-22F1ABCFEB45}"/>
              </a:ext>
            </a:extLst>
          </p:cNvPr>
          <p:cNvCxnSpPr>
            <a:cxnSpLocks/>
          </p:cNvCxnSpPr>
          <p:nvPr userDrawn="1"/>
        </p:nvCxnSpPr>
        <p:spPr>
          <a:xfrm>
            <a:off x="4162679" y="1064401"/>
            <a:ext cx="3208148"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CE67810-42A9-DB4C-9677-D1E4CFC3BAFC}"/>
              </a:ext>
            </a:extLst>
          </p:cNvPr>
          <p:cNvCxnSpPr>
            <a:cxnSpLocks/>
          </p:cNvCxnSpPr>
          <p:nvPr userDrawn="1"/>
        </p:nvCxnSpPr>
        <p:spPr>
          <a:xfrm>
            <a:off x="8029828" y="1064401"/>
            <a:ext cx="3208148"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7938984-8962-E14F-B7BF-4E85B996E1E6}"/>
              </a:ext>
            </a:extLst>
          </p:cNvPr>
          <p:cNvCxnSpPr>
            <a:cxnSpLocks/>
          </p:cNvCxnSpPr>
          <p:nvPr userDrawn="1"/>
        </p:nvCxnSpPr>
        <p:spPr>
          <a:xfrm>
            <a:off x="4162679" y="2442465"/>
            <a:ext cx="3208148"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A561D68-0B46-BB4B-8BA1-8E333E789068}"/>
              </a:ext>
            </a:extLst>
          </p:cNvPr>
          <p:cNvCxnSpPr>
            <a:cxnSpLocks/>
          </p:cNvCxnSpPr>
          <p:nvPr userDrawn="1"/>
        </p:nvCxnSpPr>
        <p:spPr>
          <a:xfrm>
            <a:off x="8029828" y="2442465"/>
            <a:ext cx="3208148"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CF958AD-2471-5246-8B3C-AD03CDF90E8E}"/>
              </a:ext>
            </a:extLst>
          </p:cNvPr>
          <p:cNvCxnSpPr>
            <a:cxnSpLocks/>
          </p:cNvCxnSpPr>
          <p:nvPr userDrawn="1"/>
        </p:nvCxnSpPr>
        <p:spPr>
          <a:xfrm>
            <a:off x="4162679" y="3808227"/>
            <a:ext cx="3208148"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9834268-81F9-674F-85E7-95F8F17A06A0}"/>
              </a:ext>
            </a:extLst>
          </p:cNvPr>
          <p:cNvCxnSpPr>
            <a:cxnSpLocks/>
          </p:cNvCxnSpPr>
          <p:nvPr userDrawn="1"/>
        </p:nvCxnSpPr>
        <p:spPr>
          <a:xfrm>
            <a:off x="8029828" y="3808227"/>
            <a:ext cx="3208148"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CCD2BA6-90B1-E741-AEAA-5E4D6FB502FD}"/>
              </a:ext>
            </a:extLst>
          </p:cNvPr>
          <p:cNvCxnSpPr>
            <a:cxnSpLocks/>
          </p:cNvCxnSpPr>
          <p:nvPr userDrawn="1"/>
        </p:nvCxnSpPr>
        <p:spPr>
          <a:xfrm>
            <a:off x="4162679" y="5186177"/>
            <a:ext cx="3208148"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4B4A67D-B169-8E4B-8FB3-E2BAA2D8C48E}"/>
              </a:ext>
            </a:extLst>
          </p:cNvPr>
          <p:cNvCxnSpPr>
            <a:cxnSpLocks/>
          </p:cNvCxnSpPr>
          <p:nvPr userDrawn="1"/>
        </p:nvCxnSpPr>
        <p:spPr>
          <a:xfrm>
            <a:off x="8029828" y="5186177"/>
            <a:ext cx="3208148"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341E9756-15E5-D34F-BADD-BFBA70E59E87}"/>
              </a:ext>
            </a:extLst>
          </p:cNvPr>
          <p:cNvPicPr>
            <a:picLocks noChangeAspect="1"/>
          </p:cNvPicPr>
          <p:nvPr userDrawn="1"/>
        </p:nvPicPr>
        <p:blipFill>
          <a:blip r:embed="rId2"/>
          <a:stretch>
            <a:fillRect/>
          </a:stretch>
        </p:blipFill>
        <p:spPr>
          <a:xfrm>
            <a:off x="329345" y="6422155"/>
            <a:ext cx="455455" cy="374802"/>
          </a:xfrm>
          <a:prstGeom prst="rect">
            <a:avLst/>
          </a:prstGeom>
        </p:spPr>
      </p:pic>
    </p:spTree>
    <p:extLst>
      <p:ext uri="{BB962C8B-B14F-4D97-AF65-F5344CB8AC3E}">
        <p14:creationId xmlns:p14="http://schemas.microsoft.com/office/powerpoint/2010/main" val="2470632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er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029723-4B03-B147-9DE1-9BD06874B05A}"/>
              </a:ext>
            </a:extLst>
          </p:cNvPr>
          <p:cNvSpPr>
            <a:spLocks noGrp="1"/>
          </p:cNvSpPr>
          <p:nvPr>
            <p:ph type="body" sz="quarter" idx="10" hasCustomPrompt="1"/>
          </p:nvPr>
        </p:nvSpPr>
        <p:spPr>
          <a:xfrm>
            <a:off x="1351168" y="2532856"/>
            <a:ext cx="9489664" cy="1792288"/>
          </a:xfrm>
        </p:spPr>
        <p:txBody>
          <a:bodyPr anchor="ctr" anchorCtr="0">
            <a:noAutofit/>
          </a:bodyPr>
          <a:lstStyle>
            <a:lvl1pPr marL="0" indent="0" algn="ctr">
              <a:lnSpc>
                <a:spcPct val="85000"/>
              </a:lnSpc>
              <a:buNone/>
              <a:defRPr sz="4600" b="1" spc="20" baseline="0"/>
            </a:lvl1pPr>
          </a:lstStyle>
          <a:p>
            <a:pPr lvl="0"/>
            <a:r>
              <a:rPr lang="en-US" dirty="0"/>
              <a:t>Insert section title</a:t>
            </a:r>
          </a:p>
        </p:txBody>
      </p:sp>
    </p:spTree>
    <p:extLst>
      <p:ext uri="{BB962C8B-B14F-4D97-AF65-F5344CB8AC3E}">
        <p14:creationId xmlns:p14="http://schemas.microsoft.com/office/powerpoint/2010/main" val="2155329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er // Crimson">
    <p:bg>
      <p:bgPr>
        <a:solidFill>
          <a:schemeClr val="accent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029723-4B03-B147-9DE1-9BD06874B05A}"/>
              </a:ext>
            </a:extLst>
          </p:cNvPr>
          <p:cNvSpPr>
            <a:spLocks noGrp="1"/>
          </p:cNvSpPr>
          <p:nvPr>
            <p:ph type="body" sz="quarter" idx="10" hasCustomPrompt="1"/>
          </p:nvPr>
        </p:nvSpPr>
        <p:spPr>
          <a:xfrm>
            <a:off x="1351168" y="2532856"/>
            <a:ext cx="9489664" cy="1792288"/>
          </a:xfrm>
        </p:spPr>
        <p:txBody>
          <a:bodyPr anchor="ctr" anchorCtr="0">
            <a:noAutofit/>
          </a:bodyPr>
          <a:lstStyle>
            <a:lvl1pPr marL="0" indent="0" algn="ctr">
              <a:lnSpc>
                <a:spcPct val="85000"/>
              </a:lnSpc>
              <a:buNone/>
              <a:defRPr sz="4600" b="1" spc="20" baseline="0">
                <a:solidFill>
                  <a:schemeClr val="tx1"/>
                </a:solidFill>
              </a:defRPr>
            </a:lvl1pPr>
          </a:lstStyle>
          <a:p>
            <a:pPr lvl="0"/>
            <a:r>
              <a:rPr lang="en-US" dirty="0"/>
              <a:t>Insert section title</a:t>
            </a:r>
          </a:p>
        </p:txBody>
      </p:sp>
    </p:spTree>
    <p:extLst>
      <p:ext uri="{BB962C8B-B14F-4D97-AF65-F5344CB8AC3E}">
        <p14:creationId xmlns:p14="http://schemas.microsoft.com/office/powerpoint/2010/main" val="2671809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865E8ED-8DE0-4F44-BF3A-E5C721F0C8E0}"/>
              </a:ext>
            </a:extLst>
          </p:cNvPr>
          <p:cNvSpPr>
            <a:spLocks noGrp="1"/>
          </p:cNvSpPr>
          <p:nvPr>
            <p:ph type="body" sz="quarter" idx="13" hasCustomPrompt="1"/>
          </p:nvPr>
        </p:nvSpPr>
        <p:spPr>
          <a:xfrm>
            <a:off x="373062" y="1543990"/>
            <a:ext cx="5616000" cy="1279649"/>
          </a:xfrm>
        </p:spPr>
        <p:txBody>
          <a:bodyPr>
            <a:noAutofit/>
          </a:bodyPr>
          <a:lstStyle>
            <a:lvl1pPr marL="0" indent="0">
              <a:buNone/>
              <a:defRPr sz="4600" b="1" spc="20" baseline="0">
                <a:solidFill>
                  <a:schemeClr val="tx1"/>
                </a:solidFill>
              </a:defRPr>
            </a:lvl1pPr>
          </a:lstStyle>
          <a:p>
            <a:pPr lvl="0"/>
            <a:r>
              <a:rPr lang="en-US" dirty="0"/>
              <a:t>Thank you</a:t>
            </a:r>
          </a:p>
        </p:txBody>
      </p:sp>
      <p:sp>
        <p:nvSpPr>
          <p:cNvPr id="18" name="Text Placeholder 17">
            <a:extLst>
              <a:ext uri="{FF2B5EF4-FFF2-40B4-BE49-F238E27FC236}">
                <a16:creationId xmlns:a16="http://schemas.microsoft.com/office/drawing/2014/main" id="{57E8DD57-3AF4-9D4B-9471-48458822D30D}"/>
              </a:ext>
            </a:extLst>
          </p:cNvPr>
          <p:cNvSpPr>
            <a:spLocks noGrp="1"/>
          </p:cNvSpPr>
          <p:nvPr>
            <p:ph type="body" sz="quarter" idx="14" hasCustomPrompt="1"/>
          </p:nvPr>
        </p:nvSpPr>
        <p:spPr>
          <a:xfrm>
            <a:off x="373062" y="3630613"/>
            <a:ext cx="5615999" cy="249299"/>
          </a:xfrm>
        </p:spPr>
        <p:txBody>
          <a:bodyPr wrap="square">
            <a:spAutoFit/>
          </a:bodyPr>
          <a:lstStyle>
            <a:lvl1pPr marL="0" indent="0">
              <a:lnSpc>
                <a:spcPct val="90000"/>
              </a:lnSpc>
              <a:buNone/>
              <a:defRPr sz="1800" baseline="0">
                <a:solidFill>
                  <a:schemeClr val="tx1"/>
                </a:solidFill>
              </a:defRPr>
            </a:lvl1pPr>
          </a:lstStyle>
          <a:p>
            <a:pPr lvl="0"/>
            <a:r>
              <a:rPr lang="en-US" dirty="0"/>
              <a:t>name</a:t>
            </a:r>
          </a:p>
        </p:txBody>
      </p:sp>
      <p:sp>
        <p:nvSpPr>
          <p:cNvPr id="19" name="Text Placeholder 17">
            <a:extLst>
              <a:ext uri="{FF2B5EF4-FFF2-40B4-BE49-F238E27FC236}">
                <a16:creationId xmlns:a16="http://schemas.microsoft.com/office/drawing/2014/main" id="{B2E732B4-A672-B74C-9104-94D072451DC8}"/>
              </a:ext>
            </a:extLst>
          </p:cNvPr>
          <p:cNvSpPr>
            <a:spLocks noGrp="1"/>
          </p:cNvSpPr>
          <p:nvPr>
            <p:ph type="body" sz="quarter" idx="15" hasCustomPrompt="1"/>
          </p:nvPr>
        </p:nvSpPr>
        <p:spPr>
          <a:xfrm>
            <a:off x="373062" y="3942058"/>
            <a:ext cx="5615999" cy="249299"/>
          </a:xfrm>
        </p:spPr>
        <p:txBody>
          <a:bodyPr wrap="square">
            <a:spAutoFit/>
          </a:bodyPr>
          <a:lstStyle>
            <a:lvl1pPr marL="0" indent="0">
              <a:lnSpc>
                <a:spcPct val="90000"/>
              </a:lnSpc>
              <a:buNone/>
              <a:defRPr sz="1800" baseline="0">
                <a:solidFill>
                  <a:schemeClr val="tx1"/>
                </a:solidFill>
              </a:defRPr>
            </a:lvl1pPr>
          </a:lstStyle>
          <a:p>
            <a:pPr lvl="0"/>
            <a:r>
              <a:rPr lang="en-US" dirty="0"/>
              <a:t>Email address</a:t>
            </a:r>
          </a:p>
        </p:txBody>
      </p:sp>
      <p:sp>
        <p:nvSpPr>
          <p:cNvPr id="7" name="Text Placeholder 17">
            <a:extLst>
              <a:ext uri="{FF2B5EF4-FFF2-40B4-BE49-F238E27FC236}">
                <a16:creationId xmlns:a16="http://schemas.microsoft.com/office/drawing/2014/main" id="{E8CA4F60-AD46-D14C-9FA7-13A5807F9FDF}"/>
              </a:ext>
            </a:extLst>
          </p:cNvPr>
          <p:cNvSpPr>
            <a:spLocks noGrp="1"/>
          </p:cNvSpPr>
          <p:nvPr>
            <p:ph type="body" sz="quarter" idx="16" hasCustomPrompt="1"/>
          </p:nvPr>
        </p:nvSpPr>
        <p:spPr>
          <a:xfrm>
            <a:off x="373062" y="4275886"/>
            <a:ext cx="5615999" cy="249299"/>
          </a:xfrm>
        </p:spPr>
        <p:txBody>
          <a:bodyPr wrap="square">
            <a:spAutoFit/>
          </a:bodyPr>
          <a:lstStyle>
            <a:lvl1pPr marL="0" indent="0">
              <a:lnSpc>
                <a:spcPct val="90000"/>
              </a:lnSpc>
              <a:buNone/>
              <a:defRPr sz="1800" baseline="0">
                <a:solidFill>
                  <a:schemeClr val="tx1"/>
                </a:solidFill>
              </a:defRPr>
            </a:lvl1pPr>
          </a:lstStyle>
          <a:p>
            <a:pPr lvl="0"/>
            <a:r>
              <a:rPr lang="en-US" dirty="0"/>
              <a:t>+x xx </a:t>
            </a:r>
            <a:r>
              <a:rPr lang="en-US" dirty="0" err="1"/>
              <a:t>xxxx</a:t>
            </a:r>
            <a:r>
              <a:rPr lang="en-US" dirty="0"/>
              <a:t> </a:t>
            </a:r>
            <a:r>
              <a:rPr lang="en-US" dirty="0" err="1"/>
              <a:t>xxxx</a:t>
            </a:r>
            <a:endParaRPr lang="en-US" dirty="0"/>
          </a:p>
        </p:txBody>
      </p:sp>
      <p:sp>
        <p:nvSpPr>
          <p:cNvPr id="9" name="Text Placeholder 17">
            <a:extLst>
              <a:ext uri="{FF2B5EF4-FFF2-40B4-BE49-F238E27FC236}">
                <a16:creationId xmlns:a16="http://schemas.microsoft.com/office/drawing/2014/main" id="{2921E966-19C1-344F-9266-38AC335DF612}"/>
              </a:ext>
            </a:extLst>
          </p:cNvPr>
          <p:cNvSpPr>
            <a:spLocks noGrp="1"/>
          </p:cNvSpPr>
          <p:nvPr>
            <p:ph type="body" sz="quarter" idx="17" hasCustomPrompt="1"/>
          </p:nvPr>
        </p:nvSpPr>
        <p:spPr>
          <a:xfrm>
            <a:off x="373062" y="4609714"/>
            <a:ext cx="5615999" cy="249299"/>
          </a:xfrm>
        </p:spPr>
        <p:txBody>
          <a:bodyPr wrap="square">
            <a:spAutoFit/>
          </a:bodyPr>
          <a:lstStyle>
            <a:lvl1pPr marL="0" indent="0">
              <a:lnSpc>
                <a:spcPct val="90000"/>
              </a:lnSpc>
              <a:buNone/>
              <a:defRPr sz="1800" baseline="0">
                <a:solidFill>
                  <a:schemeClr val="tx1"/>
                </a:solidFill>
              </a:defRPr>
            </a:lvl1pPr>
          </a:lstStyle>
          <a:p>
            <a:pPr lvl="0"/>
            <a:r>
              <a:rPr lang="en-US" dirty="0" err="1"/>
              <a:t>clarivate.com</a:t>
            </a:r>
            <a:r>
              <a:rPr lang="en-US" dirty="0"/>
              <a:t>/products/</a:t>
            </a:r>
            <a:r>
              <a:rPr lang="en-US" dirty="0" err="1"/>
              <a:t>webofscience</a:t>
            </a:r>
            <a:endParaRPr lang="en-US" dirty="0"/>
          </a:p>
        </p:txBody>
      </p:sp>
      <p:sp>
        <p:nvSpPr>
          <p:cNvPr id="10" name="TextBox 9">
            <a:extLst>
              <a:ext uri="{FF2B5EF4-FFF2-40B4-BE49-F238E27FC236}">
                <a16:creationId xmlns:a16="http://schemas.microsoft.com/office/drawing/2014/main" id="{AB207449-A388-804A-A7A4-906495DFCEC4}"/>
              </a:ext>
            </a:extLst>
          </p:cNvPr>
          <p:cNvSpPr txBox="1"/>
          <p:nvPr userDrawn="1"/>
        </p:nvSpPr>
        <p:spPr bwMode="gray">
          <a:xfrm>
            <a:off x="373061" y="6355653"/>
            <a:ext cx="7087281" cy="314894"/>
          </a:xfrm>
          <a:prstGeom prst="rect">
            <a:avLst/>
          </a:prstGeom>
          <a:noFill/>
        </p:spPr>
        <p:txBody>
          <a:bodyPr wrap="square" lIns="0" tIns="0" rIns="0" bIns="0" rtlCol="0" anchor="b" anchorCtr="0">
            <a:spAutoFit/>
          </a:bodyPr>
          <a:lstStyle/>
          <a:p>
            <a:pPr marL="0" marR="0" lvl="0" indent="0" algn="l" defTabSz="685783" rtl="0" eaLnBrk="1" fontAlgn="auto" latinLnBrk="0" hangingPunct="1">
              <a:lnSpc>
                <a:spcPct val="85000"/>
              </a:lnSpc>
              <a:spcBef>
                <a:spcPts val="0"/>
              </a:spcBef>
              <a:spcAft>
                <a:spcPts val="0"/>
              </a:spcAft>
              <a:buClrTx/>
              <a:buSzTx/>
              <a:buFontTx/>
              <a:buNone/>
              <a:tabLst/>
              <a:defRPr/>
            </a:pPr>
            <a:r>
              <a:rPr lang="en-GB" sz="800" dirty="0">
                <a:solidFill>
                  <a:schemeClr val="tx1"/>
                </a:solidFill>
              </a:rPr>
              <a:t>Web of Science Group retains all intellectual property rights in, and asserts rights of confidentiality over, all parts of its response submitted within this presentation. </a:t>
            </a:r>
            <a:br>
              <a:rPr lang="en-GB" sz="800" dirty="0">
                <a:solidFill>
                  <a:schemeClr val="tx1"/>
                </a:solidFill>
              </a:rPr>
            </a:br>
            <a:r>
              <a:rPr lang="en-GB" sz="800" dirty="0">
                <a:solidFill>
                  <a:schemeClr val="tx1"/>
                </a:solidFill>
              </a:rPr>
              <a:t>By submitting this response we authorise you to make and distribute such copies of our proposal within your organisation and to any party contracted directly </a:t>
            </a:r>
          </a:p>
          <a:p>
            <a:pPr marL="0" marR="0" lvl="0" indent="0" algn="l" defTabSz="685783" rtl="0" eaLnBrk="1" fontAlgn="auto" latinLnBrk="0" hangingPunct="1">
              <a:lnSpc>
                <a:spcPct val="85000"/>
              </a:lnSpc>
              <a:spcBef>
                <a:spcPts val="0"/>
              </a:spcBef>
              <a:spcAft>
                <a:spcPts val="0"/>
              </a:spcAft>
              <a:buClrTx/>
              <a:buSzTx/>
              <a:buFontTx/>
              <a:buNone/>
              <a:tabLst/>
              <a:defRPr/>
            </a:pPr>
            <a:r>
              <a:rPr lang="en-GB" sz="800" dirty="0">
                <a:solidFill>
                  <a:schemeClr val="tx1"/>
                </a:solidFill>
              </a:rPr>
              <a:t>to solely assist in the evaluation process of our presentation on a confidential basis. Any further use will be strictly subject to agreeing appropriate terms.</a:t>
            </a:r>
          </a:p>
        </p:txBody>
      </p:sp>
      <p:pic>
        <p:nvPicPr>
          <p:cNvPr id="11" name="Picture 10">
            <a:extLst>
              <a:ext uri="{FF2B5EF4-FFF2-40B4-BE49-F238E27FC236}">
                <a16:creationId xmlns:a16="http://schemas.microsoft.com/office/drawing/2014/main" id="{B5B2C671-B886-974A-9E82-0D8F1D6FF403}"/>
              </a:ext>
            </a:extLst>
          </p:cNvPr>
          <p:cNvPicPr>
            <a:picLocks noChangeAspect="1"/>
          </p:cNvPicPr>
          <p:nvPr userDrawn="1"/>
        </p:nvPicPr>
        <p:blipFill>
          <a:blip r:embed="rId3"/>
          <a:stretch>
            <a:fillRect/>
          </a:stretch>
        </p:blipFill>
        <p:spPr>
          <a:xfrm>
            <a:off x="10066338" y="411163"/>
            <a:ext cx="1714500" cy="114300"/>
          </a:xfrm>
          <a:prstGeom prst="rect">
            <a:avLst/>
          </a:prstGeom>
        </p:spPr>
      </p:pic>
      <p:pic>
        <p:nvPicPr>
          <p:cNvPr id="13" name="Picture 12">
            <a:extLst>
              <a:ext uri="{FF2B5EF4-FFF2-40B4-BE49-F238E27FC236}">
                <a16:creationId xmlns:a16="http://schemas.microsoft.com/office/drawing/2014/main" id="{FD205F9D-2FAA-074B-AC60-E72459EA1032}"/>
              </a:ext>
            </a:extLst>
          </p:cNvPr>
          <p:cNvPicPr>
            <a:picLocks noChangeAspect="1"/>
          </p:cNvPicPr>
          <p:nvPr userDrawn="1"/>
        </p:nvPicPr>
        <p:blipFill>
          <a:blip r:embed="rId4"/>
          <a:stretch>
            <a:fillRect/>
          </a:stretch>
        </p:blipFill>
        <p:spPr>
          <a:xfrm>
            <a:off x="203200" y="245407"/>
            <a:ext cx="1365427" cy="1123633"/>
          </a:xfrm>
          <a:prstGeom prst="rect">
            <a:avLst/>
          </a:prstGeom>
        </p:spPr>
      </p:pic>
    </p:spTree>
    <p:extLst>
      <p:ext uri="{BB962C8B-B14F-4D97-AF65-F5344CB8AC3E}">
        <p14:creationId xmlns:p14="http://schemas.microsoft.com/office/powerpoint/2010/main" val="535562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865E8ED-8DE0-4F44-BF3A-E5C721F0C8E0}"/>
              </a:ext>
            </a:extLst>
          </p:cNvPr>
          <p:cNvSpPr>
            <a:spLocks noGrp="1"/>
          </p:cNvSpPr>
          <p:nvPr>
            <p:ph type="body" sz="quarter" idx="13" hasCustomPrompt="1"/>
          </p:nvPr>
        </p:nvSpPr>
        <p:spPr>
          <a:xfrm>
            <a:off x="373062" y="1543990"/>
            <a:ext cx="5616000" cy="1279649"/>
          </a:xfrm>
        </p:spPr>
        <p:txBody>
          <a:bodyPr>
            <a:noAutofit/>
          </a:bodyPr>
          <a:lstStyle>
            <a:lvl1pPr marL="0" indent="0">
              <a:buNone/>
              <a:defRPr sz="4600" b="1" spc="20" baseline="0">
                <a:solidFill>
                  <a:schemeClr val="tx1"/>
                </a:solidFill>
              </a:defRPr>
            </a:lvl1pPr>
          </a:lstStyle>
          <a:p>
            <a:pPr lvl="0"/>
            <a:r>
              <a:rPr lang="en-US" dirty="0"/>
              <a:t>Thank you</a:t>
            </a:r>
          </a:p>
        </p:txBody>
      </p:sp>
      <p:sp>
        <p:nvSpPr>
          <p:cNvPr id="18" name="Text Placeholder 17">
            <a:extLst>
              <a:ext uri="{FF2B5EF4-FFF2-40B4-BE49-F238E27FC236}">
                <a16:creationId xmlns:a16="http://schemas.microsoft.com/office/drawing/2014/main" id="{57E8DD57-3AF4-9D4B-9471-48458822D30D}"/>
              </a:ext>
            </a:extLst>
          </p:cNvPr>
          <p:cNvSpPr>
            <a:spLocks noGrp="1"/>
          </p:cNvSpPr>
          <p:nvPr>
            <p:ph type="body" sz="quarter" idx="14" hasCustomPrompt="1"/>
          </p:nvPr>
        </p:nvSpPr>
        <p:spPr>
          <a:xfrm>
            <a:off x="373062" y="3630613"/>
            <a:ext cx="5615999" cy="249299"/>
          </a:xfrm>
        </p:spPr>
        <p:txBody>
          <a:bodyPr wrap="square">
            <a:spAutoFit/>
          </a:bodyPr>
          <a:lstStyle>
            <a:lvl1pPr marL="0" indent="0">
              <a:lnSpc>
                <a:spcPct val="90000"/>
              </a:lnSpc>
              <a:buNone/>
              <a:defRPr sz="1800" baseline="0">
                <a:solidFill>
                  <a:schemeClr val="tx1"/>
                </a:solidFill>
              </a:defRPr>
            </a:lvl1pPr>
          </a:lstStyle>
          <a:p>
            <a:pPr lvl="0"/>
            <a:r>
              <a:rPr lang="en-US" dirty="0"/>
              <a:t>name</a:t>
            </a:r>
          </a:p>
        </p:txBody>
      </p:sp>
      <p:sp>
        <p:nvSpPr>
          <p:cNvPr id="19" name="Text Placeholder 17">
            <a:extLst>
              <a:ext uri="{FF2B5EF4-FFF2-40B4-BE49-F238E27FC236}">
                <a16:creationId xmlns:a16="http://schemas.microsoft.com/office/drawing/2014/main" id="{B2E732B4-A672-B74C-9104-94D072451DC8}"/>
              </a:ext>
            </a:extLst>
          </p:cNvPr>
          <p:cNvSpPr>
            <a:spLocks noGrp="1"/>
          </p:cNvSpPr>
          <p:nvPr>
            <p:ph type="body" sz="quarter" idx="15" hasCustomPrompt="1"/>
          </p:nvPr>
        </p:nvSpPr>
        <p:spPr>
          <a:xfrm>
            <a:off x="373062" y="3942058"/>
            <a:ext cx="5615999" cy="249299"/>
          </a:xfrm>
        </p:spPr>
        <p:txBody>
          <a:bodyPr wrap="square">
            <a:spAutoFit/>
          </a:bodyPr>
          <a:lstStyle>
            <a:lvl1pPr marL="0" indent="0">
              <a:lnSpc>
                <a:spcPct val="90000"/>
              </a:lnSpc>
              <a:buNone/>
              <a:defRPr sz="1800" baseline="0">
                <a:solidFill>
                  <a:schemeClr val="tx1"/>
                </a:solidFill>
              </a:defRPr>
            </a:lvl1pPr>
          </a:lstStyle>
          <a:p>
            <a:pPr lvl="0"/>
            <a:r>
              <a:rPr lang="en-US" dirty="0"/>
              <a:t>Email address</a:t>
            </a:r>
          </a:p>
        </p:txBody>
      </p:sp>
      <p:sp>
        <p:nvSpPr>
          <p:cNvPr id="7" name="Text Placeholder 17">
            <a:extLst>
              <a:ext uri="{FF2B5EF4-FFF2-40B4-BE49-F238E27FC236}">
                <a16:creationId xmlns:a16="http://schemas.microsoft.com/office/drawing/2014/main" id="{E8CA4F60-AD46-D14C-9FA7-13A5807F9FDF}"/>
              </a:ext>
            </a:extLst>
          </p:cNvPr>
          <p:cNvSpPr>
            <a:spLocks noGrp="1"/>
          </p:cNvSpPr>
          <p:nvPr>
            <p:ph type="body" sz="quarter" idx="16" hasCustomPrompt="1"/>
          </p:nvPr>
        </p:nvSpPr>
        <p:spPr>
          <a:xfrm>
            <a:off x="373062" y="4275886"/>
            <a:ext cx="5615999" cy="249299"/>
          </a:xfrm>
        </p:spPr>
        <p:txBody>
          <a:bodyPr wrap="square">
            <a:spAutoFit/>
          </a:bodyPr>
          <a:lstStyle>
            <a:lvl1pPr marL="0" indent="0">
              <a:lnSpc>
                <a:spcPct val="90000"/>
              </a:lnSpc>
              <a:buNone/>
              <a:defRPr sz="1800" baseline="0">
                <a:solidFill>
                  <a:schemeClr val="tx1"/>
                </a:solidFill>
              </a:defRPr>
            </a:lvl1pPr>
          </a:lstStyle>
          <a:p>
            <a:pPr lvl="0"/>
            <a:r>
              <a:rPr lang="en-US" dirty="0"/>
              <a:t>+x xx </a:t>
            </a:r>
            <a:r>
              <a:rPr lang="en-US" dirty="0" err="1"/>
              <a:t>xxxx</a:t>
            </a:r>
            <a:r>
              <a:rPr lang="en-US" dirty="0"/>
              <a:t> </a:t>
            </a:r>
            <a:r>
              <a:rPr lang="en-US" dirty="0" err="1"/>
              <a:t>xxxx</a:t>
            </a:r>
            <a:endParaRPr lang="en-US" dirty="0"/>
          </a:p>
        </p:txBody>
      </p:sp>
      <p:sp>
        <p:nvSpPr>
          <p:cNvPr id="9" name="Text Placeholder 17">
            <a:extLst>
              <a:ext uri="{FF2B5EF4-FFF2-40B4-BE49-F238E27FC236}">
                <a16:creationId xmlns:a16="http://schemas.microsoft.com/office/drawing/2014/main" id="{2921E966-19C1-344F-9266-38AC335DF612}"/>
              </a:ext>
            </a:extLst>
          </p:cNvPr>
          <p:cNvSpPr>
            <a:spLocks noGrp="1"/>
          </p:cNvSpPr>
          <p:nvPr>
            <p:ph type="body" sz="quarter" idx="17" hasCustomPrompt="1"/>
          </p:nvPr>
        </p:nvSpPr>
        <p:spPr>
          <a:xfrm>
            <a:off x="373062" y="4609714"/>
            <a:ext cx="5615999" cy="249299"/>
          </a:xfrm>
        </p:spPr>
        <p:txBody>
          <a:bodyPr wrap="square">
            <a:spAutoFit/>
          </a:bodyPr>
          <a:lstStyle>
            <a:lvl1pPr marL="0" indent="0">
              <a:lnSpc>
                <a:spcPct val="90000"/>
              </a:lnSpc>
              <a:buNone/>
              <a:defRPr sz="1800" baseline="0">
                <a:solidFill>
                  <a:schemeClr val="tx1"/>
                </a:solidFill>
              </a:defRPr>
            </a:lvl1pPr>
          </a:lstStyle>
          <a:p>
            <a:pPr lvl="0"/>
            <a:r>
              <a:rPr lang="en-US" dirty="0" err="1"/>
              <a:t>clarivate.com</a:t>
            </a:r>
            <a:r>
              <a:rPr lang="en-US" dirty="0"/>
              <a:t>/products/</a:t>
            </a:r>
            <a:r>
              <a:rPr lang="en-US" dirty="0" err="1"/>
              <a:t>webofscience</a:t>
            </a:r>
            <a:endParaRPr lang="en-US" dirty="0"/>
          </a:p>
        </p:txBody>
      </p:sp>
      <p:sp>
        <p:nvSpPr>
          <p:cNvPr id="10" name="TextBox 9">
            <a:extLst>
              <a:ext uri="{FF2B5EF4-FFF2-40B4-BE49-F238E27FC236}">
                <a16:creationId xmlns:a16="http://schemas.microsoft.com/office/drawing/2014/main" id="{AB207449-A388-804A-A7A4-906495DFCEC4}"/>
              </a:ext>
            </a:extLst>
          </p:cNvPr>
          <p:cNvSpPr txBox="1"/>
          <p:nvPr userDrawn="1"/>
        </p:nvSpPr>
        <p:spPr bwMode="gray">
          <a:xfrm>
            <a:off x="373061" y="6355653"/>
            <a:ext cx="7087281" cy="314894"/>
          </a:xfrm>
          <a:prstGeom prst="rect">
            <a:avLst/>
          </a:prstGeom>
          <a:noFill/>
        </p:spPr>
        <p:txBody>
          <a:bodyPr wrap="square" lIns="0" tIns="0" rIns="0" bIns="0" rtlCol="0" anchor="b" anchorCtr="0">
            <a:spAutoFit/>
          </a:bodyPr>
          <a:lstStyle/>
          <a:p>
            <a:pPr marL="0" marR="0" lvl="0" indent="0" algn="l" defTabSz="685783" rtl="0" eaLnBrk="1" fontAlgn="auto" latinLnBrk="0" hangingPunct="1">
              <a:lnSpc>
                <a:spcPct val="85000"/>
              </a:lnSpc>
              <a:spcBef>
                <a:spcPts val="0"/>
              </a:spcBef>
              <a:spcAft>
                <a:spcPts val="0"/>
              </a:spcAft>
              <a:buClrTx/>
              <a:buSzTx/>
              <a:buFontTx/>
              <a:buNone/>
              <a:tabLst/>
              <a:defRPr/>
            </a:pPr>
            <a:r>
              <a:rPr lang="en-GB" sz="800" dirty="0">
                <a:solidFill>
                  <a:schemeClr val="tx1"/>
                </a:solidFill>
              </a:rPr>
              <a:t>Web of Science Group retains all intellectual property rights in, and asserts rights of confidentiality over, all parts of its response submitted within this presentation. </a:t>
            </a:r>
            <a:br>
              <a:rPr lang="en-GB" sz="800" dirty="0">
                <a:solidFill>
                  <a:schemeClr val="tx1"/>
                </a:solidFill>
              </a:rPr>
            </a:br>
            <a:r>
              <a:rPr lang="en-GB" sz="800" dirty="0">
                <a:solidFill>
                  <a:schemeClr val="tx1"/>
                </a:solidFill>
              </a:rPr>
              <a:t>By submitting this response we authorise you to make and distribute such copies of our proposal within your organisation and to any party contracted directly </a:t>
            </a:r>
          </a:p>
          <a:p>
            <a:pPr marL="0" marR="0" lvl="0" indent="0" algn="l" defTabSz="685783" rtl="0" eaLnBrk="1" fontAlgn="auto" latinLnBrk="0" hangingPunct="1">
              <a:lnSpc>
                <a:spcPct val="85000"/>
              </a:lnSpc>
              <a:spcBef>
                <a:spcPts val="0"/>
              </a:spcBef>
              <a:spcAft>
                <a:spcPts val="0"/>
              </a:spcAft>
              <a:buClrTx/>
              <a:buSzTx/>
              <a:buFontTx/>
              <a:buNone/>
              <a:tabLst/>
              <a:defRPr/>
            </a:pPr>
            <a:r>
              <a:rPr lang="en-GB" sz="800" dirty="0">
                <a:solidFill>
                  <a:schemeClr val="tx1"/>
                </a:solidFill>
              </a:rPr>
              <a:t>to solely assist in the evaluation process of our presentation on a confidential basis. Any further use will be strictly subject to agreeing appropriate terms.</a:t>
            </a:r>
          </a:p>
        </p:txBody>
      </p:sp>
      <p:pic>
        <p:nvPicPr>
          <p:cNvPr id="12" name="Picture 11">
            <a:extLst>
              <a:ext uri="{FF2B5EF4-FFF2-40B4-BE49-F238E27FC236}">
                <a16:creationId xmlns:a16="http://schemas.microsoft.com/office/drawing/2014/main" id="{8BAD487B-DA99-5D4C-BB18-71ECDB93E92B}"/>
              </a:ext>
            </a:extLst>
          </p:cNvPr>
          <p:cNvPicPr>
            <a:picLocks noChangeAspect="1"/>
          </p:cNvPicPr>
          <p:nvPr userDrawn="1"/>
        </p:nvPicPr>
        <p:blipFill>
          <a:blip r:embed="rId3"/>
          <a:stretch>
            <a:fillRect/>
          </a:stretch>
        </p:blipFill>
        <p:spPr>
          <a:xfrm>
            <a:off x="203200" y="252411"/>
            <a:ext cx="1990800" cy="568800"/>
          </a:xfrm>
          <a:prstGeom prst="rect">
            <a:avLst/>
          </a:prstGeom>
        </p:spPr>
      </p:pic>
      <p:pic>
        <p:nvPicPr>
          <p:cNvPr id="11" name="Picture 10">
            <a:extLst>
              <a:ext uri="{FF2B5EF4-FFF2-40B4-BE49-F238E27FC236}">
                <a16:creationId xmlns:a16="http://schemas.microsoft.com/office/drawing/2014/main" id="{ADFFC919-D774-9E49-AD0F-D2B45F9E10D1}"/>
              </a:ext>
            </a:extLst>
          </p:cNvPr>
          <p:cNvPicPr>
            <a:picLocks noChangeAspect="1"/>
          </p:cNvPicPr>
          <p:nvPr userDrawn="1"/>
        </p:nvPicPr>
        <p:blipFill>
          <a:blip r:embed="rId4"/>
          <a:stretch>
            <a:fillRect/>
          </a:stretch>
        </p:blipFill>
        <p:spPr>
          <a:xfrm>
            <a:off x="10218738" y="563563"/>
            <a:ext cx="1714500" cy="114300"/>
          </a:xfrm>
          <a:prstGeom prst="rect">
            <a:avLst/>
          </a:prstGeom>
        </p:spPr>
      </p:pic>
      <p:pic>
        <p:nvPicPr>
          <p:cNvPr id="15" name="Picture 14">
            <a:extLst>
              <a:ext uri="{FF2B5EF4-FFF2-40B4-BE49-F238E27FC236}">
                <a16:creationId xmlns:a16="http://schemas.microsoft.com/office/drawing/2014/main" id="{CC7E0B45-CD5C-B246-8F53-7D91C248CC94}"/>
              </a:ext>
            </a:extLst>
          </p:cNvPr>
          <p:cNvPicPr>
            <a:picLocks noChangeAspect="1"/>
          </p:cNvPicPr>
          <p:nvPr userDrawn="1"/>
        </p:nvPicPr>
        <p:blipFill>
          <a:blip r:embed="rId5"/>
          <a:stretch>
            <a:fillRect/>
          </a:stretch>
        </p:blipFill>
        <p:spPr>
          <a:xfrm>
            <a:off x="203200" y="245407"/>
            <a:ext cx="1365427" cy="1123633"/>
          </a:xfrm>
          <a:prstGeom prst="rect">
            <a:avLst/>
          </a:prstGeom>
        </p:spPr>
      </p:pic>
    </p:spTree>
    <p:extLst>
      <p:ext uri="{BB962C8B-B14F-4D97-AF65-F5344CB8AC3E}">
        <p14:creationId xmlns:p14="http://schemas.microsoft.com/office/powerpoint/2010/main" val="4136134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ings // Dark">
    <p:bg>
      <p:bgPr>
        <a:solidFill>
          <a:schemeClr val="accent1"/>
        </a:solidFill>
        <a:effectLst/>
      </p:bgPr>
    </p:bg>
    <p:spTree>
      <p:nvGrpSpPr>
        <p:cNvPr id="1" name=""/>
        <p:cNvGrpSpPr/>
        <p:nvPr/>
      </p:nvGrpSpPr>
      <p:grpSpPr>
        <a:xfrm>
          <a:off x="0" y="0"/>
          <a:ext cx="0" cy="0"/>
          <a:chOff x="0" y="0"/>
          <a:chExt cx="0" cy="0"/>
        </a:xfrm>
      </p:grpSpPr>
      <p:sp>
        <p:nvSpPr>
          <p:cNvPr id="5" name="Slide Number Placeholder 10">
            <a:extLst>
              <a:ext uri="{FF2B5EF4-FFF2-40B4-BE49-F238E27FC236}">
                <a16:creationId xmlns:a16="http://schemas.microsoft.com/office/drawing/2014/main" id="{72A58B89-7564-C04F-AFB4-DE5883179CCB}"/>
              </a:ext>
            </a:extLst>
          </p:cNvPr>
          <p:cNvSpPr>
            <a:spLocks noGrp="1"/>
          </p:cNvSpPr>
          <p:nvPr>
            <p:ph type="sldNum" sz="quarter" idx="10"/>
          </p:nvPr>
        </p:nvSpPr>
        <p:spPr>
          <a:xfrm>
            <a:off x="9040813" y="6548147"/>
            <a:ext cx="2743200" cy="122400"/>
          </a:xfrm>
          <a:prstGeom prst="rect">
            <a:avLst/>
          </a:prstGeom>
        </p:spPr>
        <p:txBody>
          <a:bodyPr lIns="0" tIns="0" rIns="0" bIns="0"/>
          <a:lstStyle>
            <a:lvl1pPr algn="r">
              <a:defRPr sz="800">
                <a:solidFill>
                  <a:schemeClr val="tx1"/>
                </a:solidFill>
              </a:defRPr>
            </a:lvl1pPr>
          </a:lstStyle>
          <a:p>
            <a:fld id="{ACE40072-2050-E24D-B430-547640EDA0F9}" type="slidenum">
              <a:rPr lang="en-GB" smtClean="0"/>
              <a:pPr/>
              <a:t>‹#›</a:t>
            </a:fld>
            <a:endParaRPr lang="en-GB"/>
          </a:p>
        </p:txBody>
      </p:sp>
      <p:sp>
        <p:nvSpPr>
          <p:cNvPr id="6" name="Title 1">
            <a:extLst>
              <a:ext uri="{FF2B5EF4-FFF2-40B4-BE49-F238E27FC236}">
                <a16:creationId xmlns:a16="http://schemas.microsoft.com/office/drawing/2014/main" id="{38FB3EEB-A505-4048-A0EA-6D2B067C1411}"/>
              </a:ext>
            </a:extLst>
          </p:cNvPr>
          <p:cNvSpPr>
            <a:spLocks noGrp="1"/>
          </p:cNvSpPr>
          <p:nvPr>
            <p:ph type="title" hasCustomPrompt="1"/>
          </p:nvPr>
        </p:nvSpPr>
        <p:spPr>
          <a:xfrm>
            <a:off x="379937" y="349368"/>
            <a:ext cx="8516413" cy="395878"/>
          </a:xfrm>
        </p:spPr>
        <p:txBody>
          <a:bodyPr wrap="square" anchor="t" anchorCtr="0">
            <a:sp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heading</a:t>
            </a:r>
            <a:endParaRPr lang="en-GB" dirty="0"/>
          </a:p>
        </p:txBody>
      </p:sp>
      <p:sp>
        <p:nvSpPr>
          <p:cNvPr id="7" name="Text Placeholder 17">
            <a:extLst>
              <a:ext uri="{FF2B5EF4-FFF2-40B4-BE49-F238E27FC236}">
                <a16:creationId xmlns:a16="http://schemas.microsoft.com/office/drawing/2014/main" id="{CA0029D0-EDF0-684D-8786-BF3982A863A3}"/>
              </a:ext>
            </a:extLst>
          </p:cNvPr>
          <p:cNvSpPr>
            <a:spLocks noGrp="1"/>
          </p:cNvSpPr>
          <p:nvPr>
            <p:ph type="body" sz="quarter" idx="15" hasCustomPrompt="1"/>
          </p:nvPr>
        </p:nvSpPr>
        <p:spPr>
          <a:xfrm>
            <a:off x="378963" y="779765"/>
            <a:ext cx="8517512" cy="313350"/>
          </a:xfrm>
        </p:spPr>
        <p:txBody>
          <a:bodyPr wrap="square" tIns="36000" anchor="t" anchorCtr="0">
            <a:spAutoFit/>
          </a:bodyPr>
          <a:lstStyle>
            <a:lvl1pPr marL="0" indent="0" algn="l" defTabSz="914377" rtl="0" eaLnBrk="1" latinLnBrk="0" hangingPunct="1">
              <a:lnSpc>
                <a:spcPct val="90000"/>
              </a:lnSpc>
              <a:spcBef>
                <a:spcPct val="0"/>
              </a:spcBef>
              <a:buNone/>
              <a:defRPr lang="en-US" sz="2000" b="0" kern="1200" dirty="0" smtClean="0">
                <a:solidFill>
                  <a:schemeClr val="tx1"/>
                </a:solidFill>
                <a:latin typeface="+mj-lt"/>
                <a:ea typeface="+mj-ea"/>
                <a:cs typeface="+mj-cs"/>
              </a:defRPr>
            </a:lvl1pPr>
          </a:lstStyle>
          <a:p>
            <a:pPr lvl="0"/>
            <a:r>
              <a:rPr lang="en-US" dirty="0"/>
              <a:t>Insert subheading</a:t>
            </a:r>
          </a:p>
        </p:txBody>
      </p:sp>
      <p:pic>
        <p:nvPicPr>
          <p:cNvPr id="10" name="Picture 9">
            <a:extLst>
              <a:ext uri="{FF2B5EF4-FFF2-40B4-BE49-F238E27FC236}">
                <a16:creationId xmlns:a16="http://schemas.microsoft.com/office/drawing/2014/main" id="{9EDD0934-3826-8045-9E2E-0FBEEB66569C}"/>
              </a:ext>
            </a:extLst>
          </p:cNvPr>
          <p:cNvPicPr>
            <a:picLocks noChangeAspect="1"/>
          </p:cNvPicPr>
          <p:nvPr userDrawn="1"/>
        </p:nvPicPr>
        <p:blipFill>
          <a:blip r:embed="rId2"/>
          <a:stretch>
            <a:fillRect/>
          </a:stretch>
        </p:blipFill>
        <p:spPr>
          <a:xfrm>
            <a:off x="329345" y="6422155"/>
            <a:ext cx="455455" cy="374801"/>
          </a:xfrm>
          <a:prstGeom prst="rect">
            <a:avLst/>
          </a:prstGeom>
        </p:spPr>
      </p:pic>
    </p:spTree>
    <p:extLst>
      <p:ext uri="{BB962C8B-B14F-4D97-AF65-F5344CB8AC3E}">
        <p14:creationId xmlns:p14="http://schemas.microsoft.com/office/powerpoint/2010/main" val="3318602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8F38E8-70C3-524E-B05F-8D4D1A46C352}"/>
              </a:ext>
            </a:extLst>
          </p:cNvPr>
          <p:cNvSpPr>
            <a:spLocks noGrp="1"/>
          </p:cNvSpPr>
          <p:nvPr>
            <p:ph type="title"/>
          </p:nvPr>
        </p:nvSpPr>
        <p:spPr>
          <a:xfrm>
            <a:off x="373063" y="1535113"/>
            <a:ext cx="4656137" cy="710095"/>
          </a:xfrm>
          <a:prstGeom prst="rect">
            <a:avLst/>
          </a:prstGeom>
        </p:spPr>
        <p:txBody>
          <a:bodyPr vert="horz" lIns="0" tIns="0" rIns="0" bIns="0" rtlCol="0" anchor="ctr">
            <a:normAutofit/>
          </a:bodyPr>
          <a:lstStyle/>
          <a:p>
            <a:r>
              <a:rPr lang="en-US" dirty="0"/>
              <a:t>Click to edit</a:t>
            </a:r>
            <a:br>
              <a:rPr lang="en-US" dirty="0"/>
            </a:br>
            <a:r>
              <a:rPr lang="en-US" dirty="0"/>
              <a:t>Master title style</a:t>
            </a:r>
            <a:endParaRPr lang="en-GB" dirty="0"/>
          </a:p>
        </p:txBody>
      </p:sp>
      <p:sp>
        <p:nvSpPr>
          <p:cNvPr id="3" name="Text Placeholder 2">
            <a:extLst>
              <a:ext uri="{FF2B5EF4-FFF2-40B4-BE49-F238E27FC236}">
                <a16:creationId xmlns:a16="http://schemas.microsoft.com/office/drawing/2014/main" id="{618050ED-1F67-F84D-AEDB-66D6E6B63112}"/>
              </a:ext>
            </a:extLst>
          </p:cNvPr>
          <p:cNvSpPr>
            <a:spLocks noGrp="1"/>
          </p:cNvSpPr>
          <p:nvPr>
            <p:ph type="body" idx="1"/>
          </p:nvPr>
        </p:nvSpPr>
        <p:spPr>
          <a:xfrm>
            <a:off x="373063" y="3004474"/>
            <a:ext cx="4656137" cy="1981505"/>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843732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0" r:id="rId3"/>
    <p:sldLayoutId id="2147483686" r:id="rId4"/>
    <p:sldLayoutId id="2147483673" r:id="rId5"/>
    <p:sldLayoutId id="2147483679" r:id="rId6"/>
    <p:sldLayoutId id="2147483676" r:id="rId7"/>
    <p:sldLayoutId id="2147483675" r:id="rId8"/>
    <p:sldLayoutId id="2147483669" r:id="rId9"/>
    <p:sldLayoutId id="2147483668" r:id="rId10"/>
    <p:sldLayoutId id="2147483687" r:id="rId11"/>
    <p:sldLayoutId id="2147483688" r:id="rId12"/>
    <p:sldLayoutId id="2147483689" r:id="rId13"/>
    <p:sldLayoutId id="2147483690" r:id="rId14"/>
    <p:sldLayoutId id="2147483661" r:id="rId15"/>
    <p:sldLayoutId id="2147483657" r:id="rId16"/>
    <p:sldLayoutId id="2147483665" r:id="rId17"/>
    <p:sldLayoutId id="2147483678" r:id="rId18"/>
    <p:sldLayoutId id="2147483680" r:id="rId19"/>
    <p:sldLayoutId id="2147483691" r:id="rId20"/>
    <p:sldLayoutId id="2147483692" r:id="rId21"/>
    <p:sldLayoutId id="2147483693" r:id="rId22"/>
    <p:sldLayoutId id="2147483694" r:id="rId23"/>
    <p:sldLayoutId id="2147483695" r:id="rId24"/>
  </p:sldLayoutIdLst>
  <p:hf hdr="0" ftr="0" dt="0"/>
  <p:txStyles>
    <p:titleStyle>
      <a:lvl1pPr algn="l" defTabSz="914377"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7423" userDrawn="1">
          <p15:clr>
            <a:srgbClr val="F26B43"/>
          </p15:clr>
        </p15:guide>
        <p15:guide id="5" pos="235" userDrawn="1">
          <p15:clr>
            <a:srgbClr val="F26B43"/>
          </p15:clr>
        </p15:guide>
        <p15:guide id="8" orient="horz" pos="967" userDrawn="1">
          <p15:clr>
            <a:srgbClr val="F26B43"/>
          </p15:clr>
        </p15:guide>
        <p15:guide id="9" orient="horz" pos="257" userDrawn="1">
          <p15:clr>
            <a:srgbClr val="F26B43"/>
          </p15:clr>
        </p15:guide>
        <p15:guide id="11" pos="726" userDrawn="1">
          <p15:clr>
            <a:srgbClr val="F26B43"/>
          </p15:clr>
        </p15:guide>
        <p15:guide id="12" pos="846" userDrawn="1">
          <p15:clr>
            <a:srgbClr val="F26B43"/>
          </p15:clr>
        </p15:guide>
        <p15:guide id="13" pos="1336" userDrawn="1">
          <p15:clr>
            <a:srgbClr val="F26B43"/>
          </p15:clr>
        </p15:guide>
        <p15:guide id="14" pos="1454" userDrawn="1">
          <p15:clr>
            <a:srgbClr val="F26B43"/>
          </p15:clr>
        </p15:guide>
        <p15:guide id="15" pos="1944" userDrawn="1">
          <p15:clr>
            <a:srgbClr val="F26B43"/>
          </p15:clr>
        </p15:guide>
        <p15:guide id="16" pos="2062" userDrawn="1">
          <p15:clr>
            <a:srgbClr val="F26B43"/>
          </p15:clr>
        </p15:guide>
        <p15:guide id="17" pos="2556" userDrawn="1">
          <p15:clr>
            <a:srgbClr val="F26B43"/>
          </p15:clr>
        </p15:guide>
        <p15:guide id="18" pos="2676" userDrawn="1">
          <p15:clr>
            <a:srgbClr val="F26B43"/>
          </p15:clr>
        </p15:guide>
        <p15:guide id="19" pos="3168" userDrawn="1">
          <p15:clr>
            <a:srgbClr val="F26B43"/>
          </p15:clr>
        </p15:guide>
        <p15:guide id="20" pos="3284" userDrawn="1">
          <p15:clr>
            <a:srgbClr val="F26B43"/>
          </p15:clr>
        </p15:guide>
        <p15:guide id="21" pos="3776" userDrawn="1">
          <p15:clr>
            <a:srgbClr val="F26B43"/>
          </p15:clr>
        </p15:guide>
        <p15:guide id="22" pos="3894" userDrawn="1">
          <p15:clr>
            <a:srgbClr val="F26B43"/>
          </p15:clr>
        </p15:guide>
        <p15:guide id="23" pos="4388" userDrawn="1">
          <p15:clr>
            <a:srgbClr val="F26B43"/>
          </p15:clr>
        </p15:guide>
        <p15:guide id="24" pos="4508" userDrawn="1">
          <p15:clr>
            <a:srgbClr val="F26B43"/>
          </p15:clr>
        </p15:guide>
        <p15:guide id="25" pos="4998" userDrawn="1">
          <p15:clr>
            <a:srgbClr val="F26B43"/>
          </p15:clr>
        </p15:guide>
        <p15:guide id="26" pos="5112" userDrawn="1">
          <p15:clr>
            <a:srgbClr val="F26B43"/>
          </p15:clr>
        </p15:guide>
        <p15:guide id="27" pos="5604" userDrawn="1">
          <p15:clr>
            <a:srgbClr val="F26B43"/>
          </p15:clr>
        </p15:guide>
        <p15:guide id="28" pos="5722" userDrawn="1">
          <p15:clr>
            <a:srgbClr val="F26B43"/>
          </p15:clr>
        </p15:guide>
        <p15:guide id="29" pos="6214" userDrawn="1">
          <p15:clr>
            <a:srgbClr val="F26B43"/>
          </p15:clr>
        </p15:guide>
        <p15:guide id="30" pos="6332" userDrawn="1">
          <p15:clr>
            <a:srgbClr val="F26B43"/>
          </p15:clr>
        </p15:guide>
        <p15:guide id="31" pos="6824" userDrawn="1">
          <p15:clr>
            <a:srgbClr val="F26B43"/>
          </p15:clr>
        </p15:guide>
        <p15:guide id="32" pos="6944" userDrawn="1">
          <p15:clr>
            <a:srgbClr val="F26B43"/>
          </p15:clr>
        </p15:guide>
        <p15:guide id="33" orient="horz" pos="512" userDrawn="1">
          <p15:clr>
            <a:srgbClr val="F26B43"/>
          </p15:clr>
        </p15:guide>
        <p15:guide id="34" orient="horz" pos="1142" userDrawn="1">
          <p15:clr>
            <a:srgbClr val="F26B43"/>
          </p15:clr>
        </p15:guide>
        <p15:guide id="36" orient="horz" pos="4007" userDrawn="1">
          <p15:clr>
            <a:srgbClr val="F26B43"/>
          </p15:clr>
        </p15:guide>
        <p15:guide id="37" pos="383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29.png"/><Relationship Id="rId4" Type="http://schemas.openxmlformats.org/officeDocument/2006/relationships/hyperlink" Target="https://clarivate.com/g/plan-s-footprin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cience-metrix.com/sites/default/files/science-metrix/publications/d_1.8_sm_ec_dg-rtd_proportion_oa_1996-2013_v11p.pdf" TargetMode="External"/><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hyperlink" Target="https://dx.doi.org/10.1186/s12916-015-0469-2" TargetMode="External"/><Relationship Id="rId5" Type="http://schemas.openxmlformats.org/officeDocument/2006/relationships/hyperlink" Target="http://unpaywall.org/sources" TargetMode="External"/><Relationship Id="rId4" Type="http://schemas.openxmlformats.org/officeDocument/2006/relationships/hyperlink" Target="https://doi.org/10.7287/peerj.preprints.3119v1"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image" Target="../media/image33.tiff"/><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png"/><Relationship Id="rId2" Type="http://schemas.openxmlformats.org/officeDocument/2006/relationships/hyperlink" Target="https://twitter.com/search?q=#ICanHazPDF&amp;src=hash" TargetMode="External"/><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2.png"/><Relationship Id="rId1" Type="http://schemas.openxmlformats.org/officeDocument/2006/relationships/slideLayout" Target="../slideLayouts/slideLayout20.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6.png"/><Relationship Id="rId1" Type="http://schemas.openxmlformats.org/officeDocument/2006/relationships/slideLayout" Target="../slideLayouts/slideLayout17.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hyperlink" Target="https://publons.com/journal/" TargetMode="External"/><Relationship Id="rId7"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hyperlink" Target="https://publons.com/api/v2/" TargetMode="External"/><Relationship Id="rId9"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51.png"/><Relationship Id="rId5" Type="http://schemas.openxmlformats.org/officeDocument/2006/relationships/image" Target="../media/image54.png"/><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2.xml"/><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1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1.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png"/><Relationship Id="rId1" Type="http://schemas.openxmlformats.org/officeDocument/2006/relationships/slideLayout" Target="../slideLayouts/slideLayout24.xml"/><Relationship Id="rId6" Type="http://schemas.openxmlformats.org/officeDocument/2006/relationships/image" Target="../media/image72.png"/><Relationship Id="rId5" Type="http://schemas.openxmlformats.org/officeDocument/2006/relationships/image" Target="../media/image71.emf"/><Relationship Id="rId4" Type="http://schemas.openxmlformats.org/officeDocument/2006/relationships/image" Target="../media/image7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 Placeholder 53">
            <a:extLst>
              <a:ext uri="{FF2B5EF4-FFF2-40B4-BE49-F238E27FC236}">
                <a16:creationId xmlns:a16="http://schemas.microsoft.com/office/drawing/2014/main" id="{F0AAA1F3-3386-B94E-B67D-9991C70809A5}"/>
              </a:ext>
            </a:extLst>
          </p:cNvPr>
          <p:cNvSpPr>
            <a:spLocks noGrp="1"/>
          </p:cNvSpPr>
          <p:nvPr>
            <p:ph type="body" sz="quarter" idx="13"/>
          </p:nvPr>
        </p:nvSpPr>
        <p:spPr>
          <a:xfrm>
            <a:off x="373062" y="1847503"/>
            <a:ext cx="10508298" cy="1336969"/>
          </a:xfrm>
        </p:spPr>
        <p:txBody>
          <a:bodyPr/>
          <a:lstStyle/>
          <a:p>
            <a:r>
              <a:rPr lang="en-US" dirty="0"/>
              <a:t>Web of Science developments</a:t>
            </a:r>
          </a:p>
          <a:p>
            <a:endParaRPr lang="en-GB" dirty="0"/>
          </a:p>
        </p:txBody>
      </p:sp>
      <p:sp>
        <p:nvSpPr>
          <p:cNvPr id="3" name="Text Placeholder 57">
            <a:extLst>
              <a:ext uri="{FF2B5EF4-FFF2-40B4-BE49-F238E27FC236}">
                <a16:creationId xmlns:a16="http://schemas.microsoft.com/office/drawing/2014/main" id="{B9D11DF6-0D49-4FF6-A0AE-B1C714E7D457}"/>
              </a:ext>
            </a:extLst>
          </p:cNvPr>
          <p:cNvSpPr>
            <a:spLocks noGrp="1"/>
          </p:cNvSpPr>
          <p:nvPr>
            <p:ph type="body" sz="quarter" idx="14"/>
          </p:nvPr>
        </p:nvSpPr>
        <p:spPr>
          <a:xfrm>
            <a:off x="480000" y="4928465"/>
            <a:ext cx="5615999" cy="1004378"/>
          </a:xfrm>
        </p:spPr>
        <p:txBody>
          <a:bodyPr/>
          <a:lstStyle/>
          <a:p>
            <a:r>
              <a:rPr lang="en-GB" b="1" dirty="0"/>
              <a:t>Guillaume Rivalle</a:t>
            </a:r>
          </a:p>
          <a:p>
            <a:r>
              <a:rPr lang="en-GB" b="1" dirty="0"/>
              <a:t>Manager Consultants, Europe</a:t>
            </a:r>
          </a:p>
          <a:p>
            <a:r>
              <a:rPr lang="en-GB" i="1" dirty="0"/>
              <a:t>Guillaume.rivalle@Clarivate.com</a:t>
            </a:r>
          </a:p>
        </p:txBody>
      </p:sp>
      <p:sp>
        <p:nvSpPr>
          <p:cNvPr id="4" name="Text Placeholder 55">
            <a:extLst>
              <a:ext uri="{FF2B5EF4-FFF2-40B4-BE49-F238E27FC236}">
                <a16:creationId xmlns:a16="http://schemas.microsoft.com/office/drawing/2014/main" id="{81973394-0CE2-4DC0-B2EF-2EBAC06C229D}"/>
              </a:ext>
            </a:extLst>
          </p:cNvPr>
          <p:cNvSpPr>
            <a:spLocks noGrp="1"/>
          </p:cNvSpPr>
          <p:nvPr>
            <p:ph type="body" sz="quarter" idx="15"/>
          </p:nvPr>
        </p:nvSpPr>
        <p:spPr>
          <a:xfrm>
            <a:off x="480001" y="6127715"/>
            <a:ext cx="5615999" cy="249299"/>
          </a:xfrm>
        </p:spPr>
        <p:txBody>
          <a:bodyPr/>
          <a:lstStyle/>
          <a:p>
            <a:r>
              <a:rPr lang="en-GB" dirty="0"/>
              <a:t>April 2019</a:t>
            </a:r>
          </a:p>
        </p:txBody>
      </p:sp>
    </p:spTree>
    <p:extLst>
      <p:ext uri="{BB962C8B-B14F-4D97-AF65-F5344CB8AC3E}">
        <p14:creationId xmlns:p14="http://schemas.microsoft.com/office/powerpoint/2010/main" val="352817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320C84-9BEA-8340-B217-86D34D5D8E0D}"/>
              </a:ext>
            </a:extLst>
          </p:cNvPr>
          <p:cNvSpPr>
            <a:spLocks noGrp="1"/>
          </p:cNvSpPr>
          <p:nvPr>
            <p:ph type="body" sz="quarter" idx="10"/>
          </p:nvPr>
        </p:nvSpPr>
        <p:spPr>
          <a:xfrm>
            <a:off x="1351168" y="2532856"/>
            <a:ext cx="9489664" cy="1792288"/>
          </a:xfrm>
        </p:spPr>
        <p:txBody>
          <a:bodyPr/>
          <a:lstStyle/>
          <a:p>
            <a:pPr lvl="0"/>
            <a:r>
              <a:rPr lang="en-GB" sz="4800" dirty="0">
                <a:solidFill>
                  <a:srgbClr val="000000"/>
                </a:solidFill>
              </a:rPr>
              <a:t>ISI</a:t>
            </a:r>
            <a:endParaRPr lang="en-US" sz="4800" dirty="0">
              <a:solidFill>
                <a:srgbClr val="000000"/>
              </a:solidFill>
            </a:endParaRPr>
          </a:p>
        </p:txBody>
      </p:sp>
    </p:spTree>
    <p:extLst>
      <p:ext uri="{BB962C8B-B14F-4D97-AF65-F5344CB8AC3E}">
        <p14:creationId xmlns:p14="http://schemas.microsoft.com/office/powerpoint/2010/main" val="2478145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BFAFAFF1-6C31-4C27-8320-D43DC25B0CCF}"/>
              </a:ext>
            </a:extLst>
          </p:cNvPr>
          <p:cNvGraphicFramePr/>
          <p:nvPr>
            <p:extLst>
              <p:ext uri="{D42A27DB-BD31-4B8C-83A1-F6EECF244321}">
                <p14:modId xmlns:p14="http://schemas.microsoft.com/office/powerpoint/2010/main" val="1351706695"/>
              </p:ext>
            </p:extLst>
          </p:nvPr>
        </p:nvGraphicFramePr>
        <p:xfrm>
          <a:off x="3594100" y="1344819"/>
          <a:ext cx="8191500" cy="4911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2AEABC0B-429A-40A9-8DAD-2A9511A3A0EA}"/>
              </a:ext>
            </a:extLst>
          </p:cNvPr>
          <p:cNvSpPr>
            <a:spLocks noGrp="1"/>
          </p:cNvSpPr>
          <p:nvPr>
            <p:ph type="title"/>
          </p:nvPr>
        </p:nvSpPr>
        <p:spPr>
          <a:xfrm>
            <a:off x="379937" y="349368"/>
            <a:ext cx="11253263" cy="316690"/>
          </a:xfrm>
          <a:ln>
            <a:noFill/>
          </a:ln>
        </p:spPr>
        <p:txBody>
          <a:bodyPr/>
          <a:lstStyle/>
          <a:p>
            <a:r>
              <a:rPr lang="en-US" sz="2400"/>
              <a:t>Institute for Scientific Information (ISI): the “university” of Clarivate Analytics</a:t>
            </a:r>
          </a:p>
        </p:txBody>
      </p:sp>
      <p:sp>
        <p:nvSpPr>
          <p:cNvPr id="4" name="Text Placeholder 3">
            <a:extLst>
              <a:ext uri="{FF2B5EF4-FFF2-40B4-BE49-F238E27FC236}">
                <a16:creationId xmlns:a16="http://schemas.microsoft.com/office/drawing/2014/main" id="{9780D361-70F6-4711-8A9E-338441C7C285}"/>
              </a:ext>
            </a:extLst>
          </p:cNvPr>
          <p:cNvSpPr>
            <a:spLocks noGrp="1"/>
          </p:cNvSpPr>
          <p:nvPr>
            <p:ph type="body" sz="quarter" idx="15"/>
          </p:nvPr>
        </p:nvSpPr>
        <p:spPr>
          <a:xfrm>
            <a:off x="378963" y="703565"/>
            <a:ext cx="8517512" cy="313350"/>
          </a:xfrm>
          <a:ln>
            <a:noFill/>
          </a:ln>
        </p:spPr>
        <p:txBody>
          <a:bodyPr/>
          <a:lstStyle/>
          <a:p>
            <a:pPr lvl="0"/>
            <a:r>
              <a:rPr lang="en-US"/>
              <a:t>ISI has been re-established to extend the pioneering work of Dr. Eugene Garfield </a:t>
            </a:r>
          </a:p>
        </p:txBody>
      </p:sp>
      <p:pic>
        <p:nvPicPr>
          <p:cNvPr id="7" name="Picture 6">
            <a:extLst>
              <a:ext uri="{FF2B5EF4-FFF2-40B4-BE49-F238E27FC236}">
                <a16:creationId xmlns:a16="http://schemas.microsoft.com/office/drawing/2014/main" id="{E0838EFD-E4CE-42CA-B26F-DECF1CF16657}"/>
              </a:ext>
            </a:extLst>
          </p:cNvPr>
          <p:cNvPicPr>
            <a:picLocks noChangeAspect="1"/>
          </p:cNvPicPr>
          <p:nvPr/>
        </p:nvPicPr>
        <p:blipFill>
          <a:blip r:embed="rId8"/>
          <a:stretch>
            <a:fillRect/>
          </a:stretch>
        </p:blipFill>
        <p:spPr>
          <a:xfrm>
            <a:off x="695288" y="1344819"/>
            <a:ext cx="3833222" cy="4979843"/>
          </a:xfrm>
          <a:prstGeom prst="rect">
            <a:avLst/>
          </a:prstGeom>
          <a:noFill/>
          <a:ln w="31750">
            <a:solidFill>
              <a:schemeClr val="accent1"/>
            </a:solidFill>
          </a:ln>
        </p:spPr>
      </p:pic>
      <p:sp>
        <p:nvSpPr>
          <p:cNvPr id="8" name="TextBox 7">
            <a:extLst>
              <a:ext uri="{FF2B5EF4-FFF2-40B4-BE49-F238E27FC236}">
                <a16:creationId xmlns:a16="http://schemas.microsoft.com/office/drawing/2014/main" id="{C7D77299-420B-4313-92D7-F9F19E28FA81}"/>
              </a:ext>
            </a:extLst>
          </p:cNvPr>
          <p:cNvSpPr txBox="1"/>
          <p:nvPr/>
        </p:nvSpPr>
        <p:spPr>
          <a:xfrm>
            <a:off x="10157394" y="1206929"/>
            <a:ext cx="1489984" cy="461666"/>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dirty="0">
                <a:ln>
                  <a:noFill/>
                </a:ln>
                <a:solidFill>
                  <a:srgbClr val="CF005B"/>
                </a:solidFill>
                <a:effectLst/>
                <a:uLnTx/>
                <a:uFillTx/>
                <a:latin typeface="Calibri" panose="020F0502020204030204"/>
                <a:ea typeface="+mn-ea"/>
                <a:cs typeface="+mn-cs"/>
              </a:rPr>
              <a:t>Jonathan Adams</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srgbClr val="000000"/>
                </a:solidFill>
                <a:effectLst/>
                <a:uLnTx/>
                <a:uFillTx/>
                <a:latin typeface="Calibri" panose="020F0502020204030204"/>
                <a:ea typeface="+mn-ea"/>
                <a:cs typeface="+mn-cs"/>
              </a:rPr>
              <a:t>Director, ISI</a:t>
            </a:r>
          </a:p>
        </p:txBody>
      </p:sp>
      <p:sp>
        <p:nvSpPr>
          <p:cNvPr id="9" name="Oval 8">
            <a:extLst>
              <a:ext uri="{FF2B5EF4-FFF2-40B4-BE49-F238E27FC236}">
                <a16:creationId xmlns:a16="http://schemas.microsoft.com/office/drawing/2014/main" id="{6454CAA3-F114-4EE7-9990-5E7350DBE96B}"/>
              </a:ext>
            </a:extLst>
          </p:cNvPr>
          <p:cNvSpPr/>
          <p:nvPr/>
        </p:nvSpPr>
        <p:spPr>
          <a:xfrm>
            <a:off x="10490409" y="358077"/>
            <a:ext cx="823956" cy="843375"/>
          </a:xfrm>
          <a:prstGeom prst="ellipse">
            <a:avLst/>
          </a:prstGeom>
          <a:blipFill>
            <a:blip r:embed="rId9" cstate="screen">
              <a:extLst>
                <a:ext uri="{28A0092B-C50C-407E-A947-70E740481C1C}">
                  <a14:useLocalDpi xmlns:a14="http://schemas.microsoft.com/office/drawing/2010/main"/>
                </a:ext>
              </a:extLst>
            </a:blip>
            <a:stretch>
              <a:fillRect/>
            </a:stretch>
          </a:bli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3594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EABC0B-429A-40A9-8DAD-2A9511A3A0EA}"/>
              </a:ext>
            </a:extLst>
          </p:cNvPr>
          <p:cNvSpPr>
            <a:spLocks noGrp="1"/>
          </p:cNvSpPr>
          <p:nvPr>
            <p:ph type="title"/>
          </p:nvPr>
        </p:nvSpPr>
        <p:spPr>
          <a:xfrm>
            <a:off x="379937" y="349368"/>
            <a:ext cx="11253263" cy="316690"/>
          </a:xfrm>
          <a:ln>
            <a:noFill/>
          </a:ln>
        </p:spPr>
        <p:txBody>
          <a:bodyPr/>
          <a:lstStyle/>
          <a:p>
            <a:r>
              <a:rPr lang="en-US" sz="2400" dirty="0"/>
              <a:t>Institute for Scientific Information (ISI): the “university” of Clarivate Analytics</a:t>
            </a:r>
          </a:p>
        </p:txBody>
      </p:sp>
      <p:sp>
        <p:nvSpPr>
          <p:cNvPr id="4" name="Text Placeholder 3">
            <a:extLst>
              <a:ext uri="{FF2B5EF4-FFF2-40B4-BE49-F238E27FC236}">
                <a16:creationId xmlns:a16="http://schemas.microsoft.com/office/drawing/2014/main" id="{9780D361-70F6-4711-8A9E-338441C7C285}"/>
              </a:ext>
            </a:extLst>
          </p:cNvPr>
          <p:cNvSpPr>
            <a:spLocks noGrp="1"/>
          </p:cNvSpPr>
          <p:nvPr>
            <p:ph type="body" sz="quarter" idx="15"/>
          </p:nvPr>
        </p:nvSpPr>
        <p:spPr>
          <a:xfrm>
            <a:off x="378963" y="703565"/>
            <a:ext cx="8517512" cy="313350"/>
          </a:xfrm>
          <a:ln>
            <a:noFill/>
          </a:ln>
        </p:spPr>
        <p:txBody>
          <a:bodyPr/>
          <a:lstStyle/>
          <a:p>
            <a:pPr lvl="0"/>
            <a:r>
              <a:rPr lang="en-US"/>
              <a:t>ISI has been re-established to extend the pioneering work of Dr. Eugene Garfield </a:t>
            </a:r>
          </a:p>
        </p:txBody>
      </p:sp>
      <p:sp>
        <p:nvSpPr>
          <p:cNvPr id="9" name="Oval 8">
            <a:extLst>
              <a:ext uri="{FF2B5EF4-FFF2-40B4-BE49-F238E27FC236}">
                <a16:creationId xmlns:a16="http://schemas.microsoft.com/office/drawing/2014/main" id="{6454CAA3-F114-4EE7-9990-5E7350DBE96B}"/>
              </a:ext>
            </a:extLst>
          </p:cNvPr>
          <p:cNvSpPr/>
          <p:nvPr/>
        </p:nvSpPr>
        <p:spPr>
          <a:xfrm>
            <a:off x="10490409" y="358077"/>
            <a:ext cx="823956" cy="843375"/>
          </a:xfrm>
          <a:prstGeom prst="ellipse">
            <a:avLst/>
          </a:prstGeom>
          <a:blipFill>
            <a:blip r:embed="rId3" cstate="screen">
              <a:extLst>
                <a:ext uri="{28A0092B-C50C-407E-A947-70E740481C1C}">
                  <a14:useLocalDpi xmlns:a14="http://schemas.microsoft.com/office/drawing/2010/main"/>
                </a:ext>
              </a:extLst>
            </a:blip>
            <a:stretch>
              <a:fillRect/>
            </a:stretch>
          </a:bli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8B83FFC4-493A-472B-B68B-240ECA03988C}"/>
              </a:ext>
            </a:extLst>
          </p:cNvPr>
          <p:cNvSpPr txBox="1"/>
          <p:nvPr/>
        </p:nvSpPr>
        <p:spPr>
          <a:xfrm>
            <a:off x="10157394" y="1206929"/>
            <a:ext cx="1489984" cy="461666"/>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dirty="0">
                <a:ln>
                  <a:noFill/>
                </a:ln>
                <a:solidFill>
                  <a:srgbClr val="CF005B"/>
                </a:solidFill>
                <a:effectLst/>
                <a:uLnTx/>
                <a:uFillTx/>
                <a:latin typeface="Calibri" panose="020F0502020204030204"/>
                <a:ea typeface="+mn-ea"/>
                <a:cs typeface="+mn-cs"/>
              </a:rPr>
              <a:t>Jonathan Adams</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srgbClr val="000000"/>
                </a:solidFill>
                <a:effectLst/>
                <a:uLnTx/>
                <a:uFillTx/>
                <a:latin typeface="Calibri" panose="020F0502020204030204"/>
                <a:ea typeface="+mn-ea"/>
                <a:cs typeface="+mn-cs"/>
              </a:rPr>
              <a:t>Director, ISI</a:t>
            </a:r>
          </a:p>
        </p:txBody>
      </p:sp>
      <p:pic>
        <p:nvPicPr>
          <p:cNvPr id="13" name="Picture 4" descr="https://clarivate.com/wp-content/uploads/2019/02/The-Plan-S-footprint-implications-for-the-scholarly-publishing-landscape-COVER.png">
            <a:hlinkClick r:id="rId4"/>
            <a:extLst>
              <a:ext uri="{FF2B5EF4-FFF2-40B4-BE49-F238E27FC236}">
                <a16:creationId xmlns:a16="http://schemas.microsoft.com/office/drawing/2014/main" id="{7E7977D3-3FD2-44E4-A199-FB5AAB7C27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5941" y="1314933"/>
            <a:ext cx="3590650" cy="50981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9A39FD27-0360-408E-887C-82A4A991C920}"/>
              </a:ext>
            </a:extLst>
          </p:cNvPr>
          <p:cNvSpPr txBox="1"/>
          <p:nvPr/>
        </p:nvSpPr>
        <p:spPr>
          <a:xfrm>
            <a:off x="4872251" y="2025993"/>
            <a:ext cx="6911762" cy="3877985"/>
          </a:xfrm>
          <a:prstGeom prst="rect">
            <a:avLst/>
          </a:prstGeom>
          <a:solidFill>
            <a:schemeClr val="tx2"/>
          </a:solidFill>
        </p:spPr>
        <p:txBody>
          <a:bodyPr wrap="square" rtlCol="0">
            <a:spAutoFit/>
          </a:bodyPr>
          <a:lstStyle/>
          <a:p>
            <a:endParaRPr lang="en-US" sz="1400" dirty="0"/>
          </a:p>
          <a:p>
            <a:pPr marL="285750" indent="-285750">
              <a:buFont typeface="Arial" panose="020B0604020202020204" pitchFamily="34" charset="0"/>
              <a:buChar char="•"/>
            </a:pPr>
            <a:r>
              <a:rPr lang="en-US" dirty="0"/>
              <a:t>The report looks to provide an </a:t>
            </a:r>
            <a:r>
              <a:rPr lang="en-US" b="1" dirty="0"/>
              <a:t>unbiased and data-driven background analysis </a:t>
            </a:r>
            <a:r>
              <a:rPr lang="en-US" dirty="0"/>
              <a:t>to inform debate around Plan S, based on journal data taken from the </a:t>
            </a:r>
            <a:r>
              <a:rPr lang="en-US" i="1" dirty="0"/>
              <a:t>Web of Science Core Collection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report examines </a:t>
            </a:r>
            <a:r>
              <a:rPr lang="en-US" b="1" dirty="0"/>
              <a:t>potential implications </a:t>
            </a:r>
            <a:r>
              <a:rPr lang="en-US" dirty="0"/>
              <a:t>for funders, publishers, institutions and researchers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Questions posed in the report are backed up by </a:t>
            </a:r>
            <a:r>
              <a:rPr lang="en-US" i="1" dirty="0"/>
              <a:t>Web of Science Core Collection </a:t>
            </a:r>
            <a:r>
              <a:rPr lang="en-US" dirty="0"/>
              <a:t>data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Web of Science Group </a:t>
            </a:r>
            <a:r>
              <a:rPr lang="en-US" b="1" dirty="0"/>
              <a:t>remains unbiased </a:t>
            </a:r>
            <a:r>
              <a:rPr lang="en-US" dirty="0"/>
              <a:t>in Plan S discussions</a:t>
            </a:r>
          </a:p>
          <a:p>
            <a:endParaRPr lang="en-US" dirty="0"/>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2283287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320C84-9BEA-8340-B217-86D34D5D8E0D}"/>
              </a:ext>
            </a:extLst>
          </p:cNvPr>
          <p:cNvSpPr>
            <a:spLocks noGrp="1"/>
          </p:cNvSpPr>
          <p:nvPr>
            <p:ph type="body" sz="quarter" idx="10"/>
          </p:nvPr>
        </p:nvSpPr>
        <p:spPr>
          <a:xfrm>
            <a:off x="1351168" y="2532856"/>
            <a:ext cx="9489664" cy="1792288"/>
          </a:xfrm>
        </p:spPr>
        <p:txBody>
          <a:bodyPr/>
          <a:lstStyle/>
          <a:p>
            <a:pPr lvl="0"/>
            <a:r>
              <a:rPr lang="en-GB" sz="4800" dirty="0">
                <a:solidFill>
                  <a:srgbClr val="000000"/>
                </a:solidFill>
              </a:rPr>
              <a:t>Open Access</a:t>
            </a:r>
            <a:endParaRPr lang="en-US" sz="4800" dirty="0">
              <a:solidFill>
                <a:srgbClr val="000000"/>
              </a:solidFill>
            </a:endParaRPr>
          </a:p>
        </p:txBody>
      </p:sp>
    </p:spTree>
    <p:extLst>
      <p:ext uri="{BB962C8B-B14F-4D97-AF65-F5344CB8AC3E}">
        <p14:creationId xmlns:p14="http://schemas.microsoft.com/office/powerpoint/2010/main" val="3741874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BA81A2E-9D56-41BC-99B9-813D58B66790}"/>
              </a:ext>
            </a:extLst>
          </p:cNvPr>
          <p:cNvGrpSpPr/>
          <p:nvPr/>
        </p:nvGrpSpPr>
        <p:grpSpPr>
          <a:xfrm>
            <a:off x="2326806" y="1033512"/>
            <a:ext cx="1936346" cy="1520342"/>
            <a:chOff x="2131372" y="862664"/>
            <a:chExt cx="1936346" cy="1520342"/>
          </a:xfrm>
        </p:grpSpPr>
        <p:sp>
          <p:nvSpPr>
            <p:cNvPr id="19" name="Text Placeholder 7">
              <a:extLst>
                <a:ext uri="{FF2B5EF4-FFF2-40B4-BE49-F238E27FC236}">
                  <a16:creationId xmlns:a16="http://schemas.microsoft.com/office/drawing/2014/main" id="{59A597D1-17FD-42C8-BD07-6CA93224FB78}"/>
                </a:ext>
              </a:extLst>
            </p:cNvPr>
            <p:cNvSpPr txBox="1">
              <a:spLocks/>
            </p:cNvSpPr>
            <p:nvPr/>
          </p:nvSpPr>
          <p:spPr>
            <a:xfrm>
              <a:off x="2131372" y="1628281"/>
              <a:ext cx="1936346" cy="754725"/>
            </a:xfrm>
            <a:prstGeom prst="rect">
              <a:avLst/>
            </a:prstGeom>
          </p:spPr>
          <p:txBody>
            <a:bodyPr vert="horz" lIns="0" tIns="0" rIns="0" bIns="0"/>
            <a:lstStyle>
              <a:lvl1pPr marL="285750" indent="-285750" algn="l" defTabSz="457200" rtl="0" eaLnBrk="1" latinLnBrk="0" hangingPunct="1">
                <a:spcBef>
                  <a:spcPct val="20000"/>
                </a:spcBef>
                <a:buClr>
                  <a:srgbClr val="666666"/>
                </a:buClr>
                <a:buSzPct val="60000"/>
                <a:buFont typeface="Arial"/>
                <a:buChar char="•"/>
                <a:defRPr sz="1500" b="0" i="0" kern="1200">
                  <a:solidFill>
                    <a:schemeClr val="tx1"/>
                  </a:solidFill>
                  <a:latin typeface="+mj-lt"/>
                  <a:ea typeface="+mn-ea"/>
                  <a:cs typeface="Arial"/>
                </a:defRPr>
              </a:lvl1pPr>
              <a:lvl2pPr marL="633600" indent="-212400" algn="l" defTabSz="457200" rtl="0" eaLnBrk="1" latinLnBrk="0" hangingPunct="1">
                <a:spcBef>
                  <a:spcPct val="20000"/>
                </a:spcBef>
                <a:buSzPct val="40000"/>
                <a:buFont typeface="Wingdings" charset="2"/>
                <a:buChar char=""/>
                <a:defRPr sz="1500" b="0" i="0" kern="1200" baseline="0">
                  <a:solidFill>
                    <a:schemeClr val="tx1"/>
                  </a:solidFill>
                  <a:latin typeface="+mj-lt"/>
                  <a:ea typeface="+mn-ea"/>
                  <a:cs typeface="Arial"/>
                </a:defRPr>
              </a:lvl2pPr>
              <a:lvl3pPr marL="842400" indent="0" algn="l" defTabSz="457200" rtl="0" eaLnBrk="1" latinLnBrk="0" hangingPunct="1">
                <a:spcBef>
                  <a:spcPct val="20000"/>
                </a:spcBef>
                <a:buFont typeface="Arial"/>
                <a:buNone/>
                <a:defRPr sz="1500" b="0" i="0" kern="1200" baseline="0">
                  <a:solidFill>
                    <a:schemeClr val="tx1"/>
                  </a:solidFill>
                  <a:latin typeface="+mj-lt"/>
                  <a:ea typeface="+mn-ea"/>
                  <a:cs typeface="Arial"/>
                </a:defRPr>
              </a:lvl3pPr>
              <a:lvl4pPr marL="1458000" indent="-194400" algn="l" defTabSz="457200" rtl="0" eaLnBrk="1" latinLnBrk="0" hangingPunct="1">
                <a:spcBef>
                  <a:spcPct val="20000"/>
                </a:spcBef>
                <a:buFont typeface="Arial"/>
                <a:buChar char="–"/>
                <a:defRPr sz="1400" kern="1200">
                  <a:solidFill>
                    <a:schemeClr val="tx1"/>
                  </a:solidFill>
                  <a:latin typeface="+mj-lt"/>
                  <a:ea typeface="+mn-ea"/>
                  <a:cs typeface="+mn-cs"/>
                </a:defRPr>
              </a:lvl4pPr>
              <a:lvl5pPr marL="2057400" indent="-228600" algn="l" defTabSz="457200" rtl="0" eaLnBrk="1" latinLnBrk="0" hangingPunct="1">
                <a:spcBef>
                  <a:spcPct val="20000"/>
                </a:spcBef>
                <a:buFont typeface="Wingdings" charset="2"/>
                <a:buChar char="ü"/>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
                  <a:srgbClr val="666666"/>
                </a:buClr>
                <a:buSzPct val="60000"/>
                <a:buFont typeface="Arial"/>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Arial"/>
                </a:rPr>
                <a:t>~50% of recent scholarly papers are estimated to be freely available</a:t>
              </a:r>
              <a:r>
                <a:rPr kumimoji="0" lang="en-US" sz="1400" b="0" i="0" u="none" strike="noStrike" kern="1200" cap="none" spc="0" normalizeH="0" baseline="30000" noProof="0">
                  <a:ln>
                    <a:noFill/>
                  </a:ln>
                  <a:solidFill>
                    <a:srgbClr val="000000"/>
                  </a:solidFill>
                  <a:effectLst/>
                  <a:uLnTx/>
                  <a:uFillTx/>
                  <a:latin typeface="Calibri"/>
                  <a:ea typeface="+mn-ea"/>
                  <a:cs typeface="Arial"/>
                </a:rPr>
                <a:t>1</a:t>
              </a:r>
            </a:p>
          </p:txBody>
        </p:sp>
        <p:sp>
          <p:nvSpPr>
            <p:cNvPr id="20" name="Rectangle 19">
              <a:extLst>
                <a:ext uri="{FF2B5EF4-FFF2-40B4-BE49-F238E27FC236}">
                  <a16:creationId xmlns:a16="http://schemas.microsoft.com/office/drawing/2014/main" id="{4600DD59-806E-48EE-B325-EB0082869F44}"/>
                </a:ext>
              </a:extLst>
            </p:cNvPr>
            <p:cNvSpPr/>
            <p:nvPr/>
          </p:nvSpPr>
          <p:spPr>
            <a:xfrm>
              <a:off x="2369508" y="862664"/>
              <a:ext cx="1480734" cy="807913"/>
            </a:xfrm>
            <a:prstGeom prst="rect">
              <a:avLst/>
            </a:prstGeom>
          </p:spPr>
          <p:txBody>
            <a:bodyPr wrap="square" lIns="68580" tIns="34290" rIns="68580" bIns="3429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a:ln>
                    <a:noFill/>
                  </a:ln>
                  <a:solidFill>
                    <a:srgbClr val="00C2F2"/>
                  </a:solidFill>
                  <a:effectLst/>
                  <a:uLnTx/>
                  <a:uFillTx/>
                  <a:latin typeface="Calibri" panose="020F0502020204030204"/>
                  <a:ea typeface="+mn-ea"/>
                  <a:cs typeface="+mn-cs"/>
                </a:rPr>
                <a:t>50%</a:t>
              </a:r>
            </a:p>
          </p:txBody>
        </p:sp>
      </p:grpSp>
      <p:grpSp>
        <p:nvGrpSpPr>
          <p:cNvPr id="28" name="Group 27">
            <a:extLst>
              <a:ext uri="{FF2B5EF4-FFF2-40B4-BE49-F238E27FC236}">
                <a16:creationId xmlns:a16="http://schemas.microsoft.com/office/drawing/2014/main" id="{3786A639-837E-4100-897E-ACC4BF444549}"/>
              </a:ext>
            </a:extLst>
          </p:cNvPr>
          <p:cNvGrpSpPr/>
          <p:nvPr/>
        </p:nvGrpSpPr>
        <p:grpSpPr>
          <a:xfrm>
            <a:off x="2414896" y="2772909"/>
            <a:ext cx="1798449" cy="1184924"/>
            <a:chOff x="130755" y="2389806"/>
            <a:chExt cx="1798449" cy="1184924"/>
          </a:xfrm>
        </p:grpSpPr>
        <p:sp>
          <p:nvSpPr>
            <p:cNvPr id="17" name="Text Placeholder 7">
              <a:extLst>
                <a:ext uri="{FF2B5EF4-FFF2-40B4-BE49-F238E27FC236}">
                  <a16:creationId xmlns:a16="http://schemas.microsoft.com/office/drawing/2014/main" id="{B99A99A8-C7B4-403B-8391-0C4E5C023451}"/>
                </a:ext>
              </a:extLst>
            </p:cNvPr>
            <p:cNvSpPr txBox="1">
              <a:spLocks/>
            </p:cNvSpPr>
            <p:nvPr/>
          </p:nvSpPr>
          <p:spPr>
            <a:xfrm>
              <a:off x="543321" y="3160934"/>
              <a:ext cx="973316" cy="413796"/>
            </a:xfrm>
            <a:prstGeom prst="rect">
              <a:avLst/>
            </a:prstGeom>
          </p:spPr>
          <p:txBody>
            <a:bodyPr vert="horz" lIns="0" tIns="0" rIns="0" bIns="0"/>
            <a:lstStyle>
              <a:lvl1pPr marL="285750" indent="-285750" algn="l" defTabSz="457200" rtl="0" eaLnBrk="1" latinLnBrk="0" hangingPunct="1">
                <a:spcBef>
                  <a:spcPct val="20000"/>
                </a:spcBef>
                <a:buClr>
                  <a:srgbClr val="666666"/>
                </a:buClr>
                <a:buSzPct val="60000"/>
                <a:buFont typeface="Arial"/>
                <a:buChar char="•"/>
                <a:defRPr sz="1500" b="0" i="0" kern="1200">
                  <a:solidFill>
                    <a:schemeClr val="tx1"/>
                  </a:solidFill>
                  <a:latin typeface="+mj-lt"/>
                  <a:ea typeface="+mn-ea"/>
                  <a:cs typeface="Arial"/>
                </a:defRPr>
              </a:lvl1pPr>
              <a:lvl2pPr marL="633600" indent="-212400" algn="l" defTabSz="457200" rtl="0" eaLnBrk="1" latinLnBrk="0" hangingPunct="1">
                <a:spcBef>
                  <a:spcPct val="20000"/>
                </a:spcBef>
                <a:buSzPct val="40000"/>
                <a:buFont typeface="Wingdings" charset="2"/>
                <a:buChar char=""/>
                <a:defRPr sz="1500" b="0" i="0" kern="1200" baseline="0">
                  <a:solidFill>
                    <a:schemeClr val="tx1"/>
                  </a:solidFill>
                  <a:latin typeface="+mj-lt"/>
                  <a:ea typeface="+mn-ea"/>
                  <a:cs typeface="Arial"/>
                </a:defRPr>
              </a:lvl2pPr>
              <a:lvl3pPr marL="842400" indent="0" algn="l" defTabSz="457200" rtl="0" eaLnBrk="1" latinLnBrk="0" hangingPunct="1">
                <a:spcBef>
                  <a:spcPct val="20000"/>
                </a:spcBef>
                <a:buFont typeface="Arial"/>
                <a:buNone/>
                <a:defRPr sz="1500" b="0" i="0" kern="1200" baseline="0">
                  <a:solidFill>
                    <a:schemeClr val="tx1"/>
                  </a:solidFill>
                  <a:latin typeface="+mj-lt"/>
                  <a:ea typeface="+mn-ea"/>
                  <a:cs typeface="Arial"/>
                </a:defRPr>
              </a:lvl3pPr>
              <a:lvl4pPr marL="1458000" indent="-194400" algn="l" defTabSz="457200" rtl="0" eaLnBrk="1" latinLnBrk="0" hangingPunct="1">
                <a:spcBef>
                  <a:spcPct val="20000"/>
                </a:spcBef>
                <a:buFont typeface="Arial"/>
                <a:buChar char="–"/>
                <a:defRPr sz="1400" kern="1200">
                  <a:solidFill>
                    <a:schemeClr val="tx1"/>
                  </a:solidFill>
                  <a:latin typeface="+mj-lt"/>
                  <a:ea typeface="+mn-ea"/>
                  <a:cs typeface="+mn-cs"/>
                </a:defRPr>
              </a:lvl4pPr>
              <a:lvl5pPr marL="2057400" indent="-228600" algn="l" defTabSz="457200" rtl="0" eaLnBrk="1" latinLnBrk="0" hangingPunct="1">
                <a:spcBef>
                  <a:spcPct val="20000"/>
                </a:spcBef>
                <a:buFont typeface="Wingdings" charset="2"/>
                <a:buChar char="ü"/>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
                  <a:srgbClr val="666666"/>
                </a:buClr>
                <a:buSzPct val="60000"/>
                <a:buFont typeface="Arial"/>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Arial"/>
                </a:rPr>
                <a:t>Funder OA mandates</a:t>
              </a:r>
              <a:r>
                <a:rPr kumimoji="0" lang="en-US" sz="1400" b="0" i="0" u="none" strike="noStrike" kern="1200" cap="none" spc="0" normalizeH="0" baseline="30000" noProof="0">
                  <a:ln>
                    <a:noFill/>
                  </a:ln>
                  <a:solidFill>
                    <a:srgbClr val="000000"/>
                  </a:solidFill>
                  <a:effectLst/>
                  <a:uLnTx/>
                  <a:uFillTx/>
                  <a:latin typeface="Calibri"/>
                  <a:ea typeface="+mn-ea"/>
                  <a:cs typeface="Arial"/>
                </a:rPr>
                <a:t>3</a:t>
              </a:r>
              <a:endParaRPr kumimoji="0" lang="en-US" sz="1400" b="0" i="0" u="none" strike="noStrike" kern="1200" cap="none" spc="0" normalizeH="0" baseline="0" noProof="0">
                <a:ln>
                  <a:noFill/>
                </a:ln>
                <a:solidFill>
                  <a:srgbClr val="FF0000"/>
                </a:solidFill>
                <a:effectLst/>
                <a:uLnTx/>
                <a:uFillTx/>
                <a:latin typeface="Calibri"/>
                <a:ea typeface="+mn-ea"/>
                <a:cs typeface="Arial"/>
              </a:endParaRPr>
            </a:p>
          </p:txBody>
        </p:sp>
        <p:sp>
          <p:nvSpPr>
            <p:cNvPr id="18" name="Rectangle 17">
              <a:extLst>
                <a:ext uri="{FF2B5EF4-FFF2-40B4-BE49-F238E27FC236}">
                  <a16:creationId xmlns:a16="http://schemas.microsoft.com/office/drawing/2014/main" id="{54C98CF4-29F4-4497-A2A2-B9A0BA2CA608}"/>
                </a:ext>
              </a:extLst>
            </p:cNvPr>
            <p:cNvSpPr/>
            <p:nvPr/>
          </p:nvSpPr>
          <p:spPr>
            <a:xfrm>
              <a:off x="130755" y="2389806"/>
              <a:ext cx="1798449" cy="807913"/>
            </a:xfrm>
            <a:prstGeom prst="rect">
              <a:avLst/>
            </a:prstGeom>
          </p:spPr>
          <p:txBody>
            <a:bodyPr wrap="square" lIns="68580" tIns="34290" rIns="68580" bIns="3429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a:ln>
                    <a:noFill/>
                  </a:ln>
                  <a:solidFill>
                    <a:srgbClr val="FF4E3E"/>
                  </a:solidFill>
                  <a:effectLst/>
                  <a:uLnTx/>
                  <a:uFillTx/>
                  <a:latin typeface="Calibri" panose="020F0502020204030204"/>
                  <a:ea typeface="+mn-ea"/>
                  <a:cs typeface="+mn-cs"/>
                </a:rPr>
                <a:t>100+</a:t>
              </a:r>
            </a:p>
          </p:txBody>
        </p:sp>
      </p:grpSp>
      <p:grpSp>
        <p:nvGrpSpPr>
          <p:cNvPr id="27" name="Group 26">
            <a:extLst>
              <a:ext uri="{FF2B5EF4-FFF2-40B4-BE49-F238E27FC236}">
                <a16:creationId xmlns:a16="http://schemas.microsoft.com/office/drawing/2014/main" id="{6767894B-5A94-456F-9163-028E1850BFC6}"/>
              </a:ext>
            </a:extLst>
          </p:cNvPr>
          <p:cNvGrpSpPr/>
          <p:nvPr/>
        </p:nvGrpSpPr>
        <p:grpSpPr>
          <a:xfrm>
            <a:off x="2441622" y="4288660"/>
            <a:ext cx="1990096" cy="1497775"/>
            <a:chOff x="2219462" y="3969043"/>
            <a:chExt cx="1990096" cy="1497775"/>
          </a:xfrm>
        </p:grpSpPr>
        <p:sp>
          <p:nvSpPr>
            <p:cNvPr id="15" name="Text Placeholder 7">
              <a:extLst>
                <a:ext uri="{FF2B5EF4-FFF2-40B4-BE49-F238E27FC236}">
                  <a16:creationId xmlns:a16="http://schemas.microsoft.com/office/drawing/2014/main" id="{4D5CD251-5141-4B43-9159-1A51E7CD6A3E}"/>
                </a:ext>
              </a:extLst>
            </p:cNvPr>
            <p:cNvSpPr txBox="1">
              <a:spLocks/>
            </p:cNvSpPr>
            <p:nvPr/>
          </p:nvSpPr>
          <p:spPr>
            <a:xfrm>
              <a:off x="2246188" y="4723768"/>
              <a:ext cx="1798449" cy="743050"/>
            </a:xfrm>
            <a:prstGeom prst="rect">
              <a:avLst/>
            </a:prstGeom>
          </p:spPr>
          <p:txBody>
            <a:bodyPr vert="horz" lIns="0" tIns="0" rIns="0" bIns="0"/>
            <a:lstStyle>
              <a:lvl1pPr marL="285750" indent="-285750" algn="l" defTabSz="457200" rtl="0" eaLnBrk="1" latinLnBrk="0" hangingPunct="1">
                <a:spcBef>
                  <a:spcPct val="20000"/>
                </a:spcBef>
                <a:buClr>
                  <a:srgbClr val="666666"/>
                </a:buClr>
                <a:buSzPct val="60000"/>
                <a:buFont typeface="Arial"/>
                <a:buChar char="•"/>
                <a:defRPr sz="1500" b="0" i="0" kern="1200">
                  <a:solidFill>
                    <a:schemeClr val="tx1"/>
                  </a:solidFill>
                  <a:latin typeface="+mj-lt"/>
                  <a:ea typeface="+mn-ea"/>
                  <a:cs typeface="Arial"/>
                </a:defRPr>
              </a:lvl1pPr>
              <a:lvl2pPr marL="633600" indent="-212400" algn="l" defTabSz="457200" rtl="0" eaLnBrk="1" latinLnBrk="0" hangingPunct="1">
                <a:spcBef>
                  <a:spcPct val="20000"/>
                </a:spcBef>
                <a:buSzPct val="40000"/>
                <a:buFont typeface="Wingdings" charset="2"/>
                <a:buChar char=""/>
                <a:defRPr sz="1500" b="0" i="0" kern="1200" baseline="0">
                  <a:solidFill>
                    <a:schemeClr val="tx1"/>
                  </a:solidFill>
                  <a:latin typeface="+mj-lt"/>
                  <a:ea typeface="+mn-ea"/>
                  <a:cs typeface="Arial"/>
                </a:defRPr>
              </a:lvl2pPr>
              <a:lvl3pPr marL="842400" indent="0" algn="l" defTabSz="457200" rtl="0" eaLnBrk="1" latinLnBrk="0" hangingPunct="1">
                <a:spcBef>
                  <a:spcPct val="20000"/>
                </a:spcBef>
                <a:buFont typeface="Arial"/>
                <a:buNone/>
                <a:defRPr sz="1500" b="0" i="0" kern="1200" baseline="0">
                  <a:solidFill>
                    <a:schemeClr val="tx1"/>
                  </a:solidFill>
                  <a:latin typeface="+mj-lt"/>
                  <a:ea typeface="+mn-ea"/>
                  <a:cs typeface="Arial"/>
                </a:defRPr>
              </a:lvl3pPr>
              <a:lvl4pPr marL="1458000" indent="-194400" algn="l" defTabSz="457200" rtl="0" eaLnBrk="1" latinLnBrk="0" hangingPunct="1">
                <a:spcBef>
                  <a:spcPct val="20000"/>
                </a:spcBef>
                <a:buFont typeface="Arial"/>
                <a:buChar char="–"/>
                <a:defRPr sz="1400" kern="1200">
                  <a:solidFill>
                    <a:schemeClr val="tx1"/>
                  </a:solidFill>
                  <a:latin typeface="+mj-lt"/>
                  <a:ea typeface="+mn-ea"/>
                  <a:cs typeface="+mn-cs"/>
                </a:defRPr>
              </a:lvl4pPr>
              <a:lvl5pPr marL="2057400" indent="-228600" algn="l" defTabSz="457200" rtl="0" eaLnBrk="1" latinLnBrk="0" hangingPunct="1">
                <a:spcBef>
                  <a:spcPct val="20000"/>
                </a:spcBef>
                <a:buFont typeface="Wingdings" charset="2"/>
                <a:buChar char="ü"/>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
                  <a:srgbClr val="666666"/>
                </a:buClr>
                <a:buSzPct val="60000"/>
                <a:buFont typeface="Arial"/>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Arial"/>
                </a:rPr>
                <a:t>articles published in “predatory” OA journals since 2000</a:t>
              </a:r>
              <a:r>
                <a:rPr kumimoji="0" lang="en-US" sz="1400" b="0" i="0" u="none" strike="noStrike" kern="1200" cap="none" spc="0" normalizeH="0" baseline="30000" noProof="0">
                  <a:ln>
                    <a:noFill/>
                  </a:ln>
                  <a:solidFill>
                    <a:srgbClr val="000000"/>
                  </a:solidFill>
                  <a:effectLst/>
                  <a:uLnTx/>
                  <a:uFillTx/>
                  <a:latin typeface="Calibri"/>
                  <a:ea typeface="+mn-ea"/>
                  <a:cs typeface="Arial"/>
                </a:rPr>
                <a:t>5</a:t>
              </a:r>
              <a:r>
                <a:rPr kumimoji="0" lang="en-US" sz="1400" b="0" i="0" u="none" strike="noStrike" kern="1200" cap="none" spc="0" normalizeH="0" baseline="0" noProof="0">
                  <a:ln>
                    <a:noFill/>
                  </a:ln>
                  <a:solidFill>
                    <a:srgbClr val="000000"/>
                  </a:solidFill>
                  <a:effectLst/>
                  <a:uLnTx/>
                  <a:uFillTx/>
                  <a:latin typeface="Calibri"/>
                  <a:ea typeface="+mn-ea"/>
                  <a:cs typeface="Arial"/>
                </a:rPr>
                <a:t> </a:t>
              </a:r>
            </a:p>
          </p:txBody>
        </p:sp>
        <p:sp>
          <p:nvSpPr>
            <p:cNvPr id="16" name="Rectangle 15">
              <a:extLst>
                <a:ext uri="{FF2B5EF4-FFF2-40B4-BE49-F238E27FC236}">
                  <a16:creationId xmlns:a16="http://schemas.microsoft.com/office/drawing/2014/main" id="{87AAAD08-E81B-42F7-9A77-9BA4753E63E3}"/>
                </a:ext>
              </a:extLst>
            </p:cNvPr>
            <p:cNvSpPr/>
            <p:nvPr/>
          </p:nvSpPr>
          <p:spPr>
            <a:xfrm>
              <a:off x="2219462" y="3969043"/>
              <a:ext cx="1990096" cy="830997"/>
            </a:xfrm>
            <a:prstGeom prst="rect">
              <a:avLst/>
            </a:prstGeom>
          </p:spPr>
          <p:txBody>
            <a:bodyPr wrap="square">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a:ln>
                    <a:noFill/>
                  </a:ln>
                  <a:solidFill>
                    <a:srgbClr val="6817FF">
                      <a:lumMod val="60000"/>
                      <a:lumOff val="40000"/>
                    </a:srgbClr>
                  </a:solidFill>
                  <a:effectLst/>
                  <a:uLnTx/>
                  <a:uFillTx/>
                  <a:latin typeface="Calibri" panose="020F0502020204030204"/>
                  <a:ea typeface="+mn-ea"/>
                  <a:cs typeface="+mn-cs"/>
                </a:rPr>
                <a:t>420k+</a:t>
              </a:r>
            </a:p>
          </p:txBody>
        </p:sp>
      </p:grpSp>
      <p:grpSp>
        <p:nvGrpSpPr>
          <p:cNvPr id="30" name="Group 29">
            <a:extLst>
              <a:ext uri="{FF2B5EF4-FFF2-40B4-BE49-F238E27FC236}">
                <a16:creationId xmlns:a16="http://schemas.microsoft.com/office/drawing/2014/main" id="{768EDF4E-A2FB-40CB-84B7-BD18A10AB269}"/>
              </a:ext>
            </a:extLst>
          </p:cNvPr>
          <p:cNvGrpSpPr/>
          <p:nvPr/>
        </p:nvGrpSpPr>
        <p:grpSpPr>
          <a:xfrm>
            <a:off x="4802138" y="2803711"/>
            <a:ext cx="1284390" cy="1174119"/>
            <a:chOff x="4606704" y="2485000"/>
            <a:chExt cx="1284390" cy="1174119"/>
          </a:xfrm>
        </p:grpSpPr>
        <p:sp>
          <p:nvSpPr>
            <p:cNvPr id="13" name="Rectangle 12">
              <a:extLst>
                <a:ext uri="{FF2B5EF4-FFF2-40B4-BE49-F238E27FC236}">
                  <a16:creationId xmlns:a16="http://schemas.microsoft.com/office/drawing/2014/main" id="{38F71EC4-8504-41B2-A3F1-AF50F657D61D}"/>
                </a:ext>
              </a:extLst>
            </p:cNvPr>
            <p:cNvSpPr/>
            <p:nvPr/>
          </p:nvSpPr>
          <p:spPr>
            <a:xfrm>
              <a:off x="4606704" y="2485000"/>
              <a:ext cx="1284390" cy="807913"/>
            </a:xfrm>
            <a:prstGeom prst="rect">
              <a:avLst/>
            </a:prstGeom>
          </p:spPr>
          <p:txBody>
            <a:bodyPr wrap="square" lIns="68580" tIns="34290" rIns="68580" bIns="3429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a:ln>
                    <a:noFill/>
                  </a:ln>
                  <a:solidFill>
                    <a:srgbClr val="FF4E3E"/>
                  </a:solidFill>
                  <a:effectLst/>
                  <a:uLnTx/>
                  <a:uFillTx/>
                  <a:latin typeface="Calibri" panose="020F0502020204030204"/>
                  <a:ea typeface="+mn-ea"/>
                  <a:cs typeface="+mn-cs"/>
                </a:rPr>
                <a:t>5k+</a:t>
              </a:r>
            </a:p>
          </p:txBody>
        </p:sp>
        <p:sp>
          <p:nvSpPr>
            <p:cNvPr id="14" name="Rectangle 13">
              <a:extLst>
                <a:ext uri="{FF2B5EF4-FFF2-40B4-BE49-F238E27FC236}">
                  <a16:creationId xmlns:a16="http://schemas.microsoft.com/office/drawing/2014/main" id="{7C003DD5-21C4-4EA8-83F4-7617D291D9B9}"/>
                </a:ext>
              </a:extLst>
            </p:cNvPr>
            <p:cNvSpPr/>
            <p:nvPr/>
          </p:nvSpPr>
          <p:spPr>
            <a:xfrm>
              <a:off x="4664766" y="3245323"/>
              <a:ext cx="1190809" cy="413796"/>
            </a:xfrm>
            <a:prstGeom prst="rect">
              <a:avLst/>
            </a:prstGeom>
          </p:spPr>
          <p:txBody>
            <a:bodyPr vert="horz" lIns="0" tIns="0" rIns="0" bIns="0"/>
            <a:lstStyle/>
            <a:p>
              <a:pPr marL="0" marR="0" lvl="0" indent="0" algn="ctr" defTabSz="457189" rtl="0" eaLnBrk="1" fontAlgn="auto" latinLnBrk="0" hangingPunct="1">
                <a:lnSpc>
                  <a:spcPct val="100000"/>
                </a:lnSpc>
                <a:spcBef>
                  <a:spcPct val="20000"/>
                </a:spcBef>
                <a:spcAft>
                  <a:spcPts val="0"/>
                </a:spcAft>
                <a:buClr>
                  <a:srgbClr val="666666"/>
                </a:buClr>
                <a:buSzPct val="60000"/>
                <a:buFontTx/>
                <a:buNone/>
                <a:tabLst/>
                <a:defRPr/>
              </a:pPr>
              <a:r>
                <a:rPr kumimoji="0" lang="en-US" sz="1400" b="0" i="0" u="none" strike="noStrike" kern="0" cap="none" spc="0" normalizeH="0" baseline="0" noProof="0">
                  <a:ln>
                    <a:noFill/>
                  </a:ln>
                  <a:solidFill>
                    <a:srgbClr val="000000"/>
                  </a:solidFill>
                  <a:effectLst/>
                  <a:uLnTx/>
                  <a:uFillTx/>
                  <a:latin typeface="Calibri" panose="020F0502020204030204"/>
                  <a:ea typeface="+mn-ea"/>
                  <a:cs typeface="Arial"/>
                </a:rPr>
                <a:t>Institutional repositories</a:t>
              </a:r>
              <a:r>
                <a:rPr kumimoji="0" lang="en-US" sz="1400" b="0" i="0" u="none" strike="noStrike" kern="0" cap="none" spc="0" normalizeH="0" baseline="30000" noProof="0">
                  <a:ln>
                    <a:noFill/>
                  </a:ln>
                  <a:solidFill>
                    <a:srgbClr val="000000"/>
                  </a:solidFill>
                  <a:effectLst/>
                  <a:uLnTx/>
                  <a:uFillTx/>
                  <a:latin typeface="Calibri" panose="020F0502020204030204"/>
                  <a:ea typeface="+mn-ea"/>
                  <a:cs typeface="Arial"/>
                </a:rPr>
                <a:t>4</a:t>
              </a:r>
              <a:endParaRPr kumimoji="0" lang="en-US" sz="1400" b="0" i="0" u="none" strike="noStrike" kern="0" cap="none" spc="0" normalizeH="0" baseline="0" noProof="0">
                <a:ln>
                  <a:noFill/>
                </a:ln>
                <a:solidFill>
                  <a:srgbClr val="FF0000"/>
                </a:solidFill>
                <a:effectLst/>
                <a:uLnTx/>
                <a:uFillTx/>
                <a:latin typeface="Calibri" panose="020F0502020204030204"/>
                <a:ea typeface="+mn-ea"/>
                <a:cs typeface="Arial"/>
              </a:endParaRPr>
            </a:p>
          </p:txBody>
        </p:sp>
      </p:grpSp>
      <p:grpSp>
        <p:nvGrpSpPr>
          <p:cNvPr id="31" name="Group 30">
            <a:extLst>
              <a:ext uri="{FF2B5EF4-FFF2-40B4-BE49-F238E27FC236}">
                <a16:creationId xmlns:a16="http://schemas.microsoft.com/office/drawing/2014/main" id="{30E850EF-E93F-4E97-8EE1-D204D291CE0F}"/>
              </a:ext>
            </a:extLst>
          </p:cNvPr>
          <p:cNvGrpSpPr/>
          <p:nvPr/>
        </p:nvGrpSpPr>
        <p:grpSpPr>
          <a:xfrm>
            <a:off x="4762319" y="1033512"/>
            <a:ext cx="1364028" cy="1314481"/>
            <a:chOff x="4650950" y="903722"/>
            <a:chExt cx="1364028" cy="1314481"/>
          </a:xfrm>
        </p:grpSpPr>
        <p:sp>
          <p:nvSpPr>
            <p:cNvPr id="11" name="Rectangle 10">
              <a:extLst>
                <a:ext uri="{FF2B5EF4-FFF2-40B4-BE49-F238E27FC236}">
                  <a16:creationId xmlns:a16="http://schemas.microsoft.com/office/drawing/2014/main" id="{385502F6-89CF-417F-8081-98516F793AD8}"/>
                </a:ext>
              </a:extLst>
            </p:cNvPr>
            <p:cNvSpPr/>
            <p:nvPr/>
          </p:nvSpPr>
          <p:spPr>
            <a:xfrm>
              <a:off x="4650950" y="903722"/>
              <a:ext cx="1364028" cy="807913"/>
            </a:xfrm>
            <a:prstGeom prst="rect">
              <a:avLst/>
            </a:prstGeom>
          </p:spPr>
          <p:txBody>
            <a:bodyPr wrap="square" lIns="68580" tIns="34290" rIns="68580" bIns="3429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a:ln>
                    <a:noFill/>
                  </a:ln>
                  <a:solidFill>
                    <a:srgbClr val="00C2F2"/>
                  </a:solidFill>
                  <a:effectLst/>
                  <a:uLnTx/>
                  <a:uFillTx/>
                  <a:latin typeface="Calibri" panose="020F0502020204030204"/>
                  <a:ea typeface="+mn-ea"/>
                  <a:cs typeface="+mn-cs"/>
                </a:rPr>
                <a:t>11k</a:t>
              </a:r>
            </a:p>
          </p:txBody>
        </p:sp>
        <p:sp>
          <p:nvSpPr>
            <p:cNvPr id="12" name="Text Placeholder 7">
              <a:extLst>
                <a:ext uri="{FF2B5EF4-FFF2-40B4-BE49-F238E27FC236}">
                  <a16:creationId xmlns:a16="http://schemas.microsoft.com/office/drawing/2014/main" id="{E37D0DC2-E56A-4BBA-A87E-E2613434B294}"/>
                </a:ext>
              </a:extLst>
            </p:cNvPr>
            <p:cNvSpPr txBox="1">
              <a:spLocks/>
            </p:cNvSpPr>
            <p:nvPr/>
          </p:nvSpPr>
          <p:spPr>
            <a:xfrm>
              <a:off x="4703896" y="1704481"/>
              <a:ext cx="1258135" cy="513722"/>
            </a:xfrm>
            <a:prstGeom prst="rect">
              <a:avLst/>
            </a:prstGeom>
          </p:spPr>
          <p:txBody>
            <a:bodyPr vert="horz" lIns="0" tIns="0" rIns="0" bIns="0"/>
            <a:lstStyle>
              <a:lvl1pPr marL="285750" indent="-285750" algn="l" defTabSz="457200" rtl="0" eaLnBrk="1" latinLnBrk="0" hangingPunct="1">
                <a:spcBef>
                  <a:spcPct val="20000"/>
                </a:spcBef>
                <a:buClr>
                  <a:srgbClr val="666666"/>
                </a:buClr>
                <a:buSzPct val="60000"/>
                <a:buFont typeface="Arial"/>
                <a:buChar char="•"/>
                <a:defRPr sz="1500" b="0" i="0" kern="1200">
                  <a:solidFill>
                    <a:schemeClr val="tx1"/>
                  </a:solidFill>
                  <a:latin typeface="+mj-lt"/>
                  <a:ea typeface="+mn-ea"/>
                  <a:cs typeface="Arial"/>
                </a:defRPr>
              </a:lvl1pPr>
              <a:lvl2pPr marL="633600" indent="-212400" algn="l" defTabSz="457200" rtl="0" eaLnBrk="1" latinLnBrk="0" hangingPunct="1">
                <a:spcBef>
                  <a:spcPct val="20000"/>
                </a:spcBef>
                <a:buSzPct val="40000"/>
                <a:buFont typeface="Wingdings" charset="2"/>
                <a:buChar char=""/>
                <a:defRPr sz="1500" b="0" i="0" kern="1200" baseline="0">
                  <a:solidFill>
                    <a:schemeClr val="tx1"/>
                  </a:solidFill>
                  <a:latin typeface="+mj-lt"/>
                  <a:ea typeface="+mn-ea"/>
                  <a:cs typeface="Arial"/>
                </a:defRPr>
              </a:lvl2pPr>
              <a:lvl3pPr marL="842400" indent="0" algn="l" defTabSz="457200" rtl="0" eaLnBrk="1" latinLnBrk="0" hangingPunct="1">
                <a:spcBef>
                  <a:spcPct val="20000"/>
                </a:spcBef>
                <a:buFont typeface="Arial"/>
                <a:buNone/>
                <a:defRPr sz="1500" b="0" i="0" kern="1200" baseline="0">
                  <a:solidFill>
                    <a:schemeClr val="tx1"/>
                  </a:solidFill>
                  <a:latin typeface="+mj-lt"/>
                  <a:ea typeface="+mn-ea"/>
                  <a:cs typeface="Arial"/>
                </a:defRPr>
              </a:lvl3pPr>
              <a:lvl4pPr marL="1458000" indent="-194400" algn="l" defTabSz="457200" rtl="0" eaLnBrk="1" latinLnBrk="0" hangingPunct="1">
                <a:spcBef>
                  <a:spcPct val="20000"/>
                </a:spcBef>
                <a:buFont typeface="Arial"/>
                <a:buChar char="–"/>
                <a:defRPr sz="1400" kern="1200">
                  <a:solidFill>
                    <a:schemeClr val="tx1"/>
                  </a:solidFill>
                  <a:latin typeface="+mj-lt"/>
                  <a:ea typeface="+mn-ea"/>
                  <a:cs typeface="+mn-cs"/>
                </a:defRPr>
              </a:lvl4pPr>
              <a:lvl5pPr marL="2057400" indent="-228600" algn="l" defTabSz="457200" rtl="0" eaLnBrk="1" latinLnBrk="0" hangingPunct="1">
                <a:spcBef>
                  <a:spcPct val="20000"/>
                </a:spcBef>
                <a:buFont typeface="Wingdings" charset="2"/>
                <a:buChar char="ü"/>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
                  <a:srgbClr val="666666"/>
                </a:buClr>
                <a:buSzPct val="60000"/>
                <a:buFont typeface="Arial"/>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Arial"/>
                </a:rPr>
                <a:t>Gold OA Journals</a:t>
              </a:r>
              <a:r>
                <a:rPr kumimoji="0" lang="en-US" sz="1400" b="0" i="0" u="none" strike="noStrike" kern="1200" cap="none" spc="0" normalizeH="0" baseline="30000" noProof="0">
                  <a:ln>
                    <a:noFill/>
                  </a:ln>
                  <a:solidFill>
                    <a:srgbClr val="000000"/>
                  </a:solidFill>
                  <a:effectLst/>
                  <a:uLnTx/>
                  <a:uFillTx/>
                  <a:latin typeface="Calibri"/>
                  <a:ea typeface="+mn-ea"/>
                  <a:cs typeface="Arial"/>
                </a:rPr>
                <a:t>2</a:t>
              </a:r>
            </a:p>
          </p:txBody>
        </p:sp>
      </p:grpSp>
      <p:sp>
        <p:nvSpPr>
          <p:cNvPr id="10" name="Rectangle 9">
            <a:extLst>
              <a:ext uri="{FF2B5EF4-FFF2-40B4-BE49-F238E27FC236}">
                <a16:creationId xmlns:a16="http://schemas.microsoft.com/office/drawing/2014/main" id="{081CE229-25C7-4200-A68B-715C8FF3B528}"/>
              </a:ext>
            </a:extLst>
          </p:cNvPr>
          <p:cNvSpPr/>
          <p:nvPr/>
        </p:nvSpPr>
        <p:spPr>
          <a:xfrm>
            <a:off x="4930566" y="4288660"/>
            <a:ext cx="1116434" cy="830997"/>
          </a:xfrm>
          <a:prstGeom prst="rect">
            <a:avLst/>
          </a:prstGeom>
        </p:spPr>
        <p:txBody>
          <a:bodyPr wrap="square">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chemeClr val="tx2"/>
                </a:solidFill>
                <a:effectLst/>
                <a:uLnTx/>
                <a:uFillTx/>
                <a:latin typeface="Calibri" panose="020F0502020204030204"/>
                <a:ea typeface="+mn-ea"/>
                <a:cs typeface="+mn-cs"/>
              </a:rPr>
              <a:t>1</a:t>
            </a:r>
          </a:p>
        </p:txBody>
      </p:sp>
      <p:grpSp>
        <p:nvGrpSpPr>
          <p:cNvPr id="21" name="Group 20">
            <a:extLst>
              <a:ext uri="{FF2B5EF4-FFF2-40B4-BE49-F238E27FC236}">
                <a16:creationId xmlns:a16="http://schemas.microsoft.com/office/drawing/2014/main" id="{1F04ABB0-FBDD-4875-9C53-FA13F35EFD3F}"/>
              </a:ext>
            </a:extLst>
          </p:cNvPr>
          <p:cNvGrpSpPr/>
          <p:nvPr/>
        </p:nvGrpSpPr>
        <p:grpSpPr>
          <a:xfrm>
            <a:off x="6218424" y="3429000"/>
            <a:ext cx="4095820" cy="1773119"/>
            <a:chOff x="4347140" y="2247335"/>
            <a:chExt cx="4095820" cy="1773119"/>
          </a:xfrm>
        </p:grpSpPr>
        <p:sp>
          <p:nvSpPr>
            <p:cNvPr id="22" name="Rectangle 21">
              <a:extLst>
                <a:ext uri="{FF2B5EF4-FFF2-40B4-BE49-F238E27FC236}">
                  <a16:creationId xmlns:a16="http://schemas.microsoft.com/office/drawing/2014/main" id="{3DBF829D-F9CF-4933-935A-19A987119974}"/>
                </a:ext>
              </a:extLst>
            </p:cNvPr>
            <p:cNvSpPr/>
            <p:nvPr/>
          </p:nvSpPr>
          <p:spPr>
            <a:xfrm>
              <a:off x="5323840" y="2247335"/>
              <a:ext cx="3119120" cy="1773119"/>
            </a:xfrm>
            <a:prstGeom prst="rect">
              <a:avLst/>
            </a:prstGeom>
            <a:solidFill>
              <a:srgbClr val="666666">
                <a:lumMod val="20000"/>
                <a:lumOff val="80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a:ea typeface="+mn-ea"/>
                  <a:cs typeface="+mn-cs"/>
                </a:rPr>
                <a:t>Web of Science is the </a:t>
              </a:r>
              <a:br>
                <a:rPr kumimoji="0" lang="en-US" sz="1800" b="0" i="0" u="none" strike="noStrike" kern="0" cap="none" spc="0" normalizeH="0" baseline="0" noProof="0" dirty="0">
                  <a:ln>
                    <a:noFill/>
                  </a:ln>
                  <a:solidFill>
                    <a:srgbClr val="000000"/>
                  </a:solidFill>
                  <a:effectLst/>
                  <a:uLnTx/>
                  <a:uFillTx/>
                  <a:latin typeface="Calibri"/>
                  <a:ea typeface="+mn-ea"/>
                  <a:cs typeface="+mn-cs"/>
                </a:rPr>
              </a:br>
              <a:r>
                <a:rPr kumimoji="0" lang="en-US" sz="1800" b="1" i="0" u="none" strike="noStrike" kern="0" cap="none" spc="0" normalizeH="0" baseline="0" noProof="0" dirty="0">
                  <a:ln>
                    <a:noFill/>
                  </a:ln>
                  <a:solidFill>
                    <a:srgbClr val="000000"/>
                  </a:solidFill>
                  <a:effectLst/>
                  <a:uLnTx/>
                  <a:uFillTx/>
                  <a:latin typeface="Calibri"/>
                  <a:ea typeface="+mn-ea"/>
                  <a:cs typeface="+mn-cs"/>
                </a:rPr>
                <a:t>first &amp; only </a:t>
              </a:r>
              <a:r>
                <a:rPr kumimoji="0" lang="en-US" sz="1800" b="0" i="0" u="none" strike="noStrike" kern="0" cap="none" spc="0" normalizeH="0" baseline="0" noProof="0" dirty="0">
                  <a:ln>
                    <a:noFill/>
                  </a:ln>
                  <a:solidFill>
                    <a:srgbClr val="000000"/>
                  </a:solidFill>
                  <a:effectLst/>
                  <a:uLnTx/>
                  <a:uFillTx/>
                  <a:latin typeface="Calibri"/>
                  <a:ea typeface="+mn-ea"/>
                  <a:cs typeface="+mn-cs"/>
                </a:rPr>
                <a:t>editorially </a:t>
              </a:r>
              <a:br>
                <a:rPr kumimoji="0" lang="en-US" sz="1800" b="0" i="0" u="none" strike="noStrike" kern="0" cap="none" spc="0" normalizeH="0" baseline="0" noProof="0" dirty="0">
                  <a:ln>
                    <a:noFill/>
                  </a:ln>
                  <a:solidFill>
                    <a:srgbClr val="000000"/>
                  </a:solidFill>
                  <a:effectLst/>
                  <a:uLnTx/>
                  <a:uFillTx/>
                  <a:latin typeface="Calibri"/>
                  <a:ea typeface="+mn-ea"/>
                  <a:cs typeface="+mn-cs"/>
                </a:rPr>
              </a:br>
              <a:r>
                <a:rPr kumimoji="0" lang="en-US" sz="1800" b="1" i="0" u="none" strike="noStrike" kern="0" cap="none" spc="0" normalizeH="0" baseline="0" noProof="0" dirty="0">
                  <a:ln>
                    <a:noFill/>
                  </a:ln>
                  <a:solidFill>
                    <a:srgbClr val="000000"/>
                  </a:solidFill>
                  <a:effectLst/>
                  <a:uLnTx/>
                  <a:uFillTx/>
                  <a:latin typeface="Calibri"/>
                  <a:ea typeface="+mn-ea"/>
                  <a:cs typeface="+mn-cs"/>
                </a:rPr>
                <a:t>curated</a:t>
              </a:r>
              <a:r>
                <a:rPr kumimoji="0" lang="en-US" sz="1800" b="0" i="0" u="none" strike="noStrike" kern="0" cap="none" spc="0" normalizeH="0" baseline="0" noProof="0" dirty="0">
                  <a:ln>
                    <a:noFill/>
                  </a:ln>
                  <a:solidFill>
                    <a:srgbClr val="000000"/>
                  </a:solidFill>
                  <a:effectLst/>
                  <a:uLnTx/>
                  <a:uFillTx/>
                  <a:latin typeface="Calibri"/>
                  <a:ea typeface="+mn-ea"/>
                  <a:cs typeface="+mn-cs"/>
                </a:rPr>
                <a:t> and </a:t>
              </a:r>
              <a:r>
                <a:rPr kumimoji="0" lang="en-US" sz="1800" b="1" i="0" u="none" strike="noStrike" kern="0" cap="none" spc="0" normalizeH="0" baseline="0" noProof="0" dirty="0">
                  <a:ln>
                    <a:noFill/>
                  </a:ln>
                  <a:solidFill>
                    <a:srgbClr val="000000"/>
                  </a:solidFill>
                  <a:effectLst/>
                  <a:uLnTx/>
                  <a:uFillTx/>
                  <a:latin typeface="Calibri"/>
                  <a:ea typeface="+mn-ea"/>
                  <a:cs typeface="+mn-cs"/>
                </a:rPr>
                <a:t>publisher-neutral</a:t>
              </a:r>
              <a:r>
                <a:rPr kumimoji="0" lang="en-US" sz="1800" b="0" i="0" u="none" strike="noStrike" kern="0" cap="none" spc="0" normalizeH="0" baseline="0" noProof="0" dirty="0">
                  <a:ln>
                    <a:noFill/>
                  </a:ln>
                  <a:solidFill>
                    <a:srgbClr val="000000"/>
                  </a:solidFill>
                  <a:effectLst/>
                  <a:uLnTx/>
                  <a:uFillTx/>
                  <a:latin typeface="Calibri"/>
                  <a:ea typeface="+mn-ea"/>
                  <a:cs typeface="+mn-cs"/>
                </a:rPr>
                <a:t> </a:t>
              </a:r>
              <a:r>
                <a:rPr kumimoji="0" lang="en-US" sz="1800" b="1" i="0" u="none" strike="noStrike" kern="0" cap="none" spc="0" normalizeH="0" baseline="0" noProof="0" dirty="0">
                  <a:ln>
                    <a:noFill/>
                  </a:ln>
                  <a:solidFill>
                    <a:srgbClr val="000000"/>
                  </a:solidFill>
                  <a:effectLst/>
                  <a:uLnTx/>
                  <a:uFillTx/>
                  <a:latin typeface="Calibri"/>
                  <a:ea typeface="+mn-ea"/>
                  <a:cs typeface="+mn-cs"/>
                </a:rPr>
                <a:t>discovery resource </a:t>
              </a:r>
              <a:r>
                <a:rPr kumimoji="0" lang="en-US" sz="1800" b="0" i="0" u="none" strike="noStrike" kern="0" cap="none" spc="0" normalizeH="0" baseline="0" noProof="0" dirty="0">
                  <a:ln>
                    <a:noFill/>
                  </a:ln>
                  <a:solidFill>
                    <a:srgbClr val="000000"/>
                  </a:solidFill>
                  <a:effectLst/>
                  <a:uLnTx/>
                  <a:uFillTx/>
                  <a:latin typeface="Calibri"/>
                  <a:ea typeface="+mn-ea"/>
                  <a:cs typeface="+mn-cs"/>
                </a:rPr>
                <a:t>for trusted, peer-reviewed </a:t>
              </a:r>
              <a:r>
                <a:rPr kumimoji="0" lang="en-US" sz="1800" b="1" i="0" u="none" strike="noStrike" kern="0" cap="none" spc="0" normalizeH="0" baseline="0" noProof="0" dirty="0">
                  <a:ln>
                    <a:noFill/>
                  </a:ln>
                  <a:solidFill>
                    <a:srgbClr val="000000"/>
                  </a:solidFill>
                  <a:effectLst/>
                  <a:uLnTx/>
                  <a:uFillTx/>
                  <a:latin typeface="Calibri"/>
                  <a:ea typeface="+mn-ea"/>
                  <a:cs typeface="+mn-cs"/>
                </a:rPr>
                <a:t>Open Access </a:t>
              </a:r>
              <a:r>
                <a:rPr kumimoji="0" lang="en-US" sz="1800" b="0" i="0" u="none" strike="noStrike" kern="0" cap="none" spc="0" normalizeH="0" baseline="0" noProof="0" dirty="0">
                  <a:ln>
                    <a:noFill/>
                  </a:ln>
                  <a:solidFill>
                    <a:srgbClr val="000000"/>
                  </a:solidFill>
                  <a:effectLst/>
                  <a:uLnTx/>
                  <a:uFillTx/>
                  <a:latin typeface="Calibri"/>
                  <a:ea typeface="+mn-ea"/>
                  <a:cs typeface="+mn-cs"/>
                </a:rPr>
                <a:t>content.</a:t>
              </a:r>
            </a:p>
          </p:txBody>
        </p:sp>
        <p:sp>
          <p:nvSpPr>
            <p:cNvPr id="23" name="Isosceles Triangle 22">
              <a:extLst>
                <a:ext uri="{FF2B5EF4-FFF2-40B4-BE49-F238E27FC236}">
                  <a16:creationId xmlns:a16="http://schemas.microsoft.com/office/drawing/2014/main" id="{E2EE773C-332A-4293-999E-D9C9CC209BBD}"/>
                </a:ext>
              </a:extLst>
            </p:cNvPr>
            <p:cNvSpPr/>
            <p:nvPr/>
          </p:nvSpPr>
          <p:spPr>
            <a:xfrm rot="16200000">
              <a:off x="4352427" y="3092398"/>
              <a:ext cx="896095" cy="906670"/>
            </a:xfrm>
            <a:prstGeom prst="triangle">
              <a:avLst/>
            </a:prstGeom>
            <a:solidFill>
              <a:srgbClr val="A9A9AC">
                <a:lumMod val="40000"/>
                <a:lumOff val="60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0BBC3E41-1CDC-4B2D-A6BB-593D28F1D493}"/>
              </a:ext>
            </a:extLst>
          </p:cNvPr>
          <p:cNvSpPr>
            <a:spLocks noGrp="1"/>
          </p:cNvSpPr>
          <p:nvPr>
            <p:ph type="title"/>
          </p:nvPr>
        </p:nvSpPr>
        <p:spPr>
          <a:xfrm>
            <a:off x="379937" y="349368"/>
            <a:ext cx="10101544" cy="788293"/>
          </a:xfrm>
        </p:spPr>
        <p:txBody>
          <a:bodyPr/>
          <a:lstStyle/>
          <a:p>
            <a:r>
              <a:rPr lang="en-US" dirty="0"/>
              <a:t>Leading innovation in Open Access discovery and delivery</a:t>
            </a:r>
            <a:endParaRPr lang="en-GB" dirty="0"/>
          </a:p>
        </p:txBody>
      </p:sp>
      <p:sp>
        <p:nvSpPr>
          <p:cNvPr id="4" name="Rectangle 3">
            <a:extLst>
              <a:ext uri="{FF2B5EF4-FFF2-40B4-BE49-F238E27FC236}">
                <a16:creationId xmlns:a16="http://schemas.microsoft.com/office/drawing/2014/main" id="{C14667AF-95E1-4AEA-9A48-21CB0A7B36EA}"/>
              </a:ext>
            </a:extLst>
          </p:cNvPr>
          <p:cNvSpPr/>
          <p:nvPr/>
        </p:nvSpPr>
        <p:spPr>
          <a:xfrm>
            <a:off x="847257" y="5824488"/>
            <a:ext cx="11190069" cy="1015663"/>
          </a:xfrm>
          <a:prstGeom prst="rect">
            <a:avLst/>
          </a:prstGeom>
        </p:spPr>
        <p:txBody>
          <a:bodyPr wrap="square">
            <a:spAutoFit/>
          </a:bodyPr>
          <a:lstStyle/>
          <a:p>
            <a:r>
              <a:rPr lang="en-US" sz="1000" baseline="30000" dirty="0">
                <a:solidFill>
                  <a:schemeClr val="bg1"/>
                </a:solidFill>
              </a:rPr>
              <a:t>1</a:t>
            </a:r>
            <a:r>
              <a:rPr lang="en-US" sz="1000" dirty="0">
                <a:solidFill>
                  <a:schemeClr val="bg1"/>
                </a:solidFill>
              </a:rPr>
              <a:t>Archambault É.  et al. (2014). Proportion of open access papers published in peer-reviewed journals at the European and world levels–1996–2013. </a:t>
            </a:r>
            <a:r>
              <a:rPr lang="en-US" sz="1000" dirty="0" err="1">
                <a:solidFill>
                  <a:schemeClr val="bg1"/>
                </a:solidFill>
                <a:hlinkClick r:id="rId3">
                  <a:extLst>
                    <a:ext uri="{A12FA001-AC4F-418D-AE19-62706E023703}">
                      <ahyp:hlinkClr xmlns:ahyp="http://schemas.microsoft.com/office/drawing/2018/hyperlinkcolor" val="tx"/>
                    </a:ext>
                  </a:extLst>
                </a:hlinkClick>
              </a:rPr>
              <a:t>ScienceMetrix</a:t>
            </a:r>
            <a:r>
              <a:rPr lang="en-US" sz="1000" dirty="0">
                <a:solidFill>
                  <a:schemeClr val="bg1"/>
                </a:solidFill>
              </a:rPr>
              <a:t> ; Piwowar H. et al. (2017).  </a:t>
            </a:r>
            <a:r>
              <a:rPr lang="en-US" sz="1000" dirty="0">
                <a:solidFill>
                  <a:schemeClr val="bg1"/>
                </a:solidFill>
                <a:hlinkClick r:id="rId4">
                  <a:extLst>
                    <a:ext uri="{A12FA001-AC4F-418D-AE19-62706E023703}">
                      <ahyp:hlinkClr xmlns:ahyp="http://schemas.microsoft.com/office/drawing/2018/hyperlinkcolor" val="tx"/>
                    </a:ext>
                  </a:extLst>
                </a:hlinkClick>
              </a:rPr>
              <a:t>https://doi.org/10.7287/peerj.preprints.3119v1</a:t>
            </a:r>
          </a:p>
          <a:p>
            <a:r>
              <a:rPr lang="en-US" sz="1000" baseline="30000" dirty="0">
                <a:solidFill>
                  <a:schemeClr val="bg1"/>
                </a:solidFill>
              </a:rPr>
              <a:t>2</a:t>
            </a:r>
            <a:r>
              <a:rPr lang="en-US" sz="1000" dirty="0">
                <a:solidFill>
                  <a:schemeClr val="bg1"/>
                </a:solidFill>
              </a:rPr>
              <a:t>https://doaj.org/</a:t>
            </a:r>
            <a:r>
              <a:rPr lang="en-US" sz="1000" dirty="0" err="1">
                <a:solidFill>
                  <a:schemeClr val="bg1"/>
                </a:solidFill>
              </a:rPr>
              <a:t>faq</a:t>
            </a:r>
            <a:endParaRPr lang="en-US" sz="1000" dirty="0">
              <a:solidFill>
                <a:schemeClr val="bg1"/>
              </a:solidFill>
            </a:endParaRPr>
          </a:p>
          <a:p>
            <a:r>
              <a:rPr lang="en-US" sz="1000" baseline="30000" dirty="0">
                <a:solidFill>
                  <a:schemeClr val="bg1"/>
                </a:solidFill>
              </a:rPr>
              <a:t>3</a:t>
            </a:r>
            <a:r>
              <a:rPr lang="en-US" sz="1000" dirty="0">
                <a:solidFill>
                  <a:schemeClr val="bg1"/>
                </a:solidFill>
              </a:rPr>
              <a:t>http://roarmap.eprints.org/</a:t>
            </a:r>
          </a:p>
          <a:p>
            <a:r>
              <a:rPr lang="en-US" sz="1000" baseline="30000" dirty="0">
                <a:solidFill>
                  <a:schemeClr val="bg1"/>
                </a:solidFill>
              </a:rPr>
              <a:t>4</a:t>
            </a:r>
            <a:r>
              <a:rPr lang="en-US" sz="1000" dirty="0">
                <a:solidFill>
                  <a:schemeClr val="bg1"/>
                </a:solidFill>
              </a:rPr>
              <a:t>Unpaywall Source List: </a:t>
            </a:r>
            <a:r>
              <a:rPr lang="en-US" sz="1000" dirty="0">
                <a:solidFill>
                  <a:schemeClr val="bg1"/>
                </a:solidFill>
                <a:hlinkClick r:id="rId5">
                  <a:extLst>
                    <a:ext uri="{A12FA001-AC4F-418D-AE19-62706E023703}">
                      <ahyp:hlinkClr xmlns:ahyp="http://schemas.microsoft.com/office/drawing/2018/hyperlinkcolor" val="tx"/>
                    </a:ext>
                  </a:extLst>
                </a:hlinkClick>
              </a:rPr>
              <a:t>http://unpaywall.org/sources</a:t>
            </a:r>
            <a:endParaRPr lang="en-US" sz="1000" dirty="0">
              <a:solidFill>
                <a:schemeClr val="bg1"/>
              </a:solidFill>
            </a:endParaRPr>
          </a:p>
          <a:p>
            <a:r>
              <a:rPr lang="en-US" sz="1000" baseline="30000" dirty="0">
                <a:solidFill>
                  <a:schemeClr val="bg1"/>
                </a:solidFill>
              </a:rPr>
              <a:t>5</a:t>
            </a:r>
            <a:r>
              <a:rPr lang="en-US" sz="1000" dirty="0">
                <a:solidFill>
                  <a:schemeClr val="bg1"/>
                </a:solidFill>
              </a:rPr>
              <a:t>Shen C. &amp; Bjork , B. (2015). ‘Predatory’ open access: a longitudinal study of article volumes and market characteristics.  BMC Med 13: 230 </a:t>
            </a:r>
            <a:r>
              <a:rPr lang="en-US" sz="1000" dirty="0" err="1">
                <a:solidFill>
                  <a:schemeClr val="bg1"/>
                </a:solidFill>
              </a:rPr>
              <a:t>doi</a:t>
            </a:r>
            <a:r>
              <a:rPr lang="en-US" sz="1000" dirty="0">
                <a:solidFill>
                  <a:schemeClr val="bg1"/>
                </a:solidFill>
              </a:rPr>
              <a:t>: </a:t>
            </a:r>
            <a:r>
              <a:rPr lang="en-US" sz="1000" dirty="0">
                <a:solidFill>
                  <a:schemeClr val="bg1"/>
                </a:solidFill>
                <a:hlinkClick r:id="rId6">
                  <a:extLst>
                    <a:ext uri="{A12FA001-AC4F-418D-AE19-62706E023703}">
                      <ahyp:hlinkClr xmlns:ahyp="http://schemas.microsoft.com/office/drawing/2018/hyperlinkcolor" val="tx"/>
                    </a:ext>
                  </a:extLst>
                </a:hlinkClick>
              </a:rPr>
              <a:t>10.1186/s12916-015-0469-2</a:t>
            </a:r>
            <a:endParaRPr lang="en-US" sz="1000" dirty="0">
              <a:solidFill>
                <a:schemeClr val="bg1"/>
              </a:solidFill>
            </a:endParaRPr>
          </a:p>
        </p:txBody>
      </p:sp>
      <p:sp>
        <p:nvSpPr>
          <p:cNvPr id="50" name="Rectangle 49">
            <a:extLst>
              <a:ext uri="{FF2B5EF4-FFF2-40B4-BE49-F238E27FC236}">
                <a16:creationId xmlns:a16="http://schemas.microsoft.com/office/drawing/2014/main" id="{C8EDA15A-18DD-4B0A-AC70-46C9D509D5CB}"/>
              </a:ext>
            </a:extLst>
          </p:cNvPr>
          <p:cNvSpPr/>
          <p:nvPr/>
        </p:nvSpPr>
        <p:spPr>
          <a:xfrm>
            <a:off x="7195124" y="1344696"/>
            <a:ext cx="3119120" cy="2005829"/>
          </a:xfrm>
          <a:prstGeom prst="rect">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effectLst/>
                <a:uLnTx/>
                <a:uFillTx/>
                <a:latin typeface="Calibri"/>
                <a:ea typeface="+mn-ea"/>
                <a:cs typeface="+mn-cs"/>
              </a:rPr>
              <a:t>In 2014, we funded </a:t>
            </a:r>
            <a:r>
              <a:rPr kumimoji="0" lang="en-US" sz="1800" b="0" i="0" u="none" strike="noStrike" kern="0" cap="none" spc="0" normalizeH="0" baseline="0" noProof="0" dirty="0" err="1">
                <a:ln>
                  <a:noFill/>
                </a:ln>
                <a:effectLst/>
                <a:uLnTx/>
                <a:uFillTx/>
                <a:latin typeface="Calibri"/>
                <a:ea typeface="+mn-ea"/>
                <a:cs typeface="+mn-cs"/>
              </a:rPr>
              <a:t>ImpacStory</a:t>
            </a:r>
            <a:r>
              <a:rPr kumimoji="0" lang="en-US" sz="1800" b="0" i="0" u="none" strike="noStrike" kern="0" cap="none" spc="0" normalizeH="0" baseline="0" noProof="0" dirty="0">
                <a:ln>
                  <a:noFill/>
                </a:ln>
                <a:effectLst/>
                <a:uLnTx/>
                <a:uFillTx/>
                <a:latin typeface="Calibri"/>
                <a:ea typeface="+mn-ea"/>
                <a:cs typeface="+mn-cs"/>
              </a:rPr>
              <a:t> and invented Open Access discovery with DOAJ filtering.</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kern="0" dirty="0">
                <a:latin typeface="Calibri"/>
              </a:rPr>
              <a:t>In 2017, we funded </a:t>
            </a:r>
            <a:r>
              <a:rPr lang="en-US" kern="0" dirty="0" err="1">
                <a:latin typeface="Calibri"/>
              </a:rPr>
              <a:t>ImpactStory’s</a:t>
            </a:r>
            <a:r>
              <a:rPr lang="en-US" kern="0" dirty="0">
                <a:latin typeface="Calibri"/>
              </a:rPr>
              <a:t> algorithm and implemented it in the Web of Science</a:t>
            </a:r>
            <a:endParaRPr kumimoji="0" lang="en-US" sz="1800" b="0" i="0" u="none" strike="noStrike" kern="0" cap="none" spc="0" normalizeH="0" baseline="0" noProof="0" dirty="0">
              <a:ln>
                <a:noFill/>
              </a:ln>
              <a:effectLst/>
              <a:uLnTx/>
              <a:uFillTx/>
              <a:latin typeface="Calibri"/>
            </a:endParaRPr>
          </a:p>
        </p:txBody>
      </p:sp>
      <p:pic>
        <p:nvPicPr>
          <p:cNvPr id="51" name="Picture 2" descr="Image result for impactstory">
            <a:extLst>
              <a:ext uri="{FF2B5EF4-FFF2-40B4-BE49-F238E27FC236}">
                <a16:creationId xmlns:a16="http://schemas.microsoft.com/office/drawing/2014/main" id="{0D4B8CD2-6698-430D-93AC-000A3F4563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81481" y="1629247"/>
            <a:ext cx="1154713" cy="92377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56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519D1-DAA8-4C4F-B27E-EFD85861092D}"/>
              </a:ext>
            </a:extLst>
          </p:cNvPr>
          <p:cNvSpPr>
            <a:spLocks noGrp="1"/>
          </p:cNvSpPr>
          <p:nvPr>
            <p:ph type="title"/>
          </p:nvPr>
        </p:nvSpPr>
        <p:spPr>
          <a:xfrm>
            <a:off x="379937" y="349368"/>
            <a:ext cx="9602263" cy="395878"/>
          </a:xfrm>
        </p:spPr>
        <p:txBody>
          <a:bodyPr>
            <a:normAutofit fontScale="90000"/>
          </a:bodyPr>
          <a:lstStyle/>
          <a:p>
            <a:r>
              <a:rPr lang="en-US" dirty="0">
                <a:solidFill>
                  <a:schemeClr val="bg1"/>
                </a:solidFill>
              </a:rPr>
              <a:t>What types of Open Access are identified in the Web of Science?</a:t>
            </a:r>
          </a:p>
        </p:txBody>
      </p:sp>
      <p:pic>
        <p:nvPicPr>
          <p:cNvPr id="5" name="Picture 4">
            <a:extLst>
              <a:ext uri="{FF2B5EF4-FFF2-40B4-BE49-F238E27FC236}">
                <a16:creationId xmlns:a16="http://schemas.microsoft.com/office/drawing/2014/main" id="{C4E7CBD1-F7B8-4F7C-97F2-2D838E9DDE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760" y="1190859"/>
            <a:ext cx="3951747" cy="467301"/>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785F6A1B-98F5-43B8-9BD1-463033AE7D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9717" y="1190859"/>
            <a:ext cx="5089524" cy="487619"/>
          </a:xfrm>
          <a:prstGeom prst="rect">
            <a:avLst/>
          </a:prstGeom>
          <a:ln>
            <a:noFill/>
          </a:ln>
          <a:effectLst>
            <a:outerShdw blurRad="190500" algn="tl" rotWithShape="0">
              <a:srgbClr val="000000">
                <a:alpha val="70000"/>
              </a:srgbClr>
            </a:outerShdw>
          </a:effectLst>
        </p:spPr>
      </p:pic>
      <p:sp>
        <p:nvSpPr>
          <p:cNvPr id="7" name="Rectangle 6">
            <a:extLst>
              <a:ext uri="{FF2B5EF4-FFF2-40B4-BE49-F238E27FC236}">
                <a16:creationId xmlns:a16="http://schemas.microsoft.com/office/drawing/2014/main" id="{7471C74D-F1AC-418F-BC6E-FD18A6F94BE6}"/>
              </a:ext>
            </a:extLst>
          </p:cNvPr>
          <p:cNvSpPr/>
          <p:nvPr/>
        </p:nvSpPr>
        <p:spPr>
          <a:xfrm>
            <a:off x="6464865" y="1773945"/>
            <a:ext cx="5089524" cy="2472728"/>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
                <a:srgbClr val="FF6600"/>
              </a:buClr>
              <a:buSzPct val="75000"/>
              <a:buFontTx/>
              <a:buNone/>
              <a:tabLst/>
              <a:defRPr/>
            </a:pPr>
            <a:r>
              <a:rPr kumimoji="0" lang="en-US" sz="1867" b="1" i="0" u="none" strike="noStrike" kern="1200" cap="none" spc="0" normalizeH="0" baseline="0" noProof="0">
                <a:ln>
                  <a:noFill/>
                </a:ln>
                <a:solidFill>
                  <a:srgbClr val="1AC604"/>
                </a:solidFill>
                <a:effectLst/>
                <a:uLnTx/>
                <a:uFillTx/>
                <a:latin typeface="Calibri" panose="020F0502020204030204"/>
                <a:ea typeface="+mn-ea"/>
                <a:cs typeface="+mn-cs"/>
              </a:rPr>
              <a:t>Green</a:t>
            </a:r>
            <a:r>
              <a:rPr kumimoji="0" lang="en-US" sz="1867" b="1" i="0" u="none" strike="noStrike" kern="1200" cap="none" spc="0" normalizeH="0" baseline="0" noProof="0">
                <a:ln>
                  <a:noFill/>
                </a:ln>
                <a:solidFill>
                  <a:srgbClr val="000000"/>
                </a:solidFill>
                <a:effectLst/>
                <a:uLnTx/>
                <a:uFillTx/>
                <a:latin typeface="Calibri" panose="020F0502020204030204"/>
                <a:ea typeface="+mn-ea"/>
                <a:cs typeface="+mn-cs"/>
              </a:rPr>
              <a:t> Published </a:t>
            </a:r>
            <a:br>
              <a:rPr kumimoji="0" lang="en-US" sz="1867" b="0" i="0" u="none" strike="noStrike" kern="1200" cap="none" spc="0" normalizeH="0" baseline="0" noProof="0">
                <a:ln>
                  <a:noFill/>
                </a:ln>
                <a:solidFill>
                  <a:srgbClr val="000000"/>
                </a:solidFill>
                <a:effectLst/>
                <a:uLnTx/>
                <a:uFillTx/>
                <a:latin typeface="Calibri" panose="020F0502020204030204"/>
                <a:ea typeface="+mn-ea"/>
                <a:cs typeface="+mn-cs"/>
              </a:rPr>
            </a:b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Papers are final published articles available without charge from a repository. </a:t>
            </a:r>
          </a:p>
          <a:p>
            <a:pPr marL="0" marR="0" lvl="0" indent="0" algn="l" defTabSz="914377" rtl="0" eaLnBrk="1" fontAlgn="auto" latinLnBrk="0" hangingPunct="1">
              <a:lnSpc>
                <a:spcPct val="100000"/>
              </a:lnSpc>
              <a:spcBef>
                <a:spcPts val="0"/>
              </a:spcBef>
              <a:spcAft>
                <a:spcPts val="0"/>
              </a:spcAft>
              <a:buClr>
                <a:srgbClr val="FF6600"/>
              </a:buClr>
              <a:buSzPct val="75000"/>
              <a:buFontTx/>
              <a:buNone/>
              <a:tabLst/>
              <a:defRPr/>
            </a:pPr>
            <a:endPar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377" rtl="0" eaLnBrk="1" fontAlgn="auto" latinLnBrk="0" hangingPunct="1">
              <a:lnSpc>
                <a:spcPct val="100000"/>
              </a:lnSpc>
              <a:spcBef>
                <a:spcPts val="0"/>
              </a:spcBef>
              <a:spcAft>
                <a:spcPts val="0"/>
              </a:spcAft>
              <a:buClr>
                <a:srgbClr val="FF6600"/>
              </a:buClr>
              <a:buSzPct val="75000"/>
              <a:buFontTx/>
              <a:buNone/>
              <a:tabLst/>
              <a:defRPr/>
            </a:pPr>
            <a:r>
              <a:rPr kumimoji="0" lang="en-US" sz="1867" b="1" i="0" u="none" strike="noStrike" kern="1200" cap="none" spc="0" normalizeH="0" baseline="0" noProof="0">
                <a:ln>
                  <a:noFill/>
                </a:ln>
                <a:solidFill>
                  <a:srgbClr val="1AC604"/>
                </a:solidFill>
                <a:effectLst/>
                <a:uLnTx/>
                <a:uFillTx/>
                <a:latin typeface="Calibri" panose="020F0502020204030204"/>
                <a:ea typeface="+mn-ea"/>
                <a:cs typeface="+mn-cs"/>
              </a:rPr>
              <a:t>Green </a:t>
            </a:r>
            <a:r>
              <a:rPr kumimoji="0" lang="en-US" sz="1867" b="1" i="0" u="none" strike="noStrike" kern="1200" cap="none" spc="0" normalizeH="0" baseline="0" noProof="0">
                <a:ln>
                  <a:noFill/>
                </a:ln>
                <a:solidFill>
                  <a:srgbClr val="000000"/>
                </a:solidFill>
                <a:effectLst/>
                <a:uLnTx/>
                <a:uFillTx/>
                <a:latin typeface="Calibri" panose="020F0502020204030204"/>
                <a:ea typeface="+mn-ea"/>
                <a:cs typeface="+mn-cs"/>
              </a:rPr>
              <a:t>Accepted </a:t>
            </a:r>
            <a:br>
              <a:rPr kumimoji="0" lang="en-US" sz="1867" b="0" i="0" u="none" strike="noStrike" kern="1200" cap="none" spc="0" normalizeH="0" baseline="0" noProof="0">
                <a:ln>
                  <a:noFill/>
                </a:ln>
                <a:solidFill>
                  <a:srgbClr val="000000"/>
                </a:solidFill>
                <a:effectLst/>
                <a:uLnTx/>
                <a:uFillTx/>
                <a:latin typeface="Calibri" panose="020F0502020204030204"/>
                <a:ea typeface="+mn-ea"/>
                <a:cs typeface="+mn-cs"/>
              </a:rPr>
            </a:b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Papers are peer-reviewed, accepted manuscripts available without charge from a repository.</a:t>
            </a:r>
          </a:p>
          <a:p>
            <a:pPr marL="0" marR="0" lvl="0" indent="0" algn="l" defTabSz="914377" rtl="0" eaLnBrk="1" fontAlgn="auto" latinLnBrk="0" hangingPunct="1">
              <a:lnSpc>
                <a:spcPct val="100000"/>
              </a:lnSpc>
              <a:spcBef>
                <a:spcPts val="0"/>
              </a:spcBef>
              <a:spcAft>
                <a:spcPts val="0"/>
              </a:spcAft>
              <a:buClr>
                <a:srgbClr val="FF6600"/>
              </a:buClr>
              <a:buSzPct val="75000"/>
              <a:buFontTx/>
              <a:buNone/>
              <a:tabLst/>
              <a:defRPr/>
            </a:pPr>
            <a:endParaRPr kumimoji="0" lang="en-US" sz="1867"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377" rtl="0" eaLnBrk="1" fontAlgn="auto" latinLnBrk="0" hangingPunct="1">
              <a:lnSpc>
                <a:spcPct val="100000"/>
              </a:lnSpc>
              <a:spcBef>
                <a:spcPts val="0"/>
              </a:spcBef>
              <a:spcAft>
                <a:spcPts val="0"/>
              </a:spcAft>
              <a:buClr>
                <a:srgbClr val="FF6600"/>
              </a:buClr>
              <a:buSzPct val="75000"/>
              <a:buFontTx/>
              <a:buNone/>
              <a:tabLst/>
              <a:defRPr/>
            </a:pPr>
            <a:endParaRPr kumimoji="0" lang="en-US" sz="1867"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690C237-B0B9-4414-BE5E-A668CBC42E9D}"/>
              </a:ext>
            </a:extLst>
          </p:cNvPr>
          <p:cNvSpPr/>
          <p:nvPr/>
        </p:nvSpPr>
        <p:spPr>
          <a:xfrm>
            <a:off x="572761" y="1773945"/>
            <a:ext cx="5089524" cy="4976042"/>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
                <a:srgbClr val="FF6600"/>
              </a:buClr>
              <a:buSzPct val="75000"/>
              <a:buFontTx/>
              <a:buNone/>
              <a:tabLst/>
              <a:defRPr/>
            </a:pPr>
            <a:r>
              <a:rPr kumimoji="0" lang="en-US" sz="1867" b="1" i="0" u="none" strike="noStrike" kern="1200" cap="none" spc="0" normalizeH="0" baseline="0" noProof="0" dirty="0">
                <a:ln>
                  <a:noFill/>
                </a:ln>
                <a:solidFill>
                  <a:srgbClr val="000000"/>
                </a:solidFill>
                <a:effectLst/>
                <a:uLnTx/>
                <a:uFillTx/>
                <a:latin typeface="Calibri" panose="020F0502020204030204"/>
                <a:ea typeface="+mn-ea"/>
                <a:cs typeface="+mn-cs"/>
              </a:rPr>
              <a:t>DOAJ </a:t>
            </a:r>
            <a:r>
              <a:rPr kumimoji="0" lang="en-US" sz="1867" b="1" i="0" u="none" strike="noStrike" kern="1200" cap="none" spc="0" normalizeH="0" baseline="0" noProof="0" dirty="0">
                <a:ln>
                  <a:noFill/>
                </a:ln>
                <a:solidFill>
                  <a:srgbClr val="FF8001"/>
                </a:solidFill>
                <a:effectLst/>
                <a:uLnTx/>
                <a:uFillTx/>
                <a:latin typeface="Calibri" panose="020F0502020204030204"/>
                <a:ea typeface="+mn-ea"/>
                <a:cs typeface="+mn-cs"/>
              </a:rPr>
              <a:t>Gold</a:t>
            </a:r>
            <a:br>
              <a:rPr kumimoji="0" lang="en-US" sz="1867" b="0"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100% of the articles published within a journal are open access. </a:t>
            </a:r>
          </a:p>
          <a:p>
            <a:pPr marL="0" marR="0" lvl="0" indent="0" algn="l" defTabSz="914377" rtl="0" eaLnBrk="1" fontAlgn="auto" latinLnBrk="0" hangingPunct="1">
              <a:lnSpc>
                <a:spcPct val="100000"/>
              </a:lnSpc>
              <a:spcBef>
                <a:spcPts val="0"/>
              </a:spcBef>
              <a:spcAft>
                <a:spcPts val="0"/>
              </a:spcAft>
              <a:buClr>
                <a:srgbClr val="FF6600"/>
              </a:buClr>
              <a:buSzPct val="75000"/>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377" rtl="0" eaLnBrk="1" fontAlgn="auto" latinLnBrk="0" hangingPunct="1">
              <a:lnSpc>
                <a:spcPct val="100000"/>
              </a:lnSpc>
              <a:spcBef>
                <a:spcPts val="0"/>
              </a:spcBef>
              <a:spcAft>
                <a:spcPts val="0"/>
              </a:spcAft>
              <a:buClr>
                <a:srgbClr val="FF6600"/>
              </a:buClr>
              <a:buSzPct val="75000"/>
              <a:buFontTx/>
              <a:buNone/>
              <a:tabLst/>
              <a:defRPr/>
            </a:pPr>
            <a:r>
              <a:rPr kumimoji="0" lang="en-US" sz="1867" b="1" i="0" u="none" strike="noStrike" kern="1200" cap="none" spc="0" normalizeH="0" baseline="0" noProof="0" dirty="0">
                <a:ln>
                  <a:noFill/>
                </a:ln>
                <a:solidFill>
                  <a:srgbClr val="000000"/>
                </a:solidFill>
                <a:effectLst/>
                <a:uLnTx/>
                <a:uFillTx/>
                <a:latin typeface="Calibri" panose="020F0502020204030204"/>
                <a:ea typeface="+mn-ea"/>
                <a:cs typeface="+mn-cs"/>
              </a:rPr>
              <a:t>Other</a:t>
            </a:r>
            <a:r>
              <a:rPr kumimoji="0" lang="en-US" sz="1867" b="1" i="0" u="none" strike="noStrike" kern="1200" cap="none" spc="0" normalizeH="0" baseline="0" noProof="0" dirty="0">
                <a:ln>
                  <a:noFill/>
                </a:ln>
                <a:solidFill>
                  <a:srgbClr val="FF8001"/>
                </a:solidFill>
                <a:effectLst/>
                <a:uLnTx/>
                <a:uFillTx/>
                <a:latin typeface="Calibri" panose="020F0502020204030204"/>
                <a:ea typeface="+mn-ea"/>
                <a:cs typeface="+mn-cs"/>
              </a:rPr>
              <a:t> Gold</a:t>
            </a:r>
            <a:br>
              <a:rPr kumimoji="0" lang="en-US" sz="1867" b="0"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a.k.a. “Hybrid” Individual articles that are available at no charge from otherwise subscription-based journals. These papers have been identified by </a:t>
            </a:r>
            <a:r>
              <a:rPr kumimoji="0" lang="en-US" sz="1600" b="0" i="0" u="none" strike="noStrike" kern="1200" cap="none" spc="0" normalizeH="0" baseline="0" noProof="0" dirty="0" err="1">
                <a:ln>
                  <a:noFill/>
                </a:ln>
                <a:solidFill>
                  <a:srgbClr val="000000"/>
                </a:solidFill>
                <a:effectLst/>
                <a:uLnTx/>
                <a:uFillTx/>
                <a:latin typeface="Calibri" panose="020F0502020204030204"/>
                <a:ea typeface="+mn-ea"/>
                <a:cs typeface="+mn-cs"/>
              </a:rPr>
              <a:t>Impactstory</a:t>
            </a: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 as having a Creative Commons (CC) license that are not in DOAJ journals. </a:t>
            </a:r>
          </a:p>
          <a:p>
            <a:pPr marL="0" marR="0" lvl="0" indent="0" algn="l" defTabSz="914377" rtl="0" eaLnBrk="1" fontAlgn="auto" latinLnBrk="0" hangingPunct="1">
              <a:lnSpc>
                <a:spcPct val="100000"/>
              </a:lnSpc>
              <a:spcBef>
                <a:spcPts val="0"/>
              </a:spcBef>
              <a:spcAft>
                <a:spcPts val="0"/>
              </a:spcAft>
              <a:buClr>
                <a:srgbClr val="FF6600"/>
              </a:buClr>
              <a:buSzPct val="75000"/>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377" rtl="0" eaLnBrk="1" fontAlgn="auto" latinLnBrk="0" hangingPunct="1">
              <a:lnSpc>
                <a:spcPct val="100000"/>
              </a:lnSpc>
              <a:spcBef>
                <a:spcPts val="0"/>
              </a:spcBef>
              <a:spcAft>
                <a:spcPts val="0"/>
              </a:spcAft>
              <a:buClr>
                <a:srgbClr val="FF6600"/>
              </a:buClr>
              <a:buSzPct val="75000"/>
              <a:buFontTx/>
              <a:buNone/>
              <a:tabLst/>
              <a:defRPr/>
            </a:pPr>
            <a:r>
              <a:rPr kumimoji="0" lang="en-US" sz="1867" b="1" i="0" u="none" strike="noStrike" kern="1200" cap="none" spc="0" normalizeH="0" baseline="0" noProof="0" dirty="0">
                <a:ln>
                  <a:noFill/>
                </a:ln>
                <a:solidFill>
                  <a:srgbClr val="8A4500"/>
                </a:solidFill>
                <a:effectLst/>
                <a:uLnTx/>
                <a:uFillTx/>
                <a:latin typeface="Calibri" panose="020F0502020204030204"/>
                <a:ea typeface="+mn-ea"/>
                <a:cs typeface="+mn-cs"/>
              </a:rPr>
              <a:t>Bronze</a:t>
            </a:r>
          </a:p>
          <a:p>
            <a:pPr marL="0" marR="0" lvl="0" indent="0" algn="l" defTabSz="914377" rtl="0" eaLnBrk="1" fontAlgn="auto" latinLnBrk="0" hangingPunct="1">
              <a:lnSpc>
                <a:spcPct val="100000"/>
              </a:lnSpc>
              <a:spcBef>
                <a:spcPts val="0"/>
              </a:spcBef>
              <a:spcAft>
                <a:spcPts val="0"/>
              </a:spcAft>
              <a:buClr>
                <a:srgbClr val="FF6600"/>
              </a:buClr>
              <a:buSzPct val="75000"/>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A freely accessible final version of an article on a publisher's website. Bronze OA on Web of Science can contain free-to-read copyrighted "public access" versions and free-to-read versions where license information was unidentifiable.</a:t>
            </a:r>
          </a:p>
          <a:p>
            <a:pPr marL="0" marR="0" lvl="0" indent="0" algn="l" defTabSz="914377" rtl="0" eaLnBrk="1" fontAlgn="auto" latinLnBrk="0" hangingPunct="1">
              <a:lnSpc>
                <a:spcPct val="100000"/>
              </a:lnSpc>
              <a:spcBef>
                <a:spcPts val="0"/>
              </a:spcBef>
              <a:spcAft>
                <a:spcPts val="0"/>
              </a:spcAft>
              <a:buClr>
                <a:srgbClr val="FF6600"/>
              </a:buClr>
              <a:buSzPct val="75000"/>
              <a:buFontTx/>
              <a:buNone/>
              <a:tabLst/>
              <a:defRPr/>
            </a:pPr>
            <a:endParaRPr kumimoji="0" lang="en-US" sz="1867" b="0" i="0" u="none" strike="noStrike" kern="1200" cap="none" spc="0" normalizeH="0" baseline="0" noProof="0" dirty="0">
              <a:ln>
                <a:noFill/>
              </a:ln>
              <a:solidFill>
                <a:srgbClr val="8A4500"/>
              </a:solidFill>
              <a:effectLst/>
              <a:uLnTx/>
              <a:uFillTx/>
              <a:latin typeface="Calibri" panose="020F0502020204030204"/>
              <a:ea typeface="+mn-ea"/>
              <a:cs typeface="+mn-cs"/>
            </a:endParaRPr>
          </a:p>
          <a:p>
            <a:pPr marL="0" marR="0" lvl="0" indent="0" algn="l" defTabSz="914377" rtl="0" eaLnBrk="1" fontAlgn="auto" latinLnBrk="0" hangingPunct="1">
              <a:lnSpc>
                <a:spcPct val="100000"/>
              </a:lnSpc>
              <a:spcBef>
                <a:spcPts val="0"/>
              </a:spcBef>
              <a:spcAft>
                <a:spcPts val="0"/>
              </a:spcAft>
              <a:buClr>
                <a:srgbClr val="FF6600"/>
              </a:buClr>
              <a:buSzPct val="75000"/>
              <a:buFontTx/>
              <a:buNone/>
              <a:tabLst/>
              <a:defRPr/>
            </a:pPr>
            <a:endParaRPr kumimoji="0" lang="en-US" sz="1867"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42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AD672B-7A6A-40D2-A6C0-0E69BC7D42DB}"/>
              </a:ext>
            </a:extLst>
          </p:cNvPr>
          <p:cNvSpPr>
            <a:spLocks noGrp="1"/>
          </p:cNvSpPr>
          <p:nvPr>
            <p:ph type="sldNum" sz="quarter" idx="10"/>
          </p:nvPr>
        </p:nvSpPr>
        <p:spPr/>
        <p:txBody>
          <a:bodyPr/>
          <a:lstStyle/>
          <a:p>
            <a:fld id="{ACE40072-2050-E24D-B430-547640EDA0F9}" type="slidenum">
              <a:rPr lang="en-GB" smtClean="0"/>
              <a:pPr/>
              <a:t>16</a:t>
            </a:fld>
            <a:endParaRPr lang="en-GB"/>
          </a:p>
        </p:txBody>
      </p:sp>
      <p:sp>
        <p:nvSpPr>
          <p:cNvPr id="5" name="Rectangle 4">
            <a:extLst>
              <a:ext uri="{FF2B5EF4-FFF2-40B4-BE49-F238E27FC236}">
                <a16:creationId xmlns:a16="http://schemas.microsoft.com/office/drawing/2014/main" id="{2EAD451E-2B13-4635-A22B-7C16F4902F51}"/>
              </a:ext>
            </a:extLst>
          </p:cNvPr>
          <p:cNvSpPr/>
          <p:nvPr/>
        </p:nvSpPr>
        <p:spPr>
          <a:xfrm>
            <a:off x="4905103" y="5620892"/>
            <a:ext cx="5720546"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666666"/>
                </a:solidFill>
                <a:effectLst/>
                <a:uLnTx/>
                <a:uFillTx/>
                <a:latin typeface="Source Sans Pro" panose="020B0503030403020204" pitchFamily="34" charset="0"/>
                <a:ea typeface="+mn-ea"/>
                <a:cs typeface="+mn-cs"/>
              </a:rPr>
              <a:t>Source: </a:t>
            </a:r>
            <a:r>
              <a:rPr kumimoji="0" lang="en-US" sz="1200" b="0" i="0" u="none" strike="noStrike" kern="1200" cap="none" spc="0" normalizeH="0" baseline="0" noProof="0" err="1">
                <a:ln>
                  <a:noFill/>
                </a:ln>
                <a:solidFill>
                  <a:srgbClr val="666666"/>
                </a:solidFill>
                <a:effectLst/>
                <a:uLnTx/>
                <a:uFillTx/>
                <a:latin typeface="Source Sans Pro" panose="020B0503030403020204" pitchFamily="34" charset="0"/>
                <a:ea typeface="+mn-ea"/>
                <a:cs typeface="+mn-cs"/>
              </a:rPr>
              <a:t>Crossref</a:t>
            </a:r>
            <a:r>
              <a:rPr kumimoji="0" lang="en-US" sz="1200" b="0" i="0" u="none" strike="noStrike" kern="1200" cap="none" spc="0" normalizeH="0" baseline="0" noProof="0">
                <a:ln>
                  <a:noFill/>
                </a:ln>
                <a:solidFill>
                  <a:srgbClr val="666666"/>
                </a:solidFill>
                <a:effectLst/>
                <a:uLnTx/>
                <a:uFillTx/>
                <a:latin typeface="Source Sans Pro" panose="020B0503030403020204" pitchFamily="34" charset="0"/>
                <a:ea typeface="+mn-ea"/>
                <a:cs typeface="+mn-cs"/>
              </a:rPr>
              <a:t>/Unpaywall/Impactstory/Elsevier/Clarivate Analytics</a:t>
            </a:r>
          </a:p>
        </p:txBody>
      </p:sp>
      <p:sp>
        <p:nvSpPr>
          <p:cNvPr id="6" name="Rectangle 5">
            <a:extLst>
              <a:ext uri="{FF2B5EF4-FFF2-40B4-BE49-F238E27FC236}">
                <a16:creationId xmlns:a16="http://schemas.microsoft.com/office/drawing/2014/main" id="{9081F72B-FE45-4FBE-8CB0-62375D425D34}"/>
              </a:ext>
            </a:extLst>
          </p:cNvPr>
          <p:cNvSpPr/>
          <p:nvPr/>
        </p:nvSpPr>
        <p:spPr>
          <a:xfrm>
            <a:off x="1489296" y="5915379"/>
            <a:ext cx="8885101"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Else, H. (2018). How Unpaywall is transforming open science.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Nature,</a:t>
            </a:r>
            <a:r>
              <a:rPr kumimoji="0" lang="en-US"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a:t>
            </a:r>
            <a:r>
              <a:rPr kumimoji="0" lang="en-US" b="0" i="1"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560</a:t>
            </a:r>
            <a:r>
              <a:rPr kumimoji="0" lang="en-US"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(7718), 290-291. doi:10.1038/d41586-018-05968-3</a:t>
            </a:r>
          </a:p>
        </p:txBody>
      </p:sp>
      <p:sp>
        <p:nvSpPr>
          <p:cNvPr id="7" name="Title 4">
            <a:extLst>
              <a:ext uri="{FF2B5EF4-FFF2-40B4-BE49-F238E27FC236}">
                <a16:creationId xmlns:a16="http://schemas.microsoft.com/office/drawing/2014/main" id="{2B58D733-81A8-4EE2-BB34-628B982B5B8D}"/>
              </a:ext>
            </a:extLst>
          </p:cNvPr>
          <p:cNvSpPr txBox="1">
            <a:spLocks/>
          </p:cNvSpPr>
          <p:nvPr/>
        </p:nvSpPr>
        <p:spPr>
          <a:xfrm>
            <a:off x="410092" y="362701"/>
            <a:ext cx="10803303" cy="874407"/>
          </a:xfrm>
          <a:prstGeom prst="rect">
            <a:avLst/>
          </a:prstGeom>
        </p:spPr>
        <p:txBody>
          <a:bodyPr vert="horz" wrap="square" lIns="0" tIns="0" rIns="0" bIns="0" rtlCol="0" anchor="t" anchorCtr="0">
            <a:normAutofit fontScale="97500"/>
          </a:bodyPr>
          <a:lstStyle>
            <a:lvl1pPr>
              <a:lnSpc>
                <a:spcPct val="85000"/>
              </a:lnSpc>
              <a:spcBef>
                <a:spcPct val="0"/>
              </a:spcBef>
              <a:buNone/>
              <a:defRPr lang="en-GB" sz="3000" b="1" spc="10" baseline="0" dirty="0">
                <a:solidFill>
                  <a:schemeClr val="bg1"/>
                </a:solidFill>
                <a:latin typeface="+mj-lt"/>
                <a:ea typeface="+mj-ea"/>
                <a:cs typeface="+mj-cs"/>
              </a:defRPr>
            </a:lvl1pPr>
          </a:lstStyle>
          <a:p>
            <a:r>
              <a:rPr lang="en-US" sz="2800" dirty="0"/>
              <a:t>Web of Science covers both Green and Gold Open Access Versions</a:t>
            </a:r>
            <a:br>
              <a:rPr lang="en-US" dirty="0"/>
            </a:br>
            <a:br>
              <a:rPr lang="en-US" dirty="0"/>
            </a:br>
            <a:endParaRPr lang="en-US" dirty="0"/>
          </a:p>
        </p:txBody>
      </p:sp>
      <p:pic>
        <p:nvPicPr>
          <p:cNvPr id="8" name="Picture 7">
            <a:extLst>
              <a:ext uri="{FF2B5EF4-FFF2-40B4-BE49-F238E27FC236}">
                <a16:creationId xmlns:a16="http://schemas.microsoft.com/office/drawing/2014/main" id="{BB6E1603-C41B-4F87-B445-D712790CBC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89296" y="1160060"/>
            <a:ext cx="8885101" cy="4460832"/>
          </a:xfrm>
          <a:prstGeom prst="rect">
            <a:avLst/>
          </a:prstGeom>
          <a:ln>
            <a:solidFill>
              <a:schemeClr val="tx1"/>
            </a:solidFill>
          </a:ln>
        </p:spPr>
      </p:pic>
    </p:spTree>
    <p:extLst>
      <p:ext uri="{BB962C8B-B14F-4D97-AF65-F5344CB8AC3E}">
        <p14:creationId xmlns:p14="http://schemas.microsoft.com/office/powerpoint/2010/main" val="3311086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376B8C-24F5-41C4-8A64-51B3AEFD366E}"/>
              </a:ext>
            </a:extLst>
          </p:cNvPr>
          <p:cNvSpPr>
            <a:spLocks noGrp="1"/>
          </p:cNvSpPr>
          <p:nvPr>
            <p:ph type="sldNum" sz="quarter" idx="10"/>
          </p:nvPr>
        </p:nvSpPr>
        <p:spPr/>
        <p:txBody>
          <a:bodyPr/>
          <a:lstStyle/>
          <a:p>
            <a:fld id="{ACE40072-2050-E24D-B430-547640EDA0F9}" type="slidenum">
              <a:rPr lang="en-GB" smtClean="0"/>
              <a:pPr/>
              <a:t>17</a:t>
            </a:fld>
            <a:endParaRPr lang="en-GB"/>
          </a:p>
        </p:txBody>
      </p:sp>
      <p:sp>
        <p:nvSpPr>
          <p:cNvPr id="3" name="Title 2">
            <a:extLst>
              <a:ext uri="{FF2B5EF4-FFF2-40B4-BE49-F238E27FC236}">
                <a16:creationId xmlns:a16="http://schemas.microsoft.com/office/drawing/2014/main" id="{121BFC84-B548-456A-ADD4-72CFD956B303}"/>
              </a:ext>
            </a:extLst>
          </p:cNvPr>
          <p:cNvSpPr>
            <a:spLocks noGrp="1"/>
          </p:cNvSpPr>
          <p:nvPr>
            <p:ph type="title"/>
          </p:nvPr>
        </p:nvSpPr>
        <p:spPr>
          <a:xfrm>
            <a:off x="379937" y="349368"/>
            <a:ext cx="8516413" cy="356251"/>
          </a:xfrm>
        </p:spPr>
        <p:txBody>
          <a:bodyPr/>
          <a:lstStyle/>
          <a:p>
            <a:r>
              <a:rPr lang="en-US" sz="2700" dirty="0"/>
              <a:t>Open Access content in Slovak papers</a:t>
            </a:r>
          </a:p>
        </p:txBody>
      </p:sp>
      <p:graphicFrame>
        <p:nvGraphicFramePr>
          <p:cNvPr id="8" name="Chart 7">
            <a:extLst>
              <a:ext uri="{FF2B5EF4-FFF2-40B4-BE49-F238E27FC236}">
                <a16:creationId xmlns:a16="http://schemas.microsoft.com/office/drawing/2014/main" id="{A3DD3CDF-7A0A-4CE6-9C16-9C4F6D5E2B9D}"/>
              </a:ext>
            </a:extLst>
          </p:cNvPr>
          <p:cNvGraphicFramePr>
            <a:graphicFrameLocks/>
          </p:cNvGraphicFramePr>
          <p:nvPr>
            <p:extLst>
              <p:ext uri="{D42A27DB-BD31-4B8C-83A1-F6EECF244321}">
                <p14:modId xmlns:p14="http://schemas.microsoft.com/office/powerpoint/2010/main" val="3058005095"/>
              </p:ext>
            </p:extLst>
          </p:nvPr>
        </p:nvGraphicFramePr>
        <p:xfrm>
          <a:off x="493138" y="1705969"/>
          <a:ext cx="8517512" cy="4053385"/>
        </p:xfrm>
        <a:graphic>
          <a:graphicData uri="http://schemas.openxmlformats.org/drawingml/2006/chart">
            <c:chart xmlns:c="http://schemas.openxmlformats.org/drawingml/2006/chart" xmlns:r="http://schemas.openxmlformats.org/officeDocument/2006/relationships" r:id="rId2"/>
          </a:graphicData>
        </a:graphic>
      </p:graphicFrame>
      <p:pic>
        <p:nvPicPr>
          <p:cNvPr id="11" name="Picture 10">
            <a:extLst>
              <a:ext uri="{FF2B5EF4-FFF2-40B4-BE49-F238E27FC236}">
                <a16:creationId xmlns:a16="http://schemas.microsoft.com/office/drawing/2014/main" id="{E7A538D5-B428-42DB-8F1C-49BB80A49F1D}"/>
              </a:ext>
            </a:extLst>
          </p:cNvPr>
          <p:cNvPicPr>
            <a:picLocks noChangeAspect="1"/>
          </p:cNvPicPr>
          <p:nvPr/>
        </p:nvPicPr>
        <p:blipFill>
          <a:blip r:embed="rId3"/>
          <a:stretch>
            <a:fillRect/>
          </a:stretch>
        </p:blipFill>
        <p:spPr>
          <a:xfrm>
            <a:off x="9040813" y="2203473"/>
            <a:ext cx="2815570" cy="2451054"/>
          </a:xfrm>
          <a:prstGeom prst="rect">
            <a:avLst/>
          </a:prstGeom>
          <a:ln w="22225">
            <a:solidFill>
              <a:srgbClr val="00B050"/>
            </a:solidFill>
          </a:ln>
          <a:effectLst>
            <a:glow rad="127000">
              <a:srgbClr val="00B050">
                <a:alpha val="36000"/>
              </a:srgbClr>
            </a:glow>
          </a:effectLst>
        </p:spPr>
      </p:pic>
      <p:sp>
        <p:nvSpPr>
          <p:cNvPr id="12" name="TextBox 11">
            <a:extLst>
              <a:ext uri="{FF2B5EF4-FFF2-40B4-BE49-F238E27FC236}">
                <a16:creationId xmlns:a16="http://schemas.microsoft.com/office/drawing/2014/main" id="{F7790513-55E8-43F6-8C05-539B81BEEFF6}"/>
              </a:ext>
            </a:extLst>
          </p:cNvPr>
          <p:cNvSpPr txBox="1"/>
          <p:nvPr/>
        </p:nvSpPr>
        <p:spPr>
          <a:xfrm>
            <a:off x="1012875" y="1093115"/>
            <a:ext cx="7883476" cy="584775"/>
          </a:xfrm>
          <a:prstGeom prst="rect">
            <a:avLst/>
          </a:prstGeom>
          <a:noFill/>
        </p:spPr>
        <p:txBody>
          <a:bodyPr wrap="square" rtlCol="0">
            <a:spAutoFit/>
          </a:bodyPr>
          <a:lstStyle/>
          <a:p>
            <a:r>
              <a:rPr lang="en-US" sz="3200" b="1" dirty="0">
                <a:solidFill>
                  <a:schemeClr val="tx2"/>
                </a:solidFill>
              </a:rPr>
              <a:t>20,7% of Open Access publications since 1990</a:t>
            </a:r>
          </a:p>
        </p:txBody>
      </p:sp>
    </p:spTree>
    <p:extLst>
      <p:ext uri="{BB962C8B-B14F-4D97-AF65-F5344CB8AC3E}">
        <p14:creationId xmlns:p14="http://schemas.microsoft.com/office/powerpoint/2010/main" val="3997489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320C84-9BEA-8340-B217-86D34D5D8E0D}"/>
              </a:ext>
            </a:extLst>
          </p:cNvPr>
          <p:cNvSpPr>
            <a:spLocks noGrp="1"/>
          </p:cNvSpPr>
          <p:nvPr>
            <p:ph type="body" sz="quarter" idx="10"/>
          </p:nvPr>
        </p:nvSpPr>
        <p:spPr>
          <a:xfrm>
            <a:off x="1351168" y="2532856"/>
            <a:ext cx="9489664" cy="1792288"/>
          </a:xfrm>
        </p:spPr>
        <p:txBody>
          <a:bodyPr/>
          <a:lstStyle/>
          <a:p>
            <a:pPr lvl="0"/>
            <a:r>
              <a:rPr lang="en-GB" sz="4800" dirty="0">
                <a:solidFill>
                  <a:srgbClr val="000000"/>
                </a:solidFill>
              </a:rPr>
              <a:t>Access to Full Text</a:t>
            </a:r>
            <a:endParaRPr lang="en-US" sz="4800" dirty="0">
              <a:solidFill>
                <a:srgbClr val="000000"/>
              </a:solidFill>
            </a:endParaRPr>
          </a:p>
        </p:txBody>
      </p:sp>
    </p:spTree>
    <p:extLst>
      <p:ext uri="{BB962C8B-B14F-4D97-AF65-F5344CB8AC3E}">
        <p14:creationId xmlns:p14="http://schemas.microsoft.com/office/powerpoint/2010/main" val="3549213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81FBE4B-DBCF-4649-A2B8-C8D3CAF9C569}"/>
              </a:ext>
            </a:extLst>
          </p:cNvPr>
          <p:cNvSpPr>
            <a:spLocks noGrp="1"/>
          </p:cNvSpPr>
          <p:nvPr>
            <p:ph type="sldNum" sz="quarter" idx="10"/>
          </p:nvPr>
        </p:nvSpPr>
        <p:spPr>
          <a:prstGeom prst="rect">
            <a:avLst/>
          </a:prstGeom>
        </p:spPr>
        <p:txBody>
          <a:bodyPr/>
          <a:lstStyle/>
          <a:p>
            <a:fld id="{ACE40072-2050-E24D-B430-547640EDA0F9}" type="slidenum">
              <a:rPr lang="en-GB" smtClean="0"/>
              <a:pPr/>
              <a:t>19</a:t>
            </a:fld>
            <a:endParaRPr lang="en-GB"/>
          </a:p>
        </p:txBody>
      </p:sp>
      <p:sp>
        <p:nvSpPr>
          <p:cNvPr id="12" name="Text Placeholder 11">
            <a:extLst>
              <a:ext uri="{FF2B5EF4-FFF2-40B4-BE49-F238E27FC236}">
                <a16:creationId xmlns:a16="http://schemas.microsoft.com/office/drawing/2014/main" id="{F5B43F73-0863-4E18-B8F7-6B52D53A6115}"/>
              </a:ext>
            </a:extLst>
          </p:cNvPr>
          <p:cNvSpPr>
            <a:spLocks noGrp="1"/>
          </p:cNvSpPr>
          <p:nvPr>
            <p:ph type="body" sz="quarter" idx="17"/>
          </p:nvPr>
        </p:nvSpPr>
        <p:spPr>
          <a:xfrm>
            <a:off x="234820" y="187453"/>
            <a:ext cx="11332340" cy="778648"/>
          </a:xfrm>
        </p:spPr>
        <p:txBody>
          <a:bodyPr/>
          <a:lstStyle/>
          <a:p>
            <a:pPr>
              <a:lnSpc>
                <a:spcPct val="100000"/>
              </a:lnSpc>
            </a:pPr>
            <a:r>
              <a:rPr lang="en-GB" sz="2800" b="1" dirty="0"/>
              <a:t>The path to Full Text</a:t>
            </a:r>
            <a:endParaRPr lang="en-US" sz="2800" b="1" dirty="0"/>
          </a:p>
        </p:txBody>
      </p:sp>
      <p:pic>
        <p:nvPicPr>
          <p:cNvPr id="8" name="Picture 7">
            <a:extLst>
              <a:ext uri="{FF2B5EF4-FFF2-40B4-BE49-F238E27FC236}">
                <a16:creationId xmlns:a16="http://schemas.microsoft.com/office/drawing/2014/main" id="{46230694-39AC-D241-B81E-376E45C11BA8}"/>
              </a:ext>
            </a:extLst>
          </p:cNvPr>
          <p:cNvPicPr>
            <a:picLocks noChangeAspect="1"/>
          </p:cNvPicPr>
          <p:nvPr/>
        </p:nvPicPr>
        <p:blipFill>
          <a:blip r:embed="rId2"/>
          <a:stretch>
            <a:fillRect/>
          </a:stretch>
        </p:blipFill>
        <p:spPr>
          <a:xfrm>
            <a:off x="2339547" y="1613729"/>
            <a:ext cx="7512907" cy="432689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34211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67BAF-349B-4D6F-96C0-9F1A1446441C}"/>
              </a:ext>
            </a:extLst>
          </p:cNvPr>
          <p:cNvSpPr>
            <a:spLocks noGrp="1"/>
          </p:cNvSpPr>
          <p:nvPr>
            <p:ph type="title"/>
          </p:nvPr>
        </p:nvSpPr>
        <p:spPr/>
        <p:txBody>
          <a:bodyPr/>
          <a:lstStyle/>
          <a:p>
            <a:r>
              <a:rPr lang="en-GB"/>
              <a:t>What powers the Web of Science Group?</a:t>
            </a:r>
          </a:p>
        </p:txBody>
      </p:sp>
      <p:sp>
        <p:nvSpPr>
          <p:cNvPr id="3" name="Text Placeholder 2">
            <a:extLst>
              <a:ext uri="{FF2B5EF4-FFF2-40B4-BE49-F238E27FC236}">
                <a16:creationId xmlns:a16="http://schemas.microsoft.com/office/drawing/2014/main" id="{DB6800AA-8C8F-4CD9-A58B-D474B4E7CDB9}"/>
              </a:ext>
            </a:extLst>
          </p:cNvPr>
          <p:cNvSpPr>
            <a:spLocks noGrp="1"/>
          </p:cNvSpPr>
          <p:nvPr>
            <p:ph type="body" sz="quarter" idx="15"/>
          </p:nvPr>
        </p:nvSpPr>
        <p:spPr/>
        <p:txBody>
          <a:bodyPr/>
          <a:lstStyle/>
          <a:p>
            <a:r>
              <a:rPr lang="en-GB"/>
              <a:t>Comprehensive content</a:t>
            </a:r>
          </a:p>
        </p:txBody>
      </p:sp>
      <p:sp>
        <p:nvSpPr>
          <p:cNvPr id="4" name="Slide Number Placeholder 3">
            <a:extLst>
              <a:ext uri="{FF2B5EF4-FFF2-40B4-BE49-F238E27FC236}">
                <a16:creationId xmlns:a16="http://schemas.microsoft.com/office/drawing/2014/main" id="{09EF4586-3671-4537-8DFA-1654983CED09}"/>
              </a:ext>
            </a:extLst>
          </p:cNvPr>
          <p:cNvSpPr>
            <a:spLocks noGrp="1"/>
          </p:cNvSpPr>
          <p:nvPr>
            <p:ph type="sldNum" sz="quarter" idx="10"/>
          </p:nvPr>
        </p:nvSpPr>
        <p:spPr/>
        <p:txBody>
          <a:bodyPr/>
          <a:lstStyle/>
          <a:p>
            <a:fld id="{ACE40072-2050-E24D-B430-547640EDA0F9}" type="slidenum">
              <a:rPr lang="en-GB" smtClean="0"/>
              <a:pPr/>
              <a:t>2</a:t>
            </a:fld>
            <a:endParaRPr lang="en-GB"/>
          </a:p>
        </p:txBody>
      </p:sp>
      <p:pic>
        <p:nvPicPr>
          <p:cNvPr id="15" name="Picture 14">
            <a:extLst>
              <a:ext uri="{FF2B5EF4-FFF2-40B4-BE49-F238E27FC236}">
                <a16:creationId xmlns:a16="http://schemas.microsoft.com/office/drawing/2014/main" id="{02896877-9DD2-4E08-A933-DCCD054AFC5D}"/>
              </a:ext>
            </a:extLst>
          </p:cNvPr>
          <p:cNvPicPr>
            <a:picLocks noChangeAspect="1"/>
          </p:cNvPicPr>
          <p:nvPr/>
        </p:nvPicPr>
        <p:blipFill rotWithShape="1">
          <a:blip r:embed="rId2"/>
          <a:srcRect l="4697" b="4398"/>
          <a:stretch/>
        </p:blipFill>
        <p:spPr>
          <a:xfrm>
            <a:off x="892260" y="1657308"/>
            <a:ext cx="3941243" cy="4181883"/>
          </a:xfrm>
          <a:prstGeom prst="rect">
            <a:avLst/>
          </a:prstGeom>
        </p:spPr>
      </p:pic>
      <p:sp>
        <p:nvSpPr>
          <p:cNvPr id="16" name="TextBox 15">
            <a:extLst>
              <a:ext uri="{FF2B5EF4-FFF2-40B4-BE49-F238E27FC236}">
                <a16:creationId xmlns:a16="http://schemas.microsoft.com/office/drawing/2014/main" id="{3AFE1BFA-2C7B-4A4A-B730-CCD7772BC3E4}"/>
              </a:ext>
            </a:extLst>
          </p:cNvPr>
          <p:cNvSpPr txBox="1"/>
          <p:nvPr/>
        </p:nvSpPr>
        <p:spPr>
          <a:xfrm>
            <a:off x="5689832" y="1380309"/>
            <a:ext cx="1842791" cy="553998"/>
          </a:xfrm>
          <a:prstGeom prst="rect">
            <a:avLst/>
          </a:prstGeom>
          <a:noFill/>
        </p:spPr>
        <p:txBody>
          <a:bodyPr wrap="square" lIns="0" tIns="0" rIns="0" bIns="0" rtlCol="0">
            <a:spAutoFit/>
          </a:bodyPr>
          <a:lstStyle/>
          <a:p>
            <a:r>
              <a:rPr lang="en-GB" sz="3600" b="1" spc="20">
                <a:solidFill>
                  <a:schemeClr val="tx2"/>
                </a:solidFill>
              </a:rPr>
              <a:t>254</a:t>
            </a:r>
          </a:p>
        </p:txBody>
      </p:sp>
      <p:sp>
        <p:nvSpPr>
          <p:cNvPr id="17" name="Text Placeholder 32">
            <a:extLst>
              <a:ext uri="{FF2B5EF4-FFF2-40B4-BE49-F238E27FC236}">
                <a16:creationId xmlns:a16="http://schemas.microsoft.com/office/drawing/2014/main" id="{2F9D5115-855B-4740-8095-B47D164D6CEC}"/>
              </a:ext>
            </a:extLst>
          </p:cNvPr>
          <p:cNvSpPr txBox="1">
            <a:spLocks/>
          </p:cNvSpPr>
          <p:nvPr/>
        </p:nvSpPr>
        <p:spPr>
          <a:xfrm>
            <a:off x="5689832" y="1932985"/>
            <a:ext cx="3206643" cy="193899"/>
          </a:xfrm>
          <a:prstGeom prst="rect">
            <a:avLst/>
          </a:prstGeom>
        </p:spPr>
        <p:txBody>
          <a:bodyPr vert="horz" wrap="square" lIns="0" tIns="0" rIns="0" bIns="0" numCol="1" rtlCol="0">
            <a:spAutoFit/>
          </a:bodyPr>
          <a:lstStyle>
            <a:lvl1pPr marL="0" indent="0" algn="l" defTabSz="914377" rtl="0" eaLnBrk="1" latinLnBrk="0" hangingPunct="1">
              <a:lnSpc>
                <a:spcPct val="90000"/>
              </a:lnSpc>
              <a:spcBef>
                <a:spcPts val="0"/>
              </a:spcBef>
              <a:spcAft>
                <a:spcPts val="600"/>
              </a:spcAft>
              <a:buFont typeface="Arial" panose="020B0604020202020204" pitchFamily="34" charset="0"/>
              <a:buNone/>
              <a:defRPr sz="1800" b="1" kern="1200" spc="40" baseline="0">
                <a:solidFill>
                  <a:schemeClr val="bg1"/>
                </a:solidFill>
                <a:latin typeface="+mn-lt"/>
                <a:ea typeface="+mn-ea"/>
                <a:cs typeface="+mn-cs"/>
              </a:defRPr>
            </a:lvl1pPr>
            <a:lvl2pPr marL="180000" indent="-180000" algn="l" defTabSz="914377" rtl="0" eaLnBrk="1" latinLnBrk="0" hangingPunct="1">
              <a:lnSpc>
                <a:spcPct val="90000"/>
              </a:lnSpc>
              <a:spcBef>
                <a:spcPts val="0"/>
              </a:spcBef>
              <a:spcAft>
                <a:spcPts val="600"/>
              </a:spcAft>
              <a:buFont typeface="Arial" panose="020B0604020202020204" pitchFamily="34" charset="0"/>
              <a:buChar char="•"/>
              <a:defRPr sz="1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GB"/>
              <a:t>Subject categories</a:t>
            </a:r>
          </a:p>
        </p:txBody>
      </p:sp>
      <p:sp>
        <p:nvSpPr>
          <p:cNvPr id="18" name="TextBox 17">
            <a:extLst>
              <a:ext uri="{FF2B5EF4-FFF2-40B4-BE49-F238E27FC236}">
                <a16:creationId xmlns:a16="http://schemas.microsoft.com/office/drawing/2014/main" id="{5CE27B7B-9783-4611-8DD0-4C1721A51BCE}"/>
              </a:ext>
            </a:extLst>
          </p:cNvPr>
          <p:cNvSpPr txBox="1"/>
          <p:nvPr/>
        </p:nvSpPr>
        <p:spPr>
          <a:xfrm>
            <a:off x="5689832" y="2579988"/>
            <a:ext cx="2743200" cy="553998"/>
          </a:xfrm>
          <a:prstGeom prst="rect">
            <a:avLst/>
          </a:prstGeom>
          <a:noFill/>
        </p:spPr>
        <p:txBody>
          <a:bodyPr wrap="square" lIns="0" tIns="0" rIns="0" bIns="0" rtlCol="0">
            <a:spAutoFit/>
          </a:bodyPr>
          <a:lstStyle/>
          <a:p>
            <a:r>
              <a:rPr lang="en-GB" sz="3600" b="1" spc="20">
                <a:solidFill>
                  <a:schemeClr val="tx2"/>
                </a:solidFill>
              </a:rPr>
              <a:t>34,200+</a:t>
            </a:r>
          </a:p>
        </p:txBody>
      </p:sp>
      <p:sp>
        <p:nvSpPr>
          <p:cNvPr id="19" name="Text Placeholder 32">
            <a:extLst>
              <a:ext uri="{FF2B5EF4-FFF2-40B4-BE49-F238E27FC236}">
                <a16:creationId xmlns:a16="http://schemas.microsoft.com/office/drawing/2014/main" id="{1C6E8A45-43BD-4111-963B-D11043BB693E}"/>
              </a:ext>
            </a:extLst>
          </p:cNvPr>
          <p:cNvSpPr txBox="1">
            <a:spLocks/>
          </p:cNvSpPr>
          <p:nvPr/>
        </p:nvSpPr>
        <p:spPr>
          <a:xfrm>
            <a:off x="5689831" y="3132664"/>
            <a:ext cx="1842791" cy="387798"/>
          </a:xfrm>
          <a:prstGeom prst="rect">
            <a:avLst/>
          </a:prstGeom>
        </p:spPr>
        <p:txBody>
          <a:bodyPr vert="horz" wrap="square" lIns="0" tIns="0" rIns="0" bIns="0" numCol="1" rtlCol="0">
            <a:spAutoFit/>
          </a:bodyPr>
          <a:lstStyle>
            <a:lvl1pPr marL="0" indent="0" algn="l" defTabSz="914377" rtl="0" eaLnBrk="1" latinLnBrk="0" hangingPunct="1">
              <a:lnSpc>
                <a:spcPct val="90000"/>
              </a:lnSpc>
              <a:spcBef>
                <a:spcPts val="0"/>
              </a:spcBef>
              <a:spcAft>
                <a:spcPts val="600"/>
              </a:spcAft>
              <a:buFont typeface="Arial" panose="020B0604020202020204" pitchFamily="34" charset="0"/>
              <a:buNone/>
              <a:defRPr sz="1800" b="1" kern="1200" spc="40" baseline="0">
                <a:solidFill>
                  <a:schemeClr val="bg1"/>
                </a:solidFill>
                <a:latin typeface="+mn-lt"/>
                <a:ea typeface="+mn-ea"/>
                <a:cs typeface="+mn-cs"/>
              </a:defRPr>
            </a:lvl1pPr>
            <a:lvl2pPr marL="180000" indent="-180000" algn="l" defTabSz="914377" rtl="0" eaLnBrk="1" latinLnBrk="0" hangingPunct="1">
              <a:lnSpc>
                <a:spcPct val="90000"/>
              </a:lnSpc>
              <a:spcBef>
                <a:spcPts val="0"/>
              </a:spcBef>
              <a:spcAft>
                <a:spcPts val="600"/>
              </a:spcAft>
              <a:buFont typeface="Arial" panose="020B0604020202020204" pitchFamily="34" charset="0"/>
              <a:buChar char="•"/>
              <a:defRPr sz="1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GB"/>
              <a:t>Total journals across the full platform</a:t>
            </a:r>
          </a:p>
        </p:txBody>
      </p:sp>
      <p:sp>
        <p:nvSpPr>
          <p:cNvPr id="20" name="TextBox 19">
            <a:extLst>
              <a:ext uri="{FF2B5EF4-FFF2-40B4-BE49-F238E27FC236}">
                <a16:creationId xmlns:a16="http://schemas.microsoft.com/office/drawing/2014/main" id="{BBAEDD93-8028-40B9-AAA9-35AF9CCB1FC7}"/>
              </a:ext>
            </a:extLst>
          </p:cNvPr>
          <p:cNvSpPr txBox="1"/>
          <p:nvPr/>
        </p:nvSpPr>
        <p:spPr>
          <a:xfrm>
            <a:off x="5689833" y="3853246"/>
            <a:ext cx="1842791" cy="553998"/>
          </a:xfrm>
          <a:prstGeom prst="rect">
            <a:avLst/>
          </a:prstGeom>
          <a:noFill/>
        </p:spPr>
        <p:txBody>
          <a:bodyPr wrap="square" lIns="0" tIns="0" rIns="0" bIns="0" rtlCol="0">
            <a:spAutoFit/>
          </a:bodyPr>
          <a:lstStyle/>
          <a:p>
            <a:r>
              <a:rPr lang="en-GB" sz="3600" b="1" spc="20">
                <a:solidFill>
                  <a:schemeClr val="tx2"/>
                </a:solidFill>
              </a:rPr>
              <a:t>21,000</a:t>
            </a:r>
          </a:p>
        </p:txBody>
      </p:sp>
      <p:sp>
        <p:nvSpPr>
          <p:cNvPr id="21" name="Text Placeholder 32">
            <a:extLst>
              <a:ext uri="{FF2B5EF4-FFF2-40B4-BE49-F238E27FC236}">
                <a16:creationId xmlns:a16="http://schemas.microsoft.com/office/drawing/2014/main" id="{2DD261E2-8806-4D24-8E7A-1ABE93CE7640}"/>
              </a:ext>
            </a:extLst>
          </p:cNvPr>
          <p:cNvSpPr txBox="1">
            <a:spLocks/>
          </p:cNvSpPr>
          <p:nvPr/>
        </p:nvSpPr>
        <p:spPr>
          <a:xfrm>
            <a:off x="5689833" y="4405922"/>
            <a:ext cx="3206643" cy="387798"/>
          </a:xfrm>
          <a:prstGeom prst="rect">
            <a:avLst/>
          </a:prstGeom>
        </p:spPr>
        <p:txBody>
          <a:bodyPr vert="horz" wrap="square" lIns="0" tIns="0" rIns="0" bIns="0" numCol="1" rtlCol="0">
            <a:spAutoFit/>
          </a:bodyPr>
          <a:lstStyle>
            <a:lvl1pPr marL="0" indent="0" algn="l" defTabSz="914377" rtl="0" eaLnBrk="1" latinLnBrk="0" hangingPunct="1">
              <a:lnSpc>
                <a:spcPct val="90000"/>
              </a:lnSpc>
              <a:spcBef>
                <a:spcPts val="0"/>
              </a:spcBef>
              <a:spcAft>
                <a:spcPts val="600"/>
              </a:spcAft>
              <a:buFont typeface="Arial" panose="020B0604020202020204" pitchFamily="34" charset="0"/>
              <a:buNone/>
              <a:defRPr sz="1800" b="1" kern="1200" spc="40" baseline="0">
                <a:solidFill>
                  <a:schemeClr val="bg1"/>
                </a:solidFill>
                <a:latin typeface="+mn-lt"/>
                <a:ea typeface="+mn-ea"/>
                <a:cs typeface="+mn-cs"/>
              </a:defRPr>
            </a:lvl1pPr>
            <a:lvl2pPr marL="180000" indent="-180000" algn="l" defTabSz="914377" rtl="0" eaLnBrk="1" latinLnBrk="0" hangingPunct="1">
              <a:lnSpc>
                <a:spcPct val="90000"/>
              </a:lnSpc>
              <a:spcBef>
                <a:spcPts val="0"/>
              </a:spcBef>
              <a:spcAft>
                <a:spcPts val="600"/>
              </a:spcAft>
              <a:buFont typeface="Arial" panose="020B0604020202020204" pitchFamily="34" charset="0"/>
              <a:buChar char="•"/>
              <a:defRPr sz="1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GB" dirty="0"/>
              <a:t>Total journals in select </a:t>
            </a:r>
            <a:br>
              <a:rPr lang="en-GB" dirty="0"/>
            </a:br>
            <a:r>
              <a:rPr lang="en-GB" dirty="0"/>
              <a:t>Web of Science </a:t>
            </a:r>
            <a:r>
              <a:rPr lang="en-GB" i="1" dirty="0"/>
              <a:t>Core Collection</a:t>
            </a:r>
            <a:endParaRPr lang="en-GB" dirty="0"/>
          </a:p>
        </p:txBody>
      </p:sp>
      <p:sp>
        <p:nvSpPr>
          <p:cNvPr id="22" name="TextBox 21">
            <a:extLst>
              <a:ext uri="{FF2B5EF4-FFF2-40B4-BE49-F238E27FC236}">
                <a16:creationId xmlns:a16="http://schemas.microsoft.com/office/drawing/2014/main" id="{190E089C-111D-43CB-A95A-C3D46C779391}"/>
              </a:ext>
            </a:extLst>
          </p:cNvPr>
          <p:cNvSpPr txBox="1"/>
          <p:nvPr/>
        </p:nvSpPr>
        <p:spPr>
          <a:xfrm>
            <a:off x="5689833" y="5052925"/>
            <a:ext cx="2743200" cy="553998"/>
          </a:xfrm>
          <a:prstGeom prst="rect">
            <a:avLst/>
          </a:prstGeom>
          <a:noFill/>
        </p:spPr>
        <p:txBody>
          <a:bodyPr wrap="square" lIns="0" tIns="0" rIns="0" bIns="0" rtlCol="0">
            <a:spAutoFit/>
          </a:bodyPr>
          <a:lstStyle/>
          <a:p>
            <a:r>
              <a:rPr lang="en-GB" sz="3600" b="1" spc="20">
                <a:solidFill>
                  <a:schemeClr val="tx2"/>
                </a:solidFill>
              </a:rPr>
              <a:t>155 Million</a:t>
            </a:r>
          </a:p>
        </p:txBody>
      </p:sp>
      <p:sp>
        <p:nvSpPr>
          <p:cNvPr id="23" name="Text Placeholder 32">
            <a:extLst>
              <a:ext uri="{FF2B5EF4-FFF2-40B4-BE49-F238E27FC236}">
                <a16:creationId xmlns:a16="http://schemas.microsoft.com/office/drawing/2014/main" id="{0DB7C4E7-6137-4EF7-81B6-375916BDA32A}"/>
              </a:ext>
            </a:extLst>
          </p:cNvPr>
          <p:cNvSpPr txBox="1">
            <a:spLocks/>
          </p:cNvSpPr>
          <p:nvPr/>
        </p:nvSpPr>
        <p:spPr>
          <a:xfrm>
            <a:off x="5689832" y="5605601"/>
            <a:ext cx="1842791" cy="581698"/>
          </a:xfrm>
          <a:prstGeom prst="rect">
            <a:avLst/>
          </a:prstGeom>
        </p:spPr>
        <p:txBody>
          <a:bodyPr vert="horz" wrap="square" lIns="0" tIns="0" rIns="0" bIns="0" numCol="1" rtlCol="0">
            <a:spAutoFit/>
          </a:bodyPr>
          <a:lstStyle>
            <a:lvl1pPr marL="0" indent="0" algn="l" defTabSz="914377" rtl="0" eaLnBrk="1" latinLnBrk="0" hangingPunct="1">
              <a:lnSpc>
                <a:spcPct val="90000"/>
              </a:lnSpc>
              <a:spcBef>
                <a:spcPts val="0"/>
              </a:spcBef>
              <a:spcAft>
                <a:spcPts val="600"/>
              </a:spcAft>
              <a:buFont typeface="Arial" panose="020B0604020202020204" pitchFamily="34" charset="0"/>
              <a:buNone/>
              <a:defRPr sz="1800" b="1" kern="1200" spc="40" baseline="0">
                <a:solidFill>
                  <a:schemeClr val="bg1"/>
                </a:solidFill>
                <a:latin typeface="+mn-lt"/>
                <a:ea typeface="+mn-ea"/>
                <a:cs typeface="+mn-cs"/>
              </a:defRPr>
            </a:lvl1pPr>
            <a:lvl2pPr marL="180000" indent="-180000" algn="l" defTabSz="914377" rtl="0" eaLnBrk="1" latinLnBrk="0" hangingPunct="1">
              <a:lnSpc>
                <a:spcPct val="90000"/>
              </a:lnSpc>
              <a:spcBef>
                <a:spcPts val="0"/>
              </a:spcBef>
              <a:spcAft>
                <a:spcPts val="600"/>
              </a:spcAft>
              <a:buFont typeface="Arial" panose="020B0604020202020204" pitchFamily="34" charset="0"/>
              <a:buChar char="•"/>
              <a:defRPr sz="1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GB"/>
              <a:t>Record – patents, data sets, articles, and proceedings</a:t>
            </a:r>
          </a:p>
        </p:txBody>
      </p:sp>
      <p:sp>
        <p:nvSpPr>
          <p:cNvPr id="24" name="TextBox 23">
            <a:extLst>
              <a:ext uri="{FF2B5EF4-FFF2-40B4-BE49-F238E27FC236}">
                <a16:creationId xmlns:a16="http://schemas.microsoft.com/office/drawing/2014/main" id="{10F95359-9605-4698-ADAB-86A83A0ED037}"/>
              </a:ext>
            </a:extLst>
          </p:cNvPr>
          <p:cNvSpPr txBox="1"/>
          <p:nvPr/>
        </p:nvSpPr>
        <p:spPr>
          <a:xfrm>
            <a:off x="8312716" y="1380309"/>
            <a:ext cx="2743201" cy="553998"/>
          </a:xfrm>
          <a:prstGeom prst="rect">
            <a:avLst/>
          </a:prstGeom>
          <a:noFill/>
        </p:spPr>
        <p:txBody>
          <a:bodyPr wrap="square" lIns="0" tIns="0" rIns="0" bIns="0" rtlCol="0">
            <a:spAutoFit/>
          </a:bodyPr>
          <a:lstStyle/>
          <a:p>
            <a:r>
              <a:rPr lang="en-GB" sz="3600" b="1" spc="20">
                <a:solidFill>
                  <a:schemeClr val="tx2"/>
                </a:solidFill>
              </a:rPr>
              <a:t>1.6 Billion</a:t>
            </a:r>
          </a:p>
        </p:txBody>
      </p:sp>
      <p:sp>
        <p:nvSpPr>
          <p:cNvPr id="25" name="TextBox 24">
            <a:extLst>
              <a:ext uri="{FF2B5EF4-FFF2-40B4-BE49-F238E27FC236}">
                <a16:creationId xmlns:a16="http://schemas.microsoft.com/office/drawing/2014/main" id="{4EBA899E-744B-44E9-8394-6E714C9391F6}"/>
              </a:ext>
            </a:extLst>
          </p:cNvPr>
          <p:cNvSpPr txBox="1"/>
          <p:nvPr/>
        </p:nvSpPr>
        <p:spPr>
          <a:xfrm>
            <a:off x="8312715" y="2579988"/>
            <a:ext cx="3471297" cy="553998"/>
          </a:xfrm>
          <a:prstGeom prst="rect">
            <a:avLst/>
          </a:prstGeom>
          <a:noFill/>
        </p:spPr>
        <p:txBody>
          <a:bodyPr wrap="square" lIns="0" tIns="0" rIns="0" bIns="0" rtlCol="0">
            <a:spAutoFit/>
          </a:bodyPr>
          <a:lstStyle/>
          <a:p>
            <a:r>
              <a:rPr lang="en-GB" sz="3600" b="1" spc="20">
                <a:solidFill>
                  <a:schemeClr val="tx2"/>
                </a:solidFill>
              </a:rPr>
              <a:t>11.2 Million</a:t>
            </a:r>
          </a:p>
        </p:txBody>
      </p:sp>
      <p:sp>
        <p:nvSpPr>
          <p:cNvPr id="26" name="Text Placeholder 32">
            <a:extLst>
              <a:ext uri="{FF2B5EF4-FFF2-40B4-BE49-F238E27FC236}">
                <a16:creationId xmlns:a16="http://schemas.microsoft.com/office/drawing/2014/main" id="{013E2BA4-ED60-4780-AAA1-6B4D4AA6C201}"/>
              </a:ext>
            </a:extLst>
          </p:cNvPr>
          <p:cNvSpPr txBox="1">
            <a:spLocks/>
          </p:cNvSpPr>
          <p:nvPr/>
        </p:nvSpPr>
        <p:spPr>
          <a:xfrm>
            <a:off x="8312715" y="3132664"/>
            <a:ext cx="1842791" cy="387798"/>
          </a:xfrm>
          <a:prstGeom prst="rect">
            <a:avLst/>
          </a:prstGeom>
        </p:spPr>
        <p:txBody>
          <a:bodyPr vert="horz" wrap="square" lIns="0" tIns="0" rIns="0" bIns="0" numCol="1" rtlCol="0">
            <a:spAutoFit/>
          </a:bodyPr>
          <a:lstStyle>
            <a:lvl1pPr marL="0" indent="0" algn="l" defTabSz="914377" rtl="0" eaLnBrk="1" latinLnBrk="0" hangingPunct="1">
              <a:lnSpc>
                <a:spcPct val="90000"/>
              </a:lnSpc>
              <a:spcBef>
                <a:spcPts val="0"/>
              </a:spcBef>
              <a:spcAft>
                <a:spcPts val="600"/>
              </a:spcAft>
              <a:buFont typeface="Arial" panose="020B0604020202020204" pitchFamily="34" charset="0"/>
              <a:buNone/>
              <a:defRPr sz="1800" b="1" kern="1200" spc="40" baseline="0">
                <a:solidFill>
                  <a:schemeClr val="bg1"/>
                </a:solidFill>
                <a:latin typeface="+mn-lt"/>
                <a:ea typeface="+mn-ea"/>
                <a:cs typeface="+mn-cs"/>
              </a:defRPr>
            </a:lvl1pPr>
            <a:lvl2pPr marL="180000" indent="-180000" algn="l" defTabSz="914377" rtl="0" eaLnBrk="1" latinLnBrk="0" hangingPunct="1">
              <a:lnSpc>
                <a:spcPct val="90000"/>
              </a:lnSpc>
              <a:spcBef>
                <a:spcPts val="0"/>
              </a:spcBef>
              <a:spcAft>
                <a:spcPts val="600"/>
              </a:spcAft>
              <a:buFont typeface="Arial" panose="020B0604020202020204" pitchFamily="34" charset="0"/>
              <a:buChar char="•"/>
              <a:defRPr sz="1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GB"/>
              <a:t>Records with funding data</a:t>
            </a:r>
          </a:p>
        </p:txBody>
      </p:sp>
      <p:sp>
        <p:nvSpPr>
          <p:cNvPr id="27" name="TextBox 26">
            <a:extLst>
              <a:ext uri="{FF2B5EF4-FFF2-40B4-BE49-F238E27FC236}">
                <a16:creationId xmlns:a16="http://schemas.microsoft.com/office/drawing/2014/main" id="{3E916DDE-7258-459F-AB4F-7E8589C9FACB}"/>
              </a:ext>
            </a:extLst>
          </p:cNvPr>
          <p:cNvSpPr txBox="1"/>
          <p:nvPr/>
        </p:nvSpPr>
        <p:spPr>
          <a:xfrm>
            <a:off x="8312717" y="3853246"/>
            <a:ext cx="2743200" cy="553998"/>
          </a:xfrm>
          <a:prstGeom prst="rect">
            <a:avLst/>
          </a:prstGeom>
          <a:noFill/>
        </p:spPr>
        <p:txBody>
          <a:bodyPr wrap="square" lIns="0" tIns="0" rIns="0" bIns="0" rtlCol="0">
            <a:spAutoFit/>
          </a:bodyPr>
          <a:lstStyle/>
          <a:p>
            <a:r>
              <a:rPr lang="en-GB" sz="3600" b="1" spc="20">
                <a:solidFill>
                  <a:schemeClr val="tx2"/>
                </a:solidFill>
              </a:rPr>
              <a:t>80 Million</a:t>
            </a:r>
          </a:p>
        </p:txBody>
      </p:sp>
      <p:sp>
        <p:nvSpPr>
          <p:cNvPr id="28" name="TextBox 27">
            <a:extLst>
              <a:ext uri="{FF2B5EF4-FFF2-40B4-BE49-F238E27FC236}">
                <a16:creationId xmlns:a16="http://schemas.microsoft.com/office/drawing/2014/main" id="{E2ED6CC4-591F-464A-BEA0-2F32C81C4224}"/>
              </a:ext>
            </a:extLst>
          </p:cNvPr>
          <p:cNvSpPr txBox="1"/>
          <p:nvPr/>
        </p:nvSpPr>
        <p:spPr>
          <a:xfrm>
            <a:off x="8312717" y="5113085"/>
            <a:ext cx="2743200" cy="430887"/>
          </a:xfrm>
          <a:prstGeom prst="rect">
            <a:avLst/>
          </a:prstGeom>
          <a:noFill/>
        </p:spPr>
        <p:txBody>
          <a:bodyPr wrap="square" lIns="0" tIns="0" rIns="0" bIns="0" rtlCol="0">
            <a:spAutoFit/>
          </a:bodyPr>
          <a:lstStyle/>
          <a:p>
            <a:r>
              <a:rPr lang="en-GB" sz="2800" b="1" spc="20" dirty="0">
                <a:solidFill>
                  <a:schemeClr val="tx2"/>
                </a:solidFill>
              </a:rPr>
              <a:t>Archives to 1900</a:t>
            </a:r>
          </a:p>
        </p:txBody>
      </p:sp>
      <p:sp>
        <p:nvSpPr>
          <p:cNvPr id="29" name="Text Placeholder 32">
            <a:extLst>
              <a:ext uri="{FF2B5EF4-FFF2-40B4-BE49-F238E27FC236}">
                <a16:creationId xmlns:a16="http://schemas.microsoft.com/office/drawing/2014/main" id="{37E0EC6D-B04F-4778-91BA-67396FD1BA70}"/>
              </a:ext>
            </a:extLst>
          </p:cNvPr>
          <p:cNvSpPr txBox="1">
            <a:spLocks/>
          </p:cNvSpPr>
          <p:nvPr/>
        </p:nvSpPr>
        <p:spPr>
          <a:xfrm>
            <a:off x="8312716" y="5605601"/>
            <a:ext cx="1842791" cy="387798"/>
          </a:xfrm>
          <a:prstGeom prst="rect">
            <a:avLst/>
          </a:prstGeom>
        </p:spPr>
        <p:txBody>
          <a:bodyPr vert="horz" wrap="square" lIns="0" tIns="0" rIns="0" bIns="0" numCol="1" rtlCol="0">
            <a:spAutoFit/>
          </a:bodyPr>
          <a:lstStyle>
            <a:lvl1pPr marL="0" indent="0" algn="l" defTabSz="914377" rtl="0" eaLnBrk="1" latinLnBrk="0" hangingPunct="1">
              <a:lnSpc>
                <a:spcPct val="90000"/>
              </a:lnSpc>
              <a:spcBef>
                <a:spcPts val="0"/>
              </a:spcBef>
              <a:spcAft>
                <a:spcPts val="600"/>
              </a:spcAft>
              <a:buFont typeface="Arial" panose="020B0604020202020204" pitchFamily="34" charset="0"/>
              <a:buNone/>
              <a:defRPr sz="1800" b="1" kern="1200" spc="40" baseline="0">
                <a:solidFill>
                  <a:schemeClr val="bg1"/>
                </a:solidFill>
                <a:latin typeface="+mn-lt"/>
                <a:ea typeface="+mn-ea"/>
                <a:cs typeface="+mn-cs"/>
              </a:defRPr>
            </a:lvl1pPr>
            <a:lvl2pPr marL="180000" indent="-180000" algn="l" defTabSz="914377" rtl="0" eaLnBrk="1" latinLnBrk="0" hangingPunct="1">
              <a:lnSpc>
                <a:spcPct val="90000"/>
              </a:lnSpc>
              <a:spcBef>
                <a:spcPts val="0"/>
              </a:spcBef>
              <a:spcAft>
                <a:spcPts val="600"/>
              </a:spcAft>
              <a:buFont typeface="Arial" panose="020B0604020202020204" pitchFamily="34" charset="0"/>
              <a:buChar char="•"/>
              <a:defRPr sz="1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GB"/>
              <a:t>With cover-to-cover indexing</a:t>
            </a:r>
          </a:p>
        </p:txBody>
      </p:sp>
      <p:sp>
        <p:nvSpPr>
          <p:cNvPr id="30" name="Text Placeholder 32">
            <a:extLst>
              <a:ext uri="{FF2B5EF4-FFF2-40B4-BE49-F238E27FC236}">
                <a16:creationId xmlns:a16="http://schemas.microsoft.com/office/drawing/2014/main" id="{0622DA4C-D114-4317-8F82-518DFD515614}"/>
              </a:ext>
            </a:extLst>
          </p:cNvPr>
          <p:cNvSpPr txBox="1">
            <a:spLocks/>
          </p:cNvSpPr>
          <p:nvPr/>
        </p:nvSpPr>
        <p:spPr>
          <a:xfrm>
            <a:off x="8312715" y="1897462"/>
            <a:ext cx="3206643" cy="193899"/>
          </a:xfrm>
          <a:prstGeom prst="rect">
            <a:avLst/>
          </a:prstGeom>
        </p:spPr>
        <p:txBody>
          <a:bodyPr vert="horz" wrap="square" lIns="0" tIns="0" rIns="0" bIns="0" numCol="1" rtlCol="0">
            <a:spAutoFit/>
          </a:bodyPr>
          <a:lstStyle>
            <a:lvl1pPr marL="0" indent="0" algn="l" defTabSz="914377" rtl="0" eaLnBrk="1" latinLnBrk="0" hangingPunct="1">
              <a:lnSpc>
                <a:spcPct val="90000"/>
              </a:lnSpc>
              <a:spcBef>
                <a:spcPts val="0"/>
              </a:spcBef>
              <a:spcAft>
                <a:spcPts val="600"/>
              </a:spcAft>
              <a:buFont typeface="Arial" panose="020B0604020202020204" pitchFamily="34" charset="0"/>
              <a:buNone/>
              <a:defRPr sz="1800" b="1" kern="1200" spc="40" baseline="0">
                <a:solidFill>
                  <a:schemeClr val="bg1"/>
                </a:solidFill>
                <a:latin typeface="+mn-lt"/>
                <a:ea typeface="+mn-ea"/>
                <a:cs typeface="+mn-cs"/>
              </a:defRPr>
            </a:lvl1pPr>
            <a:lvl2pPr marL="180000" indent="-180000" algn="l" defTabSz="914377" rtl="0" eaLnBrk="1" latinLnBrk="0" hangingPunct="1">
              <a:lnSpc>
                <a:spcPct val="90000"/>
              </a:lnSpc>
              <a:spcBef>
                <a:spcPts val="0"/>
              </a:spcBef>
              <a:spcAft>
                <a:spcPts val="600"/>
              </a:spcAft>
              <a:buFont typeface="Arial" panose="020B0604020202020204" pitchFamily="34" charset="0"/>
              <a:buChar char="•"/>
              <a:defRPr sz="1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GB"/>
              <a:t>Cited references</a:t>
            </a:r>
          </a:p>
        </p:txBody>
      </p:sp>
      <p:sp>
        <p:nvSpPr>
          <p:cNvPr id="31" name="Text Placeholder 32">
            <a:extLst>
              <a:ext uri="{FF2B5EF4-FFF2-40B4-BE49-F238E27FC236}">
                <a16:creationId xmlns:a16="http://schemas.microsoft.com/office/drawing/2014/main" id="{4F6DEE93-EFCD-4486-8CF4-2C3439D1B08A}"/>
              </a:ext>
            </a:extLst>
          </p:cNvPr>
          <p:cNvSpPr txBox="1">
            <a:spLocks/>
          </p:cNvSpPr>
          <p:nvPr/>
        </p:nvSpPr>
        <p:spPr>
          <a:xfrm>
            <a:off x="8312714" y="4369132"/>
            <a:ext cx="1842791" cy="387798"/>
          </a:xfrm>
          <a:prstGeom prst="rect">
            <a:avLst/>
          </a:prstGeom>
        </p:spPr>
        <p:txBody>
          <a:bodyPr vert="horz" wrap="square" lIns="0" tIns="0" rIns="0" bIns="0" numCol="1" rtlCol="0">
            <a:spAutoFit/>
          </a:bodyPr>
          <a:lstStyle>
            <a:lvl1pPr marL="0" indent="0" algn="l" defTabSz="914377" rtl="0" eaLnBrk="1" latinLnBrk="0" hangingPunct="1">
              <a:lnSpc>
                <a:spcPct val="90000"/>
              </a:lnSpc>
              <a:spcBef>
                <a:spcPts val="0"/>
              </a:spcBef>
              <a:spcAft>
                <a:spcPts val="600"/>
              </a:spcAft>
              <a:buFont typeface="Arial" panose="020B0604020202020204" pitchFamily="34" charset="0"/>
              <a:buNone/>
              <a:defRPr sz="1800" b="1" kern="1200" spc="40" baseline="0">
                <a:solidFill>
                  <a:schemeClr val="bg1"/>
                </a:solidFill>
                <a:latin typeface="+mn-lt"/>
                <a:ea typeface="+mn-ea"/>
                <a:cs typeface="+mn-cs"/>
              </a:defRPr>
            </a:lvl1pPr>
            <a:lvl2pPr marL="180000" indent="-180000" algn="l" defTabSz="914377" rtl="0" eaLnBrk="1" latinLnBrk="0" hangingPunct="1">
              <a:lnSpc>
                <a:spcPct val="90000"/>
              </a:lnSpc>
              <a:spcBef>
                <a:spcPts val="0"/>
              </a:spcBef>
              <a:spcAft>
                <a:spcPts val="600"/>
              </a:spcAft>
              <a:buFont typeface="Arial" panose="020B0604020202020204" pitchFamily="34" charset="0"/>
              <a:buChar char="•"/>
              <a:defRPr sz="1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GB"/>
              <a:t>Patents for over 40 million inventions</a:t>
            </a:r>
          </a:p>
        </p:txBody>
      </p:sp>
    </p:spTree>
    <p:extLst>
      <p:ext uri="{BB962C8B-B14F-4D97-AF65-F5344CB8AC3E}">
        <p14:creationId xmlns:p14="http://schemas.microsoft.com/office/powerpoint/2010/main" val="856562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86">
            <a:extLst>
              <a:ext uri="{FF2B5EF4-FFF2-40B4-BE49-F238E27FC236}">
                <a16:creationId xmlns:a16="http://schemas.microsoft.com/office/drawing/2014/main" id="{056EAFE5-8B08-451C-89D5-E38F1EF7703E}"/>
              </a:ext>
            </a:extLst>
          </p:cNvPr>
          <p:cNvSpPr/>
          <p:nvPr/>
        </p:nvSpPr>
        <p:spPr>
          <a:xfrm>
            <a:off x="5454491" y="5261974"/>
            <a:ext cx="1684274" cy="369332"/>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4BAEE"/>
                </a:solidFill>
                <a:effectLst/>
                <a:uLnTx/>
                <a:uFillTx/>
                <a:latin typeface="open_sans-webfont"/>
                <a:ea typeface="+mn-ea"/>
                <a:cs typeface="+mn-cs"/>
                <a:hlinkClick r:id="rId2"/>
              </a:rPr>
              <a:t>#</a:t>
            </a:r>
            <a:r>
              <a:rPr kumimoji="0" lang="en-US" sz="1800" b="0" i="0" u="none" strike="noStrike" kern="1200" cap="none" spc="0" normalizeH="0" baseline="0" noProof="0" dirty="0" err="1">
                <a:ln>
                  <a:noFill/>
                </a:ln>
                <a:solidFill>
                  <a:srgbClr val="04BAEE"/>
                </a:solidFill>
                <a:effectLst/>
                <a:uLnTx/>
                <a:uFillTx/>
                <a:latin typeface="open_sans-webfont"/>
                <a:ea typeface="+mn-ea"/>
                <a:cs typeface="+mn-cs"/>
                <a:hlinkClick r:id="rId2"/>
              </a:rPr>
              <a:t>icanhazpdf</a:t>
            </a: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88" name="Picture 87">
            <a:extLst>
              <a:ext uri="{FF2B5EF4-FFF2-40B4-BE49-F238E27FC236}">
                <a16:creationId xmlns:a16="http://schemas.microsoft.com/office/drawing/2014/main" id="{76F305F2-4CC7-4A86-9602-788EEA5CD59F}"/>
              </a:ext>
            </a:extLst>
          </p:cNvPr>
          <p:cNvPicPr>
            <a:picLocks noChangeAspect="1"/>
          </p:cNvPicPr>
          <p:nvPr/>
        </p:nvPicPr>
        <p:blipFill>
          <a:blip r:embed="rId3"/>
          <a:stretch>
            <a:fillRect/>
          </a:stretch>
        </p:blipFill>
        <p:spPr>
          <a:xfrm>
            <a:off x="5714278" y="5714315"/>
            <a:ext cx="1057621" cy="594913"/>
          </a:xfrm>
          <a:prstGeom prst="rect">
            <a:avLst/>
          </a:prstGeom>
          <a:ln>
            <a:solidFill>
              <a:srgbClr val="A9A9AC"/>
            </a:solidFill>
          </a:ln>
        </p:spPr>
      </p:pic>
      <p:pic>
        <p:nvPicPr>
          <p:cNvPr id="91" name="Picture 90">
            <a:extLst>
              <a:ext uri="{FF2B5EF4-FFF2-40B4-BE49-F238E27FC236}">
                <a16:creationId xmlns:a16="http://schemas.microsoft.com/office/drawing/2014/main" id="{D1344D47-EF33-456A-A6E2-D669F567AB8E}"/>
              </a:ext>
            </a:extLst>
          </p:cNvPr>
          <p:cNvPicPr>
            <a:picLocks noChangeAspect="1"/>
          </p:cNvPicPr>
          <p:nvPr/>
        </p:nvPicPr>
        <p:blipFill>
          <a:blip r:embed="rId4"/>
          <a:stretch>
            <a:fillRect/>
          </a:stretch>
        </p:blipFill>
        <p:spPr>
          <a:xfrm>
            <a:off x="5644676" y="4874186"/>
            <a:ext cx="1238436" cy="471515"/>
          </a:xfrm>
          <a:prstGeom prst="rect">
            <a:avLst/>
          </a:prstGeom>
        </p:spPr>
      </p:pic>
      <p:sp>
        <p:nvSpPr>
          <p:cNvPr id="6" name="Slide Number Placeholder 5">
            <a:extLst>
              <a:ext uri="{FF2B5EF4-FFF2-40B4-BE49-F238E27FC236}">
                <a16:creationId xmlns:a16="http://schemas.microsoft.com/office/drawing/2014/main" id="{881FBE4B-DBCF-4649-A2B8-C8D3CAF9C569}"/>
              </a:ext>
            </a:extLst>
          </p:cNvPr>
          <p:cNvSpPr>
            <a:spLocks noGrp="1"/>
          </p:cNvSpPr>
          <p:nvPr>
            <p:ph type="sldNum" sz="quarter" idx="10"/>
          </p:nvPr>
        </p:nvSpPr>
        <p:spPr>
          <a:xfrm>
            <a:off x="9040813" y="6486362"/>
            <a:ext cx="2743200" cy="122400"/>
          </a:xfrm>
          <a:prstGeom prst="rect">
            <a:avLst/>
          </a:prstGeom>
        </p:spPr>
        <p:txBody>
          <a:bodyPr/>
          <a:lstStyle/>
          <a:p>
            <a:fld id="{ACE40072-2050-E24D-B430-547640EDA0F9}" type="slidenum">
              <a:rPr lang="en-GB" smtClean="0"/>
              <a:pPr/>
              <a:t>20</a:t>
            </a:fld>
            <a:endParaRPr lang="en-GB"/>
          </a:p>
        </p:txBody>
      </p:sp>
      <p:sp>
        <p:nvSpPr>
          <p:cNvPr id="12" name="Text Placeholder 11">
            <a:extLst>
              <a:ext uri="{FF2B5EF4-FFF2-40B4-BE49-F238E27FC236}">
                <a16:creationId xmlns:a16="http://schemas.microsoft.com/office/drawing/2014/main" id="{F5B43F73-0863-4E18-B8F7-6B52D53A6115}"/>
              </a:ext>
            </a:extLst>
          </p:cNvPr>
          <p:cNvSpPr>
            <a:spLocks noGrp="1"/>
          </p:cNvSpPr>
          <p:nvPr>
            <p:ph type="body" sz="quarter" idx="17"/>
          </p:nvPr>
        </p:nvSpPr>
        <p:spPr>
          <a:xfrm>
            <a:off x="234820" y="187453"/>
            <a:ext cx="11332340" cy="778648"/>
          </a:xfrm>
        </p:spPr>
        <p:txBody>
          <a:bodyPr/>
          <a:lstStyle/>
          <a:p>
            <a:pPr>
              <a:lnSpc>
                <a:spcPct val="100000"/>
              </a:lnSpc>
            </a:pPr>
            <a:r>
              <a:rPr lang="en-GB" sz="2800" b="1" dirty="0"/>
              <a:t>A typical path to Full Text</a:t>
            </a:r>
            <a:endParaRPr lang="en-US" sz="2800" b="1" dirty="0"/>
          </a:p>
        </p:txBody>
      </p:sp>
      <p:sp>
        <p:nvSpPr>
          <p:cNvPr id="57" name="Freeform 56">
            <a:extLst>
              <a:ext uri="{FF2B5EF4-FFF2-40B4-BE49-F238E27FC236}">
                <a16:creationId xmlns:a16="http://schemas.microsoft.com/office/drawing/2014/main" id="{C8C31606-EB01-40DB-9912-6E2A5500A68D}"/>
              </a:ext>
            </a:extLst>
          </p:cNvPr>
          <p:cNvSpPr/>
          <p:nvPr/>
        </p:nvSpPr>
        <p:spPr>
          <a:xfrm>
            <a:off x="2656723" y="897796"/>
            <a:ext cx="6494186" cy="3995450"/>
          </a:xfrm>
          <a:custGeom>
            <a:avLst/>
            <a:gdLst>
              <a:gd name="connsiteX0" fmla="*/ 899191 w 4107983"/>
              <a:gd name="connsiteY0" fmla="*/ 1832317 h 2072014"/>
              <a:gd name="connsiteX1" fmla="*/ 2546 w 4107983"/>
              <a:gd name="connsiteY1" fmla="*/ 1512721 h 2072014"/>
              <a:gd name="connsiteX2" fmla="*/ 659494 w 4107983"/>
              <a:gd name="connsiteY2" fmla="*/ 65661 h 2072014"/>
              <a:gd name="connsiteX3" fmla="*/ 1547261 w 4107983"/>
              <a:gd name="connsiteY3" fmla="*/ 1122104 h 2072014"/>
              <a:gd name="connsiteX4" fmla="*/ 2585948 w 4107983"/>
              <a:gd name="connsiteY4" fmla="*/ 118927 h 2072014"/>
              <a:gd name="connsiteX5" fmla="*/ 4104030 w 4107983"/>
              <a:gd name="connsiteY5" fmla="*/ 145560 h 2072014"/>
              <a:gd name="connsiteX6" fmla="*/ 3056465 w 4107983"/>
              <a:gd name="connsiteY6" fmla="*/ 1255269 h 2072014"/>
              <a:gd name="connsiteX7" fmla="*/ 4033008 w 4107983"/>
              <a:gd name="connsiteY7" fmla="*/ 2072014 h 207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7983" h="2072014">
                <a:moveTo>
                  <a:pt x="899191" y="1832317"/>
                </a:moveTo>
                <a:cubicBezTo>
                  <a:pt x="470843" y="1819740"/>
                  <a:pt x="42495" y="1807163"/>
                  <a:pt x="2546" y="1512721"/>
                </a:cubicBezTo>
                <a:cubicBezTo>
                  <a:pt x="-37403" y="1218279"/>
                  <a:pt x="402041" y="130764"/>
                  <a:pt x="659494" y="65661"/>
                </a:cubicBezTo>
                <a:cubicBezTo>
                  <a:pt x="916947" y="558"/>
                  <a:pt x="1226185" y="1113226"/>
                  <a:pt x="1547261" y="1122104"/>
                </a:cubicBezTo>
                <a:cubicBezTo>
                  <a:pt x="1868337" y="1130982"/>
                  <a:pt x="2159820" y="281684"/>
                  <a:pt x="2585948" y="118927"/>
                </a:cubicBezTo>
                <a:cubicBezTo>
                  <a:pt x="3012076" y="-43830"/>
                  <a:pt x="4025611" y="-43830"/>
                  <a:pt x="4104030" y="145560"/>
                </a:cubicBezTo>
                <a:cubicBezTo>
                  <a:pt x="4182449" y="334950"/>
                  <a:pt x="3068302" y="934193"/>
                  <a:pt x="3056465" y="1255269"/>
                </a:cubicBezTo>
                <a:cubicBezTo>
                  <a:pt x="3044628" y="1576345"/>
                  <a:pt x="3538818" y="1824179"/>
                  <a:pt x="4033008" y="2072014"/>
                </a:cubicBezTo>
              </a:path>
            </a:pathLst>
          </a:custGeom>
          <a:ln w="47625">
            <a:headEnd type="oval"/>
            <a:tailEnd type="triangle"/>
          </a:ln>
        </p:spPr>
        <p:style>
          <a:lnRef idx="3">
            <a:schemeClr val="accent1"/>
          </a:lnRef>
          <a:fillRef idx="0">
            <a:schemeClr val="accent1"/>
          </a:fillRef>
          <a:effectRef idx="2">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59" name="Picture 58" descr="C:\Users\u0165180\AppData\Local\Temp\SNAGHTMLaf4b40c.PNG">
            <a:extLst>
              <a:ext uri="{FF2B5EF4-FFF2-40B4-BE49-F238E27FC236}">
                <a16:creationId xmlns:a16="http://schemas.microsoft.com/office/drawing/2014/main" id="{FDECEE8A-479A-41ED-BAAC-E310840F02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410667">
            <a:off x="2414617" y="3531585"/>
            <a:ext cx="360643" cy="464465"/>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9" descr="C:\Users\u0165180\AppData\Local\Temp\SNAGHTMLaf4b40c.PNG">
            <a:extLst>
              <a:ext uri="{FF2B5EF4-FFF2-40B4-BE49-F238E27FC236}">
                <a16:creationId xmlns:a16="http://schemas.microsoft.com/office/drawing/2014/main" id="{779DA11E-6C84-45E8-9011-E9DB38CA61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1193" y="823807"/>
            <a:ext cx="360643" cy="464465"/>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0" descr="C:\Users\u0165180\AppData\Local\Temp\SNAGHTMLaf4b40c.PNG">
            <a:extLst>
              <a:ext uri="{FF2B5EF4-FFF2-40B4-BE49-F238E27FC236}">
                <a16:creationId xmlns:a16="http://schemas.microsoft.com/office/drawing/2014/main" id="{36E5F995-146D-41D5-9CDB-D7BD9ABA69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8360" y="2895521"/>
            <a:ext cx="360643" cy="464465"/>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61" descr="C:\Users\u0165180\AppData\Local\Temp\SNAGHTMLaf4b40c.PNG">
            <a:extLst>
              <a:ext uri="{FF2B5EF4-FFF2-40B4-BE49-F238E27FC236}">
                <a16:creationId xmlns:a16="http://schemas.microsoft.com/office/drawing/2014/main" id="{A1A8E048-4A74-417D-9ED0-6E747CA4B3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231920">
            <a:off x="6695980" y="921727"/>
            <a:ext cx="360643" cy="464465"/>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2" descr="C:\Users\u0165180\AppData\Local\Temp\SNAGHTMLaf4b40c.PNG">
            <a:extLst>
              <a:ext uri="{FF2B5EF4-FFF2-40B4-BE49-F238E27FC236}">
                <a16:creationId xmlns:a16="http://schemas.microsoft.com/office/drawing/2014/main" id="{99BBA8C2-4408-4DD7-AF7A-3A43F26BAA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151397">
            <a:off x="8970587" y="948731"/>
            <a:ext cx="360643" cy="464465"/>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3" descr="C:\Users\u0165180\AppData\Local\Temp\SNAGHTMLaf4b40c.PNG">
            <a:extLst>
              <a:ext uri="{FF2B5EF4-FFF2-40B4-BE49-F238E27FC236}">
                <a16:creationId xmlns:a16="http://schemas.microsoft.com/office/drawing/2014/main" id="{56F01070-6E57-4D27-ABA9-4558ABC4F7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248178">
            <a:off x="7375211" y="3127754"/>
            <a:ext cx="360643" cy="464465"/>
          </a:xfrm>
          <a:prstGeom prst="rect">
            <a:avLst/>
          </a:prstGeom>
          <a:noFill/>
          <a:extLst>
            <a:ext uri="{909E8E84-426E-40DD-AFC4-6F175D3DCCD1}">
              <a14:hiddenFill xmlns:a14="http://schemas.microsoft.com/office/drawing/2010/main">
                <a:solidFill>
                  <a:srgbClr val="FFFFFF"/>
                </a:solidFill>
              </a14:hiddenFill>
            </a:ext>
          </a:extLst>
        </p:spPr>
      </p:pic>
      <p:grpSp>
        <p:nvGrpSpPr>
          <p:cNvPr id="76" name="Group 75">
            <a:extLst>
              <a:ext uri="{FF2B5EF4-FFF2-40B4-BE49-F238E27FC236}">
                <a16:creationId xmlns:a16="http://schemas.microsoft.com/office/drawing/2014/main" id="{B64E7453-D990-4B2A-9001-640069D688AB}"/>
              </a:ext>
            </a:extLst>
          </p:cNvPr>
          <p:cNvGrpSpPr/>
          <p:nvPr/>
        </p:nvGrpSpPr>
        <p:grpSpPr>
          <a:xfrm>
            <a:off x="3863136" y="4183949"/>
            <a:ext cx="591957" cy="746368"/>
            <a:chOff x="847288" y="1747815"/>
            <a:chExt cx="591957" cy="746368"/>
          </a:xfrm>
        </p:grpSpPr>
        <p:sp>
          <p:nvSpPr>
            <p:cNvPr id="77" name="Oval 76">
              <a:extLst>
                <a:ext uri="{FF2B5EF4-FFF2-40B4-BE49-F238E27FC236}">
                  <a16:creationId xmlns:a16="http://schemas.microsoft.com/office/drawing/2014/main" id="{9E589F30-EEF5-43AE-A23D-9C8EDE854BCD}"/>
                </a:ext>
              </a:extLst>
            </p:cNvPr>
            <p:cNvSpPr/>
            <p:nvPr/>
          </p:nvSpPr>
          <p:spPr>
            <a:xfrm>
              <a:off x="958465" y="1858992"/>
              <a:ext cx="247429" cy="247429"/>
            </a:xfrm>
            <a:prstGeom prst="ellipse">
              <a:avLst/>
            </a:prstGeom>
            <a:noFill/>
            <a:ln w="28575" cap="flat" cmpd="sng" algn="ctr">
              <a:solidFill>
                <a:srgbClr val="000000"/>
              </a:solid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8" name="Oval 77">
              <a:extLst>
                <a:ext uri="{FF2B5EF4-FFF2-40B4-BE49-F238E27FC236}">
                  <a16:creationId xmlns:a16="http://schemas.microsoft.com/office/drawing/2014/main" id="{E6EF8D3B-4741-4960-A0AC-5790E0A2F89B}"/>
                </a:ext>
              </a:extLst>
            </p:cNvPr>
            <p:cNvSpPr/>
            <p:nvPr/>
          </p:nvSpPr>
          <p:spPr>
            <a:xfrm>
              <a:off x="847288" y="1747815"/>
              <a:ext cx="469784" cy="469784"/>
            </a:xfrm>
            <a:prstGeom prst="ellipse">
              <a:avLst/>
            </a:prstGeom>
            <a:noFill/>
            <a:ln w="28575" cap="flat" cmpd="sng" algn="ctr">
              <a:solidFill>
                <a:srgbClr val="000000"/>
              </a:solid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79" name="Picture 78" descr="C:\Users\u0165180\AppData\Local\Temp\SNAGHTMLac1eb11.PNG">
              <a:extLst>
                <a:ext uri="{FF2B5EF4-FFF2-40B4-BE49-F238E27FC236}">
                  <a16:creationId xmlns:a16="http://schemas.microsoft.com/office/drawing/2014/main" id="{088E4F50-C965-4CDC-8C0F-7127036C755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636" b="1"/>
            <a:stretch/>
          </p:blipFill>
          <p:spPr bwMode="auto">
            <a:xfrm>
              <a:off x="1082180" y="1985963"/>
              <a:ext cx="349920" cy="508220"/>
            </a:xfrm>
            <a:prstGeom prst="rect">
              <a:avLst/>
            </a:prstGeom>
            <a:noFill/>
            <a:extLst>
              <a:ext uri="{909E8E84-426E-40DD-AFC4-6F175D3DCCD1}">
                <a14:hiddenFill xmlns:a14="http://schemas.microsoft.com/office/drawing/2010/main">
                  <a:solidFill>
                    <a:srgbClr val="FFFFFF"/>
                  </a:solidFill>
                </a14:hiddenFill>
              </a:ext>
            </a:extLst>
          </p:spPr>
        </p:pic>
        <p:cxnSp>
          <p:nvCxnSpPr>
            <p:cNvPr id="80" name="Straight Connector 79">
              <a:extLst>
                <a:ext uri="{FF2B5EF4-FFF2-40B4-BE49-F238E27FC236}">
                  <a16:creationId xmlns:a16="http://schemas.microsoft.com/office/drawing/2014/main" id="{E174527E-FA89-45B7-9B5C-119DCC59F080}"/>
                </a:ext>
              </a:extLst>
            </p:cNvPr>
            <p:cNvCxnSpPr/>
            <p:nvPr/>
          </p:nvCxnSpPr>
          <p:spPr>
            <a:xfrm>
              <a:off x="1070272" y="1982707"/>
              <a:ext cx="0" cy="511476"/>
            </a:xfrm>
            <a:prstGeom prst="line">
              <a:avLst/>
            </a:prstGeom>
            <a:noFill/>
            <a:ln w="25400" cap="flat" cmpd="sng" algn="ctr">
              <a:solidFill>
                <a:srgbClr val="FFFFFF"/>
              </a:solidFill>
              <a:prstDash val="solid"/>
            </a:ln>
            <a:effectLst/>
          </p:spPr>
        </p:cxnSp>
        <p:cxnSp>
          <p:nvCxnSpPr>
            <p:cNvPr id="81" name="Straight Connector 80">
              <a:extLst>
                <a:ext uri="{FF2B5EF4-FFF2-40B4-BE49-F238E27FC236}">
                  <a16:creationId xmlns:a16="http://schemas.microsoft.com/office/drawing/2014/main" id="{9A530C84-C632-41FD-8A22-CBE6D911D1CB}"/>
                </a:ext>
              </a:extLst>
            </p:cNvPr>
            <p:cNvCxnSpPr/>
            <p:nvPr/>
          </p:nvCxnSpPr>
          <p:spPr>
            <a:xfrm>
              <a:off x="1091704" y="1977945"/>
              <a:ext cx="347541" cy="346069"/>
            </a:xfrm>
            <a:prstGeom prst="line">
              <a:avLst/>
            </a:prstGeom>
            <a:noFill/>
            <a:ln w="25400" cap="flat" cmpd="sng" algn="ctr">
              <a:solidFill>
                <a:srgbClr val="FFFFFF"/>
              </a:solidFill>
              <a:prstDash val="solid"/>
            </a:ln>
            <a:effectLst/>
          </p:spPr>
        </p:cxnSp>
      </p:grpSp>
      <p:cxnSp>
        <p:nvCxnSpPr>
          <p:cNvPr id="89" name="Straight Arrow Connector 88">
            <a:extLst>
              <a:ext uri="{FF2B5EF4-FFF2-40B4-BE49-F238E27FC236}">
                <a16:creationId xmlns:a16="http://schemas.microsoft.com/office/drawing/2014/main" id="{0C22AE95-FDB6-48F7-8A85-26426CA6187C}"/>
              </a:ext>
            </a:extLst>
          </p:cNvPr>
          <p:cNvCxnSpPr/>
          <p:nvPr/>
        </p:nvCxnSpPr>
        <p:spPr>
          <a:xfrm>
            <a:off x="4332920" y="4542555"/>
            <a:ext cx="4707893" cy="639179"/>
          </a:xfrm>
          <a:prstGeom prst="straightConnector1">
            <a:avLst/>
          </a:prstGeom>
          <a:noFill/>
          <a:ln w="47625" cap="flat" cmpd="sng" algn="ctr">
            <a:solidFill>
              <a:srgbClr val="FF0000"/>
            </a:solidFill>
            <a:prstDash val="dash"/>
            <a:headEnd type="oval"/>
            <a:tailEnd type="triangle"/>
          </a:ln>
          <a:effectLst/>
        </p:spPr>
      </p:cxnSp>
      <p:pic>
        <p:nvPicPr>
          <p:cNvPr id="90" name="Picture 89">
            <a:extLst>
              <a:ext uri="{FF2B5EF4-FFF2-40B4-BE49-F238E27FC236}">
                <a16:creationId xmlns:a16="http://schemas.microsoft.com/office/drawing/2014/main" id="{121FF48E-007B-4269-BDA8-FBB824C3B02B}"/>
              </a:ext>
            </a:extLst>
          </p:cNvPr>
          <p:cNvPicPr>
            <a:picLocks noChangeAspect="1"/>
          </p:cNvPicPr>
          <p:nvPr/>
        </p:nvPicPr>
        <p:blipFill>
          <a:blip r:embed="rId7"/>
          <a:stretch>
            <a:fillRect/>
          </a:stretch>
        </p:blipFill>
        <p:spPr>
          <a:xfrm>
            <a:off x="9150908" y="4665060"/>
            <a:ext cx="1411193" cy="2070628"/>
          </a:xfrm>
          <a:prstGeom prst="rect">
            <a:avLst/>
          </a:prstGeom>
          <a:ln w="22225">
            <a:solidFill>
              <a:srgbClr val="00B050"/>
            </a:solidFill>
          </a:ln>
          <a:effectLst>
            <a:glow rad="127000">
              <a:srgbClr val="00B050">
                <a:alpha val="36000"/>
              </a:srgbClr>
            </a:glow>
          </a:effectLst>
        </p:spPr>
      </p:pic>
      <p:sp>
        <p:nvSpPr>
          <p:cNvPr id="99" name="TextBox 20">
            <a:extLst>
              <a:ext uri="{FF2B5EF4-FFF2-40B4-BE49-F238E27FC236}">
                <a16:creationId xmlns:a16="http://schemas.microsoft.com/office/drawing/2014/main" id="{F0A8940E-0334-4697-B987-CFAF93FB2B49}"/>
              </a:ext>
            </a:extLst>
          </p:cNvPr>
          <p:cNvSpPr txBox="1"/>
          <p:nvPr/>
        </p:nvSpPr>
        <p:spPr>
          <a:xfrm>
            <a:off x="1516238" y="3939052"/>
            <a:ext cx="1295394" cy="120032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Calibri"/>
                <a:ea typeface="+mn-ea"/>
                <a:cs typeface="+mn-cs"/>
              </a:rPr>
              <a:t>Encounter article paywall on open web</a:t>
            </a:r>
          </a:p>
        </p:txBody>
      </p:sp>
      <p:sp>
        <p:nvSpPr>
          <p:cNvPr id="100" name="TextBox 21">
            <a:extLst>
              <a:ext uri="{FF2B5EF4-FFF2-40B4-BE49-F238E27FC236}">
                <a16:creationId xmlns:a16="http://schemas.microsoft.com/office/drawing/2014/main" id="{75707AA4-40A7-4D40-9840-ECF0BCCFA866}"/>
              </a:ext>
            </a:extLst>
          </p:cNvPr>
          <p:cNvSpPr txBox="1"/>
          <p:nvPr/>
        </p:nvSpPr>
        <p:spPr>
          <a:xfrm>
            <a:off x="1359237" y="968827"/>
            <a:ext cx="2234674"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Calibri"/>
                <a:ea typeface="+mn-ea"/>
                <a:cs typeface="+mn-cs"/>
              </a:rPr>
              <a:t>Go to library website</a:t>
            </a:r>
          </a:p>
        </p:txBody>
      </p:sp>
      <p:sp>
        <p:nvSpPr>
          <p:cNvPr id="101" name="TextBox 22">
            <a:extLst>
              <a:ext uri="{FF2B5EF4-FFF2-40B4-BE49-F238E27FC236}">
                <a16:creationId xmlns:a16="http://schemas.microsoft.com/office/drawing/2014/main" id="{FD71DF8E-E706-4EEF-AC18-5968FA901CAD}"/>
              </a:ext>
            </a:extLst>
          </p:cNvPr>
          <p:cNvSpPr txBox="1"/>
          <p:nvPr/>
        </p:nvSpPr>
        <p:spPr>
          <a:xfrm>
            <a:off x="4915989" y="3336207"/>
            <a:ext cx="1038964"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Calibri"/>
                <a:ea typeface="+mn-ea"/>
                <a:cs typeface="+mn-cs"/>
              </a:rPr>
              <a:t>Find the journal</a:t>
            </a:r>
          </a:p>
        </p:txBody>
      </p:sp>
      <p:sp>
        <p:nvSpPr>
          <p:cNvPr id="102" name="TextBox 23">
            <a:extLst>
              <a:ext uri="{FF2B5EF4-FFF2-40B4-BE49-F238E27FC236}">
                <a16:creationId xmlns:a16="http://schemas.microsoft.com/office/drawing/2014/main" id="{DDDE7A09-A578-4774-9D57-2D0CA471BCF9}"/>
              </a:ext>
            </a:extLst>
          </p:cNvPr>
          <p:cNvSpPr txBox="1"/>
          <p:nvPr/>
        </p:nvSpPr>
        <p:spPr>
          <a:xfrm>
            <a:off x="6472894" y="1377078"/>
            <a:ext cx="1706926"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Calibri"/>
                <a:ea typeface="+mn-ea"/>
                <a:cs typeface="+mn-cs"/>
              </a:rPr>
              <a:t>Click “access” button</a:t>
            </a:r>
          </a:p>
        </p:txBody>
      </p:sp>
      <p:sp>
        <p:nvSpPr>
          <p:cNvPr id="103" name="TextBox 24">
            <a:extLst>
              <a:ext uri="{FF2B5EF4-FFF2-40B4-BE49-F238E27FC236}">
                <a16:creationId xmlns:a16="http://schemas.microsoft.com/office/drawing/2014/main" id="{3264C681-6656-4B0B-BD8D-B1B1CDA9743E}"/>
              </a:ext>
            </a:extLst>
          </p:cNvPr>
          <p:cNvSpPr txBox="1"/>
          <p:nvPr/>
        </p:nvSpPr>
        <p:spPr>
          <a:xfrm>
            <a:off x="9157872" y="1392007"/>
            <a:ext cx="170692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Calibri"/>
                <a:ea typeface="+mn-ea"/>
                <a:cs typeface="+mn-cs"/>
              </a:rPr>
              <a:t>Log in via proxy</a:t>
            </a:r>
          </a:p>
        </p:txBody>
      </p:sp>
      <p:sp>
        <p:nvSpPr>
          <p:cNvPr id="104" name="TextBox 27">
            <a:extLst>
              <a:ext uri="{FF2B5EF4-FFF2-40B4-BE49-F238E27FC236}">
                <a16:creationId xmlns:a16="http://schemas.microsoft.com/office/drawing/2014/main" id="{FCDC6DE9-AAC2-4AE0-996C-264C50EE9852}"/>
              </a:ext>
            </a:extLst>
          </p:cNvPr>
          <p:cNvSpPr txBox="1"/>
          <p:nvPr/>
        </p:nvSpPr>
        <p:spPr>
          <a:xfrm>
            <a:off x="7799515" y="3049423"/>
            <a:ext cx="3457490"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Calibri"/>
                <a:ea typeface="+mn-ea"/>
                <a:cs typeface="+mn-cs"/>
              </a:rPr>
              <a:t>Navigate to the article again…if available. (If not, request via ILL).</a:t>
            </a:r>
          </a:p>
        </p:txBody>
      </p:sp>
    </p:spTree>
    <p:extLst>
      <p:ext uri="{BB962C8B-B14F-4D97-AF65-F5344CB8AC3E}">
        <p14:creationId xmlns:p14="http://schemas.microsoft.com/office/powerpoint/2010/main" val="369172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par>
                                <p:cTn id="8" presetID="10" presetClass="entr" presetSubtype="0" fill="hold" nodeType="withEffect">
                                  <p:stCondLst>
                                    <p:cond delay="0"/>
                                  </p:stCondLst>
                                  <p:childTnLst>
                                    <p:set>
                                      <p:cBhvr>
                                        <p:cTn id="9" dur="1" fill="hold">
                                          <p:stCondLst>
                                            <p:cond delay="0"/>
                                          </p:stCondLst>
                                        </p:cTn>
                                        <p:tgtEl>
                                          <p:spTgt spid="91"/>
                                        </p:tgtEl>
                                        <p:attrNameLst>
                                          <p:attrName>style.visibility</p:attrName>
                                        </p:attrNameLst>
                                      </p:cBhvr>
                                      <p:to>
                                        <p:strVal val="visible"/>
                                      </p:to>
                                    </p:set>
                                    <p:animEffect transition="in" filter="fade">
                                      <p:cBhvr>
                                        <p:cTn id="10" dur="500"/>
                                        <p:tgtEl>
                                          <p:spTgt spid="9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7"/>
                                        </p:tgtEl>
                                        <p:attrNameLst>
                                          <p:attrName>style.visibility</p:attrName>
                                        </p:attrNameLst>
                                      </p:cBhvr>
                                      <p:to>
                                        <p:strVal val="visible"/>
                                      </p:to>
                                    </p:set>
                                    <p:animEffect transition="in" filter="fade">
                                      <p:cBhvr>
                                        <p:cTn id="13" dur="500"/>
                                        <p:tgtEl>
                                          <p:spTgt spid="87"/>
                                        </p:tgtEl>
                                      </p:cBhvr>
                                    </p:animEffect>
                                  </p:childTnLst>
                                </p:cTn>
                              </p:par>
                              <p:par>
                                <p:cTn id="14" presetID="10" presetClass="entr" presetSubtype="0" fill="hold" nodeType="withEffect">
                                  <p:stCondLst>
                                    <p:cond delay="0"/>
                                  </p:stCondLst>
                                  <p:childTnLst>
                                    <p:set>
                                      <p:cBhvr>
                                        <p:cTn id="15" dur="1" fill="hold">
                                          <p:stCondLst>
                                            <p:cond delay="0"/>
                                          </p:stCondLst>
                                        </p:cTn>
                                        <p:tgtEl>
                                          <p:spTgt spid="88"/>
                                        </p:tgtEl>
                                        <p:attrNameLst>
                                          <p:attrName>style.visibility</p:attrName>
                                        </p:attrNameLst>
                                      </p:cBhvr>
                                      <p:to>
                                        <p:strVal val="visible"/>
                                      </p:to>
                                    </p:set>
                                    <p:animEffect transition="in" filter="fade">
                                      <p:cBhvr>
                                        <p:cTn id="16"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81FBE4B-DBCF-4649-A2B8-C8D3CAF9C569}"/>
              </a:ext>
            </a:extLst>
          </p:cNvPr>
          <p:cNvSpPr>
            <a:spLocks noGrp="1"/>
          </p:cNvSpPr>
          <p:nvPr>
            <p:ph type="sldNum" sz="quarter" idx="10"/>
          </p:nvPr>
        </p:nvSpPr>
        <p:spPr>
          <a:xfrm>
            <a:off x="9040813" y="6486362"/>
            <a:ext cx="2743200" cy="122400"/>
          </a:xfrm>
          <a:prstGeom prst="rect">
            <a:avLst/>
          </a:prstGeom>
        </p:spPr>
        <p:txBody>
          <a:bodyPr/>
          <a:lstStyle/>
          <a:p>
            <a:fld id="{ACE40072-2050-E24D-B430-547640EDA0F9}" type="slidenum">
              <a:rPr lang="en-GB" smtClean="0"/>
              <a:pPr/>
              <a:t>21</a:t>
            </a:fld>
            <a:endParaRPr lang="en-GB"/>
          </a:p>
        </p:txBody>
      </p:sp>
      <p:sp>
        <p:nvSpPr>
          <p:cNvPr id="12" name="Text Placeholder 11">
            <a:extLst>
              <a:ext uri="{FF2B5EF4-FFF2-40B4-BE49-F238E27FC236}">
                <a16:creationId xmlns:a16="http://schemas.microsoft.com/office/drawing/2014/main" id="{F5B43F73-0863-4E18-B8F7-6B52D53A6115}"/>
              </a:ext>
            </a:extLst>
          </p:cNvPr>
          <p:cNvSpPr>
            <a:spLocks noGrp="1"/>
          </p:cNvSpPr>
          <p:nvPr>
            <p:ph type="body" sz="quarter" idx="17"/>
          </p:nvPr>
        </p:nvSpPr>
        <p:spPr>
          <a:xfrm>
            <a:off x="234820" y="187453"/>
            <a:ext cx="11332340" cy="778648"/>
          </a:xfrm>
        </p:spPr>
        <p:txBody>
          <a:bodyPr/>
          <a:lstStyle/>
          <a:p>
            <a:pPr>
              <a:lnSpc>
                <a:spcPct val="100000"/>
              </a:lnSpc>
            </a:pPr>
            <a:r>
              <a:rPr lang="en-GB" sz="2800" b="1" dirty="0"/>
              <a:t>A typical path to Full Text</a:t>
            </a:r>
            <a:endParaRPr lang="en-US" sz="2800" b="1" dirty="0"/>
          </a:p>
        </p:txBody>
      </p:sp>
      <p:sp>
        <p:nvSpPr>
          <p:cNvPr id="57" name="Freeform 56">
            <a:extLst>
              <a:ext uri="{FF2B5EF4-FFF2-40B4-BE49-F238E27FC236}">
                <a16:creationId xmlns:a16="http://schemas.microsoft.com/office/drawing/2014/main" id="{C8C31606-EB01-40DB-9912-6E2A5500A68D}"/>
              </a:ext>
            </a:extLst>
          </p:cNvPr>
          <p:cNvSpPr/>
          <p:nvPr/>
        </p:nvSpPr>
        <p:spPr>
          <a:xfrm>
            <a:off x="2656723" y="897796"/>
            <a:ext cx="6494186" cy="3995450"/>
          </a:xfrm>
          <a:custGeom>
            <a:avLst/>
            <a:gdLst>
              <a:gd name="connsiteX0" fmla="*/ 899191 w 4107983"/>
              <a:gd name="connsiteY0" fmla="*/ 1832317 h 2072014"/>
              <a:gd name="connsiteX1" fmla="*/ 2546 w 4107983"/>
              <a:gd name="connsiteY1" fmla="*/ 1512721 h 2072014"/>
              <a:gd name="connsiteX2" fmla="*/ 659494 w 4107983"/>
              <a:gd name="connsiteY2" fmla="*/ 65661 h 2072014"/>
              <a:gd name="connsiteX3" fmla="*/ 1547261 w 4107983"/>
              <a:gd name="connsiteY3" fmla="*/ 1122104 h 2072014"/>
              <a:gd name="connsiteX4" fmla="*/ 2585948 w 4107983"/>
              <a:gd name="connsiteY4" fmla="*/ 118927 h 2072014"/>
              <a:gd name="connsiteX5" fmla="*/ 4104030 w 4107983"/>
              <a:gd name="connsiteY5" fmla="*/ 145560 h 2072014"/>
              <a:gd name="connsiteX6" fmla="*/ 3056465 w 4107983"/>
              <a:gd name="connsiteY6" fmla="*/ 1255269 h 2072014"/>
              <a:gd name="connsiteX7" fmla="*/ 4033008 w 4107983"/>
              <a:gd name="connsiteY7" fmla="*/ 2072014 h 207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7983" h="2072014">
                <a:moveTo>
                  <a:pt x="899191" y="1832317"/>
                </a:moveTo>
                <a:cubicBezTo>
                  <a:pt x="470843" y="1819740"/>
                  <a:pt x="42495" y="1807163"/>
                  <a:pt x="2546" y="1512721"/>
                </a:cubicBezTo>
                <a:cubicBezTo>
                  <a:pt x="-37403" y="1218279"/>
                  <a:pt x="402041" y="130764"/>
                  <a:pt x="659494" y="65661"/>
                </a:cubicBezTo>
                <a:cubicBezTo>
                  <a:pt x="916947" y="558"/>
                  <a:pt x="1226185" y="1113226"/>
                  <a:pt x="1547261" y="1122104"/>
                </a:cubicBezTo>
                <a:cubicBezTo>
                  <a:pt x="1868337" y="1130982"/>
                  <a:pt x="2159820" y="281684"/>
                  <a:pt x="2585948" y="118927"/>
                </a:cubicBezTo>
                <a:cubicBezTo>
                  <a:pt x="3012076" y="-43830"/>
                  <a:pt x="4025611" y="-43830"/>
                  <a:pt x="4104030" y="145560"/>
                </a:cubicBezTo>
                <a:cubicBezTo>
                  <a:pt x="4182449" y="334950"/>
                  <a:pt x="3068302" y="934193"/>
                  <a:pt x="3056465" y="1255269"/>
                </a:cubicBezTo>
                <a:cubicBezTo>
                  <a:pt x="3044628" y="1576345"/>
                  <a:pt x="3538818" y="1824179"/>
                  <a:pt x="4033008" y="2072014"/>
                </a:cubicBezTo>
              </a:path>
            </a:pathLst>
          </a:custGeom>
          <a:ln w="47625">
            <a:headEnd type="oval"/>
            <a:tailEnd type="triangle"/>
          </a:ln>
        </p:spPr>
        <p:style>
          <a:lnRef idx="3">
            <a:schemeClr val="accent1"/>
          </a:lnRef>
          <a:fillRef idx="0">
            <a:schemeClr val="accent1"/>
          </a:fillRef>
          <a:effectRef idx="2">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59" name="Picture 58" descr="C:\Users\u0165180\AppData\Local\Temp\SNAGHTMLaf4b40c.PNG">
            <a:extLst>
              <a:ext uri="{FF2B5EF4-FFF2-40B4-BE49-F238E27FC236}">
                <a16:creationId xmlns:a16="http://schemas.microsoft.com/office/drawing/2014/main" id="{FDECEE8A-479A-41ED-BAAC-E310840F02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410667">
            <a:off x="2414617" y="3531585"/>
            <a:ext cx="360643" cy="464465"/>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9" descr="C:\Users\u0165180\AppData\Local\Temp\SNAGHTMLaf4b40c.PNG">
            <a:extLst>
              <a:ext uri="{FF2B5EF4-FFF2-40B4-BE49-F238E27FC236}">
                <a16:creationId xmlns:a16="http://schemas.microsoft.com/office/drawing/2014/main" id="{779DA11E-6C84-45E8-9011-E9DB38CA61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1193" y="823807"/>
            <a:ext cx="360643" cy="464465"/>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0" descr="C:\Users\u0165180\AppData\Local\Temp\SNAGHTMLaf4b40c.PNG">
            <a:extLst>
              <a:ext uri="{FF2B5EF4-FFF2-40B4-BE49-F238E27FC236}">
                <a16:creationId xmlns:a16="http://schemas.microsoft.com/office/drawing/2014/main" id="{36E5F995-146D-41D5-9CDB-D7BD9ABA69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8360" y="2895521"/>
            <a:ext cx="360643" cy="464465"/>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61" descr="C:\Users\u0165180\AppData\Local\Temp\SNAGHTMLaf4b40c.PNG">
            <a:extLst>
              <a:ext uri="{FF2B5EF4-FFF2-40B4-BE49-F238E27FC236}">
                <a16:creationId xmlns:a16="http://schemas.microsoft.com/office/drawing/2014/main" id="{A1A8E048-4A74-417D-9ED0-6E747CA4B3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231920">
            <a:off x="6695980" y="921727"/>
            <a:ext cx="360643" cy="464465"/>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2" descr="C:\Users\u0165180\AppData\Local\Temp\SNAGHTMLaf4b40c.PNG">
            <a:extLst>
              <a:ext uri="{FF2B5EF4-FFF2-40B4-BE49-F238E27FC236}">
                <a16:creationId xmlns:a16="http://schemas.microsoft.com/office/drawing/2014/main" id="{99BBA8C2-4408-4DD7-AF7A-3A43F26BAA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51397">
            <a:off x="8970587" y="948731"/>
            <a:ext cx="360643" cy="464465"/>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3" descr="C:\Users\u0165180\AppData\Local\Temp\SNAGHTMLaf4b40c.PNG">
            <a:extLst>
              <a:ext uri="{FF2B5EF4-FFF2-40B4-BE49-F238E27FC236}">
                <a16:creationId xmlns:a16="http://schemas.microsoft.com/office/drawing/2014/main" id="{56F01070-6E57-4D27-ABA9-4558ABC4F7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248178">
            <a:off x="7375211" y="3127754"/>
            <a:ext cx="360643" cy="464465"/>
          </a:xfrm>
          <a:prstGeom prst="rect">
            <a:avLst/>
          </a:prstGeom>
          <a:noFill/>
          <a:extLst>
            <a:ext uri="{909E8E84-426E-40DD-AFC4-6F175D3DCCD1}">
              <a14:hiddenFill xmlns:a14="http://schemas.microsoft.com/office/drawing/2010/main">
                <a:solidFill>
                  <a:srgbClr val="FFFFFF"/>
                </a:solidFill>
              </a14:hiddenFill>
            </a:ext>
          </a:extLst>
        </p:spPr>
      </p:pic>
      <p:grpSp>
        <p:nvGrpSpPr>
          <p:cNvPr id="76" name="Group 75">
            <a:extLst>
              <a:ext uri="{FF2B5EF4-FFF2-40B4-BE49-F238E27FC236}">
                <a16:creationId xmlns:a16="http://schemas.microsoft.com/office/drawing/2014/main" id="{B64E7453-D990-4B2A-9001-640069D688AB}"/>
              </a:ext>
            </a:extLst>
          </p:cNvPr>
          <p:cNvGrpSpPr/>
          <p:nvPr/>
        </p:nvGrpSpPr>
        <p:grpSpPr>
          <a:xfrm>
            <a:off x="3863136" y="4183949"/>
            <a:ext cx="591957" cy="746368"/>
            <a:chOff x="847288" y="1747815"/>
            <a:chExt cx="591957" cy="746368"/>
          </a:xfrm>
        </p:grpSpPr>
        <p:sp>
          <p:nvSpPr>
            <p:cNvPr id="77" name="Oval 76">
              <a:extLst>
                <a:ext uri="{FF2B5EF4-FFF2-40B4-BE49-F238E27FC236}">
                  <a16:creationId xmlns:a16="http://schemas.microsoft.com/office/drawing/2014/main" id="{9E589F30-EEF5-43AE-A23D-9C8EDE854BCD}"/>
                </a:ext>
              </a:extLst>
            </p:cNvPr>
            <p:cNvSpPr/>
            <p:nvPr/>
          </p:nvSpPr>
          <p:spPr>
            <a:xfrm>
              <a:off x="958465" y="1858992"/>
              <a:ext cx="247429" cy="247429"/>
            </a:xfrm>
            <a:prstGeom prst="ellipse">
              <a:avLst/>
            </a:prstGeom>
            <a:noFill/>
            <a:ln w="28575" cap="flat" cmpd="sng" algn="ctr">
              <a:solidFill>
                <a:srgbClr val="000000"/>
              </a:solid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8" name="Oval 77">
              <a:extLst>
                <a:ext uri="{FF2B5EF4-FFF2-40B4-BE49-F238E27FC236}">
                  <a16:creationId xmlns:a16="http://schemas.microsoft.com/office/drawing/2014/main" id="{E6EF8D3B-4741-4960-A0AC-5790E0A2F89B}"/>
                </a:ext>
              </a:extLst>
            </p:cNvPr>
            <p:cNvSpPr/>
            <p:nvPr/>
          </p:nvSpPr>
          <p:spPr>
            <a:xfrm>
              <a:off x="847288" y="1747815"/>
              <a:ext cx="469784" cy="469784"/>
            </a:xfrm>
            <a:prstGeom prst="ellipse">
              <a:avLst/>
            </a:prstGeom>
            <a:noFill/>
            <a:ln w="28575" cap="flat" cmpd="sng" algn="ctr">
              <a:solidFill>
                <a:srgbClr val="000000"/>
              </a:solid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79" name="Picture 78" descr="C:\Users\u0165180\AppData\Local\Temp\SNAGHTMLac1eb11.PNG">
              <a:extLst>
                <a:ext uri="{FF2B5EF4-FFF2-40B4-BE49-F238E27FC236}">
                  <a16:creationId xmlns:a16="http://schemas.microsoft.com/office/drawing/2014/main" id="{088E4F50-C965-4CDC-8C0F-7127036C75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36" b="1"/>
            <a:stretch/>
          </p:blipFill>
          <p:spPr bwMode="auto">
            <a:xfrm>
              <a:off x="1082180" y="1985963"/>
              <a:ext cx="349920" cy="508220"/>
            </a:xfrm>
            <a:prstGeom prst="rect">
              <a:avLst/>
            </a:prstGeom>
            <a:noFill/>
            <a:extLst>
              <a:ext uri="{909E8E84-426E-40DD-AFC4-6F175D3DCCD1}">
                <a14:hiddenFill xmlns:a14="http://schemas.microsoft.com/office/drawing/2010/main">
                  <a:solidFill>
                    <a:srgbClr val="FFFFFF"/>
                  </a:solidFill>
                </a14:hiddenFill>
              </a:ext>
            </a:extLst>
          </p:spPr>
        </p:pic>
        <p:cxnSp>
          <p:nvCxnSpPr>
            <p:cNvPr id="80" name="Straight Connector 79">
              <a:extLst>
                <a:ext uri="{FF2B5EF4-FFF2-40B4-BE49-F238E27FC236}">
                  <a16:creationId xmlns:a16="http://schemas.microsoft.com/office/drawing/2014/main" id="{E174527E-FA89-45B7-9B5C-119DCC59F080}"/>
                </a:ext>
              </a:extLst>
            </p:cNvPr>
            <p:cNvCxnSpPr/>
            <p:nvPr/>
          </p:nvCxnSpPr>
          <p:spPr>
            <a:xfrm>
              <a:off x="1070272" y="1982707"/>
              <a:ext cx="0" cy="511476"/>
            </a:xfrm>
            <a:prstGeom prst="line">
              <a:avLst/>
            </a:prstGeom>
            <a:noFill/>
            <a:ln w="25400" cap="flat" cmpd="sng" algn="ctr">
              <a:solidFill>
                <a:srgbClr val="FFFFFF"/>
              </a:solidFill>
              <a:prstDash val="solid"/>
            </a:ln>
            <a:effectLst/>
          </p:spPr>
        </p:cxnSp>
        <p:cxnSp>
          <p:nvCxnSpPr>
            <p:cNvPr id="81" name="Straight Connector 80">
              <a:extLst>
                <a:ext uri="{FF2B5EF4-FFF2-40B4-BE49-F238E27FC236}">
                  <a16:creationId xmlns:a16="http://schemas.microsoft.com/office/drawing/2014/main" id="{9A530C84-C632-41FD-8A22-CBE6D911D1CB}"/>
                </a:ext>
              </a:extLst>
            </p:cNvPr>
            <p:cNvCxnSpPr/>
            <p:nvPr/>
          </p:nvCxnSpPr>
          <p:spPr>
            <a:xfrm>
              <a:off x="1091704" y="1977945"/>
              <a:ext cx="347541" cy="346069"/>
            </a:xfrm>
            <a:prstGeom prst="line">
              <a:avLst/>
            </a:prstGeom>
            <a:noFill/>
            <a:ln w="25400" cap="flat" cmpd="sng" algn="ctr">
              <a:solidFill>
                <a:srgbClr val="FFFFFF"/>
              </a:solidFill>
              <a:prstDash val="solid"/>
            </a:ln>
            <a:effectLst/>
          </p:spPr>
        </p:cxnSp>
      </p:grpSp>
      <p:cxnSp>
        <p:nvCxnSpPr>
          <p:cNvPr id="89" name="Straight Arrow Connector 88">
            <a:extLst>
              <a:ext uri="{FF2B5EF4-FFF2-40B4-BE49-F238E27FC236}">
                <a16:creationId xmlns:a16="http://schemas.microsoft.com/office/drawing/2014/main" id="{0C22AE95-FDB6-48F7-8A85-26426CA6187C}"/>
              </a:ext>
            </a:extLst>
          </p:cNvPr>
          <p:cNvCxnSpPr/>
          <p:nvPr/>
        </p:nvCxnSpPr>
        <p:spPr>
          <a:xfrm>
            <a:off x="4332920" y="4542555"/>
            <a:ext cx="4707893" cy="639179"/>
          </a:xfrm>
          <a:prstGeom prst="straightConnector1">
            <a:avLst/>
          </a:prstGeom>
          <a:noFill/>
          <a:ln w="47625" cap="flat" cmpd="sng" algn="ctr">
            <a:solidFill>
              <a:srgbClr val="00B050"/>
            </a:solidFill>
            <a:prstDash val="solid"/>
            <a:headEnd type="oval"/>
            <a:tailEnd type="triangle"/>
          </a:ln>
          <a:effectLst/>
        </p:spPr>
      </p:cxnSp>
      <p:pic>
        <p:nvPicPr>
          <p:cNvPr id="90" name="Picture 89">
            <a:extLst>
              <a:ext uri="{FF2B5EF4-FFF2-40B4-BE49-F238E27FC236}">
                <a16:creationId xmlns:a16="http://schemas.microsoft.com/office/drawing/2014/main" id="{121FF48E-007B-4269-BDA8-FBB824C3B02B}"/>
              </a:ext>
            </a:extLst>
          </p:cNvPr>
          <p:cNvPicPr>
            <a:picLocks noChangeAspect="1"/>
          </p:cNvPicPr>
          <p:nvPr/>
        </p:nvPicPr>
        <p:blipFill>
          <a:blip r:embed="rId4"/>
          <a:stretch>
            <a:fillRect/>
          </a:stretch>
        </p:blipFill>
        <p:spPr>
          <a:xfrm>
            <a:off x="9150908" y="4665060"/>
            <a:ext cx="1411193" cy="2070628"/>
          </a:xfrm>
          <a:prstGeom prst="rect">
            <a:avLst/>
          </a:prstGeom>
          <a:ln w="22225">
            <a:solidFill>
              <a:srgbClr val="00B050"/>
            </a:solidFill>
          </a:ln>
          <a:effectLst>
            <a:glow rad="127000">
              <a:srgbClr val="00B050">
                <a:alpha val="36000"/>
              </a:srgbClr>
            </a:glow>
          </a:effectLst>
        </p:spPr>
      </p:pic>
      <p:sp>
        <p:nvSpPr>
          <p:cNvPr id="99" name="TextBox 20">
            <a:extLst>
              <a:ext uri="{FF2B5EF4-FFF2-40B4-BE49-F238E27FC236}">
                <a16:creationId xmlns:a16="http://schemas.microsoft.com/office/drawing/2014/main" id="{F0A8940E-0334-4697-B987-CFAF93FB2B49}"/>
              </a:ext>
            </a:extLst>
          </p:cNvPr>
          <p:cNvSpPr txBox="1"/>
          <p:nvPr/>
        </p:nvSpPr>
        <p:spPr>
          <a:xfrm>
            <a:off x="1516238" y="3939052"/>
            <a:ext cx="1295394" cy="120032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Calibri"/>
                <a:ea typeface="+mn-ea"/>
                <a:cs typeface="+mn-cs"/>
              </a:rPr>
              <a:t>Encounter article paywall on open web</a:t>
            </a:r>
          </a:p>
        </p:txBody>
      </p:sp>
      <p:sp>
        <p:nvSpPr>
          <p:cNvPr id="100" name="TextBox 21">
            <a:extLst>
              <a:ext uri="{FF2B5EF4-FFF2-40B4-BE49-F238E27FC236}">
                <a16:creationId xmlns:a16="http://schemas.microsoft.com/office/drawing/2014/main" id="{75707AA4-40A7-4D40-9840-ECF0BCCFA866}"/>
              </a:ext>
            </a:extLst>
          </p:cNvPr>
          <p:cNvSpPr txBox="1"/>
          <p:nvPr/>
        </p:nvSpPr>
        <p:spPr>
          <a:xfrm>
            <a:off x="1359237" y="968827"/>
            <a:ext cx="2234674"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Calibri"/>
                <a:ea typeface="+mn-ea"/>
                <a:cs typeface="+mn-cs"/>
              </a:rPr>
              <a:t>Go to library website</a:t>
            </a:r>
          </a:p>
        </p:txBody>
      </p:sp>
      <p:sp>
        <p:nvSpPr>
          <p:cNvPr id="101" name="TextBox 22">
            <a:extLst>
              <a:ext uri="{FF2B5EF4-FFF2-40B4-BE49-F238E27FC236}">
                <a16:creationId xmlns:a16="http://schemas.microsoft.com/office/drawing/2014/main" id="{FD71DF8E-E706-4EEF-AC18-5968FA901CAD}"/>
              </a:ext>
            </a:extLst>
          </p:cNvPr>
          <p:cNvSpPr txBox="1"/>
          <p:nvPr/>
        </p:nvSpPr>
        <p:spPr>
          <a:xfrm>
            <a:off x="4915989" y="3336207"/>
            <a:ext cx="1038964"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Calibri"/>
                <a:ea typeface="+mn-ea"/>
                <a:cs typeface="+mn-cs"/>
              </a:rPr>
              <a:t>Find the journal</a:t>
            </a:r>
          </a:p>
        </p:txBody>
      </p:sp>
      <p:sp>
        <p:nvSpPr>
          <p:cNvPr id="102" name="TextBox 23">
            <a:extLst>
              <a:ext uri="{FF2B5EF4-FFF2-40B4-BE49-F238E27FC236}">
                <a16:creationId xmlns:a16="http://schemas.microsoft.com/office/drawing/2014/main" id="{DDDE7A09-A578-4774-9D57-2D0CA471BCF9}"/>
              </a:ext>
            </a:extLst>
          </p:cNvPr>
          <p:cNvSpPr txBox="1"/>
          <p:nvPr/>
        </p:nvSpPr>
        <p:spPr>
          <a:xfrm>
            <a:off x="6472894" y="1377078"/>
            <a:ext cx="1706926"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Calibri"/>
                <a:ea typeface="+mn-ea"/>
                <a:cs typeface="+mn-cs"/>
              </a:rPr>
              <a:t>Click “access” button</a:t>
            </a:r>
          </a:p>
        </p:txBody>
      </p:sp>
      <p:sp>
        <p:nvSpPr>
          <p:cNvPr id="103" name="TextBox 24">
            <a:extLst>
              <a:ext uri="{FF2B5EF4-FFF2-40B4-BE49-F238E27FC236}">
                <a16:creationId xmlns:a16="http://schemas.microsoft.com/office/drawing/2014/main" id="{3264C681-6656-4B0B-BD8D-B1B1CDA9743E}"/>
              </a:ext>
            </a:extLst>
          </p:cNvPr>
          <p:cNvSpPr txBox="1"/>
          <p:nvPr/>
        </p:nvSpPr>
        <p:spPr>
          <a:xfrm>
            <a:off x="9157872" y="1392007"/>
            <a:ext cx="170692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Calibri"/>
                <a:ea typeface="+mn-ea"/>
                <a:cs typeface="+mn-cs"/>
              </a:rPr>
              <a:t>Log in via proxy</a:t>
            </a:r>
          </a:p>
        </p:txBody>
      </p:sp>
      <p:sp>
        <p:nvSpPr>
          <p:cNvPr id="104" name="TextBox 27">
            <a:extLst>
              <a:ext uri="{FF2B5EF4-FFF2-40B4-BE49-F238E27FC236}">
                <a16:creationId xmlns:a16="http://schemas.microsoft.com/office/drawing/2014/main" id="{FCDC6DE9-AAC2-4AE0-996C-264C50EE9852}"/>
              </a:ext>
            </a:extLst>
          </p:cNvPr>
          <p:cNvSpPr txBox="1"/>
          <p:nvPr/>
        </p:nvSpPr>
        <p:spPr>
          <a:xfrm>
            <a:off x="7799515" y="3049423"/>
            <a:ext cx="3457490"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Calibri"/>
                <a:ea typeface="+mn-ea"/>
                <a:cs typeface="+mn-cs"/>
              </a:rPr>
              <a:t>Navigate to the article again…if available. (If not, request via ILL).</a:t>
            </a:r>
          </a:p>
        </p:txBody>
      </p:sp>
      <p:pic>
        <p:nvPicPr>
          <p:cNvPr id="28" name="Picture 27">
            <a:extLst>
              <a:ext uri="{FF2B5EF4-FFF2-40B4-BE49-F238E27FC236}">
                <a16:creationId xmlns:a16="http://schemas.microsoft.com/office/drawing/2014/main" id="{B296DDFC-3177-4BE5-8236-CDE85D14B08F}"/>
              </a:ext>
            </a:extLst>
          </p:cNvPr>
          <p:cNvPicPr>
            <a:picLocks noChangeAspect="1"/>
          </p:cNvPicPr>
          <p:nvPr/>
        </p:nvPicPr>
        <p:blipFill>
          <a:blip r:embed="rId5"/>
          <a:stretch>
            <a:fillRect/>
          </a:stretch>
        </p:blipFill>
        <p:spPr>
          <a:xfrm>
            <a:off x="5078128" y="4721768"/>
            <a:ext cx="2850868" cy="775236"/>
          </a:xfrm>
          <a:prstGeom prst="rect">
            <a:avLst/>
          </a:prstGeom>
          <a:solidFill>
            <a:srgbClr val="000000">
              <a:shade val="95000"/>
            </a:srgbClr>
          </a:solidFill>
          <a:ln w="3175" cap="sq">
            <a:solidFill>
              <a:schemeClr val="tx1">
                <a:lumMod val="85000"/>
              </a:schemeClr>
            </a:solidFill>
            <a:miter lim="800000"/>
          </a:ln>
          <a:effectLst>
            <a:outerShdw blurRad="254000" dist="190500" dir="2700000" sy="90000" algn="bl" rotWithShape="0">
              <a:srgbClr val="000000">
                <a:alpha val="40000"/>
              </a:srgbClr>
            </a:outerShdw>
          </a:effectLst>
        </p:spPr>
      </p:pic>
      <p:sp>
        <p:nvSpPr>
          <p:cNvPr id="29" name="TextBox 20">
            <a:extLst>
              <a:ext uri="{FF2B5EF4-FFF2-40B4-BE49-F238E27FC236}">
                <a16:creationId xmlns:a16="http://schemas.microsoft.com/office/drawing/2014/main" id="{24614DC3-A785-4176-A40B-026EA8643140}"/>
              </a:ext>
            </a:extLst>
          </p:cNvPr>
          <p:cNvSpPr txBox="1"/>
          <p:nvPr/>
        </p:nvSpPr>
        <p:spPr>
          <a:xfrm>
            <a:off x="5652306" y="5525913"/>
            <a:ext cx="1947354"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2"/>
                </a:solidFill>
                <a:effectLst/>
                <a:uLnTx/>
                <a:uFillTx/>
                <a:latin typeface="Calibri"/>
                <a:ea typeface="+mn-ea"/>
                <a:cs typeface="+mn-cs"/>
              </a:rPr>
              <a:t>One click</a:t>
            </a:r>
          </a:p>
        </p:txBody>
      </p:sp>
    </p:spTree>
    <p:extLst>
      <p:ext uri="{BB962C8B-B14F-4D97-AF65-F5344CB8AC3E}">
        <p14:creationId xmlns:p14="http://schemas.microsoft.com/office/powerpoint/2010/main" val="134251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F21B66-0272-E544-89F3-6C160EA293D7}"/>
              </a:ext>
            </a:extLst>
          </p:cNvPr>
          <p:cNvSpPr>
            <a:spLocks noGrp="1"/>
          </p:cNvSpPr>
          <p:nvPr>
            <p:ph type="sldNum" sz="quarter" idx="10"/>
          </p:nvPr>
        </p:nvSpPr>
        <p:spPr/>
        <p:txBody>
          <a:bodyPr/>
          <a:lstStyle/>
          <a:p>
            <a:fld id="{ACE40072-2050-E24D-B430-547640EDA0F9}" type="slidenum">
              <a:rPr lang="en-GB" smtClean="0"/>
              <a:pPr/>
              <a:t>22</a:t>
            </a:fld>
            <a:endParaRPr lang="en-GB"/>
          </a:p>
        </p:txBody>
      </p:sp>
      <p:sp>
        <p:nvSpPr>
          <p:cNvPr id="6" name="Text Placeholder 5">
            <a:extLst>
              <a:ext uri="{FF2B5EF4-FFF2-40B4-BE49-F238E27FC236}">
                <a16:creationId xmlns:a16="http://schemas.microsoft.com/office/drawing/2014/main" id="{7DFDBFBE-54FC-3447-83B0-7B5CEB536E0D}"/>
              </a:ext>
            </a:extLst>
          </p:cNvPr>
          <p:cNvSpPr>
            <a:spLocks noGrp="1"/>
          </p:cNvSpPr>
          <p:nvPr>
            <p:ph type="body" sz="quarter" idx="15"/>
          </p:nvPr>
        </p:nvSpPr>
        <p:spPr>
          <a:xfrm>
            <a:off x="1424455" y="1884792"/>
            <a:ext cx="4024066" cy="651905"/>
          </a:xfrm>
        </p:spPr>
        <p:txBody>
          <a:bodyPr/>
          <a:lstStyle/>
          <a:p>
            <a:pPr>
              <a:lnSpc>
                <a:spcPct val="100000"/>
              </a:lnSpc>
            </a:pPr>
            <a:r>
              <a:rPr lang="en-GB" dirty="0">
                <a:solidFill>
                  <a:schemeClr val="bg1"/>
                </a:solidFill>
              </a:rPr>
              <a:t>One click access </a:t>
            </a:r>
          </a:p>
          <a:p>
            <a:pPr>
              <a:lnSpc>
                <a:spcPct val="100000"/>
              </a:lnSpc>
            </a:pPr>
            <a:r>
              <a:rPr lang="en-GB" dirty="0">
                <a:solidFill>
                  <a:schemeClr val="bg1"/>
                </a:solidFill>
              </a:rPr>
              <a:t>to journal articles</a:t>
            </a:r>
          </a:p>
        </p:txBody>
      </p:sp>
      <p:pic>
        <p:nvPicPr>
          <p:cNvPr id="12" name="Picture 11">
            <a:extLst>
              <a:ext uri="{FF2B5EF4-FFF2-40B4-BE49-F238E27FC236}">
                <a16:creationId xmlns:a16="http://schemas.microsoft.com/office/drawing/2014/main" id="{D28A7D26-C861-4B90-8274-83672E7357C0}"/>
              </a:ext>
            </a:extLst>
          </p:cNvPr>
          <p:cNvPicPr>
            <a:picLocks noChangeAspect="1"/>
          </p:cNvPicPr>
          <p:nvPr/>
        </p:nvPicPr>
        <p:blipFill>
          <a:blip r:embed="rId2"/>
          <a:stretch>
            <a:fillRect/>
          </a:stretch>
        </p:blipFill>
        <p:spPr>
          <a:xfrm>
            <a:off x="211459" y="1675892"/>
            <a:ext cx="1040057" cy="1040057"/>
          </a:xfrm>
          <a:prstGeom prst="rect">
            <a:avLst/>
          </a:prstGeom>
        </p:spPr>
      </p:pic>
      <p:pic>
        <p:nvPicPr>
          <p:cNvPr id="7" name="Picture 6">
            <a:extLst>
              <a:ext uri="{FF2B5EF4-FFF2-40B4-BE49-F238E27FC236}">
                <a16:creationId xmlns:a16="http://schemas.microsoft.com/office/drawing/2014/main" id="{846760CC-DAC4-4CCC-8079-2E607D02D64F}"/>
              </a:ext>
            </a:extLst>
          </p:cNvPr>
          <p:cNvPicPr>
            <a:picLocks noChangeAspect="1"/>
          </p:cNvPicPr>
          <p:nvPr/>
        </p:nvPicPr>
        <p:blipFill>
          <a:blip r:embed="rId3"/>
          <a:stretch>
            <a:fillRect/>
          </a:stretch>
        </p:blipFill>
        <p:spPr>
          <a:xfrm>
            <a:off x="261207" y="350998"/>
            <a:ext cx="2990540" cy="813217"/>
          </a:xfrm>
          <a:prstGeom prst="rect">
            <a:avLst/>
          </a:prstGeom>
          <a:solidFill>
            <a:srgbClr val="000000">
              <a:shade val="95000"/>
            </a:srgbClr>
          </a:solidFill>
          <a:ln w="3175" cap="sq">
            <a:solidFill>
              <a:schemeClr val="tx1">
                <a:lumMod val="85000"/>
              </a:schemeClr>
            </a:solidFill>
            <a:miter lim="800000"/>
          </a:ln>
          <a:effectLst>
            <a:outerShdw blurRad="254000" dist="190500" dir="2700000" sy="90000" algn="bl" rotWithShape="0">
              <a:srgbClr val="000000">
                <a:alpha val="40000"/>
              </a:srgbClr>
            </a:outerShdw>
          </a:effectLst>
        </p:spPr>
      </p:pic>
      <p:pic>
        <p:nvPicPr>
          <p:cNvPr id="13" name="Picture 12">
            <a:extLst>
              <a:ext uri="{FF2B5EF4-FFF2-40B4-BE49-F238E27FC236}">
                <a16:creationId xmlns:a16="http://schemas.microsoft.com/office/drawing/2014/main" id="{4F812BE2-D52A-41DE-87AA-DFFF2AB5033A}"/>
              </a:ext>
            </a:extLst>
          </p:cNvPr>
          <p:cNvPicPr>
            <a:picLocks noChangeAspect="1"/>
          </p:cNvPicPr>
          <p:nvPr/>
        </p:nvPicPr>
        <p:blipFill>
          <a:blip r:embed="rId4"/>
          <a:stretch>
            <a:fillRect/>
          </a:stretch>
        </p:blipFill>
        <p:spPr>
          <a:xfrm>
            <a:off x="4153151" y="1981669"/>
            <a:ext cx="8389846" cy="5252772"/>
          </a:xfrm>
          <a:prstGeom prst="rect">
            <a:avLst/>
          </a:prstGeom>
        </p:spPr>
      </p:pic>
      <p:pic>
        <p:nvPicPr>
          <p:cNvPr id="15" name="Picture 14">
            <a:extLst>
              <a:ext uri="{FF2B5EF4-FFF2-40B4-BE49-F238E27FC236}">
                <a16:creationId xmlns:a16="http://schemas.microsoft.com/office/drawing/2014/main" id="{8DC99139-3813-45A3-95C2-7D9430A93D48}"/>
              </a:ext>
            </a:extLst>
          </p:cNvPr>
          <p:cNvPicPr>
            <a:picLocks noChangeAspect="1"/>
          </p:cNvPicPr>
          <p:nvPr/>
        </p:nvPicPr>
        <p:blipFill rotWithShape="1">
          <a:blip r:embed="rId5"/>
          <a:srcRect l="13250" r="14500"/>
          <a:stretch/>
        </p:blipFill>
        <p:spPr>
          <a:xfrm>
            <a:off x="5468608" y="2715949"/>
            <a:ext cx="5732791" cy="3630426"/>
          </a:xfrm>
          <a:prstGeom prst="rect">
            <a:avLst/>
          </a:prstGeom>
        </p:spPr>
      </p:pic>
      <p:pic>
        <p:nvPicPr>
          <p:cNvPr id="18" name="Picture 17">
            <a:extLst>
              <a:ext uri="{FF2B5EF4-FFF2-40B4-BE49-F238E27FC236}">
                <a16:creationId xmlns:a16="http://schemas.microsoft.com/office/drawing/2014/main" id="{4A03D476-75E7-4F13-B21B-07DA799EC4C1}"/>
              </a:ext>
            </a:extLst>
          </p:cNvPr>
          <p:cNvPicPr>
            <a:picLocks noChangeAspect="1"/>
          </p:cNvPicPr>
          <p:nvPr/>
        </p:nvPicPr>
        <p:blipFill>
          <a:blip r:embed="rId6"/>
          <a:stretch>
            <a:fillRect/>
          </a:stretch>
        </p:blipFill>
        <p:spPr>
          <a:xfrm>
            <a:off x="5578085" y="3973645"/>
            <a:ext cx="2132900" cy="2314627"/>
          </a:xfrm>
          <a:prstGeom prst="rect">
            <a:avLst/>
          </a:prstGeom>
          <a:ln w="28575">
            <a:noFill/>
          </a:ln>
          <a:effectLst>
            <a:glow rad="88900">
              <a:srgbClr val="00B050">
                <a:alpha val="71000"/>
              </a:srgbClr>
            </a:glow>
          </a:effectLst>
        </p:spPr>
      </p:pic>
      <p:sp>
        <p:nvSpPr>
          <p:cNvPr id="2" name="Rectangle 1">
            <a:extLst>
              <a:ext uri="{FF2B5EF4-FFF2-40B4-BE49-F238E27FC236}">
                <a16:creationId xmlns:a16="http://schemas.microsoft.com/office/drawing/2014/main" id="{AF5EEB12-26B0-4E24-9F81-AE5DE2F0BE23}"/>
              </a:ext>
            </a:extLst>
          </p:cNvPr>
          <p:cNvSpPr/>
          <p:nvPr/>
        </p:nvSpPr>
        <p:spPr>
          <a:xfrm>
            <a:off x="4780547" y="646254"/>
            <a:ext cx="7199993" cy="1815882"/>
          </a:xfrm>
          <a:prstGeom prst="rect">
            <a:avLst/>
          </a:prstGeom>
        </p:spPr>
        <p:txBody>
          <a:bodyPr wrap="square">
            <a:spAutoFit/>
          </a:bodyPr>
          <a:lstStyle/>
          <a:p>
            <a:r>
              <a:rPr lang="en-US" b="1" dirty="0" err="1"/>
              <a:t>Kopernio</a:t>
            </a:r>
            <a:r>
              <a:rPr lang="en-US" b="1" dirty="0"/>
              <a:t> will search (where possible) your university's subscriptions and open databases to find the best version of the paper for you. </a:t>
            </a:r>
          </a:p>
          <a:p>
            <a:endParaRPr lang="en-US" b="1" dirty="0"/>
          </a:p>
          <a:p>
            <a:r>
              <a:rPr lang="en-US" b="1" dirty="0" err="1"/>
              <a:t>Kopernio</a:t>
            </a:r>
            <a:r>
              <a:rPr lang="en-US" b="1" dirty="0"/>
              <a:t> makes library budgets go further by adding free alternatives where no subscriptions are available.</a:t>
            </a:r>
          </a:p>
          <a:p>
            <a:endParaRPr lang="en-US" b="1" dirty="0"/>
          </a:p>
        </p:txBody>
      </p:sp>
      <p:sp>
        <p:nvSpPr>
          <p:cNvPr id="19" name="Rectangle 18">
            <a:extLst>
              <a:ext uri="{FF2B5EF4-FFF2-40B4-BE49-F238E27FC236}">
                <a16:creationId xmlns:a16="http://schemas.microsoft.com/office/drawing/2014/main" id="{56D5CEA0-78B8-4830-A473-8BEAEF19EF0A}"/>
              </a:ext>
            </a:extLst>
          </p:cNvPr>
          <p:cNvSpPr/>
          <p:nvPr/>
        </p:nvSpPr>
        <p:spPr>
          <a:xfrm>
            <a:off x="227791" y="3100001"/>
            <a:ext cx="4167746" cy="2862322"/>
          </a:xfrm>
          <a:prstGeom prst="rect">
            <a:avLst/>
          </a:prstGeom>
        </p:spPr>
        <p:txBody>
          <a:bodyPr wrap="square">
            <a:spAutoFit/>
          </a:bodyPr>
          <a:lstStyle/>
          <a:p>
            <a:pPr algn="just"/>
            <a:r>
              <a:rPr lang="en-US" sz="2000" dirty="0" err="1">
                <a:solidFill>
                  <a:schemeClr val="bg1"/>
                </a:solidFill>
              </a:rPr>
              <a:t>Kopernio</a:t>
            </a:r>
            <a:r>
              <a:rPr lang="en-US" sz="2000" dirty="0">
                <a:solidFill>
                  <a:schemeClr val="bg1"/>
                </a:solidFill>
              </a:rPr>
              <a:t> integrates with </a:t>
            </a:r>
            <a:r>
              <a:rPr lang="en-US" sz="2000" b="1" dirty="0">
                <a:solidFill>
                  <a:schemeClr val="bg1"/>
                </a:solidFill>
              </a:rPr>
              <a:t>library proxies </a:t>
            </a:r>
            <a:r>
              <a:rPr lang="en-US" sz="2000" dirty="0">
                <a:solidFill>
                  <a:schemeClr val="bg1"/>
                </a:solidFill>
              </a:rPr>
              <a:t>and </a:t>
            </a:r>
            <a:r>
              <a:rPr lang="en-US" sz="2000" b="1" dirty="0">
                <a:solidFill>
                  <a:schemeClr val="bg1"/>
                </a:solidFill>
              </a:rPr>
              <a:t>library authentication systems</a:t>
            </a:r>
            <a:r>
              <a:rPr lang="en-US" sz="2000" dirty="0">
                <a:solidFill>
                  <a:schemeClr val="bg1"/>
                </a:solidFill>
              </a:rPr>
              <a:t> to retrieve research </a:t>
            </a:r>
            <a:r>
              <a:rPr lang="en-US" sz="2000" b="1" dirty="0">
                <a:solidFill>
                  <a:schemeClr val="bg1"/>
                </a:solidFill>
              </a:rPr>
              <a:t>articles via library subscriptions</a:t>
            </a:r>
            <a:r>
              <a:rPr lang="en-US" sz="2000" dirty="0">
                <a:solidFill>
                  <a:schemeClr val="bg1"/>
                </a:solidFill>
              </a:rPr>
              <a:t>. </a:t>
            </a:r>
          </a:p>
          <a:p>
            <a:pPr algn="just"/>
            <a:endParaRPr lang="en-US" sz="2000" dirty="0">
              <a:solidFill>
                <a:schemeClr val="bg1"/>
              </a:solidFill>
            </a:endParaRPr>
          </a:p>
          <a:p>
            <a:pPr algn="just"/>
            <a:r>
              <a:rPr lang="en-US" sz="2000" dirty="0" err="1">
                <a:solidFill>
                  <a:schemeClr val="bg1"/>
                </a:solidFill>
              </a:rPr>
              <a:t>Kopernio</a:t>
            </a:r>
            <a:r>
              <a:rPr lang="en-US" sz="2000" dirty="0">
                <a:solidFill>
                  <a:schemeClr val="bg1"/>
                </a:solidFill>
              </a:rPr>
              <a:t> always tries to source </a:t>
            </a:r>
            <a:r>
              <a:rPr lang="en-US" sz="2000" b="1" dirty="0">
                <a:solidFill>
                  <a:schemeClr val="bg1"/>
                </a:solidFill>
              </a:rPr>
              <a:t>the journal article from the publisher platform first</a:t>
            </a:r>
          </a:p>
          <a:p>
            <a:pPr algn="just"/>
            <a:endParaRPr lang="en-GB" sz="2000" dirty="0">
              <a:solidFill>
                <a:schemeClr val="bg1"/>
              </a:solidFill>
            </a:endParaRPr>
          </a:p>
        </p:txBody>
      </p:sp>
    </p:spTree>
    <p:extLst>
      <p:ext uri="{BB962C8B-B14F-4D97-AF65-F5344CB8AC3E}">
        <p14:creationId xmlns:p14="http://schemas.microsoft.com/office/powerpoint/2010/main" val="3771834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446FCC-3F61-2F41-8668-B8BE81279E43}"/>
              </a:ext>
            </a:extLst>
          </p:cNvPr>
          <p:cNvSpPr>
            <a:spLocks noGrp="1"/>
          </p:cNvSpPr>
          <p:nvPr>
            <p:ph type="body" sz="quarter" idx="13"/>
          </p:nvPr>
        </p:nvSpPr>
        <p:spPr>
          <a:xfrm>
            <a:off x="818867" y="2724867"/>
            <a:ext cx="10358650" cy="2501818"/>
          </a:xfrm>
        </p:spPr>
        <p:txBody>
          <a:bodyPr/>
          <a:lstStyle/>
          <a:p>
            <a:pPr algn="ctr"/>
            <a:r>
              <a:rPr lang="en-GB" dirty="0"/>
              <a:t>“The powerful combination of Web of Science, </a:t>
            </a:r>
            <a:r>
              <a:rPr lang="en-GB" dirty="0" err="1"/>
              <a:t>Impactstory</a:t>
            </a:r>
            <a:r>
              <a:rPr lang="en-GB" dirty="0"/>
              <a:t> and </a:t>
            </a:r>
            <a:r>
              <a:rPr lang="en-GB" dirty="0" err="1"/>
              <a:t>Kopernio</a:t>
            </a:r>
            <a:r>
              <a:rPr lang="en-GB" dirty="0"/>
              <a:t> provides users with access to free full text via a single click.”</a:t>
            </a:r>
          </a:p>
        </p:txBody>
      </p:sp>
      <p:sp>
        <p:nvSpPr>
          <p:cNvPr id="2" name="Slide Number Placeholder 1">
            <a:extLst>
              <a:ext uri="{FF2B5EF4-FFF2-40B4-BE49-F238E27FC236}">
                <a16:creationId xmlns:a16="http://schemas.microsoft.com/office/drawing/2014/main" id="{9A555049-0CDC-3140-89D2-C394AE3F4531}"/>
              </a:ext>
            </a:extLst>
          </p:cNvPr>
          <p:cNvSpPr>
            <a:spLocks noGrp="1"/>
          </p:cNvSpPr>
          <p:nvPr>
            <p:ph type="sldNum" sz="quarter" idx="10"/>
          </p:nvPr>
        </p:nvSpPr>
        <p:spPr/>
        <p:txBody>
          <a:bodyPr/>
          <a:lstStyle/>
          <a:p>
            <a:fld id="{ACE40072-2050-E24D-B430-547640EDA0F9}" type="slidenum">
              <a:rPr lang="en-GB" smtClean="0"/>
              <a:pPr/>
              <a:t>23</a:t>
            </a:fld>
            <a:endParaRPr lang="en-GB"/>
          </a:p>
        </p:txBody>
      </p:sp>
      <p:sp>
        <p:nvSpPr>
          <p:cNvPr id="3" name="AutoShape 2" descr="https://thelens.clarivate.com/servlet/JiveServlet/showImage/2-615678-1134536/KO_swag_reading_1.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a:extLst>
              <a:ext uri="{FF2B5EF4-FFF2-40B4-BE49-F238E27FC236}">
                <a16:creationId xmlns:a16="http://schemas.microsoft.com/office/drawing/2014/main" id="{2725F2AD-608C-4BF1-9758-DD0F398673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5396" y="875854"/>
            <a:ext cx="2384758" cy="902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a:extLst>
              <a:ext uri="{FF2B5EF4-FFF2-40B4-BE49-F238E27FC236}">
                <a16:creationId xmlns:a16="http://schemas.microsoft.com/office/drawing/2014/main" id="{32797651-5F00-4112-BB9A-0ADDBE13C5F6}"/>
              </a:ext>
            </a:extLst>
          </p:cNvPr>
          <p:cNvPicPr>
            <a:picLocks noChangeAspect="1"/>
          </p:cNvPicPr>
          <p:nvPr/>
        </p:nvPicPr>
        <p:blipFill>
          <a:blip r:embed="rId3"/>
          <a:stretch>
            <a:fillRect/>
          </a:stretch>
        </p:blipFill>
        <p:spPr>
          <a:xfrm>
            <a:off x="2017089" y="951727"/>
            <a:ext cx="2262797" cy="615322"/>
          </a:xfrm>
          <a:prstGeom prst="rect">
            <a:avLst/>
          </a:prstGeom>
          <a:solidFill>
            <a:srgbClr val="000000">
              <a:shade val="95000"/>
            </a:srgbClr>
          </a:solidFill>
          <a:ln w="3175" cap="sq">
            <a:solidFill>
              <a:schemeClr val="tx1">
                <a:lumMod val="85000"/>
              </a:schemeClr>
            </a:solidFill>
            <a:miter lim="800000"/>
          </a:ln>
          <a:effectLst>
            <a:outerShdw blurRad="254000" dist="190500" dir="2700000" sy="90000" algn="bl" rotWithShape="0">
              <a:srgbClr val="000000">
                <a:alpha val="40000"/>
              </a:srgbClr>
            </a:outerShdw>
          </a:effectLst>
        </p:spPr>
      </p:pic>
      <p:pic>
        <p:nvPicPr>
          <p:cNvPr id="2050" name="Picture 2" descr="Image result for impactstory">
            <a:extLst>
              <a:ext uri="{FF2B5EF4-FFF2-40B4-BE49-F238E27FC236}">
                <a16:creationId xmlns:a16="http://schemas.microsoft.com/office/drawing/2014/main" id="{00901E70-462F-42C1-B9A6-7AF70EFF6B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7813" y="878298"/>
            <a:ext cx="1154713" cy="92377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B88B24D-0CD9-46DC-BC01-40A02825A88F}"/>
              </a:ext>
            </a:extLst>
          </p:cNvPr>
          <p:cNvSpPr txBox="1"/>
          <p:nvPr/>
        </p:nvSpPr>
        <p:spPr>
          <a:xfrm>
            <a:off x="4817659" y="555351"/>
            <a:ext cx="696024" cy="1323439"/>
          </a:xfrm>
          <a:prstGeom prst="rect">
            <a:avLst/>
          </a:prstGeom>
          <a:noFill/>
          <a:effectLst>
            <a:outerShdw blurRad="368300" dist="190500" dir="3960000" sx="103000" sy="103000" algn="tl" rotWithShape="0">
              <a:prstClr val="black">
                <a:alpha val="43000"/>
              </a:prstClr>
            </a:outerShdw>
          </a:effectLst>
        </p:spPr>
        <p:txBody>
          <a:bodyPr wrap="none" rtlCol="0">
            <a:spAutoFit/>
          </a:bodyPr>
          <a:lstStyle/>
          <a:p>
            <a:r>
              <a:rPr lang="en-US" sz="8000" dirty="0"/>
              <a:t>+</a:t>
            </a:r>
          </a:p>
        </p:txBody>
      </p:sp>
      <p:sp>
        <p:nvSpPr>
          <p:cNvPr id="10" name="TextBox 9">
            <a:extLst>
              <a:ext uri="{FF2B5EF4-FFF2-40B4-BE49-F238E27FC236}">
                <a16:creationId xmlns:a16="http://schemas.microsoft.com/office/drawing/2014/main" id="{2B273214-2269-48E2-B0D6-B24C5FAC7E93}"/>
              </a:ext>
            </a:extLst>
          </p:cNvPr>
          <p:cNvSpPr txBox="1"/>
          <p:nvPr/>
        </p:nvSpPr>
        <p:spPr>
          <a:xfrm>
            <a:off x="7341599" y="555351"/>
            <a:ext cx="696024" cy="1323439"/>
          </a:xfrm>
          <a:prstGeom prst="rect">
            <a:avLst/>
          </a:prstGeom>
          <a:noFill/>
          <a:effectLst>
            <a:outerShdw blurRad="368300" dist="190500" dir="3960000" sx="103000" sy="103000" algn="tl" rotWithShape="0">
              <a:prstClr val="black">
                <a:alpha val="43000"/>
              </a:prstClr>
            </a:outerShdw>
          </a:effectLst>
        </p:spPr>
        <p:txBody>
          <a:bodyPr wrap="none" rtlCol="0">
            <a:spAutoFit/>
          </a:bodyPr>
          <a:lstStyle/>
          <a:p>
            <a:r>
              <a:rPr lang="en-US" sz="8000" dirty="0"/>
              <a:t>=</a:t>
            </a:r>
          </a:p>
        </p:txBody>
      </p:sp>
    </p:spTree>
    <p:extLst>
      <p:ext uri="{BB962C8B-B14F-4D97-AF65-F5344CB8AC3E}">
        <p14:creationId xmlns:p14="http://schemas.microsoft.com/office/powerpoint/2010/main" val="329645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320C84-9BEA-8340-B217-86D34D5D8E0D}"/>
              </a:ext>
            </a:extLst>
          </p:cNvPr>
          <p:cNvSpPr>
            <a:spLocks noGrp="1"/>
          </p:cNvSpPr>
          <p:nvPr>
            <p:ph type="body" sz="quarter" idx="10"/>
          </p:nvPr>
        </p:nvSpPr>
        <p:spPr>
          <a:xfrm>
            <a:off x="1351168" y="2532856"/>
            <a:ext cx="9489664" cy="1792288"/>
          </a:xfrm>
        </p:spPr>
        <p:txBody>
          <a:bodyPr/>
          <a:lstStyle/>
          <a:p>
            <a:pPr lvl="0"/>
            <a:r>
              <a:rPr lang="en-GB" sz="4800" dirty="0">
                <a:solidFill>
                  <a:srgbClr val="000000"/>
                </a:solidFill>
              </a:rPr>
              <a:t>Researcher visibility </a:t>
            </a:r>
            <a:endParaRPr lang="en-US" sz="4800" dirty="0">
              <a:solidFill>
                <a:srgbClr val="000000"/>
              </a:solidFill>
            </a:endParaRPr>
          </a:p>
        </p:txBody>
      </p:sp>
    </p:spTree>
    <p:extLst>
      <p:ext uri="{BB962C8B-B14F-4D97-AF65-F5344CB8AC3E}">
        <p14:creationId xmlns:p14="http://schemas.microsoft.com/office/powerpoint/2010/main" val="2454048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B8D8C8-7F37-4238-8361-0530C4C04350}"/>
              </a:ext>
            </a:extLst>
          </p:cNvPr>
          <p:cNvSpPr>
            <a:spLocks noGrp="1"/>
          </p:cNvSpPr>
          <p:nvPr>
            <p:ph type="title"/>
          </p:nvPr>
        </p:nvSpPr>
        <p:spPr>
          <a:xfrm>
            <a:off x="379937" y="349368"/>
            <a:ext cx="11164363" cy="395878"/>
          </a:xfrm>
        </p:spPr>
        <p:txBody>
          <a:bodyPr/>
          <a:lstStyle/>
          <a:p>
            <a:r>
              <a:rPr lang="en-US"/>
              <a:t> </a:t>
            </a:r>
            <a:r>
              <a:rPr lang="en-US" err="1"/>
              <a:t>Publons</a:t>
            </a:r>
            <a:r>
              <a:rPr lang="en-US"/>
              <a:t> was the first to address unique challenges of researchers</a:t>
            </a:r>
          </a:p>
        </p:txBody>
      </p:sp>
      <p:sp>
        <p:nvSpPr>
          <p:cNvPr id="5" name="Text Placeholder 2">
            <a:extLst>
              <a:ext uri="{FF2B5EF4-FFF2-40B4-BE49-F238E27FC236}">
                <a16:creationId xmlns:a16="http://schemas.microsoft.com/office/drawing/2014/main" id="{8EF9F3A5-5682-4B0F-AC09-31A9C119D579}"/>
              </a:ext>
            </a:extLst>
          </p:cNvPr>
          <p:cNvSpPr txBox="1">
            <a:spLocks/>
          </p:cNvSpPr>
          <p:nvPr/>
        </p:nvSpPr>
        <p:spPr>
          <a:xfrm>
            <a:off x="1576343" y="1205704"/>
            <a:ext cx="9625057" cy="4881984"/>
          </a:xfrm>
          <a:prstGeom prst="rect">
            <a:avLst/>
          </a:prstGeom>
        </p:spPr>
        <p:txBody>
          <a:bodyPr vert="horz" lIns="0" tIns="0" rIns="0" bIns="0"/>
          <a:lstStyle>
            <a:lvl1pPr marL="0" marR="0" indent="0" algn="l" defTabSz="457200" rtl="0" eaLnBrk="1" fontAlgn="auto" latinLnBrk="0" hangingPunct="1">
              <a:lnSpc>
                <a:spcPct val="100000"/>
              </a:lnSpc>
              <a:spcBef>
                <a:spcPts val="0"/>
              </a:spcBef>
              <a:spcAft>
                <a:spcPts val="0"/>
              </a:spcAft>
              <a:buClr>
                <a:srgbClr val="FF6600"/>
              </a:buClr>
              <a:buSzPct val="75000"/>
              <a:buFontTx/>
              <a:buNone/>
              <a:tabLst/>
              <a:defRPr sz="1600" kern="1200" baseline="0">
                <a:solidFill>
                  <a:schemeClr val="tx1"/>
                </a:solidFill>
                <a:latin typeface="+mj-lt"/>
                <a:ea typeface="+mn-ea"/>
                <a:cs typeface="+mn-cs"/>
              </a:defRPr>
            </a:lvl1pPr>
            <a:lvl2pPr marL="742950" indent="-285750" algn="l" defTabSz="457200" rtl="0" eaLnBrk="1" latinLnBrk="0" hangingPunct="1">
              <a:spcBef>
                <a:spcPct val="20000"/>
              </a:spcBef>
              <a:buFont typeface="Courier New"/>
              <a:buChar char="o"/>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ü"/>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
                <a:srgbClr val="1AC604"/>
              </a:buClr>
              <a:buSzPct val="75000"/>
              <a:buFontTx/>
              <a:buNone/>
              <a:tabLst/>
              <a:defRPr/>
            </a:pPr>
            <a:r>
              <a:rPr kumimoji="0" lang="en-US" sz="2400" b="1" i="0" u="none" strike="noStrike" kern="1200" cap="none" spc="0" normalizeH="0" baseline="0" noProof="0">
                <a:ln>
                  <a:noFill/>
                </a:ln>
                <a:solidFill>
                  <a:srgbClr val="5E33BF"/>
                </a:solidFill>
                <a:effectLst/>
                <a:uLnTx/>
                <a:uFillTx/>
                <a:latin typeface="Calibri" panose="020F0502020204030204"/>
                <a:ea typeface="+mn-ea"/>
                <a:cs typeface="+mn-cs"/>
                <a:sym typeface="Wingdings" panose="05000000000000000000" pitchFamily="2" charset="2"/>
              </a:rPr>
              <a:t>Credit</a:t>
            </a:r>
          </a:p>
          <a:p>
            <a:pPr marL="0" marR="0" lvl="0" indent="0" algn="l" defTabSz="457200" rtl="0" eaLnBrk="1" fontAlgn="auto" latinLnBrk="0" hangingPunct="1">
              <a:lnSpc>
                <a:spcPct val="100000"/>
              </a:lnSpc>
              <a:spcBef>
                <a:spcPts val="0"/>
              </a:spcBef>
              <a:spcAft>
                <a:spcPts val="0"/>
              </a:spcAft>
              <a:buClr>
                <a:srgbClr val="1AC604"/>
              </a:buClr>
              <a:buSzPct val="75000"/>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Peer review represents a valuable, time-consuming contribution to the scholarly record, but is not commonly acknowledged on C.V.s and in faculty activity reporting. Quantifying peer review and making it trackable allows faculty to be recognized for their efforts.</a:t>
            </a:r>
          </a:p>
          <a:p>
            <a:pPr marL="0" marR="0" lvl="0" indent="0" algn="l" defTabSz="457200" rtl="0" eaLnBrk="1" fontAlgn="auto" latinLnBrk="0" hangingPunct="1">
              <a:lnSpc>
                <a:spcPct val="100000"/>
              </a:lnSpc>
              <a:spcBef>
                <a:spcPts val="0"/>
              </a:spcBef>
              <a:spcAft>
                <a:spcPts val="0"/>
              </a:spcAft>
              <a:buClr>
                <a:srgbClr val="1AC604"/>
              </a:buClr>
              <a:buSzPct val="75000"/>
              <a:buFontTx/>
              <a:buNone/>
              <a:tabLst/>
              <a:defRPr/>
            </a:pPr>
            <a:endParaRPr kumimoji="0" lang="en-US" sz="800" b="1" i="0" u="none" strike="noStrike" kern="1200" cap="none" spc="0" normalizeH="0" baseline="0" noProof="0">
              <a:ln>
                <a:noFill/>
              </a:ln>
              <a:solidFill>
                <a:srgbClr val="1AC604"/>
              </a:solidFill>
              <a:effectLst/>
              <a:uLnTx/>
              <a:uFillTx/>
              <a:latin typeface="Calibri" panose="020F0502020204030204"/>
              <a:ea typeface="+mn-ea"/>
              <a:cs typeface="+mn-cs"/>
              <a:sym typeface="Wingdings" panose="05000000000000000000" pitchFamily="2" charset="2"/>
            </a:endParaRPr>
          </a:p>
          <a:p>
            <a:pPr marL="0" marR="0" lvl="0" indent="0" algn="l" defTabSz="457200" rtl="0" eaLnBrk="1" fontAlgn="auto" latinLnBrk="0" hangingPunct="1">
              <a:lnSpc>
                <a:spcPct val="100000"/>
              </a:lnSpc>
              <a:spcBef>
                <a:spcPts val="0"/>
              </a:spcBef>
              <a:spcAft>
                <a:spcPts val="0"/>
              </a:spcAft>
              <a:buClr>
                <a:srgbClr val="1AC604"/>
              </a:buClr>
              <a:buSzPct val="75000"/>
              <a:buFontTx/>
              <a:buNone/>
              <a:tabLst/>
              <a:defRPr/>
            </a:pPr>
            <a:r>
              <a:rPr kumimoji="0" lang="en-US" sz="2400" b="1" i="0" u="none" strike="noStrike" kern="1200" cap="none" spc="0" normalizeH="0" baseline="0" noProof="0">
                <a:ln>
                  <a:noFill/>
                </a:ln>
                <a:solidFill>
                  <a:srgbClr val="5E33BF"/>
                </a:solidFill>
                <a:effectLst/>
                <a:uLnTx/>
                <a:uFillTx/>
                <a:latin typeface="Calibri" panose="020F0502020204030204"/>
                <a:ea typeface="+mn-ea"/>
                <a:cs typeface="+mn-cs"/>
                <a:sym typeface="Wingdings" panose="05000000000000000000" pitchFamily="2" charset="2"/>
              </a:rPr>
              <a:t>Transparency</a:t>
            </a:r>
          </a:p>
          <a:p>
            <a:pPr marL="0" marR="0" lvl="0" indent="0" algn="l" defTabSz="457200" rtl="0" eaLnBrk="1" fontAlgn="auto" latinLnBrk="0" hangingPunct="1">
              <a:lnSpc>
                <a:spcPct val="100000"/>
              </a:lnSpc>
              <a:spcBef>
                <a:spcPts val="0"/>
              </a:spcBef>
              <a:spcAft>
                <a:spcPts val="0"/>
              </a:spcAft>
              <a:buClr>
                <a:srgbClr val="1AC604"/>
              </a:buClr>
              <a:buSzPct val="75000"/>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While rare, peer review fraud can occur.  Verifying peer review activity in a public forum makes the process more transparent.</a:t>
            </a:r>
          </a:p>
          <a:p>
            <a:pPr marL="285750" marR="0" lvl="0" indent="-285750" algn="l" defTabSz="457200" rtl="0" eaLnBrk="1" fontAlgn="auto" latinLnBrk="0" hangingPunct="1">
              <a:lnSpc>
                <a:spcPct val="100000"/>
              </a:lnSpc>
              <a:spcBef>
                <a:spcPts val="0"/>
              </a:spcBef>
              <a:spcAft>
                <a:spcPts val="0"/>
              </a:spcAft>
              <a:buClr>
                <a:srgbClr val="1AC604"/>
              </a:buClr>
              <a:buSzPct val="75000"/>
              <a:buFont typeface="Arial" panose="020B0604020202020204" pitchFamily="34" charset="0"/>
              <a:buChar char="•"/>
              <a:tabLst/>
              <a:defRPr/>
            </a:pPr>
            <a:endParaRPr kumimoji="0" lang="en-US" sz="8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endParaRPr>
          </a:p>
          <a:p>
            <a:pPr marL="0" marR="0" lvl="0" indent="0" algn="l" defTabSz="457200" rtl="0" eaLnBrk="1" fontAlgn="auto" latinLnBrk="0" hangingPunct="1">
              <a:lnSpc>
                <a:spcPct val="100000"/>
              </a:lnSpc>
              <a:spcBef>
                <a:spcPts val="0"/>
              </a:spcBef>
              <a:spcAft>
                <a:spcPts val="0"/>
              </a:spcAft>
              <a:buClr>
                <a:srgbClr val="1AC604"/>
              </a:buClr>
              <a:buSzPct val="75000"/>
              <a:buFontTx/>
              <a:buNone/>
              <a:tabLst/>
              <a:defRPr/>
            </a:pPr>
            <a:r>
              <a:rPr kumimoji="0" lang="en-US" sz="2400" b="1" i="0" u="none" strike="noStrike" kern="1200" cap="none" spc="0" normalizeH="0" baseline="0" noProof="0">
                <a:ln>
                  <a:noFill/>
                </a:ln>
                <a:solidFill>
                  <a:srgbClr val="5E33BF"/>
                </a:solidFill>
                <a:effectLst/>
                <a:uLnTx/>
                <a:uFillTx/>
                <a:latin typeface="Calibri" panose="020F0502020204030204"/>
                <a:ea typeface="+mn-ea"/>
                <a:cs typeface="+mn-cs"/>
                <a:sym typeface="Wingdings" panose="05000000000000000000" pitchFamily="2" charset="2"/>
              </a:rPr>
              <a:t>Journal Evaluation</a:t>
            </a:r>
          </a:p>
          <a:p>
            <a:pPr marL="0" marR="0" lvl="0" indent="0" algn="l" defTabSz="457200" rtl="0" eaLnBrk="1" fontAlgn="auto" latinLnBrk="0" hangingPunct="1">
              <a:lnSpc>
                <a:spcPct val="100000"/>
              </a:lnSpc>
              <a:spcBef>
                <a:spcPts val="0"/>
              </a:spcBef>
              <a:spcAft>
                <a:spcPts val="0"/>
              </a:spcAft>
              <a:buClr>
                <a:srgbClr val="1AC604"/>
              </a:buClr>
              <a:buSzPct val="75000"/>
              <a:buFontTx/>
              <a:buNone/>
              <a:tabLst/>
              <a:defRPr/>
            </a:pPr>
            <a:r>
              <a:rPr kumimoji="0" lang="en-US" sz="1800" b="0" i="0" u="none" strike="noStrike" kern="1200" cap="none" spc="0" normalizeH="0" baseline="0" noProof="0" err="1">
                <a:ln>
                  <a:noFill/>
                </a:ln>
                <a:solidFill>
                  <a:srgbClr val="000000"/>
                </a:solidFill>
                <a:effectLst/>
                <a:uLnTx/>
                <a:uFillTx/>
                <a:latin typeface="Calibri" panose="020F0502020204030204"/>
                <a:ea typeface="+mn-ea"/>
                <a:cs typeface="+mn-cs"/>
                <a:sym typeface="Wingdings" panose="05000000000000000000" pitchFamily="2" charset="2"/>
              </a:rPr>
              <a:t>Publons</a:t>
            </a: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 provides data points beyond bibliometrics that faculty can use to evaluate a journal. Crowd-sourced journal endorsements indicate a journal’s efficiency &amp; trustworthiness. </a:t>
            </a:r>
            <a:b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b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hlinkClick r:id="rId3"/>
              </a:rPr>
              <a:t>View the </a:t>
            </a:r>
            <a:r>
              <a:rPr kumimoji="0" lang="en-US" sz="1800" b="0" i="0" u="none" strike="noStrike" kern="1200" cap="none" spc="0" normalizeH="0" baseline="0" noProof="0" err="1">
                <a:ln>
                  <a:noFill/>
                </a:ln>
                <a:solidFill>
                  <a:srgbClr val="000000"/>
                </a:solidFill>
                <a:effectLst/>
                <a:uLnTx/>
                <a:uFillTx/>
                <a:latin typeface="Calibri" panose="020F0502020204030204"/>
                <a:ea typeface="+mn-ea"/>
                <a:cs typeface="+mn-cs"/>
                <a:sym typeface="Wingdings" panose="05000000000000000000" pitchFamily="2" charset="2"/>
                <a:hlinkClick r:id="rId3"/>
              </a:rPr>
              <a:t>Publons</a:t>
            </a: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hlinkClick r:id="rId3"/>
              </a:rPr>
              <a:t> Journal List</a:t>
            </a: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endParaRPr>
          </a:p>
          <a:p>
            <a:pPr marL="0" marR="0" lvl="0" indent="0" algn="l" defTabSz="457200" rtl="0" eaLnBrk="1" fontAlgn="auto" latinLnBrk="0" hangingPunct="1">
              <a:lnSpc>
                <a:spcPct val="100000"/>
              </a:lnSpc>
              <a:spcBef>
                <a:spcPts val="0"/>
              </a:spcBef>
              <a:spcAft>
                <a:spcPts val="0"/>
              </a:spcAft>
              <a:buClr>
                <a:srgbClr val="1AC604"/>
              </a:buClr>
              <a:buSzPct val="75000"/>
              <a:buFontTx/>
              <a:buNone/>
              <a:tabLst/>
              <a:defRPr/>
            </a:pPr>
            <a:endParaRPr kumimoji="0" lang="en-US" sz="8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endParaRPr>
          </a:p>
          <a:p>
            <a:pPr marL="0" marR="0" lvl="0" indent="0" algn="l" defTabSz="457200" rtl="0" eaLnBrk="1" fontAlgn="auto" latinLnBrk="0" hangingPunct="1">
              <a:lnSpc>
                <a:spcPct val="100000"/>
              </a:lnSpc>
              <a:spcBef>
                <a:spcPts val="0"/>
              </a:spcBef>
              <a:spcAft>
                <a:spcPts val="0"/>
              </a:spcAft>
              <a:buClr>
                <a:srgbClr val="1AC604"/>
              </a:buClr>
              <a:buSzPct val="75000"/>
              <a:buFontTx/>
              <a:buNone/>
              <a:tabLst/>
              <a:defRPr/>
            </a:pPr>
            <a:r>
              <a:rPr kumimoji="0" lang="en-US" sz="2400" b="1" i="0" u="none" strike="noStrike" kern="1200" cap="none" spc="0" normalizeH="0" baseline="0" noProof="0">
                <a:ln>
                  <a:noFill/>
                </a:ln>
                <a:solidFill>
                  <a:srgbClr val="00C2F2"/>
                </a:solidFill>
                <a:effectLst/>
                <a:uLnTx/>
                <a:uFillTx/>
                <a:latin typeface="Calibri" panose="020F0502020204030204"/>
                <a:ea typeface="+mn-ea"/>
                <a:cs typeface="+mn-cs"/>
                <a:sym typeface="Wingdings" panose="05000000000000000000" pitchFamily="2" charset="2"/>
              </a:rPr>
              <a:t>API</a:t>
            </a:r>
          </a:p>
          <a:p>
            <a:pPr marL="0" marR="0" lvl="0" indent="0" algn="l" defTabSz="457200" rtl="0" eaLnBrk="1" fontAlgn="auto" latinLnBrk="0" hangingPunct="1">
              <a:lnSpc>
                <a:spcPct val="100000"/>
              </a:lnSpc>
              <a:spcBef>
                <a:spcPts val="0"/>
              </a:spcBef>
              <a:spcAft>
                <a:spcPts val="0"/>
              </a:spcAft>
              <a:buClr>
                <a:srgbClr val="1AC604"/>
              </a:buClr>
              <a:buSzPct val="75000"/>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Enrich your Research Information Management System with verified review and journal editor data. The API makes available: peer review records, editorial board membership records, and handling editor records. </a:t>
            </a: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hlinkClick r:id="rId4"/>
              </a:rPr>
              <a:t>Learn More</a:t>
            </a: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endParaRPr>
          </a:p>
          <a:p>
            <a:pPr marL="0" marR="0" lvl="0" indent="0" algn="l" defTabSz="457200" rtl="0" eaLnBrk="1" fontAlgn="auto" latinLnBrk="0" hangingPunct="1">
              <a:lnSpc>
                <a:spcPct val="100000"/>
              </a:lnSpc>
              <a:spcBef>
                <a:spcPts val="0"/>
              </a:spcBef>
              <a:spcAft>
                <a:spcPts val="0"/>
              </a:spcAft>
              <a:buClr>
                <a:srgbClr val="FF6600"/>
              </a:buClr>
              <a:buSzPct val="75000"/>
              <a:buFontTx/>
              <a:buNone/>
              <a:tabLst/>
              <a:defRPr/>
            </a:pPr>
            <a:endPar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D58034E-D1EB-42E0-AE90-C50CFCE645FF}"/>
              </a:ext>
            </a:extLst>
          </p:cNvPr>
          <p:cNvPicPr preferRelativeResize="0">
            <a:picLocks noChangeAspect="1"/>
          </p:cNvPicPr>
          <p:nvPr/>
        </p:nvPicPr>
        <p:blipFill>
          <a:blip r:embed="rId5">
            <a:extLst>
              <a:ext uri="{28A0092B-C50C-407E-A947-70E740481C1C}">
                <a14:useLocalDpi xmlns:a14="http://schemas.microsoft.com/office/drawing/2010/main" val="0"/>
              </a:ext>
            </a:extLst>
          </a:blip>
          <a:stretch>
            <a:fillRect/>
          </a:stretch>
        </p:blipFill>
        <p:spPr>
          <a:xfrm>
            <a:off x="572451" y="3607248"/>
            <a:ext cx="730729" cy="730729"/>
          </a:xfrm>
          <a:prstGeom prst="rect">
            <a:avLst/>
          </a:prstGeom>
        </p:spPr>
      </p:pic>
      <p:pic>
        <p:nvPicPr>
          <p:cNvPr id="7" name="Picture 2">
            <a:extLst>
              <a:ext uri="{FF2B5EF4-FFF2-40B4-BE49-F238E27FC236}">
                <a16:creationId xmlns:a16="http://schemas.microsoft.com/office/drawing/2014/main" id="{D438EE66-DB87-40BB-A681-FAA9A6C43C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558" y="2475071"/>
            <a:ext cx="786516" cy="753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2">
            <a:extLst>
              <a:ext uri="{FF2B5EF4-FFF2-40B4-BE49-F238E27FC236}">
                <a16:creationId xmlns:a16="http://schemas.microsoft.com/office/drawing/2014/main" id="{9E7B72F8-957F-4BCE-A5F0-D84EECA6001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299" y="4759047"/>
            <a:ext cx="975954" cy="952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a:extLst>
              <a:ext uri="{FF2B5EF4-FFF2-40B4-BE49-F238E27FC236}">
                <a16:creationId xmlns:a16="http://schemas.microsoft.com/office/drawing/2014/main" id="{9D20F814-7734-41FC-A723-9246AABAB92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6806" y="1239730"/>
            <a:ext cx="715960" cy="715960"/>
          </a:xfrm>
          <a:prstGeom prst="rect">
            <a:avLst/>
          </a:prstGeom>
        </p:spPr>
      </p:pic>
      <p:pic>
        <p:nvPicPr>
          <p:cNvPr id="10" name="Picture 9">
            <a:extLst>
              <a:ext uri="{FF2B5EF4-FFF2-40B4-BE49-F238E27FC236}">
                <a16:creationId xmlns:a16="http://schemas.microsoft.com/office/drawing/2014/main" id="{08F3E1F3-5B51-4A9D-BE56-75EDF64FE960}"/>
              </a:ext>
            </a:extLst>
          </p:cNvPr>
          <p:cNvPicPr>
            <a:picLocks noChangeAspect="1"/>
          </p:cNvPicPr>
          <p:nvPr/>
        </p:nvPicPr>
        <p:blipFill>
          <a:blip r:embed="rId9"/>
          <a:stretch>
            <a:fillRect/>
          </a:stretch>
        </p:blipFill>
        <p:spPr>
          <a:xfrm>
            <a:off x="145568" y="245448"/>
            <a:ext cx="1653028" cy="715961"/>
          </a:xfrm>
          <a:prstGeom prst="rect">
            <a:avLst/>
          </a:prstGeom>
        </p:spPr>
      </p:pic>
    </p:spTree>
    <p:extLst>
      <p:ext uri="{BB962C8B-B14F-4D97-AF65-F5344CB8AC3E}">
        <p14:creationId xmlns:p14="http://schemas.microsoft.com/office/powerpoint/2010/main" val="2516923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a:extLst>
              <a:ext uri="{FF2B5EF4-FFF2-40B4-BE49-F238E27FC236}">
                <a16:creationId xmlns:a16="http://schemas.microsoft.com/office/drawing/2014/main" id="{DC941FE6-9226-2441-ADF7-03B902ED4CCC}"/>
              </a:ext>
            </a:extLst>
          </p:cNvPr>
          <p:cNvSpPr txBox="1">
            <a:spLocks/>
          </p:cNvSpPr>
          <p:nvPr/>
        </p:nvSpPr>
        <p:spPr>
          <a:xfrm>
            <a:off x="6202532" y="181862"/>
            <a:ext cx="5789769" cy="399311"/>
          </a:xfrm>
          <a:prstGeom prst="rect">
            <a:avLst/>
          </a:prstGeom>
        </p:spPr>
        <p:txBody>
          <a:bodyPr vert="horz" lIns="0" tIns="0" rIns="0" bIns="0" anchor="t"/>
          <a:lstStyle>
            <a:lvl1pPr algn="l" defTabSz="457200" rtl="0" eaLnBrk="1" latinLnBrk="0" hangingPunct="1">
              <a:spcBef>
                <a:spcPct val="0"/>
              </a:spcBef>
              <a:buNone/>
              <a:defRPr sz="1500" b="1" i="0" kern="1200" cap="none">
                <a:solidFill>
                  <a:srgbClr val="6817FF"/>
                </a:solidFill>
                <a:latin typeface="+mj-lt"/>
                <a:ea typeface="+mj-ea"/>
                <a:cs typeface="Aria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Calibri" panose="020F0502020204030204"/>
              <a:ea typeface="+mj-ea"/>
              <a:cs typeface="Arial"/>
            </a:endParaRPr>
          </a:p>
        </p:txBody>
      </p:sp>
      <p:sp>
        <p:nvSpPr>
          <p:cNvPr id="4" name="Title 3">
            <a:extLst>
              <a:ext uri="{FF2B5EF4-FFF2-40B4-BE49-F238E27FC236}">
                <a16:creationId xmlns:a16="http://schemas.microsoft.com/office/drawing/2014/main" id="{A5F800D8-28E9-4191-8740-1388BF7AF17E}"/>
              </a:ext>
            </a:extLst>
          </p:cNvPr>
          <p:cNvSpPr>
            <a:spLocks noGrp="1"/>
          </p:cNvSpPr>
          <p:nvPr>
            <p:ph type="title"/>
          </p:nvPr>
        </p:nvSpPr>
        <p:spPr>
          <a:xfrm>
            <a:off x="379937" y="349368"/>
            <a:ext cx="11433100" cy="1101968"/>
          </a:xfrm>
        </p:spPr>
        <p:txBody>
          <a:bodyPr/>
          <a:lstStyle/>
          <a:p>
            <a:r>
              <a:rPr lang="en-US" sz="2800"/>
              <a:t>Researcher-centricity: Increasing visibility and discoverability of contributions via Publons</a:t>
            </a:r>
            <a:br>
              <a:rPr lang="en-US" sz="2800"/>
            </a:br>
            <a:endParaRPr lang="en-GB" sz="2800"/>
          </a:p>
        </p:txBody>
      </p:sp>
      <p:pic>
        <p:nvPicPr>
          <p:cNvPr id="10" name="Picture 9">
            <a:extLst>
              <a:ext uri="{FF2B5EF4-FFF2-40B4-BE49-F238E27FC236}">
                <a16:creationId xmlns:a16="http://schemas.microsoft.com/office/drawing/2014/main" id="{4BD05E9A-D0F7-4673-AE3E-5B4F12A505FF}"/>
              </a:ext>
            </a:extLst>
          </p:cNvPr>
          <p:cNvPicPr>
            <a:picLocks noChangeAspect="1"/>
          </p:cNvPicPr>
          <p:nvPr/>
        </p:nvPicPr>
        <p:blipFill>
          <a:blip r:embed="rId3"/>
          <a:stretch>
            <a:fillRect/>
          </a:stretch>
        </p:blipFill>
        <p:spPr>
          <a:xfrm>
            <a:off x="3099556" y="1132156"/>
            <a:ext cx="6855455" cy="1941095"/>
          </a:xfrm>
          <a:prstGeom prst="rect">
            <a:avLst/>
          </a:prstGeom>
        </p:spPr>
      </p:pic>
      <p:pic>
        <p:nvPicPr>
          <p:cNvPr id="11" name="Picture 10">
            <a:extLst>
              <a:ext uri="{FF2B5EF4-FFF2-40B4-BE49-F238E27FC236}">
                <a16:creationId xmlns:a16="http://schemas.microsoft.com/office/drawing/2014/main" id="{781CEBEA-354A-4D74-85F0-5361F7455878}"/>
              </a:ext>
            </a:extLst>
          </p:cNvPr>
          <p:cNvPicPr>
            <a:picLocks noChangeAspect="1"/>
          </p:cNvPicPr>
          <p:nvPr/>
        </p:nvPicPr>
        <p:blipFill>
          <a:blip r:embed="rId4"/>
          <a:stretch>
            <a:fillRect/>
          </a:stretch>
        </p:blipFill>
        <p:spPr>
          <a:xfrm>
            <a:off x="0" y="3016488"/>
            <a:ext cx="5933726" cy="3081858"/>
          </a:xfrm>
          <a:prstGeom prst="rect">
            <a:avLst/>
          </a:prstGeom>
        </p:spPr>
      </p:pic>
      <p:pic>
        <p:nvPicPr>
          <p:cNvPr id="12" name="Picture 11">
            <a:extLst>
              <a:ext uri="{FF2B5EF4-FFF2-40B4-BE49-F238E27FC236}">
                <a16:creationId xmlns:a16="http://schemas.microsoft.com/office/drawing/2014/main" id="{8BCA9835-4BC1-4260-9CE3-BE09BF32641F}"/>
              </a:ext>
            </a:extLst>
          </p:cNvPr>
          <p:cNvPicPr>
            <a:picLocks noChangeAspect="1"/>
          </p:cNvPicPr>
          <p:nvPr/>
        </p:nvPicPr>
        <p:blipFill>
          <a:blip r:embed="rId5"/>
          <a:stretch>
            <a:fillRect/>
          </a:stretch>
        </p:blipFill>
        <p:spPr>
          <a:xfrm>
            <a:off x="5982922" y="3095565"/>
            <a:ext cx="6224531" cy="2407690"/>
          </a:xfrm>
          <a:prstGeom prst="rect">
            <a:avLst/>
          </a:prstGeom>
        </p:spPr>
      </p:pic>
      <p:pic>
        <p:nvPicPr>
          <p:cNvPr id="2" name="Picture 1">
            <a:extLst>
              <a:ext uri="{FF2B5EF4-FFF2-40B4-BE49-F238E27FC236}">
                <a16:creationId xmlns:a16="http://schemas.microsoft.com/office/drawing/2014/main" id="{09EE1B13-D32E-4BC8-B93A-796A32BCE61F}"/>
              </a:ext>
            </a:extLst>
          </p:cNvPr>
          <p:cNvPicPr>
            <a:picLocks noChangeAspect="1"/>
          </p:cNvPicPr>
          <p:nvPr/>
        </p:nvPicPr>
        <p:blipFill>
          <a:blip r:embed="rId6"/>
          <a:stretch>
            <a:fillRect/>
          </a:stretch>
        </p:blipFill>
        <p:spPr>
          <a:xfrm>
            <a:off x="376042" y="1132156"/>
            <a:ext cx="2544250" cy="1101968"/>
          </a:xfrm>
          <a:prstGeom prst="rect">
            <a:avLst/>
          </a:prstGeom>
        </p:spPr>
      </p:pic>
      <p:sp>
        <p:nvSpPr>
          <p:cNvPr id="8" name="Google Shape;497;p48">
            <a:extLst>
              <a:ext uri="{FF2B5EF4-FFF2-40B4-BE49-F238E27FC236}">
                <a16:creationId xmlns:a16="http://schemas.microsoft.com/office/drawing/2014/main" id="{F27D2B3E-126A-423E-9177-9C5EC0BB7B65}"/>
              </a:ext>
            </a:extLst>
          </p:cNvPr>
          <p:cNvSpPr txBox="1">
            <a:spLocks/>
          </p:cNvSpPr>
          <p:nvPr/>
        </p:nvSpPr>
        <p:spPr>
          <a:xfrm>
            <a:off x="9435252" y="6112293"/>
            <a:ext cx="2347800" cy="803857"/>
          </a:xfrm>
          <a:prstGeom prst="rect">
            <a:avLst/>
          </a:prstGeom>
          <a:noFill/>
          <a:ln>
            <a:noFill/>
          </a:ln>
        </p:spPr>
        <p:txBody>
          <a:bodyPr spcFirstLastPara="1" wrap="square" lIns="0" tIns="0" rIns="0" bIns="0"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GB" b="1">
                <a:solidFill>
                  <a:schemeClr val="tx2"/>
                </a:solidFill>
              </a:rPr>
              <a:t>90+</a:t>
            </a:r>
            <a:endParaRPr lang="en-GB" sz="1800">
              <a:solidFill>
                <a:schemeClr val="tx2"/>
              </a:solidFill>
            </a:endParaRPr>
          </a:p>
          <a:p>
            <a:pPr marL="0" indent="0" algn="ctr">
              <a:spcBef>
                <a:spcPts val="500"/>
              </a:spcBef>
              <a:buFont typeface="Arial" panose="020B0604020202020204" pitchFamily="34" charset="0"/>
              <a:buNone/>
            </a:pPr>
            <a:r>
              <a:rPr lang="en-GB" sz="1800">
                <a:solidFill>
                  <a:schemeClr val="tx2"/>
                </a:solidFill>
              </a:rPr>
              <a:t>Publisher partners</a:t>
            </a:r>
            <a:endParaRPr lang="en-GB" sz="1800" b="1" dirty="0">
              <a:solidFill>
                <a:schemeClr val="tx2"/>
              </a:solidFill>
            </a:endParaRPr>
          </a:p>
        </p:txBody>
      </p:sp>
      <p:sp>
        <p:nvSpPr>
          <p:cNvPr id="9" name="Google Shape;498;p48">
            <a:extLst>
              <a:ext uri="{FF2B5EF4-FFF2-40B4-BE49-F238E27FC236}">
                <a16:creationId xmlns:a16="http://schemas.microsoft.com/office/drawing/2014/main" id="{F9FDA244-3CD2-472B-9799-D5DD3BF43F67}"/>
              </a:ext>
            </a:extLst>
          </p:cNvPr>
          <p:cNvSpPr txBox="1">
            <a:spLocks/>
          </p:cNvSpPr>
          <p:nvPr/>
        </p:nvSpPr>
        <p:spPr>
          <a:xfrm>
            <a:off x="6535187" y="6112293"/>
            <a:ext cx="2347800" cy="803857"/>
          </a:xfrm>
          <a:prstGeom prst="rect">
            <a:avLst/>
          </a:prstGeom>
          <a:noFill/>
          <a:ln>
            <a:noFill/>
          </a:ln>
        </p:spPr>
        <p:txBody>
          <a:bodyPr spcFirstLastPara="1" wrap="square" lIns="0" tIns="0" rIns="0" bIns="0"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GB" b="1">
                <a:solidFill>
                  <a:schemeClr val="tx2"/>
                </a:solidFill>
              </a:rPr>
              <a:t>3,000</a:t>
            </a:r>
            <a:r>
              <a:rPr lang="en-GB" sz="2400" b="1">
                <a:solidFill>
                  <a:schemeClr val="tx2"/>
                </a:solidFill>
              </a:rPr>
              <a:t>+</a:t>
            </a:r>
            <a:endParaRPr lang="en-GB" sz="1800">
              <a:solidFill>
                <a:schemeClr val="tx2"/>
              </a:solidFill>
            </a:endParaRPr>
          </a:p>
          <a:p>
            <a:pPr marL="0" indent="0" algn="ctr">
              <a:spcBef>
                <a:spcPts val="500"/>
              </a:spcBef>
              <a:buFont typeface="Arial" panose="020B0604020202020204" pitchFamily="34" charset="0"/>
              <a:buNone/>
            </a:pPr>
            <a:r>
              <a:rPr lang="en-GB" sz="1800">
                <a:solidFill>
                  <a:schemeClr val="tx2"/>
                </a:solidFill>
              </a:rPr>
              <a:t>Partnered journals</a:t>
            </a:r>
          </a:p>
        </p:txBody>
      </p:sp>
      <p:sp>
        <p:nvSpPr>
          <p:cNvPr id="13" name="Google Shape;499;p48">
            <a:extLst>
              <a:ext uri="{FF2B5EF4-FFF2-40B4-BE49-F238E27FC236}">
                <a16:creationId xmlns:a16="http://schemas.microsoft.com/office/drawing/2014/main" id="{9E51AE7D-EB25-4872-8469-E03391C05EF9}"/>
              </a:ext>
            </a:extLst>
          </p:cNvPr>
          <p:cNvSpPr txBox="1">
            <a:spLocks/>
          </p:cNvSpPr>
          <p:nvPr/>
        </p:nvSpPr>
        <p:spPr>
          <a:xfrm>
            <a:off x="3635122" y="6112293"/>
            <a:ext cx="2347800" cy="803857"/>
          </a:xfrm>
          <a:prstGeom prst="rect">
            <a:avLst/>
          </a:prstGeom>
          <a:noFill/>
          <a:ln>
            <a:noFill/>
          </a:ln>
        </p:spPr>
        <p:txBody>
          <a:bodyPr spcFirstLastPara="1" wrap="square" lIns="0" tIns="0" rIns="0" bIns="0"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GB" b="1">
                <a:solidFill>
                  <a:schemeClr val="tx2"/>
                </a:solidFill>
              </a:rPr>
              <a:t>3.7M</a:t>
            </a:r>
            <a:r>
              <a:rPr lang="en-GB" sz="2400" b="1">
                <a:solidFill>
                  <a:schemeClr val="tx2"/>
                </a:solidFill>
              </a:rPr>
              <a:t>+</a:t>
            </a:r>
            <a:endParaRPr lang="en-GB" sz="1800">
              <a:solidFill>
                <a:schemeClr val="tx2"/>
              </a:solidFill>
            </a:endParaRPr>
          </a:p>
          <a:p>
            <a:pPr marL="0" indent="0" algn="ctr">
              <a:spcBef>
                <a:spcPts val="500"/>
              </a:spcBef>
              <a:buFont typeface="Arial" panose="020B0604020202020204" pitchFamily="34" charset="0"/>
              <a:buNone/>
            </a:pPr>
            <a:r>
              <a:rPr lang="en-GB" sz="1800">
                <a:solidFill>
                  <a:schemeClr val="tx2"/>
                </a:solidFill>
              </a:rPr>
              <a:t>Reviews</a:t>
            </a:r>
            <a:endParaRPr lang="en-GB" sz="1800" b="1">
              <a:solidFill>
                <a:schemeClr val="tx2"/>
              </a:solidFill>
            </a:endParaRPr>
          </a:p>
        </p:txBody>
      </p:sp>
      <p:sp>
        <p:nvSpPr>
          <p:cNvPr id="14" name="Google Shape;500;p48">
            <a:extLst>
              <a:ext uri="{FF2B5EF4-FFF2-40B4-BE49-F238E27FC236}">
                <a16:creationId xmlns:a16="http://schemas.microsoft.com/office/drawing/2014/main" id="{AB53FBF1-F198-4024-A7B0-901FE10B92AD}"/>
              </a:ext>
            </a:extLst>
          </p:cNvPr>
          <p:cNvSpPr txBox="1">
            <a:spLocks/>
          </p:cNvSpPr>
          <p:nvPr/>
        </p:nvSpPr>
        <p:spPr>
          <a:xfrm>
            <a:off x="728182" y="6112293"/>
            <a:ext cx="2347800" cy="803857"/>
          </a:xfrm>
          <a:prstGeom prst="rect">
            <a:avLst/>
          </a:prstGeom>
          <a:noFill/>
          <a:ln>
            <a:noFill/>
          </a:ln>
        </p:spPr>
        <p:txBody>
          <a:bodyPr spcFirstLastPara="1" wrap="square" lIns="0" tIns="0" rIns="0" bIns="0"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GB" b="1">
                <a:solidFill>
                  <a:schemeClr val="tx2"/>
                </a:solidFill>
              </a:rPr>
              <a:t>600k+</a:t>
            </a:r>
            <a:endParaRPr lang="en-GB" sz="1800">
              <a:solidFill>
                <a:schemeClr val="tx2"/>
              </a:solidFill>
            </a:endParaRPr>
          </a:p>
          <a:p>
            <a:pPr marL="0" indent="0" algn="ctr">
              <a:spcBef>
                <a:spcPts val="500"/>
              </a:spcBef>
              <a:buFont typeface="Arial" panose="020B0604020202020204" pitchFamily="34" charset="0"/>
              <a:buNone/>
            </a:pPr>
            <a:r>
              <a:rPr lang="en-GB" sz="1800">
                <a:solidFill>
                  <a:schemeClr val="tx2"/>
                </a:solidFill>
              </a:rPr>
              <a:t>Reviewers</a:t>
            </a:r>
          </a:p>
        </p:txBody>
      </p:sp>
      <p:sp>
        <p:nvSpPr>
          <p:cNvPr id="3" name="Rectangle 2">
            <a:extLst>
              <a:ext uri="{FF2B5EF4-FFF2-40B4-BE49-F238E27FC236}">
                <a16:creationId xmlns:a16="http://schemas.microsoft.com/office/drawing/2014/main" id="{505838A6-59A9-457D-84A9-108F94444473}"/>
              </a:ext>
            </a:extLst>
          </p:cNvPr>
          <p:cNvSpPr/>
          <p:nvPr/>
        </p:nvSpPr>
        <p:spPr>
          <a:xfrm>
            <a:off x="4407109" y="2002319"/>
            <a:ext cx="1966396" cy="48420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CA64181-D2E3-499A-83AF-43A329898698}"/>
              </a:ext>
            </a:extLst>
          </p:cNvPr>
          <p:cNvCxnSpPr/>
          <p:nvPr/>
        </p:nvCxnSpPr>
        <p:spPr>
          <a:xfrm flipV="1">
            <a:off x="6373505" y="1583140"/>
            <a:ext cx="1610435" cy="650984"/>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326CD17-F499-4796-9C38-DA585C206451}"/>
              </a:ext>
            </a:extLst>
          </p:cNvPr>
          <p:cNvSpPr txBox="1"/>
          <p:nvPr/>
        </p:nvSpPr>
        <p:spPr>
          <a:xfrm>
            <a:off x="8021473" y="1195304"/>
            <a:ext cx="3587457" cy="646331"/>
          </a:xfrm>
          <a:prstGeom prst="rect">
            <a:avLst/>
          </a:prstGeom>
          <a:noFill/>
        </p:spPr>
        <p:txBody>
          <a:bodyPr wrap="none" rtlCol="0">
            <a:spAutoFit/>
          </a:bodyPr>
          <a:lstStyle/>
          <a:p>
            <a:r>
              <a:rPr lang="en-US" b="1" dirty="0">
                <a:solidFill>
                  <a:schemeClr val="accent1"/>
                </a:solidFill>
              </a:rPr>
              <a:t>All </a:t>
            </a:r>
            <a:r>
              <a:rPr lang="en-US" b="1" dirty="0" err="1">
                <a:solidFill>
                  <a:schemeClr val="accent1"/>
                </a:solidFill>
              </a:rPr>
              <a:t>ResearcherID’s</a:t>
            </a:r>
            <a:r>
              <a:rPr lang="en-US" b="1" dirty="0">
                <a:solidFill>
                  <a:schemeClr val="accent1"/>
                </a:solidFill>
              </a:rPr>
              <a:t> are all coming to </a:t>
            </a:r>
          </a:p>
          <a:p>
            <a:r>
              <a:rPr lang="en-US" b="1" dirty="0" err="1">
                <a:solidFill>
                  <a:schemeClr val="accent1"/>
                </a:solidFill>
              </a:rPr>
              <a:t>Publons</a:t>
            </a:r>
            <a:r>
              <a:rPr lang="en-US" b="1" dirty="0">
                <a:solidFill>
                  <a:schemeClr val="accent1"/>
                </a:solidFill>
              </a:rPr>
              <a:t> on the 15</a:t>
            </a:r>
            <a:r>
              <a:rPr lang="en-US" b="1" baseline="30000" dirty="0">
                <a:solidFill>
                  <a:schemeClr val="accent1"/>
                </a:solidFill>
              </a:rPr>
              <a:t>th</a:t>
            </a:r>
            <a:r>
              <a:rPr lang="en-US" b="1" dirty="0">
                <a:solidFill>
                  <a:schemeClr val="accent1"/>
                </a:solidFill>
              </a:rPr>
              <a:t> of April </a:t>
            </a:r>
          </a:p>
        </p:txBody>
      </p:sp>
    </p:spTree>
    <p:extLst>
      <p:ext uri="{BB962C8B-B14F-4D97-AF65-F5344CB8AC3E}">
        <p14:creationId xmlns:p14="http://schemas.microsoft.com/office/powerpoint/2010/main" val="400207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320C84-9BEA-8340-B217-86D34D5D8E0D}"/>
              </a:ext>
            </a:extLst>
          </p:cNvPr>
          <p:cNvSpPr>
            <a:spLocks noGrp="1"/>
          </p:cNvSpPr>
          <p:nvPr>
            <p:ph type="body" sz="quarter" idx="10"/>
          </p:nvPr>
        </p:nvSpPr>
        <p:spPr>
          <a:xfrm>
            <a:off x="1351168" y="2532856"/>
            <a:ext cx="9489664" cy="1792288"/>
          </a:xfrm>
        </p:spPr>
        <p:txBody>
          <a:bodyPr/>
          <a:lstStyle/>
          <a:p>
            <a:pPr lvl="0"/>
            <a:r>
              <a:rPr lang="en-GB" sz="4800" dirty="0">
                <a:solidFill>
                  <a:srgbClr val="000000"/>
                </a:solidFill>
              </a:rPr>
              <a:t>Analytics</a:t>
            </a:r>
            <a:endParaRPr lang="en-US" sz="4800" dirty="0">
              <a:solidFill>
                <a:srgbClr val="000000"/>
              </a:solidFill>
            </a:endParaRPr>
          </a:p>
        </p:txBody>
      </p:sp>
    </p:spTree>
    <p:extLst>
      <p:ext uri="{BB962C8B-B14F-4D97-AF65-F5344CB8AC3E}">
        <p14:creationId xmlns:p14="http://schemas.microsoft.com/office/powerpoint/2010/main" val="3167380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41B10E-FB0F-DF40-8612-44662E43E49F}"/>
              </a:ext>
            </a:extLst>
          </p:cNvPr>
          <p:cNvSpPr>
            <a:spLocks noGrp="1"/>
          </p:cNvSpPr>
          <p:nvPr>
            <p:ph type="title"/>
          </p:nvPr>
        </p:nvSpPr>
        <p:spPr>
          <a:xfrm>
            <a:off x="407987" y="250621"/>
            <a:ext cx="8516413" cy="944105"/>
          </a:xfrm>
        </p:spPr>
        <p:txBody>
          <a:bodyPr/>
          <a:lstStyle/>
          <a:p>
            <a:r>
              <a:rPr lang="en-GB" sz="3200" dirty="0" err="1">
                <a:latin typeface="Arial" panose="020B0604020202020204" pitchFamily="34" charset="0"/>
                <a:cs typeface="Arial" panose="020B0604020202020204" pitchFamily="34" charset="0"/>
              </a:rPr>
              <a:t>InCites</a:t>
            </a:r>
            <a:r>
              <a:rPr lang="en-GB" sz="3200" dirty="0">
                <a:latin typeface="Arial" panose="020B0604020202020204" pitchFamily="34" charset="0"/>
                <a:cs typeface="Arial" panose="020B0604020202020204" pitchFamily="34" charset="0"/>
              </a:rPr>
              <a:t> Benchmark &amp; Analytics</a:t>
            </a:r>
            <a:br>
              <a:rPr lang="en-GB" sz="3200" dirty="0">
                <a:latin typeface="Arial" panose="020B0604020202020204" pitchFamily="34" charset="0"/>
                <a:cs typeface="Arial" panose="020B0604020202020204" pitchFamily="34" charset="0"/>
              </a:rPr>
            </a:br>
            <a:r>
              <a:rPr lang="en-US" sz="2000" i="1" dirty="0">
                <a:solidFill>
                  <a:schemeClr val="tx2"/>
                </a:solidFill>
              </a:rPr>
              <a:t>An objective analysis of people, programs and peers</a:t>
            </a:r>
            <a:br>
              <a:rPr lang="en-US" sz="2000" i="1" dirty="0">
                <a:solidFill>
                  <a:schemeClr val="tx2"/>
                </a:solidFill>
              </a:rPr>
            </a:br>
            <a:endParaRPr lang="en-GB" sz="2000" i="1" dirty="0">
              <a:solidFill>
                <a:schemeClr val="tx2"/>
              </a:solidFill>
            </a:endParaRPr>
          </a:p>
        </p:txBody>
      </p:sp>
      <p:sp>
        <p:nvSpPr>
          <p:cNvPr id="2" name="Slide Number Placeholder 1">
            <a:extLst>
              <a:ext uri="{FF2B5EF4-FFF2-40B4-BE49-F238E27FC236}">
                <a16:creationId xmlns:a16="http://schemas.microsoft.com/office/drawing/2014/main" id="{50BA6339-F62A-CD4E-A72E-660C9D1E3152}"/>
              </a:ext>
            </a:extLst>
          </p:cNvPr>
          <p:cNvSpPr>
            <a:spLocks noGrp="1"/>
          </p:cNvSpPr>
          <p:nvPr>
            <p:ph type="sldNum" sz="quarter" idx="10"/>
          </p:nvPr>
        </p:nvSpPr>
        <p:spPr>
          <a:prstGeom prst="rect">
            <a:avLst/>
          </a:prstGeom>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ACE40072-2050-E24D-B430-547640EDA0F9}" type="slidenum">
              <a:rPr kumimoji="0" lang="en-GB" sz="8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28</a:t>
            </a:fld>
            <a:endParaRPr kumimoji="0" lang="en-GB" sz="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003A28D0-DBF9-0B48-9FE8-012629129109}"/>
              </a:ext>
            </a:extLst>
          </p:cNvPr>
          <p:cNvSpPr>
            <a:spLocks noGrp="1"/>
          </p:cNvSpPr>
          <p:nvPr>
            <p:ph type="body" sz="quarter" idx="17"/>
          </p:nvPr>
        </p:nvSpPr>
        <p:spPr>
          <a:xfrm>
            <a:off x="1244920" y="2626633"/>
            <a:ext cx="4693903" cy="343072"/>
          </a:xfrm>
        </p:spPr>
        <p:txBody>
          <a:bodyPr/>
          <a:lstStyle/>
          <a:p>
            <a:pPr fontAlgn="base">
              <a:lnSpc>
                <a:spcPct val="100000"/>
              </a:lnSpc>
              <a:spcBef>
                <a:spcPts val="0"/>
              </a:spcBef>
              <a:buClrTx/>
              <a:defRPr/>
            </a:pPr>
            <a:r>
              <a:rPr lang="en-GB" sz="2000" b="1" dirty="0">
                <a:solidFill>
                  <a:schemeClr val="tx2"/>
                </a:solidFill>
                <a:latin typeface="Source Sans Pro" panose="020B0503030403020204" pitchFamily="34" charset="0"/>
              </a:rPr>
              <a:t>Web of Science Core Collection Data</a:t>
            </a:r>
          </a:p>
          <a:p>
            <a:pPr lvl="0" fontAlgn="base">
              <a:lnSpc>
                <a:spcPct val="100000"/>
              </a:lnSpc>
              <a:spcBef>
                <a:spcPts val="0"/>
              </a:spcBef>
              <a:buClrTx/>
              <a:defRPr/>
            </a:pPr>
            <a:endParaRPr lang="en-GB" sz="2000" b="1" dirty="0">
              <a:solidFill>
                <a:schemeClr val="tx2"/>
              </a:solidFill>
              <a:latin typeface="Source Sans Pro" panose="020B0503030403020204" pitchFamily="34" charset="0"/>
            </a:endParaRPr>
          </a:p>
        </p:txBody>
      </p:sp>
      <p:sp>
        <p:nvSpPr>
          <p:cNvPr id="5" name="Rectangle 4">
            <a:extLst>
              <a:ext uri="{FF2B5EF4-FFF2-40B4-BE49-F238E27FC236}">
                <a16:creationId xmlns:a16="http://schemas.microsoft.com/office/drawing/2014/main" id="{F32351F5-B5E4-6E42-A153-F72A5651B286}"/>
              </a:ext>
            </a:extLst>
          </p:cNvPr>
          <p:cNvSpPr/>
          <p:nvPr/>
        </p:nvSpPr>
        <p:spPr>
          <a:xfrm>
            <a:off x="6584125" y="0"/>
            <a:ext cx="5199888" cy="63611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7" name="Group 6"/>
          <p:cNvGrpSpPr/>
          <p:nvPr/>
        </p:nvGrpSpPr>
        <p:grpSpPr>
          <a:xfrm>
            <a:off x="4557010" y="1124473"/>
            <a:ext cx="7872305" cy="4841612"/>
            <a:chOff x="5560725" y="1124473"/>
            <a:chExt cx="6868590" cy="4300336"/>
          </a:xfrm>
        </p:grpSpPr>
        <p:pic>
          <p:nvPicPr>
            <p:cNvPr id="6" name="Picture 5">
              <a:extLst>
                <a:ext uri="{FF2B5EF4-FFF2-40B4-BE49-F238E27FC236}">
                  <a16:creationId xmlns:a16="http://schemas.microsoft.com/office/drawing/2014/main" id="{E140527D-0AEA-49BD-81F8-10285AE5AB11}"/>
                </a:ext>
              </a:extLst>
            </p:cNvPr>
            <p:cNvPicPr>
              <a:picLocks noChangeAspect="1"/>
            </p:cNvPicPr>
            <p:nvPr/>
          </p:nvPicPr>
          <p:blipFill>
            <a:blip r:embed="rId3"/>
            <a:stretch>
              <a:fillRect/>
            </a:stretch>
          </p:blipFill>
          <p:spPr>
            <a:xfrm>
              <a:off x="6539991" y="1537044"/>
              <a:ext cx="4985468" cy="3159947"/>
            </a:xfrm>
            <a:prstGeom prst="rect">
              <a:avLst/>
            </a:prstGeom>
          </p:spPr>
        </p:pic>
        <p:pic>
          <p:nvPicPr>
            <p:cNvPr id="11" name="Picture 10">
              <a:extLst>
                <a:ext uri="{FF2B5EF4-FFF2-40B4-BE49-F238E27FC236}">
                  <a16:creationId xmlns:a16="http://schemas.microsoft.com/office/drawing/2014/main" id="{E1DBB3B7-ACAB-2E4A-A67A-12957C355E78}"/>
                </a:ext>
              </a:extLst>
            </p:cNvPr>
            <p:cNvPicPr>
              <a:picLocks noChangeAspect="1"/>
            </p:cNvPicPr>
            <p:nvPr/>
          </p:nvPicPr>
          <p:blipFill>
            <a:blip r:embed="rId4"/>
            <a:stretch>
              <a:fillRect/>
            </a:stretch>
          </p:blipFill>
          <p:spPr>
            <a:xfrm>
              <a:off x="5560725" y="1124473"/>
              <a:ext cx="6868590" cy="4300336"/>
            </a:xfrm>
            <a:prstGeom prst="rect">
              <a:avLst/>
            </a:prstGeom>
          </p:spPr>
        </p:pic>
      </p:grpSp>
      <p:pic>
        <p:nvPicPr>
          <p:cNvPr id="8" name="Picture 7">
            <a:extLst>
              <a:ext uri="{FF2B5EF4-FFF2-40B4-BE49-F238E27FC236}">
                <a16:creationId xmlns:a16="http://schemas.microsoft.com/office/drawing/2014/main" id="{A680210A-38BC-4DC0-8323-3A8E695AAC92}"/>
              </a:ext>
            </a:extLst>
          </p:cNvPr>
          <p:cNvPicPr>
            <a:picLocks noChangeAspect="1"/>
          </p:cNvPicPr>
          <p:nvPr/>
        </p:nvPicPr>
        <p:blipFill>
          <a:blip r:embed="rId5"/>
          <a:stretch>
            <a:fillRect/>
          </a:stretch>
        </p:blipFill>
        <p:spPr>
          <a:xfrm>
            <a:off x="312241" y="2382995"/>
            <a:ext cx="827010" cy="821622"/>
          </a:xfrm>
          <a:prstGeom prst="rect">
            <a:avLst/>
          </a:prstGeom>
        </p:spPr>
      </p:pic>
      <p:pic>
        <p:nvPicPr>
          <p:cNvPr id="14" name="Picture 13">
            <a:extLst>
              <a:ext uri="{FF2B5EF4-FFF2-40B4-BE49-F238E27FC236}">
                <a16:creationId xmlns:a16="http://schemas.microsoft.com/office/drawing/2014/main" id="{5F9F7D9B-E667-49A1-B651-CB9F334ED0F4}"/>
              </a:ext>
            </a:extLst>
          </p:cNvPr>
          <p:cNvPicPr>
            <a:picLocks noChangeAspect="1"/>
          </p:cNvPicPr>
          <p:nvPr/>
        </p:nvPicPr>
        <p:blipFill>
          <a:blip r:embed="rId6"/>
          <a:stretch>
            <a:fillRect/>
          </a:stretch>
        </p:blipFill>
        <p:spPr>
          <a:xfrm>
            <a:off x="307678" y="3408469"/>
            <a:ext cx="831573" cy="826157"/>
          </a:xfrm>
          <a:prstGeom prst="rect">
            <a:avLst/>
          </a:prstGeom>
        </p:spPr>
      </p:pic>
      <p:sp>
        <p:nvSpPr>
          <p:cNvPr id="12" name="Rectangle 11">
            <a:extLst>
              <a:ext uri="{FF2B5EF4-FFF2-40B4-BE49-F238E27FC236}">
                <a16:creationId xmlns:a16="http://schemas.microsoft.com/office/drawing/2014/main" id="{B5566BD5-9185-4532-8A35-0850D556760C}"/>
              </a:ext>
            </a:extLst>
          </p:cNvPr>
          <p:cNvSpPr/>
          <p:nvPr/>
        </p:nvSpPr>
        <p:spPr>
          <a:xfrm>
            <a:off x="1139251" y="3498381"/>
            <a:ext cx="4693903" cy="646331"/>
          </a:xfrm>
          <a:prstGeom prst="rect">
            <a:avLst/>
          </a:prstGeom>
        </p:spPr>
        <p:txBody>
          <a:bodyPr wrap="square">
            <a:spAutoFit/>
          </a:bodyPr>
          <a:lstStyle/>
          <a:p>
            <a:pPr marL="0" marR="0" lvl="0" indent="0" algn="l" defTabSz="914377" rtl="0" eaLnBrk="1" fontAlgn="base"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tx2"/>
                </a:solidFill>
                <a:effectLst/>
                <a:uLnTx/>
                <a:uFillTx/>
                <a:latin typeface="Source Sans Pro" panose="020B0503030403020204" pitchFamily="34" charset="0"/>
                <a:ea typeface="+mn-ea"/>
                <a:cs typeface="+mn-cs"/>
              </a:rPr>
              <a:t>62 M+ records (20,300 K Journals, 198 K+ Conferences, 1.4 M+ Books/Book chapters)</a:t>
            </a:r>
          </a:p>
        </p:txBody>
      </p:sp>
      <p:sp>
        <p:nvSpPr>
          <p:cNvPr id="10" name="Rectangle 9"/>
          <p:cNvSpPr/>
          <p:nvPr/>
        </p:nvSpPr>
        <p:spPr>
          <a:xfrm>
            <a:off x="7395662" y="5700012"/>
            <a:ext cx="3140668" cy="307777"/>
          </a:xfrm>
          <a:prstGeom prst="rect">
            <a:avLst/>
          </a:prstGeom>
        </p:spPr>
        <p:txBody>
          <a:bodyPr wrap="non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Calibri" panose="020F0502020204030204"/>
                <a:ea typeface="+mn-ea"/>
                <a:cs typeface="+mn-cs"/>
              </a:rPr>
              <a:t>https://clarivate.com/products/incites/</a:t>
            </a:r>
          </a:p>
        </p:txBody>
      </p:sp>
      <p:sp>
        <p:nvSpPr>
          <p:cNvPr id="15" name="Arrow: Right 14">
            <a:extLst>
              <a:ext uri="{FF2B5EF4-FFF2-40B4-BE49-F238E27FC236}">
                <a16:creationId xmlns:a16="http://schemas.microsoft.com/office/drawing/2014/main" id="{4D245A78-7C06-4F8A-875F-13ABFB2ECBEC}"/>
              </a:ext>
            </a:extLst>
          </p:cNvPr>
          <p:cNvSpPr/>
          <p:nvPr/>
        </p:nvSpPr>
        <p:spPr>
          <a:xfrm>
            <a:off x="4657191" y="2995293"/>
            <a:ext cx="1649017" cy="3797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32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A4A608-92E0-448F-A8CE-9FE2067F7597}"/>
              </a:ext>
            </a:extLst>
          </p:cNvPr>
          <p:cNvSpPr>
            <a:spLocks noGrp="1"/>
          </p:cNvSpPr>
          <p:nvPr>
            <p:ph type="sldNum" sz="quarter" idx="10"/>
          </p:nvPr>
        </p:nvSpPr>
        <p:spPr/>
        <p:txBody>
          <a:bodyPr/>
          <a:lstStyle/>
          <a:p>
            <a:fld id="{ACE40072-2050-E24D-B430-547640EDA0F9}" type="slidenum">
              <a:rPr lang="en-GB" smtClean="0"/>
              <a:pPr/>
              <a:t>29</a:t>
            </a:fld>
            <a:endParaRPr lang="en-GB" dirty="0"/>
          </a:p>
        </p:txBody>
      </p:sp>
      <p:sp>
        <p:nvSpPr>
          <p:cNvPr id="6" name="Title 1">
            <a:extLst>
              <a:ext uri="{FF2B5EF4-FFF2-40B4-BE49-F238E27FC236}">
                <a16:creationId xmlns:a16="http://schemas.microsoft.com/office/drawing/2014/main" id="{D185A9E3-EFA5-4943-B1D0-D6C087FAC6A3}"/>
              </a:ext>
            </a:extLst>
          </p:cNvPr>
          <p:cNvSpPr txBox="1">
            <a:spLocks/>
          </p:cNvSpPr>
          <p:nvPr/>
        </p:nvSpPr>
        <p:spPr>
          <a:xfrm>
            <a:off x="382207" y="332824"/>
            <a:ext cx="11187771" cy="399311"/>
          </a:xfrm>
          <a:prstGeom prst="rect">
            <a:avLst/>
          </a:prstGeom>
        </p:spPr>
        <p:txBody>
          <a:bodyPr vert="horz" wrap="square" lIns="0" tIns="0" rIns="0" bIns="0" rtlCol="0" anchor="t" anchorCtr="0">
            <a:spAutoFit/>
          </a:bodyPr>
          <a:lstStyle>
            <a:lvl1pPr algn="l" defTabSz="914377" rtl="0" eaLnBrk="1" latinLnBrk="0" hangingPunct="1">
              <a:lnSpc>
                <a:spcPct val="85000"/>
              </a:lnSpc>
              <a:spcBef>
                <a:spcPct val="0"/>
              </a:spcBef>
              <a:buNone/>
              <a:defRPr lang="en-GB" sz="3000" b="1" kern="1200" spc="10" baseline="0" dirty="0">
                <a:solidFill>
                  <a:schemeClr val="bg1"/>
                </a:solidFill>
                <a:latin typeface="+mj-lt"/>
                <a:ea typeface="+mj-ea"/>
                <a:cs typeface="+mj-cs"/>
              </a:defRPr>
            </a:lvl1pPr>
          </a:lstStyle>
          <a:p>
            <a:r>
              <a:rPr lang="en-US" dirty="0"/>
              <a:t>InCites Benchmark &amp; Analytics visualizing the data</a:t>
            </a:r>
            <a:endParaRPr lang="en-US"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207" y="899856"/>
            <a:ext cx="5029200" cy="4244340"/>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6219" y="1505743"/>
            <a:ext cx="5006340" cy="4244340"/>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6156" y="2086522"/>
            <a:ext cx="5021580" cy="4274820"/>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66635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320C84-9BEA-8340-B217-86D34D5D8E0D}"/>
              </a:ext>
            </a:extLst>
          </p:cNvPr>
          <p:cNvSpPr>
            <a:spLocks noGrp="1"/>
          </p:cNvSpPr>
          <p:nvPr>
            <p:ph type="body" sz="quarter" idx="10"/>
          </p:nvPr>
        </p:nvSpPr>
        <p:spPr>
          <a:xfrm>
            <a:off x="1351168" y="2532856"/>
            <a:ext cx="9489664" cy="1792288"/>
          </a:xfrm>
        </p:spPr>
        <p:txBody>
          <a:bodyPr/>
          <a:lstStyle/>
          <a:p>
            <a:pPr lvl="0"/>
            <a:r>
              <a:rPr lang="en-GB" sz="4800" dirty="0">
                <a:solidFill>
                  <a:srgbClr val="000000"/>
                </a:solidFill>
              </a:rPr>
              <a:t>Our foundation</a:t>
            </a:r>
            <a:endParaRPr lang="en-US" sz="4800" dirty="0">
              <a:solidFill>
                <a:srgbClr val="000000"/>
              </a:solidFill>
            </a:endParaRPr>
          </a:p>
        </p:txBody>
      </p:sp>
    </p:spTree>
    <p:extLst>
      <p:ext uri="{BB962C8B-B14F-4D97-AF65-F5344CB8AC3E}">
        <p14:creationId xmlns:p14="http://schemas.microsoft.com/office/powerpoint/2010/main" val="27934770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09209" y="855013"/>
            <a:ext cx="6429376" cy="4940305"/>
            <a:chOff x="2881312" y="967799"/>
            <a:chExt cx="6429376" cy="4940305"/>
          </a:xfrm>
        </p:grpSpPr>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1313" y="967799"/>
              <a:ext cx="6429375" cy="3019425"/>
            </a:xfrm>
            <a:prstGeom prst="rect">
              <a:avLst/>
            </a:prstGeom>
            <a:noFill/>
            <a:ln w="12700">
              <a:solidFill>
                <a:schemeClr val="tx1">
                  <a:lumMod val="7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1312" y="3965004"/>
              <a:ext cx="6429375" cy="1943100"/>
            </a:xfrm>
            <a:prstGeom prst="rect">
              <a:avLst/>
            </a:prstGeom>
            <a:noFill/>
            <a:ln w="12700">
              <a:solidFill>
                <a:schemeClr val="tx1">
                  <a:lumMod val="7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grpSp>
      <p:sp>
        <p:nvSpPr>
          <p:cNvPr id="4" name="Slide Number Placeholder 3">
            <a:extLst>
              <a:ext uri="{FF2B5EF4-FFF2-40B4-BE49-F238E27FC236}">
                <a16:creationId xmlns:a16="http://schemas.microsoft.com/office/drawing/2014/main" id="{FCA4A608-92E0-448F-A8CE-9FE2067F7597}"/>
              </a:ext>
            </a:extLst>
          </p:cNvPr>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ACE40072-2050-E24D-B430-547640EDA0F9}" type="slidenum">
              <a:rPr kumimoji="0" lang="en-GB" sz="8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30</a:t>
            </a:fld>
            <a:endParaRPr kumimoji="0" lang="en-GB" sz="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D185A9E3-EFA5-4943-B1D0-D6C087FAC6A3}"/>
              </a:ext>
            </a:extLst>
          </p:cNvPr>
          <p:cNvSpPr txBox="1">
            <a:spLocks/>
          </p:cNvSpPr>
          <p:nvPr/>
        </p:nvSpPr>
        <p:spPr>
          <a:xfrm>
            <a:off x="382207" y="332824"/>
            <a:ext cx="11187771" cy="399311"/>
          </a:xfrm>
          <a:prstGeom prst="rect">
            <a:avLst/>
          </a:prstGeom>
        </p:spPr>
        <p:txBody>
          <a:bodyPr vert="horz" wrap="square" lIns="0" tIns="0" rIns="0" bIns="0" rtlCol="0" anchor="t" anchorCtr="0">
            <a:spAutoFit/>
          </a:bodyPr>
          <a:lstStyle>
            <a:lvl1pPr algn="l" defTabSz="914377" rtl="0" eaLnBrk="1" latinLnBrk="0" hangingPunct="1">
              <a:lnSpc>
                <a:spcPct val="85000"/>
              </a:lnSpc>
              <a:spcBef>
                <a:spcPct val="0"/>
              </a:spcBef>
              <a:buNone/>
              <a:defRPr lang="en-GB" sz="3000" b="1" kern="1200" spc="10" baseline="0" dirty="0">
                <a:solidFill>
                  <a:schemeClr val="bg1"/>
                </a:solidFill>
                <a:latin typeface="+mj-lt"/>
                <a:ea typeface="+mj-ea"/>
                <a:cs typeface="+mj-cs"/>
              </a:defRPr>
            </a:lvl1pPr>
          </a:lstStyle>
          <a:p>
            <a:pPr marL="0" marR="0" lvl="0" indent="0" algn="l" defTabSz="914377" rtl="0" eaLnBrk="1" fontAlgn="auto" latinLnBrk="0" hangingPunct="1">
              <a:lnSpc>
                <a:spcPct val="85000"/>
              </a:lnSpc>
              <a:spcBef>
                <a:spcPct val="0"/>
              </a:spcBef>
              <a:spcAft>
                <a:spcPts val="0"/>
              </a:spcAft>
              <a:buClrTx/>
              <a:buSzTx/>
              <a:buFontTx/>
              <a:buNone/>
              <a:tabLst/>
              <a:defRPr/>
            </a:pPr>
            <a:r>
              <a:rPr kumimoji="0" lang="en-US" sz="3000" b="1" i="0" u="none" strike="noStrike" kern="1200" cap="none" spc="10" normalizeH="0" baseline="0" noProof="0" dirty="0">
                <a:ln>
                  <a:noFill/>
                </a:ln>
                <a:solidFill>
                  <a:srgbClr val="000000"/>
                </a:solidFill>
                <a:effectLst/>
                <a:uLnTx/>
                <a:uFillTx/>
                <a:latin typeface="Calibri" panose="020F0502020204030204"/>
                <a:ea typeface="+mj-ea"/>
                <a:cs typeface="+mj-cs"/>
              </a:rPr>
              <a:t>InCites Benchmark &amp; Analytics ‘bag of metrics’</a:t>
            </a:r>
            <a:endParaRPr kumimoji="0" lang="en-US" sz="3000" b="1" i="0" u="none" strike="noStrike" kern="1200" cap="none" spc="10" normalizeH="0" baseline="0" noProof="0" dirty="0">
              <a:ln>
                <a:noFill/>
              </a:ln>
              <a:solidFill>
                <a:srgbClr val="FFFFFF"/>
              </a:solidFill>
              <a:effectLst/>
              <a:uLnTx/>
              <a:uFillTx/>
              <a:latin typeface="Calibri" panose="020F0502020204030204"/>
              <a:ea typeface="+mj-ea"/>
              <a:cs typeface="+mj-cs"/>
            </a:endParaRPr>
          </a:p>
        </p:txBody>
      </p:sp>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6796" y="1151076"/>
            <a:ext cx="6353175" cy="1343025"/>
          </a:xfrm>
          <a:prstGeom prst="rect">
            <a:avLst/>
          </a:prstGeom>
          <a:noFill/>
          <a:ln w="9525">
            <a:solidFill>
              <a:schemeClr val="tx1">
                <a:lumMod val="7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12592"/>
          <a:stretch/>
        </p:blipFill>
        <p:spPr bwMode="auto">
          <a:xfrm>
            <a:off x="2066796" y="2494101"/>
            <a:ext cx="5619750" cy="3409950"/>
          </a:xfrm>
          <a:prstGeom prst="rect">
            <a:avLst/>
          </a:prstGeom>
          <a:noFill/>
          <a:ln w="9525">
            <a:solidFill>
              <a:schemeClr val="tx1">
                <a:lumMod val="7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3181" y="2439564"/>
            <a:ext cx="6381750" cy="3609975"/>
          </a:xfrm>
          <a:prstGeom prst="rect">
            <a:avLst/>
          </a:prstGeom>
          <a:noFill/>
          <a:ln w="12700">
            <a:solidFill>
              <a:schemeClr val="tx1">
                <a:lumMod val="7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r="3363" b="2410"/>
          <a:stretch/>
        </p:blipFill>
        <p:spPr bwMode="auto">
          <a:xfrm>
            <a:off x="5767309" y="2704713"/>
            <a:ext cx="6148665" cy="3560161"/>
          </a:xfrm>
          <a:prstGeom prst="rect">
            <a:avLst/>
          </a:prstGeom>
          <a:noFill/>
          <a:ln w="12700">
            <a:solidFill>
              <a:schemeClr val="tx1">
                <a:lumMod val="7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100360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8E94360-F874-4CA0-8EC3-558F4B3DE6B7}"/>
              </a:ext>
            </a:extLst>
          </p:cNvPr>
          <p:cNvPicPr>
            <a:picLocks noChangeAspect="1"/>
          </p:cNvPicPr>
          <p:nvPr/>
        </p:nvPicPr>
        <p:blipFill>
          <a:blip r:embed="rId2"/>
          <a:stretch>
            <a:fillRect/>
          </a:stretch>
        </p:blipFill>
        <p:spPr>
          <a:xfrm>
            <a:off x="7088222" y="4508092"/>
            <a:ext cx="4904043" cy="2024795"/>
          </a:xfrm>
          <a:prstGeom prst="rect">
            <a:avLst/>
          </a:prstGeom>
        </p:spPr>
      </p:pic>
      <p:sp>
        <p:nvSpPr>
          <p:cNvPr id="4" name="Slide Number Placeholder 3">
            <a:extLst>
              <a:ext uri="{FF2B5EF4-FFF2-40B4-BE49-F238E27FC236}">
                <a16:creationId xmlns:a16="http://schemas.microsoft.com/office/drawing/2014/main" id="{E0BE2A40-25D1-9E43-93DE-D57055E773CF}"/>
              </a:ext>
            </a:extLst>
          </p:cNvPr>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ACE40072-2050-E24D-B430-547640EDA0F9}" type="slidenum">
              <a:rPr kumimoji="0" lang="en-GB" sz="8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31</a:t>
            </a:fld>
            <a:endParaRPr kumimoji="0" lang="en-GB" sz="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 name="Text Placeholder 10">
            <a:extLst>
              <a:ext uri="{FF2B5EF4-FFF2-40B4-BE49-F238E27FC236}">
                <a16:creationId xmlns:a16="http://schemas.microsoft.com/office/drawing/2014/main" id="{56F458FC-F03B-B343-8170-3DF600BBF8C1}"/>
              </a:ext>
            </a:extLst>
          </p:cNvPr>
          <p:cNvSpPr>
            <a:spLocks noGrp="1"/>
          </p:cNvSpPr>
          <p:nvPr>
            <p:ph type="body" sz="quarter" idx="15"/>
          </p:nvPr>
        </p:nvSpPr>
        <p:spPr>
          <a:xfrm>
            <a:off x="207261" y="2578486"/>
            <a:ext cx="2721062" cy="1177063"/>
          </a:xfrm>
        </p:spPr>
        <p:txBody>
          <a:bodyPr/>
          <a:lstStyle/>
          <a:p>
            <a:pPr lvl="3"/>
            <a:r>
              <a:rPr lang="en-GB" sz="1600" b="1" dirty="0">
                <a:solidFill>
                  <a:srgbClr val="FFFFFF"/>
                </a:solidFill>
              </a:rPr>
              <a:t>High Quality Content </a:t>
            </a:r>
          </a:p>
          <a:p>
            <a:pPr lvl="7"/>
            <a:r>
              <a:rPr lang="en-GB" sz="1600" dirty="0">
                <a:solidFill>
                  <a:srgbClr val="FFFFFF"/>
                </a:solidFill>
              </a:rPr>
              <a:t>Well founded coverage</a:t>
            </a:r>
          </a:p>
          <a:p>
            <a:pPr lvl="7"/>
            <a:r>
              <a:rPr lang="en-GB" sz="1600" dirty="0">
                <a:solidFill>
                  <a:srgbClr val="FFFFFF"/>
                </a:solidFill>
              </a:rPr>
              <a:t>Consistent indexing standards</a:t>
            </a:r>
          </a:p>
          <a:p>
            <a:pPr lvl="7"/>
            <a:r>
              <a:rPr lang="en-GB" sz="1600" dirty="0">
                <a:solidFill>
                  <a:srgbClr val="FFFFFF"/>
                </a:solidFill>
              </a:rPr>
              <a:t>Depth </a:t>
            </a:r>
          </a:p>
          <a:p>
            <a:pPr lvl="7"/>
            <a:r>
              <a:rPr lang="en-GB" sz="1600" dirty="0">
                <a:solidFill>
                  <a:srgbClr val="FFFFFF"/>
                </a:solidFill>
              </a:rPr>
              <a:t>Increase in Computer Science conference proceedings from 65% to 98%.</a:t>
            </a:r>
            <a:br>
              <a:rPr lang="en-GB" sz="1600" dirty="0">
                <a:solidFill>
                  <a:srgbClr val="FFFFFF"/>
                </a:solidFill>
              </a:rPr>
            </a:br>
            <a:br>
              <a:rPr lang="en-GB" sz="1600" dirty="0">
                <a:solidFill>
                  <a:srgbClr val="FFFFFF"/>
                </a:solidFill>
              </a:rPr>
            </a:br>
            <a:endParaRPr lang="en-GB" sz="1600" dirty="0">
              <a:solidFill>
                <a:srgbClr val="FFFFFF"/>
              </a:solidFill>
            </a:endParaRPr>
          </a:p>
        </p:txBody>
      </p:sp>
      <p:sp>
        <p:nvSpPr>
          <p:cNvPr id="14" name="Text Placeholder 13">
            <a:extLst>
              <a:ext uri="{FF2B5EF4-FFF2-40B4-BE49-F238E27FC236}">
                <a16:creationId xmlns:a16="http://schemas.microsoft.com/office/drawing/2014/main" id="{C06EEE29-70E7-CC45-B599-E9E993FB4433}"/>
              </a:ext>
            </a:extLst>
          </p:cNvPr>
          <p:cNvSpPr>
            <a:spLocks noGrp="1"/>
          </p:cNvSpPr>
          <p:nvPr>
            <p:ph type="body" sz="quarter" idx="20"/>
          </p:nvPr>
        </p:nvSpPr>
        <p:spPr>
          <a:xfrm>
            <a:off x="3118680" y="2561067"/>
            <a:ext cx="2242508" cy="1669739"/>
          </a:xfrm>
        </p:spPr>
        <p:txBody>
          <a:bodyPr/>
          <a:lstStyle/>
          <a:p>
            <a:pPr lvl="3"/>
            <a:r>
              <a:rPr lang="en-GB" sz="1600" b="1" dirty="0"/>
              <a:t>Provide a Matching API</a:t>
            </a:r>
            <a:endParaRPr lang="en-GB" sz="1600" b="1" dirty="0">
              <a:solidFill>
                <a:srgbClr val="FFFFFF"/>
              </a:solidFill>
            </a:endParaRPr>
          </a:p>
          <a:p>
            <a:pPr lvl="7"/>
            <a:r>
              <a:rPr lang="en-GB" sz="1600" dirty="0">
                <a:solidFill>
                  <a:srgbClr val="FFFFFF"/>
                </a:solidFill>
              </a:rPr>
              <a:t>Return accurate bibliographic information</a:t>
            </a:r>
          </a:p>
          <a:p>
            <a:pPr lvl="7"/>
            <a:r>
              <a:rPr lang="en-GB" sz="1600" dirty="0">
                <a:solidFill>
                  <a:srgbClr val="FFFFFF"/>
                </a:solidFill>
              </a:rPr>
              <a:t>Include Citation Counts</a:t>
            </a:r>
          </a:p>
          <a:p>
            <a:pPr lvl="7"/>
            <a:r>
              <a:rPr lang="en-GB" sz="1600" dirty="0">
                <a:solidFill>
                  <a:srgbClr val="FFFFFF"/>
                </a:solidFill>
              </a:rPr>
              <a:t>Relevant contextual citation data</a:t>
            </a:r>
          </a:p>
        </p:txBody>
      </p:sp>
      <p:sp>
        <p:nvSpPr>
          <p:cNvPr id="16" name="Text Placeholder 15">
            <a:extLst>
              <a:ext uri="{FF2B5EF4-FFF2-40B4-BE49-F238E27FC236}">
                <a16:creationId xmlns:a16="http://schemas.microsoft.com/office/drawing/2014/main" id="{8356E586-1821-7547-AEB9-B4A94C03DF77}"/>
              </a:ext>
            </a:extLst>
          </p:cNvPr>
          <p:cNvSpPr>
            <a:spLocks noGrp="1"/>
          </p:cNvSpPr>
          <p:nvPr>
            <p:ph type="body" sz="quarter" idx="22"/>
          </p:nvPr>
        </p:nvSpPr>
        <p:spPr>
          <a:xfrm>
            <a:off x="5652697" y="2561067"/>
            <a:ext cx="3003623" cy="1872162"/>
          </a:xfrm>
        </p:spPr>
        <p:txBody>
          <a:bodyPr/>
          <a:lstStyle/>
          <a:p>
            <a:pPr lvl="3"/>
            <a:r>
              <a:rPr lang="en-GB" sz="1600" b="1" dirty="0">
                <a:solidFill>
                  <a:srgbClr val="FFFFFF"/>
                </a:solidFill>
              </a:rPr>
              <a:t>Contextual information</a:t>
            </a:r>
          </a:p>
          <a:p>
            <a:pPr lvl="7"/>
            <a:r>
              <a:rPr lang="en-GB" sz="1600" dirty="0">
                <a:solidFill>
                  <a:srgbClr val="FFFFFF"/>
                </a:solidFill>
              </a:rPr>
              <a:t>WOSG work with Research England to provide an agreed range of carefully chosen reference points to enable panels to evaluate academic impact while considering global and domestic trends in discipline</a:t>
            </a:r>
          </a:p>
        </p:txBody>
      </p:sp>
      <p:sp>
        <p:nvSpPr>
          <p:cNvPr id="22" name="Text Placeholder 21">
            <a:extLst>
              <a:ext uri="{FF2B5EF4-FFF2-40B4-BE49-F238E27FC236}">
                <a16:creationId xmlns:a16="http://schemas.microsoft.com/office/drawing/2014/main" id="{32253F5E-4A89-2646-83E1-4248CA593A4C}"/>
              </a:ext>
            </a:extLst>
          </p:cNvPr>
          <p:cNvSpPr>
            <a:spLocks noGrp="1"/>
          </p:cNvSpPr>
          <p:nvPr>
            <p:ph type="body" sz="quarter" idx="28"/>
          </p:nvPr>
        </p:nvSpPr>
        <p:spPr>
          <a:xfrm>
            <a:off x="8973312" y="2578486"/>
            <a:ext cx="2523841" cy="1177063"/>
          </a:xfrm>
        </p:spPr>
        <p:txBody>
          <a:bodyPr/>
          <a:lstStyle/>
          <a:p>
            <a:pPr lvl="3"/>
            <a:r>
              <a:rPr lang="en-GB" sz="1600" b="1" dirty="0">
                <a:solidFill>
                  <a:srgbClr val="FFFFFF"/>
                </a:solidFill>
              </a:rPr>
              <a:t>Expert Support throughout </a:t>
            </a:r>
          </a:p>
          <a:p>
            <a:pPr lvl="7"/>
            <a:r>
              <a:rPr lang="en-GB" sz="1600" dirty="0">
                <a:solidFill>
                  <a:srgbClr val="FFFFFF"/>
                </a:solidFill>
              </a:rPr>
              <a:t>Support REF panels during assessment, in partnerships with the </a:t>
            </a:r>
            <a:r>
              <a:rPr lang="en-US" sz="1600" dirty="0">
                <a:solidFill>
                  <a:srgbClr val="FFFFFF"/>
                </a:solidFill>
              </a:rPr>
              <a:t>UK Forum for Responsible Research Metrics</a:t>
            </a:r>
            <a:r>
              <a:rPr lang="en-GB" sz="1600" dirty="0">
                <a:solidFill>
                  <a:srgbClr val="FFFFFF"/>
                </a:solidFill>
              </a:rPr>
              <a:t> to ensure responsible use of our data.</a:t>
            </a:r>
            <a:endParaRPr lang="en-US" sz="1600" dirty="0">
              <a:solidFill>
                <a:srgbClr val="FFFFFF"/>
              </a:solidFill>
            </a:endParaRPr>
          </a:p>
        </p:txBody>
      </p:sp>
      <p:sp>
        <p:nvSpPr>
          <p:cNvPr id="2" name="Rectangle 1">
            <a:extLst>
              <a:ext uri="{FF2B5EF4-FFF2-40B4-BE49-F238E27FC236}">
                <a16:creationId xmlns:a16="http://schemas.microsoft.com/office/drawing/2014/main" id="{65510843-7D2C-4E57-8B82-679803A3E245}"/>
              </a:ext>
            </a:extLst>
          </p:cNvPr>
          <p:cNvSpPr/>
          <p:nvPr/>
        </p:nvSpPr>
        <p:spPr>
          <a:xfrm>
            <a:off x="327888" y="280316"/>
            <a:ext cx="9692640" cy="1015663"/>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3000" b="1" dirty="0">
                <a:solidFill>
                  <a:srgbClr val="000000"/>
                </a:solidFill>
                <a:latin typeface="Calibri" panose="020F0502020204030204"/>
                <a:cs typeface="Arial" panose="020B0604020202020204" pitchFamily="34" charset="0"/>
              </a:rPr>
              <a:t>The Web of Science data will be used for the UK’s national research evaluation exercise,</a:t>
            </a:r>
            <a:r>
              <a:rPr kumimoji="0" lang="en-GB" sz="30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REF 2021</a:t>
            </a:r>
            <a:endParaRPr kumimoji="0" lang="en-US" sz="2000" b="1" i="1" u="none" strike="noStrike" kern="1200" cap="none" spc="0" normalizeH="0" baseline="0" noProof="0" dirty="0">
              <a:ln>
                <a:noFill/>
              </a:ln>
              <a:solidFill>
                <a:srgbClr val="5E33BF"/>
              </a:solidFill>
              <a:effectLst/>
              <a:uLnTx/>
              <a:uFillTx/>
              <a:latin typeface="Calibri" panose="020F0502020204030204"/>
              <a:ea typeface="+mn-ea"/>
              <a:cs typeface="+mn-cs"/>
            </a:endParaRPr>
          </a:p>
        </p:txBody>
      </p:sp>
      <p:pic>
        <p:nvPicPr>
          <p:cNvPr id="28" name="Picture Placeholder 29">
            <a:extLst>
              <a:ext uri="{FF2B5EF4-FFF2-40B4-BE49-F238E27FC236}">
                <a16:creationId xmlns:a16="http://schemas.microsoft.com/office/drawing/2014/main" id="{0460BC0E-6833-8B42-A652-4652704363B9}"/>
              </a:ext>
            </a:extLst>
          </p:cNvPr>
          <p:cNvPicPr>
            <a:picLocks noGrp="1" noChangeAspect="1"/>
          </p:cNvPicPr>
          <p:nvPr>
            <p:ph type="pic" sz="quarter" idx="18"/>
          </p:nvPr>
        </p:nvPicPr>
        <p:blipFill>
          <a:blip r:embed="rId3"/>
          <a:srcRect/>
          <a:stretch>
            <a:fillRect/>
          </a:stretch>
        </p:blipFill>
        <p:spPr>
          <a:xfrm>
            <a:off x="946090" y="1611173"/>
            <a:ext cx="813599" cy="813599"/>
          </a:xfrm>
        </p:spPr>
      </p:pic>
      <p:pic>
        <p:nvPicPr>
          <p:cNvPr id="29" name="Picture Placeholder 30">
            <a:extLst>
              <a:ext uri="{FF2B5EF4-FFF2-40B4-BE49-F238E27FC236}">
                <a16:creationId xmlns:a16="http://schemas.microsoft.com/office/drawing/2014/main" id="{2B5CECFC-D92F-234F-B44C-8F08437C55F7}"/>
              </a:ext>
            </a:extLst>
          </p:cNvPr>
          <p:cNvPicPr>
            <a:picLocks noGrp="1" noChangeAspect="1"/>
          </p:cNvPicPr>
          <p:nvPr>
            <p:ph type="pic" sz="quarter" idx="19"/>
          </p:nvPr>
        </p:nvPicPr>
        <p:blipFill>
          <a:blip r:embed="rId4"/>
          <a:srcRect/>
          <a:stretch>
            <a:fillRect/>
          </a:stretch>
        </p:blipFill>
        <p:spPr>
          <a:xfrm>
            <a:off x="3779878" y="1611173"/>
            <a:ext cx="813599" cy="813599"/>
          </a:xfrm>
        </p:spPr>
      </p:pic>
      <p:pic>
        <p:nvPicPr>
          <p:cNvPr id="30" name="Picture Placeholder 39">
            <a:extLst>
              <a:ext uri="{FF2B5EF4-FFF2-40B4-BE49-F238E27FC236}">
                <a16:creationId xmlns:a16="http://schemas.microsoft.com/office/drawing/2014/main" id="{D936E83F-D3AA-054D-A30C-66123C2BA6E7}"/>
              </a:ext>
            </a:extLst>
          </p:cNvPr>
          <p:cNvPicPr>
            <a:picLocks noGrp="1" noChangeAspect="1"/>
          </p:cNvPicPr>
          <p:nvPr>
            <p:ph type="pic" sz="quarter" idx="20"/>
          </p:nvPr>
        </p:nvPicPr>
        <p:blipFill>
          <a:blip r:embed="rId5"/>
          <a:srcRect l="97" r="97"/>
          <a:stretch>
            <a:fillRect/>
          </a:stretch>
        </p:blipFill>
        <p:spPr>
          <a:xfrm>
            <a:off x="6533639" y="1611173"/>
            <a:ext cx="846094" cy="813599"/>
          </a:xfrm>
        </p:spPr>
      </p:pic>
      <p:pic>
        <p:nvPicPr>
          <p:cNvPr id="31" name="Picture Placeholder 32">
            <a:extLst>
              <a:ext uri="{FF2B5EF4-FFF2-40B4-BE49-F238E27FC236}">
                <a16:creationId xmlns:a16="http://schemas.microsoft.com/office/drawing/2014/main" id="{CB650393-D159-CC40-B958-27AB96BBC00D}"/>
              </a:ext>
            </a:extLst>
          </p:cNvPr>
          <p:cNvPicPr>
            <a:picLocks noGrp="1" noChangeAspect="1"/>
          </p:cNvPicPr>
          <p:nvPr>
            <p:ph type="pic" sz="quarter" idx="21"/>
          </p:nvPr>
        </p:nvPicPr>
        <p:blipFill>
          <a:blip r:embed="rId6"/>
          <a:srcRect l="97" r="97"/>
          <a:stretch>
            <a:fillRect/>
          </a:stretch>
        </p:blipFill>
        <p:spPr>
          <a:xfrm>
            <a:off x="9823848" y="1611173"/>
            <a:ext cx="813599" cy="813599"/>
          </a:xfrm>
        </p:spPr>
      </p:pic>
      <p:pic>
        <p:nvPicPr>
          <p:cNvPr id="26" name="Picture 25">
            <a:extLst>
              <a:ext uri="{FF2B5EF4-FFF2-40B4-BE49-F238E27FC236}">
                <a16:creationId xmlns:a16="http://schemas.microsoft.com/office/drawing/2014/main" id="{C48620B7-D70F-48D4-AD2C-A6F8C0B555E3}"/>
              </a:ext>
            </a:extLst>
          </p:cNvPr>
          <p:cNvPicPr>
            <a:picLocks noChangeAspect="1"/>
          </p:cNvPicPr>
          <p:nvPr/>
        </p:nvPicPr>
        <p:blipFill>
          <a:blip r:embed="rId7"/>
          <a:stretch>
            <a:fillRect/>
          </a:stretch>
        </p:blipFill>
        <p:spPr>
          <a:xfrm>
            <a:off x="632715" y="4399487"/>
            <a:ext cx="3807785" cy="2221208"/>
          </a:xfrm>
          <a:prstGeom prst="rect">
            <a:avLst/>
          </a:prstGeom>
        </p:spPr>
      </p:pic>
      <p:pic>
        <p:nvPicPr>
          <p:cNvPr id="17" name="Picture 16">
            <a:extLst>
              <a:ext uri="{FF2B5EF4-FFF2-40B4-BE49-F238E27FC236}">
                <a16:creationId xmlns:a16="http://schemas.microsoft.com/office/drawing/2014/main" id="{B1581973-4B93-48C3-BEC0-CA0069AF61CD}"/>
              </a:ext>
            </a:extLst>
          </p:cNvPr>
          <p:cNvPicPr>
            <a:picLocks noChangeAspect="1"/>
          </p:cNvPicPr>
          <p:nvPr/>
        </p:nvPicPr>
        <p:blipFill>
          <a:blip r:embed="rId8"/>
          <a:stretch>
            <a:fillRect/>
          </a:stretch>
        </p:blipFill>
        <p:spPr>
          <a:xfrm>
            <a:off x="3912742" y="4685919"/>
            <a:ext cx="4366515" cy="2024795"/>
          </a:xfrm>
          <a:prstGeom prst="rect">
            <a:avLst/>
          </a:prstGeom>
        </p:spPr>
      </p:pic>
    </p:spTree>
    <p:extLst>
      <p:ext uri="{BB962C8B-B14F-4D97-AF65-F5344CB8AC3E}">
        <p14:creationId xmlns:p14="http://schemas.microsoft.com/office/powerpoint/2010/main" val="15666852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DCB441-36D1-41C4-8108-42EF652BB493}"/>
              </a:ext>
            </a:extLst>
          </p:cNvPr>
          <p:cNvSpPr>
            <a:spLocks noGrp="1"/>
          </p:cNvSpPr>
          <p:nvPr>
            <p:ph type="body" sz="quarter" idx="13"/>
          </p:nvPr>
        </p:nvSpPr>
        <p:spPr/>
        <p:txBody>
          <a:bodyPr/>
          <a:lstStyle/>
          <a:p>
            <a:r>
              <a:rPr lang="en-US" dirty="0"/>
              <a:t>Thank you</a:t>
            </a:r>
          </a:p>
        </p:txBody>
      </p:sp>
      <p:sp>
        <p:nvSpPr>
          <p:cNvPr id="9" name="Text Placeholder 57">
            <a:extLst>
              <a:ext uri="{FF2B5EF4-FFF2-40B4-BE49-F238E27FC236}">
                <a16:creationId xmlns:a16="http://schemas.microsoft.com/office/drawing/2014/main" id="{C510FABE-D31E-46D1-A6F2-8AD64665D601}"/>
              </a:ext>
            </a:extLst>
          </p:cNvPr>
          <p:cNvSpPr>
            <a:spLocks noGrp="1"/>
          </p:cNvSpPr>
          <p:nvPr>
            <p:ph type="body" sz="quarter" idx="14"/>
          </p:nvPr>
        </p:nvSpPr>
        <p:spPr>
          <a:xfrm>
            <a:off x="480000" y="4928465"/>
            <a:ext cx="5615999" cy="1004378"/>
          </a:xfrm>
        </p:spPr>
        <p:txBody>
          <a:bodyPr/>
          <a:lstStyle/>
          <a:p>
            <a:r>
              <a:rPr lang="en-GB" b="1" dirty="0"/>
              <a:t>Guillaume Rivalle</a:t>
            </a:r>
          </a:p>
          <a:p>
            <a:r>
              <a:rPr lang="en-GB" b="1" dirty="0"/>
              <a:t>Manager Consultants, Europe</a:t>
            </a:r>
          </a:p>
          <a:p>
            <a:r>
              <a:rPr lang="en-GB" i="1" dirty="0"/>
              <a:t>Guillaume.rivalle@Clarivate.com</a:t>
            </a:r>
          </a:p>
        </p:txBody>
      </p:sp>
    </p:spTree>
    <p:extLst>
      <p:ext uri="{BB962C8B-B14F-4D97-AF65-F5344CB8AC3E}">
        <p14:creationId xmlns:p14="http://schemas.microsoft.com/office/powerpoint/2010/main" val="1143376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EABC0B-429A-40A9-8DAD-2A9511A3A0EA}"/>
              </a:ext>
            </a:extLst>
          </p:cNvPr>
          <p:cNvSpPr>
            <a:spLocks noGrp="1"/>
          </p:cNvSpPr>
          <p:nvPr>
            <p:ph type="title"/>
          </p:nvPr>
        </p:nvSpPr>
        <p:spPr>
          <a:xfrm>
            <a:off x="379937" y="349368"/>
            <a:ext cx="10757963" cy="395878"/>
          </a:xfrm>
        </p:spPr>
        <p:txBody>
          <a:bodyPr/>
          <a:lstStyle/>
          <a:p>
            <a:r>
              <a:rPr lang="en-US"/>
              <a:t>Unbiased curation is a hallmark of Web of Science Core Collection</a:t>
            </a:r>
          </a:p>
        </p:txBody>
      </p:sp>
      <p:sp>
        <p:nvSpPr>
          <p:cNvPr id="4" name="Text Placeholder 3">
            <a:extLst>
              <a:ext uri="{FF2B5EF4-FFF2-40B4-BE49-F238E27FC236}">
                <a16:creationId xmlns:a16="http://schemas.microsoft.com/office/drawing/2014/main" id="{9780D361-70F6-4711-8A9E-338441C7C285}"/>
              </a:ext>
            </a:extLst>
          </p:cNvPr>
          <p:cNvSpPr>
            <a:spLocks noGrp="1"/>
          </p:cNvSpPr>
          <p:nvPr>
            <p:ph type="body" sz="quarter" idx="15"/>
          </p:nvPr>
        </p:nvSpPr>
        <p:spPr>
          <a:xfrm>
            <a:off x="378963" y="779765"/>
            <a:ext cx="8517512" cy="313350"/>
          </a:xfrm>
          <a:ln>
            <a:noFill/>
          </a:ln>
        </p:spPr>
        <p:txBody>
          <a:bodyPr vert="horz" wrap="square" lIns="0" tIns="36000" rIns="0" bIns="0" rtlCol="0" anchor="t" anchorCtr="0">
            <a:spAutoFit/>
          </a:bodyPr>
          <a:lstStyle/>
          <a:p>
            <a:r>
              <a:rPr lang="en-US" dirty="0"/>
              <a:t>A </a:t>
            </a:r>
            <a:r>
              <a:rPr lang="en-US" b="1" dirty="0"/>
              <a:t>trusted</a:t>
            </a:r>
            <a:r>
              <a:rPr lang="en-US" dirty="0"/>
              <a:t>, high-quality list of journals, books, and conference proceedings</a:t>
            </a:r>
          </a:p>
        </p:txBody>
      </p:sp>
      <p:grpSp>
        <p:nvGrpSpPr>
          <p:cNvPr id="70" name="Group 69">
            <a:extLst>
              <a:ext uri="{FF2B5EF4-FFF2-40B4-BE49-F238E27FC236}">
                <a16:creationId xmlns:a16="http://schemas.microsoft.com/office/drawing/2014/main" id="{D45E1850-B4D1-4ADB-936A-1B03AEF9C392}"/>
              </a:ext>
            </a:extLst>
          </p:cNvPr>
          <p:cNvGrpSpPr/>
          <p:nvPr/>
        </p:nvGrpSpPr>
        <p:grpSpPr>
          <a:xfrm>
            <a:off x="4193479" y="4927280"/>
            <a:ext cx="7597388" cy="1485569"/>
            <a:chOff x="932293" y="3277761"/>
            <a:chExt cx="7597388" cy="1485569"/>
          </a:xfrm>
        </p:grpSpPr>
        <p:sp>
          <p:nvSpPr>
            <p:cNvPr id="71" name="TextBox 70">
              <a:extLst>
                <a:ext uri="{FF2B5EF4-FFF2-40B4-BE49-F238E27FC236}">
                  <a16:creationId xmlns:a16="http://schemas.microsoft.com/office/drawing/2014/main" id="{12DC16F4-6CD0-499B-BB54-08C4036868DF}"/>
                </a:ext>
              </a:extLst>
            </p:cNvPr>
            <p:cNvSpPr txBox="1"/>
            <p:nvPr/>
          </p:nvSpPr>
          <p:spPr>
            <a:xfrm>
              <a:off x="4946073" y="3550225"/>
              <a:ext cx="2034042" cy="1213103"/>
            </a:xfrm>
            <a:prstGeom prst="rect">
              <a:avLst/>
            </a:prstGeom>
            <a:solidFill>
              <a:schemeClr val="accent6">
                <a:lumMod val="20000"/>
                <a:lumOff val="80000"/>
              </a:schemeClr>
            </a:solidFill>
            <a:ln>
              <a:noFill/>
            </a:ln>
            <a:effectLst/>
          </p:spPr>
          <p:txBody>
            <a:bodyPr wrap="square" lIns="27000" tIns="27000" rIns="27000" bIns="27000" rtlCol="0" anchor="ctr">
              <a:noAutofit/>
            </a:bodyPr>
            <a:lstStyle/>
            <a:p>
              <a:pPr algn="ctr" defTabSz="342900"/>
              <a:r>
                <a:rPr lang="en-GB" sz="1400" b="1" kern="0" dirty="0">
                  <a:solidFill>
                    <a:schemeClr val="bg1"/>
                  </a:solidFill>
                  <a:latin typeface="Calibri" panose="020F0502020204030204" pitchFamily="34" charset="0"/>
                  <a:cs typeface="Calibri" panose="020F0502020204030204" pitchFamily="34" charset="0"/>
                </a:rPr>
                <a:t>Enters Emerging Sources Citation Index and is evaluated for impact</a:t>
              </a:r>
            </a:p>
          </p:txBody>
        </p:sp>
        <p:sp>
          <p:nvSpPr>
            <p:cNvPr id="72" name="TextBox 71">
              <a:extLst>
                <a:ext uri="{FF2B5EF4-FFF2-40B4-BE49-F238E27FC236}">
                  <a16:creationId xmlns:a16="http://schemas.microsoft.com/office/drawing/2014/main" id="{AF255300-9E81-4217-ACAD-E8E435F33A52}"/>
                </a:ext>
              </a:extLst>
            </p:cNvPr>
            <p:cNvSpPr txBox="1"/>
            <p:nvPr/>
          </p:nvSpPr>
          <p:spPr>
            <a:xfrm>
              <a:off x="7006056" y="3550226"/>
              <a:ext cx="1523625" cy="1213104"/>
            </a:xfrm>
            <a:prstGeom prst="rect">
              <a:avLst/>
            </a:prstGeom>
            <a:solidFill>
              <a:schemeClr val="accent6">
                <a:lumMod val="20000"/>
                <a:lumOff val="80000"/>
              </a:schemeClr>
            </a:solidFill>
            <a:ln>
              <a:noFill/>
            </a:ln>
            <a:effectLst/>
          </p:spPr>
          <p:txBody>
            <a:bodyPr wrap="square" lIns="27000" tIns="27000" rIns="27000" bIns="27000" rtlCol="0" anchor="ctr">
              <a:noAutofit/>
            </a:bodyPr>
            <a:lstStyle/>
            <a:p>
              <a:pPr algn="ctr" defTabSz="342900"/>
              <a:r>
                <a:rPr lang="en-GB" sz="1100" b="1" kern="0">
                  <a:solidFill>
                    <a:schemeClr val="bg1"/>
                  </a:solidFill>
                  <a:latin typeface="Calibri" panose="020F0502020204030204" pitchFamily="34" charset="0"/>
                  <a:cs typeface="Calibri" panose="020F0502020204030204" pitchFamily="34" charset="0"/>
                </a:rPr>
                <a:t>Enters Science Citation Index Expanded, Social Sciences Citation Index, or Arts &amp; Humanities Citation Index</a:t>
              </a:r>
            </a:p>
          </p:txBody>
        </p:sp>
        <p:sp>
          <p:nvSpPr>
            <p:cNvPr id="73" name="TextBox 72">
              <a:extLst>
                <a:ext uri="{FF2B5EF4-FFF2-40B4-BE49-F238E27FC236}">
                  <a16:creationId xmlns:a16="http://schemas.microsoft.com/office/drawing/2014/main" id="{DECD1A50-3434-4D4D-9D69-80FD599AA51E}"/>
                </a:ext>
              </a:extLst>
            </p:cNvPr>
            <p:cNvSpPr txBox="1"/>
            <p:nvPr/>
          </p:nvSpPr>
          <p:spPr>
            <a:xfrm>
              <a:off x="932293" y="3550225"/>
              <a:ext cx="1952248" cy="1213105"/>
            </a:xfrm>
            <a:prstGeom prst="rect">
              <a:avLst/>
            </a:prstGeom>
            <a:solidFill>
              <a:schemeClr val="accent6">
                <a:lumMod val="20000"/>
                <a:lumOff val="80000"/>
              </a:schemeClr>
            </a:solidFill>
            <a:ln>
              <a:noFill/>
            </a:ln>
            <a:effectLst/>
          </p:spPr>
          <p:txBody>
            <a:bodyPr wrap="square" lIns="27000" tIns="27000" rIns="27000" bIns="27000" rtlCol="0" anchor="ctr">
              <a:noAutofit/>
            </a:bodyPr>
            <a:lstStyle/>
            <a:p>
              <a:pPr algn="ctr" defTabSz="342900"/>
              <a:r>
                <a:rPr lang="en-GB" sz="1100" b="1" kern="0">
                  <a:solidFill>
                    <a:schemeClr val="bg1"/>
                  </a:solidFill>
                  <a:latin typeface="Calibri" panose="020F0502020204030204" pitchFamily="34" charset="0"/>
                  <a:cs typeface="Calibri" panose="020F0502020204030204" pitchFamily="34" charset="0"/>
                </a:rPr>
                <a:t>Starts editorial triage</a:t>
              </a:r>
            </a:p>
          </p:txBody>
        </p:sp>
        <p:sp>
          <p:nvSpPr>
            <p:cNvPr id="74" name="TextBox 73">
              <a:extLst>
                <a:ext uri="{FF2B5EF4-FFF2-40B4-BE49-F238E27FC236}">
                  <a16:creationId xmlns:a16="http://schemas.microsoft.com/office/drawing/2014/main" id="{A0F96EE0-CE42-4369-BC4D-89B9C5B53DA2}"/>
                </a:ext>
              </a:extLst>
            </p:cNvPr>
            <p:cNvSpPr txBox="1"/>
            <p:nvPr/>
          </p:nvSpPr>
          <p:spPr>
            <a:xfrm>
              <a:off x="2899919" y="3550226"/>
              <a:ext cx="2034042" cy="1213102"/>
            </a:xfrm>
            <a:prstGeom prst="rect">
              <a:avLst/>
            </a:prstGeom>
            <a:solidFill>
              <a:schemeClr val="accent6">
                <a:lumMod val="20000"/>
                <a:lumOff val="80000"/>
              </a:schemeClr>
            </a:solidFill>
            <a:ln>
              <a:noFill/>
            </a:ln>
            <a:effectLst/>
          </p:spPr>
          <p:txBody>
            <a:bodyPr wrap="square" lIns="27000" tIns="27000" rIns="27000" bIns="27000" rtlCol="0" anchor="ctr">
              <a:noAutofit/>
            </a:bodyPr>
            <a:lstStyle/>
            <a:p>
              <a:pPr algn="ctr" defTabSz="342900"/>
              <a:r>
                <a:rPr lang="en-GB" sz="1100" b="1" kern="0">
                  <a:solidFill>
                    <a:schemeClr val="bg1"/>
                  </a:solidFill>
                  <a:latin typeface="Calibri" panose="020F0502020204030204" pitchFamily="34" charset="0"/>
                  <a:cs typeface="Calibri" panose="020F0502020204030204" pitchFamily="34" charset="0"/>
                </a:rPr>
                <a:t>Starts editorial evaluation</a:t>
              </a:r>
            </a:p>
          </p:txBody>
        </p:sp>
        <p:sp>
          <p:nvSpPr>
            <p:cNvPr id="75" name="Rectangle 74">
              <a:extLst>
                <a:ext uri="{FF2B5EF4-FFF2-40B4-BE49-F238E27FC236}">
                  <a16:creationId xmlns:a16="http://schemas.microsoft.com/office/drawing/2014/main" id="{2A28FF3F-20AE-44A7-85C5-BD052BE7CD3B}"/>
                </a:ext>
              </a:extLst>
            </p:cNvPr>
            <p:cNvSpPr/>
            <p:nvPr/>
          </p:nvSpPr>
          <p:spPr>
            <a:xfrm>
              <a:off x="932293" y="3277761"/>
              <a:ext cx="1357457" cy="253678"/>
            </a:xfrm>
            <a:prstGeom prst="rect">
              <a:avLst/>
            </a:prstGeom>
            <a:noFill/>
            <a:ln w="9525" cap="flat" cmpd="sng" algn="ctr">
              <a:noFill/>
              <a:prstDash val="solid"/>
            </a:ln>
            <a:effectLst/>
          </p:spPr>
          <p:txBody>
            <a:bodyPr lIns="0" tIns="27000" rIns="27000" bIns="27000" rtlCol="0" anchor="ctr"/>
            <a:lstStyle/>
            <a:p>
              <a:pPr defTabSz="342900"/>
              <a:r>
                <a:rPr lang="en-GB" sz="1400" b="1" i="1" kern="0">
                  <a:solidFill>
                    <a:schemeClr val="bg1"/>
                  </a:solidFill>
                  <a:latin typeface="Calibri" panose="020F0502020204030204" pitchFamily="34" charset="0"/>
                  <a:cs typeface="Calibri" panose="020F0502020204030204" pitchFamily="34" charset="0"/>
                </a:rPr>
                <a:t>Successful outcomes</a:t>
              </a:r>
              <a:endParaRPr lang="en-US" sz="1400" b="1" i="1" kern="0">
                <a:solidFill>
                  <a:schemeClr val="bg1"/>
                </a:solidFill>
                <a:latin typeface="Calibri" panose="020F0502020204030204" pitchFamily="34" charset="0"/>
                <a:cs typeface="Calibri" panose="020F0502020204030204" pitchFamily="34" charset="0"/>
              </a:endParaRPr>
            </a:p>
          </p:txBody>
        </p:sp>
        <p:sp>
          <p:nvSpPr>
            <p:cNvPr id="76" name="Arrow: Right 75">
              <a:extLst>
                <a:ext uri="{FF2B5EF4-FFF2-40B4-BE49-F238E27FC236}">
                  <a16:creationId xmlns:a16="http://schemas.microsoft.com/office/drawing/2014/main" id="{DB588ACD-6454-4CBB-AF90-415CE589960E}"/>
                </a:ext>
              </a:extLst>
            </p:cNvPr>
            <p:cNvSpPr/>
            <p:nvPr/>
          </p:nvSpPr>
          <p:spPr>
            <a:xfrm>
              <a:off x="2289750" y="3336327"/>
              <a:ext cx="6228395" cy="135945"/>
            </a:xfrm>
            <a:prstGeom prst="rightArrow">
              <a:avLst/>
            </a:prstGeom>
            <a:solidFill>
              <a:schemeClr val="accent6"/>
            </a:solidFill>
            <a:ln w="9525" cap="flat" cmpd="sng" algn="ctr">
              <a:noFill/>
              <a:prstDash val="solid"/>
            </a:ln>
            <a:effectLst/>
          </p:spPr>
          <p:txBody>
            <a:bodyPr rtlCol="0" anchor="ctr"/>
            <a:lstStyle/>
            <a:p>
              <a:pPr algn="ctr" defTabSz="342900"/>
              <a:endParaRPr lang="en-GB" sz="1100" kern="0">
                <a:solidFill>
                  <a:schemeClr val="bg1"/>
                </a:solidFill>
                <a:latin typeface="Calibri" panose="020F0502020204030204" pitchFamily="34" charset="0"/>
                <a:cs typeface="Calibri" panose="020F0502020204030204" pitchFamily="34" charset="0"/>
              </a:endParaRPr>
            </a:p>
          </p:txBody>
        </p:sp>
      </p:grpSp>
      <p:sp>
        <p:nvSpPr>
          <p:cNvPr id="81" name="Rectangle 80">
            <a:extLst>
              <a:ext uri="{FF2B5EF4-FFF2-40B4-BE49-F238E27FC236}">
                <a16:creationId xmlns:a16="http://schemas.microsoft.com/office/drawing/2014/main" id="{CFA866A5-D8CB-44D9-8ECF-FD66A4997685}"/>
              </a:ext>
            </a:extLst>
          </p:cNvPr>
          <p:cNvSpPr/>
          <p:nvPr/>
        </p:nvSpPr>
        <p:spPr>
          <a:xfrm>
            <a:off x="4193479" y="2754557"/>
            <a:ext cx="1953710" cy="324000"/>
          </a:xfrm>
          <a:prstGeom prst="rect">
            <a:avLst/>
          </a:prstGeom>
          <a:solidFill>
            <a:srgbClr val="6817FF">
              <a:lumMod val="20000"/>
              <a:lumOff val="80000"/>
            </a:srgbClr>
          </a:solidFill>
          <a:ln w="9525" cap="flat" cmpd="sng" algn="ctr">
            <a:noFill/>
            <a:prstDash val="solid"/>
          </a:ln>
          <a:effectLst/>
        </p:spPr>
        <p:txBody>
          <a:bodyPr lIns="27000" tIns="27000" rIns="27000" bIns="27000" rtlCol="0" anchor="ctr"/>
          <a:lstStyle/>
          <a:p>
            <a:pPr algn="ctr" defTabSz="342900"/>
            <a:r>
              <a:rPr lang="en-GB" sz="1400" b="1" kern="0" dirty="0">
                <a:solidFill>
                  <a:schemeClr val="bg1"/>
                </a:solidFill>
                <a:latin typeface="Calibri"/>
              </a:rPr>
              <a:t>Online Submission Form</a:t>
            </a:r>
            <a:endParaRPr lang="en-US" sz="1400" b="1" kern="0" dirty="0">
              <a:solidFill>
                <a:schemeClr val="bg1"/>
              </a:solidFill>
              <a:latin typeface="Calibri"/>
            </a:endParaRPr>
          </a:p>
        </p:txBody>
      </p:sp>
      <p:sp>
        <p:nvSpPr>
          <p:cNvPr id="82" name="Rectangle 81">
            <a:extLst>
              <a:ext uri="{FF2B5EF4-FFF2-40B4-BE49-F238E27FC236}">
                <a16:creationId xmlns:a16="http://schemas.microsoft.com/office/drawing/2014/main" id="{132214A0-2083-4BDC-95DE-3273946D4C0A}"/>
              </a:ext>
            </a:extLst>
          </p:cNvPr>
          <p:cNvSpPr/>
          <p:nvPr/>
        </p:nvSpPr>
        <p:spPr>
          <a:xfrm>
            <a:off x="6153016" y="2754318"/>
            <a:ext cx="5637852" cy="324000"/>
          </a:xfrm>
          <a:prstGeom prst="rect">
            <a:avLst/>
          </a:prstGeom>
          <a:solidFill>
            <a:srgbClr val="6817FF">
              <a:lumMod val="40000"/>
              <a:lumOff val="60000"/>
            </a:srgbClr>
          </a:solidFill>
          <a:ln w="9525" cap="flat" cmpd="sng" algn="ctr">
            <a:noFill/>
            <a:prstDash val="solid"/>
          </a:ln>
          <a:effectLst/>
        </p:spPr>
        <p:txBody>
          <a:bodyPr lIns="27000" tIns="27000" rIns="27000" bIns="27000" rtlCol="0" anchor="ctr"/>
          <a:lstStyle/>
          <a:p>
            <a:pPr algn="ctr" defTabSz="342900"/>
            <a:r>
              <a:rPr lang="en-GB" sz="1400" b="1" kern="0">
                <a:solidFill>
                  <a:schemeClr val="bg1"/>
                </a:solidFill>
                <a:latin typeface="Calibri"/>
              </a:rPr>
              <a:t>In-house Web of Science Core Collection Editors</a:t>
            </a:r>
            <a:endParaRPr lang="en-US" sz="1400" b="1" kern="0">
              <a:solidFill>
                <a:schemeClr val="bg1"/>
              </a:solidFill>
              <a:latin typeface="Calibri"/>
            </a:endParaRPr>
          </a:p>
        </p:txBody>
      </p:sp>
      <p:sp>
        <p:nvSpPr>
          <p:cNvPr id="83" name="Arrow: Chevron 82">
            <a:extLst>
              <a:ext uri="{FF2B5EF4-FFF2-40B4-BE49-F238E27FC236}">
                <a16:creationId xmlns:a16="http://schemas.microsoft.com/office/drawing/2014/main" id="{DE7117DC-E4DC-4E3B-AD1C-03CC5D66909C}"/>
              </a:ext>
            </a:extLst>
          </p:cNvPr>
          <p:cNvSpPr/>
          <p:nvPr/>
        </p:nvSpPr>
        <p:spPr>
          <a:xfrm>
            <a:off x="4193480" y="3123923"/>
            <a:ext cx="2015090" cy="270071"/>
          </a:xfrm>
          <a:prstGeom prst="chevron">
            <a:avLst/>
          </a:prstGeom>
          <a:solidFill>
            <a:srgbClr val="FFFFFF">
              <a:lumMod val="75000"/>
            </a:srgbClr>
          </a:solidFill>
          <a:ln w="9525" cap="flat" cmpd="sng" algn="ctr">
            <a:noFill/>
            <a:prstDash val="solid"/>
          </a:ln>
          <a:effectLst/>
        </p:spPr>
        <p:txBody>
          <a:bodyPr wrap="none" lIns="162000" tIns="0" rIns="0" bIns="0" rtlCol="0" anchor="ctr"/>
          <a:lstStyle/>
          <a:p>
            <a:pPr defTabSz="342900"/>
            <a:r>
              <a:rPr lang="en-GB" sz="1400" b="1" kern="0">
                <a:solidFill>
                  <a:schemeClr val="bg1"/>
                </a:solidFill>
                <a:latin typeface="Calibri"/>
              </a:rPr>
              <a:t> Initial Triage</a:t>
            </a:r>
          </a:p>
        </p:txBody>
      </p:sp>
      <p:sp>
        <p:nvSpPr>
          <p:cNvPr id="84" name="Arrow: Chevron 83">
            <a:extLst>
              <a:ext uri="{FF2B5EF4-FFF2-40B4-BE49-F238E27FC236}">
                <a16:creationId xmlns:a16="http://schemas.microsoft.com/office/drawing/2014/main" id="{147A6B6E-C0CD-4392-8B29-9876FBF6B9DC}"/>
              </a:ext>
            </a:extLst>
          </p:cNvPr>
          <p:cNvSpPr/>
          <p:nvPr/>
        </p:nvSpPr>
        <p:spPr>
          <a:xfrm>
            <a:off x="6117143" y="3123923"/>
            <a:ext cx="1953710" cy="270071"/>
          </a:xfrm>
          <a:prstGeom prst="chevron">
            <a:avLst/>
          </a:prstGeom>
          <a:solidFill>
            <a:srgbClr val="FFFFFF">
              <a:lumMod val="75000"/>
            </a:srgbClr>
          </a:solidFill>
          <a:ln w="9525" cap="flat" cmpd="sng" algn="ctr">
            <a:noFill/>
            <a:prstDash val="solid"/>
          </a:ln>
          <a:effectLst/>
        </p:spPr>
        <p:txBody>
          <a:bodyPr wrap="none" lIns="162000" tIns="0" rIns="0" bIns="0" rtlCol="0" anchor="ctr"/>
          <a:lstStyle/>
          <a:p>
            <a:pPr defTabSz="342900"/>
            <a:r>
              <a:rPr lang="en-GB" sz="1400" b="1" kern="0">
                <a:solidFill>
                  <a:schemeClr val="bg1"/>
                </a:solidFill>
                <a:latin typeface="Calibri"/>
              </a:rPr>
              <a:t> Editorial Triage</a:t>
            </a:r>
          </a:p>
        </p:txBody>
      </p:sp>
      <p:sp>
        <p:nvSpPr>
          <p:cNvPr id="85" name="Arrow: Chevron 84">
            <a:extLst>
              <a:ext uri="{FF2B5EF4-FFF2-40B4-BE49-F238E27FC236}">
                <a16:creationId xmlns:a16="http://schemas.microsoft.com/office/drawing/2014/main" id="{6EEC8B98-FE3F-40F9-9DD1-12CEF6466069}"/>
              </a:ext>
            </a:extLst>
          </p:cNvPr>
          <p:cNvSpPr/>
          <p:nvPr/>
        </p:nvSpPr>
        <p:spPr>
          <a:xfrm>
            <a:off x="7971437" y="3123923"/>
            <a:ext cx="3819430" cy="270071"/>
          </a:xfrm>
          <a:prstGeom prst="chevron">
            <a:avLst/>
          </a:prstGeom>
          <a:solidFill>
            <a:srgbClr val="FFFFFF">
              <a:lumMod val="75000"/>
            </a:srgbClr>
          </a:solidFill>
          <a:ln w="9525" cap="flat" cmpd="sng" algn="ctr">
            <a:noFill/>
            <a:prstDash val="solid"/>
          </a:ln>
          <a:effectLst/>
        </p:spPr>
        <p:txBody>
          <a:bodyPr wrap="none" lIns="162000" tIns="0" rIns="0" bIns="0" rtlCol="0" anchor="ctr"/>
          <a:lstStyle/>
          <a:p>
            <a:pPr defTabSz="342900"/>
            <a:r>
              <a:rPr lang="en-GB" sz="1400" b="1" kern="0">
                <a:solidFill>
                  <a:schemeClr val="bg1"/>
                </a:solidFill>
                <a:latin typeface="Calibri"/>
              </a:rPr>
              <a:t> Editorial Evaluation</a:t>
            </a:r>
          </a:p>
        </p:txBody>
      </p:sp>
      <p:sp>
        <p:nvSpPr>
          <p:cNvPr id="86" name="Rectangle 85">
            <a:extLst>
              <a:ext uri="{FF2B5EF4-FFF2-40B4-BE49-F238E27FC236}">
                <a16:creationId xmlns:a16="http://schemas.microsoft.com/office/drawing/2014/main" id="{587B6765-8FD7-4C3F-9D5F-92048673BEFE}"/>
              </a:ext>
            </a:extLst>
          </p:cNvPr>
          <p:cNvSpPr/>
          <p:nvPr/>
        </p:nvSpPr>
        <p:spPr>
          <a:xfrm>
            <a:off x="4350235" y="3175112"/>
            <a:ext cx="111034" cy="167693"/>
          </a:xfrm>
          <a:prstGeom prst="rect">
            <a:avLst/>
          </a:prstGeom>
          <a:solidFill>
            <a:srgbClr val="6817FF">
              <a:lumMod val="50000"/>
            </a:srgbClr>
          </a:solidFill>
          <a:ln w="9525" cap="flat" cmpd="sng" algn="ctr">
            <a:noFill/>
            <a:prstDash val="solid"/>
          </a:ln>
          <a:effectLst/>
        </p:spPr>
        <p:txBody>
          <a:bodyPr rtlCol="0" anchor="ctr"/>
          <a:lstStyle/>
          <a:p>
            <a:pPr algn="ctr" defTabSz="342900"/>
            <a:r>
              <a:rPr lang="en-GB" sz="1400" b="1" kern="0">
                <a:latin typeface="Calibri"/>
              </a:rPr>
              <a:t>1</a:t>
            </a:r>
            <a:endParaRPr lang="en-US" sz="1400" b="1" kern="0">
              <a:latin typeface="Calibri"/>
            </a:endParaRPr>
          </a:p>
        </p:txBody>
      </p:sp>
      <p:sp>
        <p:nvSpPr>
          <p:cNvPr id="87" name="Rectangle 86">
            <a:extLst>
              <a:ext uri="{FF2B5EF4-FFF2-40B4-BE49-F238E27FC236}">
                <a16:creationId xmlns:a16="http://schemas.microsoft.com/office/drawing/2014/main" id="{CD8579E6-EDB8-44A8-BDC7-0F4E0220947A}"/>
              </a:ext>
            </a:extLst>
          </p:cNvPr>
          <p:cNvSpPr/>
          <p:nvPr/>
        </p:nvSpPr>
        <p:spPr>
          <a:xfrm>
            <a:off x="6273899" y="3175112"/>
            <a:ext cx="111034" cy="167693"/>
          </a:xfrm>
          <a:prstGeom prst="rect">
            <a:avLst/>
          </a:prstGeom>
          <a:solidFill>
            <a:srgbClr val="6817FF">
              <a:lumMod val="50000"/>
            </a:srgbClr>
          </a:solidFill>
          <a:ln w="9525" cap="flat" cmpd="sng" algn="ctr">
            <a:noFill/>
            <a:prstDash val="solid"/>
          </a:ln>
          <a:effectLst/>
        </p:spPr>
        <p:txBody>
          <a:bodyPr rtlCol="0" anchor="ctr"/>
          <a:lstStyle/>
          <a:p>
            <a:pPr algn="ctr" defTabSz="342900"/>
            <a:r>
              <a:rPr lang="en-GB" sz="1400" b="1" kern="0">
                <a:latin typeface="Calibri"/>
              </a:rPr>
              <a:t>2</a:t>
            </a:r>
            <a:endParaRPr lang="en-US" sz="1400" b="1" kern="0">
              <a:latin typeface="Calibri"/>
            </a:endParaRPr>
          </a:p>
        </p:txBody>
      </p:sp>
      <p:sp>
        <p:nvSpPr>
          <p:cNvPr id="88" name="Rectangle 87">
            <a:extLst>
              <a:ext uri="{FF2B5EF4-FFF2-40B4-BE49-F238E27FC236}">
                <a16:creationId xmlns:a16="http://schemas.microsoft.com/office/drawing/2014/main" id="{9F8D1ECF-B964-415D-B374-7AAA7FABF678}"/>
              </a:ext>
            </a:extLst>
          </p:cNvPr>
          <p:cNvSpPr/>
          <p:nvPr/>
        </p:nvSpPr>
        <p:spPr>
          <a:xfrm>
            <a:off x="8136182" y="3185248"/>
            <a:ext cx="118163" cy="154066"/>
          </a:xfrm>
          <a:prstGeom prst="rect">
            <a:avLst/>
          </a:prstGeom>
          <a:solidFill>
            <a:srgbClr val="6817FF">
              <a:lumMod val="50000"/>
            </a:srgbClr>
          </a:solidFill>
          <a:ln w="9525" cap="flat" cmpd="sng" algn="ctr">
            <a:noFill/>
            <a:prstDash val="solid"/>
          </a:ln>
          <a:effectLst/>
        </p:spPr>
        <p:txBody>
          <a:bodyPr rtlCol="0" anchor="ctr"/>
          <a:lstStyle/>
          <a:p>
            <a:pPr algn="ctr" defTabSz="342900"/>
            <a:r>
              <a:rPr lang="en-GB" sz="1400" b="1" kern="0">
                <a:latin typeface="Calibri"/>
              </a:rPr>
              <a:t>3</a:t>
            </a:r>
            <a:endParaRPr lang="en-US" sz="1400" b="1" kern="0">
              <a:latin typeface="Calibri"/>
            </a:endParaRPr>
          </a:p>
        </p:txBody>
      </p:sp>
      <p:sp>
        <p:nvSpPr>
          <p:cNvPr id="79" name="Arrow: Left-Right 78">
            <a:extLst>
              <a:ext uri="{FF2B5EF4-FFF2-40B4-BE49-F238E27FC236}">
                <a16:creationId xmlns:a16="http://schemas.microsoft.com/office/drawing/2014/main" id="{78649AA9-76D9-424C-B3A8-9A7F1AD399B0}"/>
              </a:ext>
            </a:extLst>
          </p:cNvPr>
          <p:cNvSpPr/>
          <p:nvPr/>
        </p:nvSpPr>
        <p:spPr>
          <a:xfrm>
            <a:off x="4193479" y="3402600"/>
            <a:ext cx="5998408" cy="316099"/>
          </a:xfrm>
          <a:prstGeom prst="leftRightArrow">
            <a:avLst>
              <a:gd name="adj1" fmla="val 61659"/>
              <a:gd name="adj2" fmla="val 50000"/>
            </a:avLst>
          </a:prstGeom>
          <a:solidFill>
            <a:srgbClr val="4B1364">
              <a:lumMod val="20000"/>
              <a:lumOff val="80000"/>
            </a:srgbClr>
          </a:solidFill>
          <a:ln w="9525" cap="flat" cmpd="sng" algn="ctr">
            <a:noFill/>
            <a:prstDash val="solid"/>
          </a:ln>
          <a:effectLst/>
        </p:spPr>
        <p:txBody>
          <a:bodyPr lIns="27000" tIns="27000" rIns="27000" bIns="27000" rtlCol="0" anchor="ctr"/>
          <a:lstStyle/>
          <a:p>
            <a:pPr algn="ctr" defTabSz="342900"/>
            <a:r>
              <a:rPr lang="en-GB" sz="1400" b="1" kern="0">
                <a:solidFill>
                  <a:schemeClr val="bg1"/>
                </a:solidFill>
                <a:latin typeface="Calibri"/>
              </a:rPr>
              <a:t>Quality criteria</a:t>
            </a:r>
            <a:endParaRPr lang="en-US" sz="1400" b="1" kern="0">
              <a:solidFill>
                <a:schemeClr val="bg1"/>
              </a:solidFill>
              <a:latin typeface="Calibri"/>
            </a:endParaRPr>
          </a:p>
        </p:txBody>
      </p:sp>
      <p:sp>
        <p:nvSpPr>
          <p:cNvPr id="80" name="Arrow: Left-Right 79">
            <a:extLst>
              <a:ext uri="{FF2B5EF4-FFF2-40B4-BE49-F238E27FC236}">
                <a16:creationId xmlns:a16="http://schemas.microsoft.com/office/drawing/2014/main" id="{0D96FC07-1B0C-478F-AD63-BA546B359187}"/>
              </a:ext>
            </a:extLst>
          </p:cNvPr>
          <p:cNvSpPr/>
          <p:nvPr/>
        </p:nvSpPr>
        <p:spPr>
          <a:xfrm>
            <a:off x="10191887" y="3404064"/>
            <a:ext cx="1598979" cy="314635"/>
          </a:xfrm>
          <a:prstGeom prst="leftRightArrow">
            <a:avLst>
              <a:gd name="adj1" fmla="val 61659"/>
              <a:gd name="adj2" fmla="val 50000"/>
            </a:avLst>
          </a:prstGeom>
          <a:solidFill>
            <a:srgbClr val="4B1364">
              <a:lumMod val="40000"/>
              <a:lumOff val="60000"/>
            </a:srgbClr>
          </a:solidFill>
          <a:ln w="9525" cap="flat" cmpd="sng" algn="ctr">
            <a:noFill/>
            <a:prstDash val="solid"/>
          </a:ln>
          <a:effectLst/>
        </p:spPr>
        <p:txBody>
          <a:bodyPr lIns="27000" tIns="27000" rIns="27000" bIns="27000" rtlCol="0" anchor="ctr"/>
          <a:lstStyle/>
          <a:p>
            <a:pPr algn="ctr" defTabSz="342900"/>
            <a:r>
              <a:rPr lang="en-GB" sz="1400" b="1" kern="0">
                <a:solidFill>
                  <a:schemeClr val="bg1"/>
                </a:solidFill>
                <a:latin typeface="Calibri"/>
              </a:rPr>
              <a:t>Impact criteria</a:t>
            </a:r>
            <a:endParaRPr lang="en-US" sz="1400" b="1" kern="0">
              <a:solidFill>
                <a:schemeClr val="bg1"/>
              </a:solidFill>
              <a:latin typeface="Calibri"/>
            </a:endParaRPr>
          </a:p>
        </p:txBody>
      </p:sp>
      <p:graphicFrame>
        <p:nvGraphicFramePr>
          <p:cNvPr id="89" name="Table 88">
            <a:extLst>
              <a:ext uri="{FF2B5EF4-FFF2-40B4-BE49-F238E27FC236}">
                <a16:creationId xmlns:a16="http://schemas.microsoft.com/office/drawing/2014/main" id="{07BD86AA-5497-42AA-8DED-D1F17CDC6C4A}"/>
              </a:ext>
            </a:extLst>
          </p:cNvPr>
          <p:cNvGraphicFramePr>
            <a:graphicFrameLocks noGrp="1"/>
          </p:cNvGraphicFramePr>
          <p:nvPr>
            <p:extLst>
              <p:ext uri="{D42A27DB-BD31-4B8C-83A1-F6EECF244321}">
                <p14:modId xmlns:p14="http://schemas.microsoft.com/office/powerpoint/2010/main" val="2648217034"/>
              </p:ext>
            </p:extLst>
          </p:nvPr>
        </p:nvGraphicFramePr>
        <p:xfrm>
          <a:off x="8207259" y="3743264"/>
          <a:ext cx="3583609" cy="1096388"/>
        </p:xfrm>
        <a:graphic>
          <a:graphicData uri="http://schemas.openxmlformats.org/drawingml/2006/table">
            <a:tbl>
              <a:tblPr/>
              <a:tblGrid>
                <a:gridCol w="2000706">
                  <a:extLst>
                    <a:ext uri="{9D8B030D-6E8A-4147-A177-3AD203B41FA5}">
                      <a16:colId xmlns:a16="http://schemas.microsoft.com/office/drawing/2014/main" val="2988664907"/>
                    </a:ext>
                  </a:extLst>
                </a:gridCol>
                <a:gridCol w="1582903">
                  <a:extLst>
                    <a:ext uri="{9D8B030D-6E8A-4147-A177-3AD203B41FA5}">
                      <a16:colId xmlns:a16="http://schemas.microsoft.com/office/drawing/2014/main" val="3797212810"/>
                    </a:ext>
                  </a:extLst>
                </a:gridCol>
              </a:tblGrid>
              <a:tr h="1096388">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marL="0" indent="0" algn="ctr" defTabSz="457200" rtl="0" eaLnBrk="1" latinLnBrk="0" hangingPunct="1">
                        <a:buFont typeface="Wingdings" panose="05000000000000000000" pitchFamily="2" charset="2"/>
                        <a:buNone/>
                      </a:pPr>
                      <a:r>
                        <a:rPr lang="en-GB" sz="1100" kern="1200">
                          <a:solidFill>
                            <a:schemeClr val="bg1"/>
                          </a:solidFill>
                          <a:latin typeface="+mn-lt"/>
                          <a:ea typeface="+mn-ea"/>
                          <a:cs typeface="+mn-cs"/>
                        </a:rPr>
                        <a:t>Content relevance, funding examination, author distribution, journal self-citations, etc.</a:t>
                      </a:r>
                    </a:p>
                  </a:txBody>
                  <a:tcPr marL="27000" marR="27000" marT="27000" marB="27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marL="0" indent="0" algn="ctr" defTabSz="457200" rtl="0" eaLnBrk="1" latinLnBrk="0" hangingPunct="1">
                        <a:buFont typeface="Wingdings" panose="05000000000000000000" pitchFamily="2" charset="2"/>
                        <a:buNone/>
                      </a:pPr>
                      <a:r>
                        <a:rPr lang="en-GB" sz="1100" kern="1200">
                          <a:solidFill>
                            <a:schemeClr val="bg1"/>
                          </a:solidFill>
                          <a:latin typeface="+mn-lt"/>
                          <a:ea typeface="+mn-ea"/>
                          <a:cs typeface="+mn-cs"/>
                        </a:rPr>
                        <a:t>Content significance and multi-perspective citation analysis.</a:t>
                      </a:r>
                      <a:endParaRPr lang="en-US" sz="1100" kern="1200">
                        <a:solidFill>
                          <a:schemeClr val="bg1"/>
                        </a:solidFill>
                        <a:latin typeface="+mn-lt"/>
                        <a:ea typeface="+mn-ea"/>
                        <a:cs typeface="+mn-cs"/>
                      </a:endParaRPr>
                    </a:p>
                  </a:txBody>
                  <a:tcPr marL="27000" marR="27000" marT="27000" marB="27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2576234307"/>
                  </a:ext>
                </a:extLst>
              </a:tr>
            </a:tbl>
          </a:graphicData>
        </a:graphic>
      </p:graphicFrame>
      <p:graphicFrame>
        <p:nvGraphicFramePr>
          <p:cNvPr id="94" name="Table 93">
            <a:extLst>
              <a:ext uri="{FF2B5EF4-FFF2-40B4-BE49-F238E27FC236}">
                <a16:creationId xmlns:a16="http://schemas.microsoft.com/office/drawing/2014/main" id="{DC764392-395F-45F6-83F1-A7F8BF28399A}"/>
              </a:ext>
            </a:extLst>
          </p:cNvPr>
          <p:cNvGraphicFramePr>
            <a:graphicFrameLocks noGrp="1"/>
          </p:cNvGraphicFramePr>
          <p:nvPr>
            <p:extLst>
              <p:ext uri="{D42A27DB-BD31-4B8C-83A1-F6EECF244321}">
                <p14:modId xmlns:p14="http://schemas.microsoft.com/office/powerpoint/2010/main" val="2235914787"/>
              </p:ext>
            </p:extLst>
          </p:nvPr>
        </p:nvGraphicFramePr>
        <p:xfrm>
          <a:off x="4171008" y="3737486"/>
          <a:ext cx="1967626" cy="1116875"/>
        </p:xfrm>
        <a:graphic>
          <a:graphicData uri="http://schemas.openxmlformats.org/drawingml/2006/table">
            <a:tbl>
              <a:tblPr/>
              <a:tblGrid>
                <a:gridCol w="1967626">
                  <a:extLst>
                    <a:ext uri="{9D8B030D-6E8A-4147-A177-3AD203B41FA5}">
                      <a16:colId xmlns:a16="http://schemas.microsoft.com/office/drawing/2014/main" val="304969239"/>
                    </a:ext>
                  </a:extLst>
                </a:gridCol>
              </a:tblGrid>
              <a:tr h="1116875">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marL="0" indent="0" algn="ctr">
                        <a:spcBef>
                          <a:spcPts val="1200"/>
                        </a:spcBef>
                        <a:buFont typeface="Wingdings" panose="05000000000000000000" pitchFamily="2" charset="2"/>
                        <a:buNone/>
                      </a:pPr>
                      <a:r>
                        <a:rPr lang="en-GB" sz="1100">
                          <a:solidFill>
                            <a:schemeClr val="bg1"/>
                          </a:solidFill>
                        </a:rPr>
                        <a:t>Review of fundamental bibliographic information, peer review policies, publisher, content access, etc.</a:t>
                      </a:r>
                    </a:p>
                  </a:txBody>
                  <a:tcPr marL="27000" marR="27000" marT="68580" marB="27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3571222561"/>
                  </a:ext>
                </a:extLst>
              </a:tr>
            </a:tbl>
          </a:graphicData>
        </a:graphic>
      </p:graphicFrame>
      <p:graphicFrame>
        <p:nvGraphicFramePr>
          <p:cNvPr id="95" name="Table 94">
            <a:extLst>
              <a:ext uri="{FF2B5EF4-FFF2-40B4-BE49-F238E27FC236}">
                <a16:creationId xmlns:a16="http://schemas.microsoft.com/office/drawing/2014/main" id="{48F11E25-D07B-4A1F-AD6E-A47CE17E827C}"/>
              </a:ext>
            </a:extLst>
          </p:cNvPr>
          <p:cNvGraphicFramePr>
            <a:graphicFrameLocks noGrp="1"/>
          </p:cNvGraphicFramePr>
          <p:nvPr>
            <p:extLst>
              <p:ext uri="{D42A27DB-BD31-4B8C-83A1-F6EECF244321}">
                <p14:modId xmlns:p14="http://schemas.microsoft.com/office/powerpoint/2010/main" val="3338976924"/>
              </p:ext>
            </p:extLst>
          </p:nvPr>
        </p:nvGraphicFramePr>
        <p:xfrm>
          <a:off x="6142543" y="3740456"/>
          <a:ext cx="2054944" cy="1104228"/>
        </p:xfrm>
        <a:graphic>
          <a:graphicData uri="http://schemas.openxmlformats.org/drawingml/2006/table">
            <a:tbl>
              <a:tblPr/>
              <a:tblGrid>
                <a:gridCol w="2054944">
                  <a:extLst>
                    <a:ext uri="{9D8B030D-6E8A-4147-A177-3AD203B41FA5}">
                      <a16:colId xmlns:a16="http://schemas.microsoft.com/office/drawing/2014/main" val="304969239"/>
                    </a:ext>
                  </a:extLst>
                </a:gridCol>
              </a:tblGrid>
              <a:tr h="1104228">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marL="0" indent="0" algn="ctr" defTabSz="457200" rtl="0" eaLnBrk="1" latinLnBrk="0" hangingPunct="1">
                        <a:buFont typeface="Wingdings" panose="05000000000000000000" pitchFamily="2" charset="2"/>
                        <a:buNone/>
                      </a:pPr>
                      <a:r>
                        <a:rPr lang="en-GB" sz="1100" kern="1200" dirty="0">
                          <a:solidFill>
                            <a:schemeClr val="bg1"/>
                          </a:solidFill>
                          <a:latin typeface="+mn-lt"/>
                          <a:ea typeface="+mn-ea"/>
                          <a:cs typeface="+mn-cs"/>
                        </a:rPr>
                        <a:t>Scholarly content confirmation, author and editorial board details, publication volume and timeliness, ethics statements, etc.</a:t>
                      </a:r>
                    </a:p>
                  </a:txBody>
                  <a:tcPr marL="27000" marR="27000" marT="68580" marB="27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3571222561"/>
                  </a:ext>
                </a:extLst>
              </a:tr>
            </a:tbl>
          </a:graphicData>
        </a:graphic>
      </p:graphicFrame>
      <p:sp>
        <p:nvSpPr>
          <p:cNvPr id="100" name="TextBox 99">
            <a:extLst>
              <a:ext uri="{FF2B5EF4-FFF2-40B4-BE49-F238E27FC236}">
                <a16:creationId xmlns:a16="http://schemas.microsoft.com/office/drawing/2014/main" id="{0D91ED3B-A858-4432-A7D1-A517476338E2}"/>
              </a:ext>
            </a:extLst>
          </p:cNvPr>
          <p:cNvSpPr txBox="1"/>
          <p:nvPr/>
        </p:nvSpPr>
        <p:spPr>
          <a:xfrm>
            <a:off x="3430491" y="1241935"/>
            <a:ext cx="6358086" cy="1200329"/>
          </a:xfrm>
          <a:prstGeom prst="rect">
            <a:avLst/>
          </a:prstGeom>
          <a:noFill/>
          <a:ln w="9525">
            <a:solidFill>
              <a:schemeClr val="accent3"/>
            </a:solidFill>
          </a:ln>
        </p:spPr>
        <p:txBody>
          <a:bodyPr wrap="square" rtlCol="0">
            <a:spAutoFit/>
          </a:bodyPr>
          <a:lstStyle/>
          <a:p>
            <a:pPr marL="91440" marR="0" lvl="0" indent="0" algn="ctr" defTabSz="4572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bg1"/>
                </a:solidFill>
                <a:effectLst/>
                <a:uLnTx/>
                <a:uFillTx/>
                <a:cs typeface="Arial" pitchFamily="34" charset="0"/>
              </a:rPr>
              <a:t>Journals are selected by experts with</a:t>
            </a:r>
            <a:r>
              <a:rPr kumimoji="0" lang="en-US" sz="2000" b="1" i="0" u="none" strike="noStrike" kern="0" cap="none" spc="0" normalizeH="0" baseline="0" noProof="0" dirty="0">
                <a:ln>
                  <a:noFill/>
                </a:ln>
                <a:solidFill>
                  <a:schemeClr val="bg1"/>
                </a:solidFill>
                <a:effectLst/>
                <a:uLnTx/>
                <a:uFillTx/>
                <a:cs typeface="Arial" pitchFamily="34" charset="0"/>
              </a:rPr>
              <a:t>:</a:t>
            </a:r>
          </a:p>
          <a:p>
            <a:pPr lvl="0" algn="ctr" defTabSz="457200">
              <a:defRPr/>
            </a:pPr>
            <a:r>
              <a:rPr lang="en-US" sz="2400" b="1" dirty="0">
                <a:solidFill>
                  <a:schemeClr val="accent1"/>
                </a:solidFill>
                <a:cs typeface="Calibri" panose="020F0502020204030204" pitchFamily="34" charset="0"/>
              </a:rPr>
              <a:t>  150</a:t>
            </a:r>
            <a:r>
              <a:rPr lang="en-US" sz="2400" b="1" kern="0" dirty="0">
                <a:solidFill>
                  <a:schemeClr val="accent1"/>
                </a:solidFill>
                <a:cs typeface="Arial" pitchFamily="34" charset="0"/>
              </a:rPr>
              <a:t> years of experience</a:t>
            </a:r>
            <a:r>
              <a:rPr lang="en-US" sz="1200" b="1" kern="0" dirty="0">
                <a:solidFill>
                  <a:schemeClr val="accent1"/>
                </a:solidFill>
                <a:cs typeface="Arial" pitchFamily="34" charset="0"/>
              </a:rPr>
              <a:t> </a:t>
            </a:r>
          </a:p>
          <a:p>
            <a:pPr lvl="0" algn="ctr" defTabSz="457200">
              <a:defRPr/>
            </a:pPr>
            <a:r>
              <a:rPr lang="en-US" sz="2400" b="1" dirty="0">
                <a:solidFill>
                  <a:schemeClr val="accent1"/>
                </a:solidFill>
                <a:cs typeface="Calibri" panose="020F0502020204030204" pitchFamily="34" charset="0"/>
              </a:rPr>
              <a:t>  0</a:t>
            </a:r>
            <a:r>
              <a:rPr lang="en-US" sz="2400" b="1" kern="0" dirty="0">
                <a:solidFill>
                  <a:schemeClr val="accent1"/>
                </a:solidFill>
                <a:cs typeface="Arial" pitchFamily="34" charset="0"/>
              </a:rPr>
              <a:t> affiliations with any journals or publishers</a:t>
            </a:r>
            <a:endParaRPr kumimoji="0" lang="en-US" sz="2400" b="1" i="0" u="none" strike="noStrike" kern="0" cap="none" spc="0" normalizeH="0" baseline="0" noProof="0" dirty="0">
              <a:ln>
                <a:noFill/>
              </a:ln>
              <a:solidFill>
                <a:schemeClr val="accent1"/>
              </a:solidFill>
              <a:effectLst/>
              <a:uLnTx/>
              <a:uFillTx/>
              <a:latin typeface="Arial" pitchFamily="34" charset="0"/>
              <a:cs typeface="Arial" pitchFamily="34" charset="0"/>
            </a:endParaRPr>
          </a:p>
        </p:txBody>
      </p:sp>
      <p:sp>
        <p:nvSpPr>
          <p:cNvPr id="2" name="Rectangle 1">
            <a:extLst>
              <a:ext uri="{FF2B5EF4-FFF2-40B4-BE49-F238E27FC236}">
                <a16:creationId xmlns:a16="http://schemas.microsoft.com/office/drawing/2014/main" id="{666C2062-2E10-4B83-A8C2-38BE77B99665}"/>
              </a:ext>
            </a:extLst>
          </p:cNvPr>
          <p:cNvSpPr/>
          <p:nvPr/>
        </p:nvSpPr>
        <p:spPr>
          <a:xfrm>
            <a:off x="310579" y="3285380"/>
            <a:ext cx="3583608" cy="3108543"/>
          </a:xfrm>
          <a:prstGeom prst="rect">
            <a:avLst/>
          </a:prstGeom>
          <a:solidFill>
            <a:schemeClr val="tx2"/>
          </a:solidFill>
        </p:spPr>
        <p:txBody>
          <a:bodyPr wrap="square">
            <a:spAutoFit/>
          </a:bodyPr>
          <a:lstStyle/>
          <a:p>
            <a:pPr algn="ctr" fontAlgn="base"/>
            <a:r>
              <a:rPr lang="en-US" sz="1600" b="1" dirty="0">
                <a:latin typeface="inherit"/>
              </a:rPr>
              <a:t>282 titles were added to the 3 primary </a:t>
            </a:r>
            <a:r>
              <a:rPr lang="en-US" sz="1600" b="1" dirty="0" err="1">
                <a:latin typeface="inherit"/>
              </a:rPr>
              <a:t>WoS</a:t>
            </a:r>
            <a:r>
              <a:rPr lang="en-US" sz="1600" b="1" dirty="0">
                <a:latin typeface="inherit"/>
              </a:rPr>
              <a:t> index in 2018</a:t>
            </a:r>
          </a:p>
          <a:p>
            <a:pPr algn="ctr" fontAlgn="base">
              <a:buFont typeface="Arial" panose="020B0604020202020204" pitchFamily="34" charset="0"/>
              <a:buChar char="•"/>
            </a:pPr>
            <a:endParaRPr lang="en-US" sz="2800" b="1" dirty="0">
              <a:latin typeface="inherit"/>
            </a:endParaRPr>
          </a:p>
          <a:p>
            <a:pPr algn="ctr" fontAlgn="base"/>
            <a:r>
              <a:rPr lang="en-US" sz="1600" b="1" dirty="0">
                <a:latin typeface="inherit"/>
              </a:rPr>
              <a:t>827 titles were added to ESCI in 2018.</a:t>
            </a:r>
          </a:p>
          <a:p>
            <a:pPr algn="ctr" fontAlgn="base">
              <a:buFont typeface="Arial" panose="020B0604020202020204" pitchFamily="34" charset="0"/>
              <a:buChar char="•"/>
            </a:pPr>
            <a:endParaRPr lang="en-US" sz="2800" b="1" dirty="0">
              <a:latin typeface="inherit"/>
            </a:endParaRPr>
          </a:p>
          <a:p>
            <a:pPr algn="ctr" fontAlgn="base"/>
            <a:r>
              <a:rPr lang="en-US" sz="1600" b="1" dirty="0">
                <a:latin typeface="inherit"/>
              </a:rPr>
              <a:t>203 titles moved from ESCI to one of the 3 main indexes in 2018</a:t>
            </a:r>
          </a:p>
          <a:p>
            <a:pPr algn="ctr" fontAlgn="base">
              <a:buFont typeface="Arial" panose="020B0604020202020204" pitchFamily="34" charset="0"/>
              <a:buChar char="•"/>
            </a:pPr>
            <a:endParaRPr lang="en-US" sz="2800" b="1" dirty="0">
              <a:latin typeface="inherit"/>
            </a:endParaRPr>
          </a:p>
          <a:p>
            <a:pPr algn="ctr" fontAlgn="base"/>
            <a:r>
              <a:rPr lang="en-US" sz="1600" b="1" dirty="0">
                <a:latin typeface="inherit"/>
              </a:rPr>
              <a:t>4 titles moved from </a:t>
            </a:r>
            <a:r>
              <a:rPr lang="en-US" sz="1600" b="1" dirty="0" err="1">
                <a:latin typeface="inherit"/>
              </a:rPr>
              <a:t>WoS</a:t>
            </a:r>
            <a:r>
              <a:rPr lang="en-US" sz="1600" b="1" dirty="0">
                <a:latin typeface="inherit"/>
              </a:rPr>
              <a:t> 3 to ESCI in 2018</a:t>
            </a:r>
            <a:endParaRPr lang="en-US" sz="2800" b="1" i="0" dirty="0">
              <a:effectLst/>
              <a:latin typeface="inherit"/>
            </a:endParaRPr>
          </a:p>
        </p:txBody>
      </p:sp>
    </p:spTree>
    <p:extLst>
      <p:ext uri="{BB962C8B-B14F-4D97-AF65-F5344CB8AC3E}">
        <p14:creationId xmlns:p14="http://schemas.microsoft.com/office/powerpoint/2010/main" val="233671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EABC0B-429A-40A9-8DAD-2A9511A3A0EA}"/>
              </a:ext>
            </a:extLst>
          </p:cNvPr>
          <p:cNvSpPr>
            <a:spLocks noGrp="1"/>
          </p:cNvSpPr>
          <p:nvPr>
            <p:ph type="title"/>
          </p:nvPr>
        </p:nvSpPr>
        <p:spPr>
          <a:xfrm>
            <a:off x="379937" y="349368"/>
            <a:ext cx="10757963" cy="395878"/>
          </a:xfrm>
        </p:spPr>
        <p:txBody>
          <a:bodyPr/>
          <a:lstStyle/>
          <a:p>
            <a:r>
              <a:rPr lang="en-US"/>
              <a:t>Unbiased curation is a hallmark of Web of Science Core Collection</a:t>
            </a:r>
          </a:p>
        </p:txBody>
      </p:sp>
      <p:sp>
        <p:nvSpPr>
          <p:cNvPr id="4" name="Text Placeholder 3">
            <a:extLst>
              <a:ext uri="{FF2B5EF4-FFF2-40B4-BE49-F238E27FC236}">
                <a16:creationId xmlns:a16="http://schemas.microsoft.com/office/drawing/2014/main" id="{9780D361-70F6-4711-8A9E-338441C7C285}"/>
              </a:ext>
            </a:extLst>
          </p:cNvPr>
          <p:cNvSpPr>
            <a:spLocks noGrp="1"/>
          </p:cNvSpPr>
          <p:nvPr>
            <p:ph type="body" sz="quarter" idx="15"/>
          </p:nvPr>
        </p:nvSpPr>
        <p:spPr>
          <a:xfrm>
            <a:off x="378963" y="779765"/>
            <a:ext cx="8517512" cy="313350"/>
          </a:xfrm>
          <a:ln>
            <a:noFill/>
          </a:ln>
        </p:spPr>
        <p:txBody>
          <a:bodyPr vert="horz" wrap="square" lIns="0" tIns="36000" rIns="0" bIns="0" rtlCol="0" anchor="t" anchorCtr="0">
            <a:spAutoFit/>
          </a:bodyPr>
          <a:lstStyle/>
          <a:p>
            <a:r>
              <a:rPr lang="en-US" dirty="0"/>
              <a:t>A </a:t>
            </a:r>
            <a:r>
              <a:rPr lang="en-US" b="1" dirty="0"/>
              <a:t>trusted</a:t>
            </a:r>
            <a:r>
              <a:rPr lang="en-US" dirty="0"/>
              <a:t>, high-quality list of journals, books, and conference proceedings</a:t>
            </a:r>
          </a:p>
        </p:txBody>
      </p:sp>
      <p:grpSp>
        <p:nvGrpSpPr>
          <p:cNvPr id="70" name="Group 69">
            <a:extLst>
              <a:ext uri="{FF2B5EF4-FFF2-40B4-BE49-F238E27FC236}">
                <a16:creationId xmlns:a16="http://schemas.microsoft.com/office/drawing/2014/main" id="{D45E1850-B4D1-4ADB-936A-1B03AEF9C392}"/>
              </a:ext>
            </a:extLst>
          </p:cNvPr>
          <p:cNvGrpSpPr/>
          <p:nvPr/>
        </p:nvGrpSpPr>
        <p:grpSpPr>
          <a:xfrm>
            <a:off x="4193479" y="4927280"/>
            <a:ext cx="7597388" cy="1485569"/>
            <a:chOff x="932293" y="3277761"/>
            <a:chExt cx="7597388" cy="1485569"/>
          </a:xfrm>
        </p:grpSpPr>
        <p:sp>
          <p:nvSpPr>
            <p:cNvPr id="71" name="TextBox 70">
              <a:extLst>
                <a:ext uri="{FF2B5EF4-FFF2-40B4-BE49-F238E27FC236}">
                  <a16:creationId xmlns:a16="http://schemas.microsoft.com/office/drawing/2014/main" id="{12DC16F4-6CD0-499B-BB54-08C4036868DF}"/>
                </a:ext>
              </a:extLst>
            </p:cNvPr>
            <p:cNvSpPr txBox="1"/>
            <p:nvPr/>
          </p:nvSpPr>
          <p:spPr>
            <a:xfrm>
              <a:off x="4946073" y="3550225"/>
              <a:ext cx="2034042" cy="1213103"/>
            </a:xfrm>
            <a:prstGeom prst="rect">
              <a:avLst/>
            </a:prstGeom>
            <a:solidFill>
              <a:schemeClr val="accent6">
                <a:lumMod val="20000"/>
                <a:lumOff val="80000"/>
              </a:schemeClr>
            </a:solidFill>
            <a:ln w="44450">
              <a:solidFill>
                <a:schemeClr val="accent2"/>
              </a:solidFill>
            </a:ln>
            <a:effectLst/>
          </p:spPr>
          <p:txBody>
            <a:bodyPr wrap="square" lIns="27000" tIns="27000" rIns="27000" bIns="27000" rtlCol="0" anchor="ctr">
              <a:noAutofit/>
            </a:bodyPr>
            <a:lstStyle/>
            <a:p>
              <a:pPr algn="ctr" defTabSz="342900"/>
              <a:r>
                <a:rPr lang="en-GB" sz="1400" b="1" kern="0" dirty="0">
                  <a:solidFill>
                    <a:schemeClr val="bg1"/>
                  </a:solidFill>
                  <a:latin typeface="Calibri" panose="020F0502020204030204" pitchFamily="34" charset="0"/>
                  <a:cs typeface="Calibri" panose="020F0502020204030204" pitchFamily="34" charset="0"/>
                </a:rPr>
                <a:t>Enters </a:t>
              </a:r>
              <a:r>
                <a:rPr lang="en-GB" sz="1400" b="1" kern="0" dirty="0">
                  <a:solidFill>
                    <a:schemeClr val="accent1"/>
                  </a:solidFill>
                  <a:latin typeface="Calibri" panose="020F0502020204030204" pitchFamily="34" charset="0"/>
                  <a:cs typeface="Calibri" panose="020F0502020204030204" pitchFamily="34" charset="0"/>
                </a:rPr>
                <a:t>Emerging Sources Citation Index </a:t>
              </a:r>
              <a:r>
                <a:rPr lang="en-GB" sz="1400" b="1" kern="0" dirty="0">
                  <a:solidFill>
                    <a:schemeClr val="bg1"/>
                  </a:solidFill>
                  <a:latin typeface="Calibri" panose="020F0502020204030204" pitchFamily="34" charset="0"/>
                  <a:cs typeface="Calibri" panose="020F0502020204030204" pitchFamily="34" charset="0"/>
                </a:rPr>
                <a:t>and is evaluated for impact</a:t>
              </a:r>
            </a:p>
          </p:txBody>
        </p:sp>
        <p:sp>
          <p:nvSpPr>
            <p:cNvPr id="72" name="TextBox 71">
              <a:extLst>
                <a:ext uri="{FF2B5EF4-FFF2-40B4-BE49-F238E27FC236}">
                  <a16:creationId xmlns:a16="http://schemas.microsoft.com/office/drawing/2014/main" id="{AF255300-9E81-4217-ACAD-E8E435F33A52}"/>
                </a:ext>
              </a:extLst>
            </p:cNvPr>
            <p:cNvSpPr txBox="1"/>
            <p:nvPr/>
          </p:nvSpPr>
          <p:spPr>
            <a:xfrm>
              <a:off x="7006056" y="3550226"/>
              <a:ext cx="1523625" cy="1213104"/>
            </a:xfrm>
            <a:prstGeom prst="rect">
              <a:avLst/>
            </a:prstGeom>
            <a:solidFill>
              <a:schemeClr val="accent6">
                <a:lumMod val="20000"/>
                <a:lumOff val="80000"/>
              </a:schemeClr>
            </a:solidFill>
            <a:ln>
              <a:noFill/>
            </a:ln>
            <a:effectLst/>
          </p:spPr>
          <p:txBody>
            <a:bodyPr wrap="square" lIns="27000" tIns="27000" rIns="27000" bIns="27000" rtlCol="0" anchor="ctr">
              <a:noAutofit/>
            </a:bodyPr>
            <a:lstStyle/>
            <a:p>
              <a:pPr algn="ctr" defTabSz="342900"/>
              <a:r>
                <a:rPr lang="en-GB" sz="1100" b="1" kern="0">
                  <a:solidFill>
                    <a:schemeClr val="bg1"/>
                  </a:solidFill>
                  <a:latin typeface="Calibri" panose="020F0502020204030204" pitchFamily="34" charset="0"/>
                  <a:cs typeface="Calibri" panose="020F0502020204030204" pitchFamily="34" charset="0"/>
                </a:rPr>
                <a:t>Enters Science Citation Index Expanded, Social Sciences Citation Index, or Arts &amp; Humanities Citation Index</a:t>
              </a:r>
            </a:p>
          </p:txBody>
        </p:sp>
        <p:sp>
          <p:nvSpPr>
            <p:cNvPr id="73" name="TextBox 72">
              <a:extLst>
                <a:ext uri="{FF2B5EF4-FFF2-40B4-BE49-F238E27FC236}">
                  <a16:creationId xmlns:a16="http://schemas.microsoft.com/office/drawing/2014/main" id="{DECD1A50-3434-4D4D-9D69-80FD599AA51E}"/>
                </a:ext>
              </a:extLst>
            </p:cNvPr>
            <p:cNvSpPr txBox="1"/>
            <p:nvPr/>
          </p:nvSpPr>
          <p:spPr>
            <a:xfrm>
              <a:off x="932293" y="3550225"/>
              <a:ext cx="1952248" cy="1213105"/>
            </a:xfrm>
            <a:prstGeom prst="rect">
              <a:avLst/>
            </a:prstGeom>
            <a:solidFill>
              <a:schemeClr val="accent6">
                <a:lumMod val="20000"/>
                <a:lumOff val="80000"/>
              </a:schemeClr>
            </a:solidFill>
            <a:ln>
              <a:noFill/>
            </a:ln>
            <a:effectLst/>
          </p:spPr>
          <p:txBody>
            <a:bodyPr wrap="square" lIns="27000" tIns="27000" rIns="27000" bIns="27000" rtlCol="0" anchor="ctr">
              <a:noAutofit/>
            </a:bodyPr>
            <a:lstStyle/>
            <a:p>
              <a:pPr algn="ctr" defTabSz="342900"/>
              <a:r>
                <a:rPr lang="en-GB" sz="1100" b="1" kern="0">
                  <a:solidFill>
                    <a:schemeClr val="bg1"/>
                  </a:solidFill>
                  <a:latin typeface="Calibri" panose="020F0502020204030204" pitchFamily="34" charset="0"/>
                  <a:cs typeface="Calibri" panose="020F0502020204030204" pitchFamily="34" charset="0"/>
                </a:rPr>
                <a:t>Starts editorial triage</a:t>
              </a:r>
            </a:p>
          </p:txBody>
        </p:sp>
        <p:sp>
          <p:nvSpPr>
            <p:cNvPr id="74" name="TextBox 73">
              <a:extLst>
                <a:ext uri="{FF2B5EF4-FFF2-40B4-BE49-F238E27FC236}">
                  <a16:creationId xmlns:a16="http://schemas.microsoft.com/office/drawing/2014/main" id="{A0F96EE0-CE42-4369-BC4D-89B9C5B53DA2}"/>
                </a:ext>
              </a:extLst>
            </p:cNvPr>
            <p:cNvSpPr txBox="1"/>
            <p:nvPr/>
          </p:nvSpPr>
          <p:spPr>
            <a:xfrm>
              <a:off x="2899919" y="3550226"/>
              <a:ext cx="2034042" cy="1213102"/>
            </a:xfrm>
            <a:prstGeom prst="rect">
              <a:avLst/>
            </a:prstGeom>
            <a:solidFill>
              <a:schemeClr val="accent6">
                <a:lumMod val="20000"/>
                <a:lumOff val="80000"/>
              </a:schemeClr>
            </a:solidFill>
            <a:ln>
              <a:noFill/>
            </a:ln>
            <a:effectLst/>
          </p:spPr>
          <p:txBody>
            <a:bodyPr wrap="square" lIns="27000" tIns="27000" rIns="27000" bIns="27000" rtlCol="0" anchor="ctr">
              <a:noAutofit/>
            </a:bodyPr>
            <a:lstStyle/>
            <a:p>
              <a:pPr algn="ctr" defTabSz="342900"/>
              <a:r>
                <a:rPr lang="en-GB" sz="1100" b="1" kern="0">
                  <a:solidFill>
                    <a:schemeClr val="bg1"/>
                  </a:solidFill>
                  <a:latin typeface="Calibri" panose="020F0502020204030204" pitchFamily="34" charset="0"/>
                  <a:cs typeface="Calibri" panose="020F0502020204030204" pitchFamily="34" charset="0"/>
                </a:rPr>
                <a:t>Starts editorial evaluation</a:t>
              </a:r>
            </a:p>
          </p:txBody>
        </p:sp>
        <p:sp>
          <p:nvSpPr>
            <p:cNvPr id="75" name="Rectangle 74">
              <a:extLst>
                <a:ext uri="{FF2B5EF4-FFF2-40B4-BE49-F238E27FC236}">
                  <a16:creationId xmlns:a16="http://schemas.microsoft.com/office/drawing/2014/main" id="{2A28FF3F-20AE-44A7-85C5-BD052BE7CD3B}"/>
                </a:ext>
              </a:extLst>
            </p:cNvPr>
            <p:cNvSpPr/>
            <p:nvPr/>
          </p:nvSpPr>
          <p:spPr>
            <a:xfrm>
              <a:off x="932293" y="3277761"/>
              <a:ext cx="1357457" cy="253678"/>
            </a:xfrm>
            <a:prstGeom prst="rect">
              <a:avLst/>
            </a:prstGeom>
            <a:noFill/>
            <a:ln w="9525" cap="flat" cmpd="sng" algn="ctr">
              <a:noFill/>
              <a:prstDash val="solid"/>
            </a:ln>
            <a:effectLst/>
          </p:spPr>
          <p:txBody>
            <a:bodyPr lIns="0" tIns="27000" rIns="27000" bIns="27000" rtlCol="0" anchor="ctr"/>
            <a:lstStyle/>
            <a:p>
              <a:pPr defTabSz="342900"/>
              <a:r>
                <a:rPr lang="en-GB" sz="1400" b="1" i="1" kern="0">
                  <a:solidFill>
                    <a:schemeClr val="bg1"/>
                  </a:solidFill>
                  <a:latin typeface="Calibri" panose="020F0502020204030204" pitchFamily="34" charset="0"/>
                  <a:cs typeface="Calibri" panose="020F0502020204030204" pitchFamily="34" charset="0"/>
                </a:rPr>
                <a:t>Successful outcomes</a:t>
              </a:r>
              <a:endParaRPr lang="en-US" sz="1400" b="1" i="1" kern="0">
                <a:solidFill>
                  <a:schemeClr val="bg1"/>
                </a:solidFill>
                <a:latin typeface="Calibri" panose="020F0502020204030204" pitchFamily="34" charset="0"/>
                <a:cs typeface="Calibri" panose="020F0502020204030204" pitchFamily="34" charset="0"/>
              </a:endParaRPr>
            </a:p>
          </p:txBody>
        </p:sp>
        <p:sp>
          <p:nvSpPr>
            <p:cNvPr id="76" name="Arrow: Right 75">
              <a:extLst>
                <a:ext uri="{FF2B5EF4-FFF2-40B4-BE49-F238E27FC236}">
                  <a16:creationId xmlns:a16="http://schemas.microsoft.com/office/drawing/2014/main" id="{DB588ACD-6454-4CBB-AF90-415CE589960E}"/>
                </a:ext>
              </a:extLst>
            </p:cNvPr>
            <p:cNvSpPr/>
            <p:nvPr/>
          </p:nvSpPr>
          <p:spPr>
            <a:xfrm>
              <a:off x="2289750" y="3336327"/>
              <a:ext cx="6228395" cy="135945"/>
            </a:xfrm>
            <a:prstGeom prst="rightArrow">
              <a:avLst/>
            </a:prstGeom>
            <a:solidFill>
              <a:schemeClr val="accent6"/>
            </a:solidFill>
            <a:ln w="9525" cap="flat" cmpd="sng" algn="ctr">
              <a:noFill/>
              <a:prstDash val="solid"/>
            </a:ln>
            <a:effectLst/>
          </p:spPr>
          <p:txBody>
            <a:bodyPr rtlCol="0" anchor="ctr"/>
            <a:lstStyle/>
            <a:p>
              <a:pPr algn="ctr" defTabSz="342900"/>
              <a:endParaRPr lang="en-GB" sz="1100" kern="0">
                <a:solidFill>
                  <a:schemeClr val="bg1"/>
                </a:solidFill>
                <a:latin typeface="Calibri" panose="020F0502020204030204" pitchFamily="34" charset="0"/>
                <a:cs typeface="Calibri" panose="020F0502020204030204" pitchFamily="34" charset="0"/>
              </a:endParaRPr>
            </a:p>
          </p:txBody>
        </p:sp>
      </p:grpSp>
      <p:sp>
        <p:nvSpPr>
          <p:cNvPr id="81" name="Rectangle 80">
            <a:extLst>
              <a:ext uri="{FF2B5EF4-FFF2-40B4-BE49-F238E27FC236}">
                <a16:creationId xmlns:a16="http://schemas.microsoft.com/office/drawing/2014/main" id="{CFA866A5-D8CB-44D9-8ECF-FD66A4997685}"/>
              </a:ext>
            </a:extLst>
          </p:cNvPr>
          <p:cNvSpPr/>
          <p:nvPr/>
        </p:nvSpPr>
        <p:spPr>
          <a:xfrm>
            <a:off x="4193479" y="2754557"/>
            <a:ext cx="1953710" cy="324000"/>
          </a:xfrm>
          <a:prstGeom prst="rect">
            <a:avLst/>
          </a:prstGeom>
          <a:solidFill>
            <a:srgbClr val="6817FF">
              <a:lumMod val="20000"/>
              <a:lumOff val="80000"/>
            </a:srgbClr>
          </a:solidFill>
          <a:ln w="9525" cap="flat" cmpd="sng" algn="ctr">
            <a:noFill/>
            <a:prstDash val="solid"/>
          </a:ln>
          <a:effectLst/>
        </p:spPr>
        <p:txBody>
          <a:bodyPr lIns="27000" tIns="27000" rIns="27000" bIns="27000" rtlCol="0" anchor="ctr"/>
          <a:lstStyle/>
          <a:p>
            <a:pPr algn="ctr" defTabSz="342900"/>
            <a:r>
              <a:rPr lang="en-GB" sz="1400" b="1" kern="0" dirty="0">
                <a:solidFill>
                  <a:schemeClr val="bg1"/>
                </a:solidFill>
                <a:latin typeface="Calibri"/>
              </a:rPr>
              <a:t>Online Submission Form</a:t>
            </a:r>
            <a:endParaRPr lang="en-US" sz="1400" b="1" kern="0" dirty="0">
              <a:solidFill>
                <a:schemeClr val="bg1"/>
              </a:solidFill>
              <a:latin typeface="Calibri"/>
            </a:endParaRPr>
          </a:p>
        </p:txBody>
      </p:sp>
      <p:sp>
        <p:nvSpPr>
          <p:cNvPr id="82" name="Rectangle 81">
            <a:extLst>
              <a:ext uri="{FF2B5EF4-FFF2-40B4-BE49-F238E27FC236}">
                <a16:creationId xmlns:a16="http://schemas.microsoft.com/office/drawing/2014/main" id="{132214A0-2083-4BDC-95DE-3273946D4C0A}"/>
              </a:ext>
            </a:extLst>
          </p:cNvPr>
          <p:cNvSpPr/>
          <p:nvPr/>
        </p:nvSpPr>
        <p:spPr>
          <a:xfrm>
            <a:off x="6153016" y="2754318"/>
            <a:ext cx="5637852" cy="324000"/>
          </a:xfrm>
          <a:prstGeom prst="rect">
            <a:avLst/>
          </a:prstGeom>
          <a:solidFill>
            <a:srgbClr val="6817FF">
              <a:lumMod val="40000"/>
              <a:lumOff val="60000"/>
            </a:srgbClr>
          </a:solidFill>
          <a:ln w="9525" cap="flat" cmpd="sng" algn="ctr">
            <a:noFill/>
            <a:prstDash val="solid"/>
          </a:ln>
          <a:effectLst/>
        </p:spPr>
        <p:txBody>
          <a:bodyPr lIns="27000" tIns="27000" rIns="27000" bIns="27000" rtlCol="0" anchor="ctr"/>
          <a:lstStyle/>
          <a:p>
            <a:pPr algn="ctr" defTabSz="342900"/>
            <a:r>
              <a:rPr lang="en-GB" sz="1400" b="1" kern="0">
                <a:solidFill>
                  <a:schemeClr val="bg1"/>
                </a:solidFill>
                <a:latin typeface="Calibri"/>
              </a:rPr>
              <a:t>In-house Web of Science Core Collection Editors</a:t>
            </a:r>
            <a:endParaRPr lang="en-US" sz="1400" b="1" kern="0">
              <a:solidFill>
                <a:schemeClr val="bg1"/>
              </a:solidFill>
              <a:latin typeface="Calibri"/>
            </a:endParaRPr>
          </a:p>
        </p:txBody>
      </p:sp>
      <p:sp>
        <p:nvSpPr>
          <p:cNvPr id="83" name="Arrow: Chevron 82">
            <a:extLst>
              <a:ext uri="{FF2B5EF4-FFF2-40B4-BE49-F238E27FC236}">
                <a16:creationId xmlns:a16="http://schemas.microsoft.com/office/drawing/2014/main" id="{DE7117DC-E4DC-4E3B-AD1C-03CC5D66909C}"/>
              </a:ext>
            </a:extLst>
          </p:cNvPr>
          <p:cNvSpPr/>
          <p:nvPr/>
        </p:nvSpPr>
        <p:spPr>
          <a:xfrm>
            <a:off x="4193480" y="3123923"/>
            <a:ext cx="2015090" cy="270071"/>
          </a:xfrm>
          <a:prstGeom prst="chevron">
            <a:avLst/>
          </a:prstGeom>
          <a:solidFill>
            <a:srgbClr val="FFFFFF">
              <a:lumMod val="75000"/>
            </a:srgbClr>
          </a:solidFill>
          <a:ln w="9525" cap="flat" cmpd="sng" algn="ctr">
            <a:noFill/>
            <a:prstDash val="solid"/>
          </a:ln>
          <a:effectLst/>
        </p:spPr>
        <p:txBody>
          <a:bodyPr wrap="none" lIns="162000" tIns="0" rIns="0" bIns="0" rtlCol="0" anchor="ctr"/>
          <a:lstStyle/>
          <a:p>
            <a:pPr defTabSz="342900"/>
            <a:r>
              <a:rPr lang="en-GB" sz="1400" b="1" kern="0">
                <a:solidFill>
                  <a:schemeClr val="bg1"/>
                </a:solidFill>
                <a:latin typeface="Calibri"/>
              </a:rPr>
              <a:t> Initial Triage</a:t>
            </a:r>
          </a:p>
        </p:txBody>
      </p:sp>
      <p:sp>
        <p:nvSpPr>
          <p:cNvPr id="84" name="Arrow: Chevron 83">
            <a:extLst>
              <a:ext uri="{FF2B5EF4-FFF2-40B4-BE49-F238E27FC236}">
                <a16:creationId xmlns:a16="http://schemas.microsoft.com/office/drawing/2014/main" id="{147A6B6E-C0CD-4392-8B29-9876FBF6B9DC}"/>
              </a:ext>
            </a:extLst>
          </p:cNvPr>
          <p:cNvSpPr/>
          <p:nvPr/>
        </p:nvSpPr>
        <p:spPr>
          <a:xfrm>
            <a:off x="6117143" y="3123923"/>
            <a:ext cx="1953710" cy="270071"/>
          </a:xfrm>
          <a:prstGeom prst="chevron">
            <a:avLst/>
          </a:prstGeom>
          <a:solidFill>
            <a:srgbClr val="FFFFFF">
              <a:lumMod val="75000"/>
            </a:srgbClr>
          </a:solidFill>
          <a:ln w="9525" cap="flat" cmpd="sng" algn="ctr">
            <a:noFill/>
            <a:prstDash val="solid"/>
          </a:ln>
          <a:effectLst/>
        </p:spPr>
        <p:txBody>
          <a:bodyPr wrap="none" lIns="162000" tIns="0" rIns="0" bIns="0" rtlCol="0" anchor="ctr"/>
          <a:lstStyle/>
          <a:p>
            <a:pPr defTabSz="342900"/>
            <a:r>
              <a:rPr lang="en-GB" sz="1400" b="1" kern="0">
                <a:solidFill>
                  <a:schemeClr val="bg1"/>
                </a:solidFill>
                <a:latin typeface="Calibri"/>
              </a:rPr>
              <a:t> Editorial Triage</a:t>
            </a:r>
          </a:p>
        </p:txBody>
      </p:sp>
      <p:sp>
        <p:nvSpPr>
          <p:cNvPr id="85" name="Arrow: Chevron 84">
            <a:extLst>
              <a:ext uri="{FF2B5EF4-FFF2-40B4-BE49-F238E27FC236}">
                <a16:creationId xmlns:a16="http://schemas.microsoft.com/office/drawing/2014/main" id="{6EEC8B98-FE3F-40F9-9DD1-12CEF6466069}"/>
              </a:ext>
            </a:extLst>
          </p:cNvPr>
          <p:cNvSpPr/>
          <p:nvPr/>
        </p:nvSpPr>
        <p:spPr>
          <a:xfrm>
            <a:off x="7971437" y="3123923"/>
            <a:ext cx="3819430" cy="270071"/>
          </a:xfrm>
          <a:prstGeom prst="chevron">
            <a:avLst/>
          </a:prstGeom>
          <a:solidFill>
            <a:srgbClr val="FFFFFF">
              <a:lumMod val="75000"/>
            </a:srgbClr>
          </a:solidFill>
          <a:ln w="9525" cap="flat" cmpd="sng" algn="ctr">
            <a:noFill/>
            <a:prstDash val="solid"/>
          </a:ln>
          <a:effectLst/>
        </p:spPr>
        <p:txBody>
          <a:bodyPr wrap="none" lIns="162000" tIns="0" rIns="0" bIns="0" rtlCol="0" anchor="ctr"/>
          <a:lstStyle/>
          <a:p>
            <a:pPr defTabSz="342900"/>
            <a:r>
              <a:rPr lang="en-GB" sz="1400" b="1" kern="0">
                <a:solidFill>
                  <a:schemeClr val="bg1"/>
                </a:solidFill>
                <a:latin typeface="Calibri"/>
              </a:rPr>
              <a:t> Editorial Evaluation</a:t>
            </a:r>
          </a:p>
        </p:txBody>
      </p:sp>
      <p:sp>
        <p:nvSpPr>
          <p:cNvPr id="86" name="Rectangle 85">
            <a:extLst>
              <a:ext uri="{FF2B5EF4-FFF2-40B4-BE49-F238E27FC236}">
                <a16:creationId xmlns:a16="http://schemas.microsoft.com/office/drawing/2014/main" id="{587B6765-8FD7-4C3F-9D5F-92048673BEFE}"/>
              </a:ext>
            </a:extLst>
          </p:cNvPr>
          <p:cNvSpPr/>
          <p:nvPr/>
        </p:nvSpPr>
        <p:spPr>
          <a:xfrm>
            <a:off x="4350235" y="3175112"/>
            <a:ext cx="111034" cy="167693"/>
          </a:xfrm>
          <a:prstGeom prst="rect">
            <a:avLst/>
          </a:prstGeom>
          <a:solidFill>
            <a:srgbClr val="6817FF">
              <a:lumMod val="50000"/>
            </a:srgbClr>
          </a:solidFill>
          <a:ln w="9525" cap="flat" cmpd="sng" algn="ctr">
            <a:noFill/>
            <a:prstDash val="solid"/>
          </a:ln>
          <a:effectLst/>
        </p:spPr>
        <p:txBody>
          <a:bodyPr rtlCol="0" anchor="ctr"/>
          <a:lstStyle/>
          <a:p>
            <a:pPr algn="ctr" defTabSz="342900"/>
            <a:r>
              <a:rPr lang="en-GB" sz="1400" b="1" kern="0">
                <a:latin typeface="Calibri"/>
              </a:rPr>
              <a:t>1</a:t>
            </a:r>
            <a:endParaRPr lang="en-US" sz="1400" b="1" kern="0">
              <a:latin typeface="Calibri"/>
            </a:endParaRPr>
          </a:p>
        </p:txBody>
      </p:sp>
      <p:sp>
        <p:nvSpPr>
          <p:cNvPr id="87" name="Rectangle 86">
            <a:extLst>
              <a:ext uri="{FF2B5EF4-FFF2-40B4-BE49-F238E27FC236}">
                <a16:creationId xmlns:a16="http://schemas.microsoft.com/office/drawing/2014/main" id="{CD8579E6-EDB8-44A8-BDC7-0F4E0220947A}"/>
              </a:ext>
            </a:extLst>
          </p:cNvPr>
          <p:cNvSpPr/>
          <p:nvPr/>
        </p:nvSpPr>
        <p:spPr>
          <a:xfrm>
            <a:off x="6273899" y="3175112"/>
            <a:ext cx="111034" cy="167693"/>
          </a:xfrm>
          <a:prstGeom prst="rect">
            <a:avLst/>
          </a:prstGeom>
          <a:solidFill>
            <a:srgbClr val="6817FF">
              <a:lumMod val="50000"/>
            </a:srgbClr>
          </a:solidFill>
          <a:ln w="9525" cap="flat" cmpd="sng" algn="ctr">
            <a:noFill/>
            <a:prstDash val="solid"/>
          </a:ln>
          <a:effectLst/>
        </p:spPr>
        <p:txBody>
          <a:bodyPr rtlCol="0" anchor="ctr"/>
          <a:lstStyle/>
          <a:p>
            <a:pPr algn="ctr" defTabSz="342900"/>
            <a:r>
              <a:rPr lang="en-GB" sz="1400" b="1" kern="0">
                <a:latin typeface="Calibri"/>
              </a:rPr>
              <a:t>2</a:t>
            </a:r>
            <a:endParaRPr lang="en-US" sz="1400" b="1" kern="0">
              <a:latin typeface="Calibri"/>
            </a:endParaRPr>
          </a:p>
        </p:txBody>
      </p:sp>
      <p:sp>
        <p:nvSpPr>
          <p:cNvPr id="88" name="Rectangle 87">
            <a:extLst>
              <a:ext uri="{FF2B5EF4-FFF2-40B4-BE49-F238E27FC236}">
                <a16:creationId xmlns:a16="http://schemas.microsoft.com/office/drawing/2014/main" id="{9F8D1ECF-B964-415D-B374-7AAA7FABF678}"/>
              </a:ext>
            </a:extLst>
          </p:cNvPr>
          <p:cNvSpPr/>
          <p:nvPr/>
        </p:nvSpPr>
        <p:spPr>
          <a:xfrm>
            <a:off x="8136182" y="3185248"/>
            <a:ext cx="118163" cy="154066"/>
          </a:xfrm>
          <a:prstGeom prst="rect">
            <a:avLst/>
          </a:prstGeom>
          <a:solidFill>
            <a:srgbClr val="6817FF">
              <a:lumMod val="50000"/>
            </a:srgbClr>
          </a:solidFill>
          <a:ln w="9525" cap="flat" cmpd="sng" algn="ctr">
            <a:noFill/>
            <a:prstDash val="solid"/>
          </a:ln>
          <a:effectLst/>
        </p:spPr>
        <p:txBody>
          <a:bodyPr rtlCol="0" anchor="ctr"/>
          <a:lstStyle/>
          <a:p>
            <a:pPr algn="ctr" defTabSz="342900"/>
            <a:r>
              <a:rPr lang="en-GB" sz="1400" b="1" kern="0">
                <a:latin typeface="Calibri"/>
              </a:rPr>
              <a:t>3</a:t>
            </a:r>
            <a:endParaRPr lang="en-US" sz="1400" b="1" kern="0">
              <a:latin typeface="Calibri"/>
            </a:endParaRPr>
          </a:p>
        </p:txBody>
      </p:sp>
      <p:sp>
        <p:nvSpPr>
          <p:cNvPr id="79" name="Arrow: Left-Right 78">
            <a:extLst>
              <a:ext uri="{FF2B5EF4-FFF2-40B4-BE49-F238E27FC236}">
                <a16:creationId xmlns:a16="http://schemas.microsoft.com/office/drawing/2014/main" id="{78649AA9-76D9-424C-B3A8-9A7F1AD399B0}"/>
              </a:ext>
            </a:extLst>
          </p:cNvPr>
          <p:cNvSpPr/>
          <p:nvPr/>
        </p:nvSpPr>
        <p:spPr>
          <a:xfrm>
            <a:off x="4193479" y="3402600"/>
            <a:ext cx="5998408" cy="316099"/>
          </a:xfrm>
          <a:prstGeom prst="leftRightArrow">
            <a:avLst>
              <a:gd name="adj1" fmla="val 61659"/>
              <a:gd name="adj2" fmla="val 50000"/>
            </a:avLst>
          </a:prstGeom>
          <a:solidFill>
            <a:srgbClr val="4B1364">
              <a:lumMod val="20000"/>
              <a:lumOff val="80000"/>
            </a:srgbClr>
          </a:solidFill>
          <a:ln w="9525" cap="flat" cmpd="sng" algn="ctr">
            <a:noFill/>
            <a:prstDash val="solid"/>
          </a:ln>
          <a:effectLst/>
        </p:spPr>
        <p:txBody>
          <a:bodyPr lIns="27000" tIns="27000" rIns="27000" bIns="27000" rtlCol="0" anchor="ctr"/>
          <a:lstStyle/>
          <a:p>
            <a:pPr algn="ctr" defTabSz="342900"/>
            <a:r>
              <a:rPr lang="en-GB" sz="1400" b="1" kern="0">
                <a:solidFill>
                  <a:schemeClr val="bg1"/>
                </a:solidFill>
                <a:latin typeface="Calibri"/>
              </a:rPr>
              <a:t>Quality criteria</a:t>
            </a:r>
            <a:endParaRPr lang="en-US" sz="1400" b="1" kern="0">
              <a:solidFill>
                <a:schemeClr val="bg1"/>
              </a:solidFill>
              <a:latin typeface="Calibri"/>
            </a:endParaRPr>
          </a:p>
        </p:txBody>
      </p:sp>
      <p:sp>
        <p:nvSpPr>
          <p:cNvPr id="80" name="Arrow: Left-Right 79">
            <a:extLst>
              <a:ext uri="{FF2B5EF4-FFF2-40B4-BE49-F238E27FC236}">
                <a16:creationId xmlns:a16="http://schemas.microsoft.com/office/drawing/2014/main" id="{0D96FC07-1B0C-478F-AD63-BA546B359187}"/>
              </a:ext>
            </a:extLst>
          </p:cNvPr>
          <p:cNvSpPr/>
          <p:nvPr/>
        </p:nvSpPr>
        <p:spPr>
          <a:xfrm>
            <a:off x="10191887" y="3404064"/>
            <a:ext cx="1598979" cy="314635"/>
          </a:xfrm>
          <a:prstGeom prst="leftRightArrow">
            <a:avLst>
              <a:gd name="adj1" fmla="val 61659"/>
              <a:gd name="adj2" fmla="val 50000"/>
            </a:avLst>
          </a:prstGeom>
          <a:solidFill>
            <a:srgbClr val="4B1364">
              <a:lumMod val="40000"/>
              <a:lumOff val="60000"/>
            </a:srgbClr>
          </a:solidFill>
          <a:ln w="9525" cap="flat" cmpd="sng" algn="ctr">
            <a:noFill/>
            <a:prstDash val="solid"/>
          </a:ln>
          <a:effectLst/>
        </p:spPr>
        <p:txBody>
          <a:bodyPr lIns="27000" tIns="27000" rIns="27000" bIns="27000" rtlCol="0" anchor="ctr"/>
          <a:lstStyle/>
          <a:p>
            <a:pPr algn="ctr" defTabSz="342900"/>
            <a:r>
              <a:rPr lang="en-GB" sz="1400" b="1" kern="0">
                <a:solidFill>
                  <a:schemeClr val="bg1"/>
                </a:solidFill>
                <a:latin typeface="Calibri"/>
              </a:rPr>
              <a:t>Impact criteria</a:t>
            </a:r>
            <a:endParaRPr lang="en-US" sz="1400" b="1" kern="0">
              <a:solidFill>
                <a:schemeClr val="bg1"/>
              </a:solidFill>
              <a:latin typeface="Calibri"/>
            </a:endParaRPr>
          </a:p>
        </p:txBody>
      </p:sp>
      <p:graphicFrame>
        <p:nvGraphicFramePr>
          <p:cNvPr id="89" name="Table 88">
            <a:extLst>
              <a:ext uri="{FF2B5EF4-FFF2-40B4-BE49-F238E27FC236}">
                <a16:creationId xmlns:a16="http://schemas.microsoft.com/office/drawing/2014/main" id="{07BD86AA-5497-42AA-8DED-D1F17CDC6C4A}"/>
              </a:ext>
            </a:extLst>
          </p:cNvPr>
          <p:cNvGraphicFramePr>
            <a:graphicFrameLocks noGrp="1"/>
          </p:cNvGraphicFramePr>
          <p:nvPr>
            <p:extLst/>
          </p:nvPr>
        </p:nvGraphicFramePr>
        <p:xfrm>
          <a:off x="8207259" y="3743264"/>
          <a:ext cx="3583609" cy="1096388"/>
        </p:xfrm>
        <a:graphic>
          <a:graphicData uri="http://schemas.openxmlformats.org/drawingml/2006/table">
            <a:tbl>
              <a:tblPr/>
              <a:tblGrid>
                <a:gridCol w="2000706">
                  <a:extLst>
                    <a:ext uri="{9D8B030D-6E8A-4147-A177-3AD203B41FA5}">
                      <a16:colId xmlns:a16="http://schemas.microsoft.com/office/drawing/2014/main" val="2988664907"/>
                    </a:ext>
                  </a:extLst>
                </a:gridCol>
                <a:gridCol w="1582903">
                  <a:extLst>
                    <a:ext uri="{9D8B030D-6E8A-4147-A177-3AD203B41FA5}">
                      <a16:colId xmlns:a16="http://schemas.microsoft.com/office/drawing/2014/main" val="3797212810"/>
                    </a:ext>
                  </a:extLst>
                </a:gridCol>
              </a:tblGrid>
              <a:tr h="1096388">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marL="0" indent="0" algn="ctr" defTabSz="457200" rtl="0" eaLnBrk="1" latinLnBrk="0" hangingPunct="1">
                        <a:buFont typeface="Wingdings" panose="05000000000000000000" pitchFamily="2" charset="2"/>
                        <a:buNone/>
                      </a:pPr>
                      <a:r>
                        <a:rPr lang="en-GB" sz="1100" kern="1200">
                          <a:solidFill>
                            <a:schemeClr val="bg1"/>
                          </a:solidFill>
                          <a:latin typeface="+mn-lt"/>
                          <a:ea typeface="+mn-ea"/>
                          <a:cs typeface="+mn-cs"/>
                        </a:rPr>
                        <a:t>Content relevance, funding examination, author distribution, journal self-citations, etc.</a:t>
                      </a:r>
                    </a:p>
                  </a:txBody>
                  <a:tcPr marL="27000" marR="27000" marT="27000" marB="27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marL="0" indent="0" algn="ctr" defTabSz="457200" rtl="0" eaLnBrk="1" latinLnBrk="0" hangingPunct="1">
                        <a:buFont typeface="Wingdings" panose="05000000000000000000" pitchFamily="2" charset="2"/>
                        <a:buNone/>
                      </a:pPr>
                      <a:r>
                        <a:rPr lang="en-GB" sz="1100" kern="1200">
                          <a:solidFill>
                            <a:schemeClr val="bg1"/>
                          </a:solidFill>
                          <a:latin typeface="+mn-lt"/>
                          <a:ea typeface="+mn-ea"/>
                          <a:cs typeface="+mn-cs"/>
                        </a:rPr>
                        <a:t>Content significance and multi-perspective citation analysis.</a:t>
                      </a:r>
                      <a:endParaRPr lang="en-US" sz="1100" kern="1200">
                        <a:solidFill>
                          <a:schemeClr val="bg1"/>
                        </a:solidFill>
                        <a:latin typeface="+mn-lt"/>
                        <a:ea typeface="+mn-ea"/>
                        <a:cs typeface="+mn-cs"/>
                      </a:endParaRPr>
                    </a:p>
                  </a:txBody>
                  <a:tcPr marL="27000" marR="27000" marT="27000" marB="27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2576234307"/>
                  </a:ext>
                </a:extLst>
              </a:tr>
            </a:tbl>
          </a:graphicData>
        </a:graphic>
      </p:graphicFrame>
      <p:graphicFrame>
        <p:nvGraphicFramePr>
          <p:cNvPr id="94" name="Table 93">
            <a:extLst>
              <a:ext uri="{FF2B5EF4-FFF2-40B4-BE49-F238E27FC236}">
                <a16:creationId xmlns:a16="http://schemas.microsoft.com/office/drawing/2014/main" id="{DC764392-395F-45F6-83F1-A7F8BF28399A}"/>
              </a:ext>
            </a:extLst>
          </p:cNvPr>
          <p:cNvGraphicFramePr>
            <a:graphicFrameLocks noGrp="1"/>
          </p:cNvGraphicFramePr>
          <p:nvPr>
            <p:extLst/>
          </p:nvPr>
        </p:nvGraphicFramePr>
        <p:xfrm>
          <a:off x="4171008" y="3737486"/>
          <a:ext cx="1967626" cy="1116875"/>
        </p:xfrm>
        <a:graphic>
          <a:graphicData uri="http://schemas.openxmlformats.org/drawingml/2006/table">
            <a:tbl>
              <a:tblPr/>
              <a:tblGrid>
                <a:gridCol w="1967626">
                  <a:extLst>
                    <a:ext uri="{9D8B030D-6E8A-4147-A177-3AD203B41FA5}">
                      <a16:colId xmlns:a16="http://schemas.microsoft.com/office/drawing/2014/main" val="304969239"/>
                    </a:ext>
                  </a:extLst>
                </a:gridCol>
              </a:tblGrid>
              <a:tr h="1116875">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marL="0" indent="0" algn="ctr">
                        <a:spcBef>
                          <a:spcPts val="1200"/>
                        </a:spcBef>
                        <a:buFont typeface="Wingdings" panose="05000000000000000000" pitchFamily="2" charset="2"/>
                        <a:buNone/>
                      </a:pPr>
                      <a:r>
                        <a:rPr lang="en-GB" sz="1100">
                          <a:solidFill>
                            <a:schemeClr val="bg1"/>
                          </a:solidFill>
                        </a:rPr>
                        <a:t>Review of fundamental bibliographic information, peer review policies, publisher, content access, etc.</a:t>
                      </a:r>
                    </a:p>
                  </a:txBody>
                  <a:tcPr marL="27000" marR="27000" marT="68580" marB="27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3571222561"/>
                  </a:ext>
                </a:extLst>
              </a:tr>
            </a:tbl>
          </a:graphicData>
        </a:graphic>
      </p:graphicFrame>
      <p:graphicFrame>
        <p:nvGraphicFramePr>
          <p:cNvPr id="95" name="Table 94">
            <a:extLst>
              <a:ext uri="{FF2B5EF4-FFF2-40B4-BE49-F238E27FC236}">
                <a16:creationId xmlns:a16="http://schemas.microsoft.com/office/drawing/2014/main" id="{48F11E25-D07B-4A1F-AD6E-A47CE17E827C}"/>
              </a:ext>
            </a:extLst>
          </p:cNvPr>
          <p:cNvGraphicFramePr>
            <a:graphicFrameLocks noGrp="1"/>
          </p:cNvGraphicFramePr>
          <p:nvPr>
            <p:extLst/>
          </p:nvPr>
        </p:nvGraphicFramePr>
        <p:xfrm>
          <a:off x="6142543" y="3740456"/>
          <a:ext cx="2054944" cy="1104228"/>
        </p:xfrm>
        <a:graphic>
          <a:graphicData uri="http://schemas.openxmlformats.org/drawingml/2006/table">
            <a:tbl>
              <a:tblPr/>
              <a:tblGrid>
                <a:gridCol w="2054944">
                  <a:extLst>
                    <a:ext uri="{9D8B030D-6E8A-4147-A177-3AD203B41FA5}">
                      <a16:colId xmlns:a16="http://schemas.microsoft.com/office/drawing/2014/main" val="304969239"/>
                    </a:ext>
                  </a:extLst>
                </a:gridCol>
              </a:tblGrid>
              <a:tr h="1104228">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marL="0" indent="0" algn="ctr" defTabSz="457200" rtl="0" eaLnBrk="1" latinLnBrk="0" hangingPunct="1">
                        <a:buFont typeface="Wingdings" panose="05000000000000000000" pitchFamily="2" charset="2"/>
                        <a:buNone/>
                      </a:pPr>
                      <a:r>
                        <a:rPr lang="en-GB" sz="1100" kern="1200" dirty="0">
                          <a:solidFill>
                            <a:schemeClr val="bg1"/>
                          </a:solidFill>
                          <a:latin typeface="+mn-lt"/>
                          <a:ea typeface="+mn-ea"/>
                          <a:cs typeface="+mn-cs"/>
                        </a:rPr>
                        <a:t>Scholarly content confirmation, author and editorial board details, publication volume and timeliness, ethics statements, etc.</a:t>
                      </a:r>
                    </a:p>
                  </a:txBody>
                  <a:tcPr marL="27000" marR="27000" marT="68580" marB="27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3571222561"/>
                  </a:ext>
                </a:extLst>
              </a:tr>
            </a:tbl>
          </a:graphicData>
        </a:graphic>
      </p:graphicFrame>
      <p:sp>
        <p:nvSpPr>
          <p:cNvPr id="100" name="TextBox 99">
            <a:extLst>
              <a:ext uri="{FF2B5EF4-FFF2-40B4-BE49-F238E27FC236}">
                <a16:creationId xmlns:a16="http://schemas.microsoft.com/office/drawing/2014/main" id="{0D91ED3B-A858-4432-A7D1-A517476338E2}"/>
              </a:ext>
            </a:extLst>
          </p:cNvPr>
          <p:cNvSpPr txBox="1"/>
          <p:nvPr/>
        </p:nvSpPr>
        <p:spPr>
          <a:xfrm>
            <a:off x="3430491" y="1241935"/>
            <a:ext cx="6358086" cy="1200329"/>
          </a:xfrm>
          <a:prstGeom prst="rect">
            <a:avLst/>
          </a:prstGeom>
          <a:noFill/>
          <a:ln w="9525">
            <a:solidFill>
              <a:schemeClr val="accent3"/>
            </a:solidFill>
          </a:ln>
        </p:spPr>
        <p:txBody>
          <a:bodyPr wrap="square" rtlCol="0">
            <a:spAutoFit/>
          </a:bodyPr>
          <a:lstStyle/>
          <a:p>
            <a:pPr marL="91440" marR="0" lvl="0" indent="0" algn="ctr" defTabSz="4572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bg1"/>
                </a:solidFill>
                <a:effectLst/>
                <a:uLnTx/>
                <a:uFillTx/>
                <a:cs typeface="Arial" pitchFamily="34" charset="0"/>
              </a:rPr>
              <a:t>Journals are selected by experts with</a:t>
            </a:r>
            <a:r>
              <a:rPr kumimoji="0" lang="en-US" sz="2000" b="1" i="0" u="none" strike="noStrike" kern="0" cap="none" spc="0" normalizeH="0" baseline="0" noProof="0" dirty="0">
                <a:ln>
                  <a:noFill/>
                </a:ln>
                <a:solidFill>
                  <a:schemeClr val="bg1"/>
                </a:solidFill>
                <a:effectLst/>
                <a:uLnTx/>
                <a:uFillTx/>
                <a:cs typeface="Arial" pitchFamily="34" charset="0"/>
              </a:rPr>
              <a:t>:</a:t>
            </a:r>
          </a:p>
          <a:p>
            <a:pPr lvl="0" algn="ctr" defTabSz="457200">
              <a:defRPr/>
            </a:pPr>
            <a:r>
              <a:rPr lang="en-US" sz="2400" b="1" dirty="0">
                <a:solidFill>
                  <a:schemeClr val="accent1"/>
                </a:solidFill>
                <a:cs typeface="Calibri" panose="020F0502020204030204" pitchFamily="34" charset="0"/>
              </a:rPr>
              <a:t>  150</a:t>
            </a:r>
            <a:r>
              <a:rPr lang="en-US" sz="2400" b="1" kern="0" dirty="0">
                <a:solidFill>
                  <a:schemeClr val="accent1"/>
                </a:solidFill>
                <a:cs typeface="Arial" pitchFamily="34" charset="0"/>
              </a:rPr>
              <a:t> years of experience</a:t>
            </a:r>
            <a:r>
              <a:rPr lang="en-US" sz="1200" b="1" kern="0" dirty="0">
                <a:solidFill>
                  <a:schemeClr val="accent1"/>
                </a:solidFill>
                <a:cs typeface="Arial" pitchFamily="34" charset="0"/>
              </a:rPr>
              <a:t> </a:t>
            </a:r>
          </a:p>
          <a:p>
            <a:pPr lvl="0" algn="ctr" defTabSz="457200">
              <a:defRPr/>
            </a:pPr>
            <a:r>
              <a:rPr lang="en-US" sz="2400" b="1" dirty="0">
                <a:solidFill>
                  <a:schemeClr val="accent1"/>
                </a:solidFill>
                <a:cs typeface="Calibri" panose="020F0502020204030204" pitchFamily="34" charset="0"/>
              </a:rPr>
              <a:t>  0</a:t>
            </a:r>
            <a:r>
              <a:rPr lang="en-US" sz="2400" b="1" kern="0" dirty="0">
                <a:solidFill>
                  <a:schemeClr val="accent1"/>
                </a:solidFill>
                <a:cs typeface="Arial" pitchFamily="34" charset="0"/>
              </a:rPr>
              <a:t> affiliations with any journals or publishers</a:t>
            </a:r>
            <a:endParaRPr kumimoji="0" lang="en-US" sz="2400" b="1" i="0" u="none" strike="noStrike" kern="0" cap="none" spc="0" normalizeH="0" baseline="0" noProof="0" dirty="0">
              <a:ln>
                <a:noFill/>
              </a:ln>
              <a:solidFill>
                <a:schemeClr val="accent1"/>
              </a:solidFill>
              <a:effectLst/>
              <a:uLnTx/>
              <a:uFillTx/>
              <a:latin typeface="Arial" pitchFamily="34" charset="0"/>
              <a:cs typeface="Arial" pitchFamily="34" charset="0"/>
            </a:endParaRPr>
          </a:p>
        </p:txBody>
      </p:sp>
      <p:sp>
        <p:nvSpPr>
          <p:cNvPr id="2" name="Rectangle 1">
            <a:extLst>
              <a:ext uri="{FF2B5EF4-FFF2-40B4-BE49-F238E27FC236}">
                <a16:creationId xmlns:a16="http://schemas.microsoft.com/office/drawing/2014/main" id="{666C2062-2E10-4B83-A8C2-38BE77B99665}"/>
              </a:ext>
            </a:extLst>
          </p:cNvPr>
          <p:cNvSpPr/>
          <p:nvPr/>
        </p:nvSpPr>
        <p:spPr>
          <a:xfrm>
            <a:off x="310579" y="3285380"/>
            <a:ext cx="3583608" cy="3108543"/>
          </a:xfrm>
          <a:prstGeom prst="rect">
            <a:avLst/>
          </a:prstGeom>
          <a:solidFill>
            <a:schemeClr val="tx2"/>
          </a:solidFill>
        </p:spPr>
        <p:txBody>
          <a:bodyPr wrap="square">
            <a:spAutoFit/>
          </a:bodyPr>
          <a:lstStyle/>
          <a:p>
            <a:pPr algn="ctr" fontAlgn="base"/>
            <a:r>
              <a:rPr lang="en-US" sz="1600" b="1" dirty="0">
                <a:latin typeface="inherit"/>
              </a:rPr>
              <a:t>282 titles were added to the 3 primary </a:t>
            </a:r>
            <a:r>
              <a:rPr lang="en-US" sz="1600" b="1" dirty="0" err="1">
                <a:latin typeface="inherit"/>
              </a:rPr>
              <a:t>WoS</a:t>
            </a:r>
            <a:r>
              <a:rPr lang="en-US" sz="1600" b="1" dirty="0">
                <a:latin typeface="inherit"/>
              </a:rPr>
              <a:t> index in 2018</a:t>
            </a:r>
          </a:p>
          <a:p>
            <a:pPr algn="ctr" fontAlgn="base">
              <a:buFont typeface="Arial" panose="020B0604020202020204" pitchFamily="34" charset="0"/>
              <a:buChar char="•"/>
            </a:pPr>
            <a:endParaRPr lang="en-US" sz="2800" b="1" dirty="0">
              <a:latin typeface="inherit"/>
            </a:endParaRPr>
          </a:p>
          <a:p>
            <a:pPr algn="ctr" fontAlgn="base"/>
            <a:r>
              <a:rPr lang="en-US" sz="1600" b="1" dirty="0">
                <a:latin typeface="inherit"/>
              </a:rPr>
              <a:t>827 titles were added to ESCI in 2018.</a:t>
            </a:r>
          </a:p>
          <a:p>
            <a:pPr algn="ctr" fontAlgn="base">
              <a:buFont typeface="Arial" panose="020B0604020202020204" pitchFamily="34" charset="0"/>
              <a:buChar char="•"/>
            </a:pPr>
            <a:endParaRPr lang="en-US" sz="2800" b="1" dirty="0">
              <a:latin typeface="inherit"/>
            </a:endParaRPr>
          </a:p>
          <a:p>
            <a:pPr algn="ctr" fontAlgn="base"/>
            <a:r>
              <a:rPr lang="en-US" sz="1600" b="1" dirty="0">
                <a:latin typeface="inherit"/>
              </a:rPr>
              <a:t>203 titles moved from ESCI to one of the 3 main indexes in 2018</a:t>
            </a:r>
          </a:p>
          <a:p>
            <a:pPr algn="ctr" fontAlgn="base">
              <a:buFont typeface="Arial" panose="020B0604020202020204" pitchFamily="34" charset="0"/>
              <a:buChar char="•"/>
            </a:pPr>
            <a:endParaRPr lang="en-US" sz="2800" b="1" dirty="0">
              <a:latin typeface="inherit"/>
            </a:endParaRPr>
          </a:p>
          <a:p>
            <a:pPr algn="ctr" fontAlgn="base"/>
            <a:r>
              <a:rPr lang="en-US" sz="1600" b="1" dirty="0">
                <a:latin typeface="inherit"/>
              </a:rPr>
              <a:t>4 titles moved from </a:t>
            </a:r>
            <a:r>
              <a:rPr lang="en-US" sz="1600" b="1" dirty="0" err="1">
                <a:latin typeface="inherit"/>
              </a:rPr>
              <a:t>WoS</a:t>
            </a:r>
            <a:r>
              <a:rPr lang="en-US" sz="1600" b="1" dirty="0">
                <a:latin typeface="inherit"/>
              </a:rPr>
              <a:t> 3 to ESCI in 2018</a:t>
            </a:r>
            <a:endParaRPr lang="en-US" sz="2800" b="1" i="0" dirty="0">
              <a:effectLst/>
              <a:latin typeface="inherit"/>
            </a:endParaRPr>
          </a:p>
        </p:txBody>
      </p:sp>
    </p:spTree>
    <p:extLst>
      <p:ext uri="{BB962C8B-B14F-4D97-AF65-F5344CB8AC3E}">
        <p14:creationId xmlns:p14="http://schemas.microsoft.com/office/powerpoint/2010/main" val="3486526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320C84-9BEA-8340-B217-86D34D5D8E0D}"/>
              </a:ext>
            </a:extLst>
          </p:cNvPr>
          <p:cNvSpPr>
            <a:spLocks noGrp="1"/>
          </p:cNvSpPr>
          <p:nvPr>
            <p:ph type="body" sz="quarter" idx="10"/>
          </p:nvPr>
        </p:nvSpPr>
        <p:spPr>
          <a:xfrm>
            <a:off x="1351168" y="2532856"/>
            <a:ext cx="9489664" cy="1792288"/>
          </a:xfrm>
        </p:spPr>
        <p:txBody>
          <a:bodyPr/>
          <a:lstStyle/>
          <a:p>
            <a:pPr lvl="0"/>
            <a:r>
              <a:rPr lang="en-GB" sz="4800" dirty="0">
                <a:solidFill>
                  <a:srgbClr val="000000"/>
                </a:solidFill>
              </a:rPr>
              <a:t>Emerging Sources Citation Index</a:t>
            </a:r>
            <a:endParaRPr lang="en-US" sz="4800" dirty="0">
              <a:solidFill>
                <a:srgbClr val="000000"/>
              </a:solidFill>
            </a:endParaRPr>
          </a:p>
        </p:txBody>
      </p:sp>
    </p:spTree>
    <p:extLst>
      <p:ext uri="{BB962C8B-B14F-4D97-AF65-F5344CB8AC3E}">
        <p14:creationId xmlns:p14="http://schemas.microsoft.com/office/powerpoint/2010/main" val="1939497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10FD1B-A2BA-480D-A67D-578267CE4C75}"/>
              </a:ext>
            </a:extLst>
          </p:cNvPr>
          <p:cNvSpPr>
            <a:spLocks noGrp="1"/>
          </p:cNvSpPr>
          <p:nvPr>
            <p:ph type="title"/>
          </p:nvPr>
        </p:nvSpPr>
        <p:spPr/>
        <p:txBody>
          <a:bodyPr/>
          <a:lstStyle/>
          <a:p>
            <a:r>
              <a:rPr lang="en-US" dirty="0"/>
              <a:t>Emerging Sources Citation Index today</a:t>
            </a:r>
          </a:p>
        </p:txBody>
      </p:sp>
      <p:sp>
        <p:nvSpPr>
          <p:cNvPr id="4" name="Text Placeholder 3">
            <a:extLst>
              <a:ext uri="{FF2B5EF4-FFF2-40B4-BE49-F238E27FC236}">
                <a16:creationId xmlns:a16="http://schemas.microsoft.com/office/drawing/2014/main" id="{BF45F06A-A3B1-41EA-98A4-B5AA205753C7}"/>
              </a:ext>
            </a:extLst>
          </p:cNvPr>
          <p:cNvSpPr>
            <a:spLocks noGrp="1"/>
          </p:cNvSpPr>
          <p:nvPr>
            <p:ph type="body" sz="quarter" idx="15"/>
          </p:nvPr>
        </p:nvSpPr>
        <p:spPr/>
        <p:txBody>
          <a:bodyPr/>
          <a:lstStyle/>
          <a:p>
            <a:r>
              <a:rPr lang="en-US" dirty="0"/>
              <a:t>(2005-2019)</a:t>
            </a:r>
          </a:p>
        </p:txBody>
      </p:sp>
      <p:grpSp>
        <p:nvGrpSpPr>
          <p:cNvPr id="55" name="Group 54">
            <a:extLst>
              <a:ext uri="{FF2B5EF4-FFF2-40B4-BE49-F238E27FC236}">
                <a16:creationId xmlns:a16="http://schemas.microsoft.com/office/drawing/2014/main" id="{917F7A72-FE6A-4B4A-8B0E-EDEE8B8BDD62}"/>
              </a:ext>
            </a:extLst>
          </p:cNvPr>
          <p:cNvGrpSpPr/>
          <p:nvPr/>
        </p:nvGrpSpPr>
        <p:grpSpPr>
          <a:xfrm>
            <a:off x="6783616" y="1012053"/>
            <a:ext cx="1122422" cy="1425184"/>
            <a:chOff x="6835321" y="1515120"/>
            <a:chExt cx="1122422" cy="1425184"/>
          </a:xfrm>
        </p:grpSpPr>
        <p:sp>
          <p:nvSpPr>
            <p:cNvPr id="56" name="Oval 55">
              <a:extLst>
                <a:ext uri="{FF2B5EF4-FFF2-40B4-BE49-F238E27FC236}">
                  <a16:creationId xmlns:a16="http://schemas.microsoft.com/office/drawing/2014/main" id="{87195CEA-EA70-4A2A-A8FA-BB8502D6C39A}"/>
                </a:ext>
              </a:extLst>
            </p:cNvPr>
            <p:cNvSpPr/>
            <p:nvPr/>
          </p:nvSpPr>
          <p:spPr>
            <a:xfrm>
              <a:off x="6885393" y="1515120"/>
              <a:ext cx="993421" cy="936796"/>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57" name="TextBox 56">
              <a:extLst>
                <a:ext uri="{FF2B5EF4-FFF2-40B4-BE49-F238E27FC236}">
                  <a16:creationId xmlns:a16="http://schemas.microsoft.com/office/drawing/2014/main" id="{FAF161A1-4689-42FB-9B4E-D9AA863B62FD}"/>
                </a:ext>
              </a:extLst>
            </p:cNvPr>
            <p:cNvSpPr txBox="1"/>
            <p:nvPr/>
          </p:nvSpPr>
          <p:spPr>
            <a:xfrm>
              <a:off x="6835321" y="2417084"/>
              <a:ext cx="1122422" cy="52322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rPr>
                <a:t>Open Access</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dirty="0">
                  <a:solidFill>
                    <a:srgbClr val="000000"/>
                  </a:solidFill>
                </a:rPr>
                <a:t>Documents</a:t>
              </a:r>
              <a:endParaRPr kumimoji="0" lang="en-US" sz="1400" b="1" i="0" u="none" strike="noStrike" kern="0" cap="none" spc="0" normalizeH="0" baseline="0" noProof="0" dirty="0">
                <a:ln>
                  <a:noFill/>
                </a:ln>
                <a:solidFill>
                  <a:srgbClr val="000000"/>
                </a:solidFill>
                <a:effectLst/>
                <a:uLnTx/>
                <a:uFillTx/>
              </a:endParaRPr>
            </a:p>
          </p:txBody>
        </p:sp>
        <p:sp>
          <p:nvSpPr>
            <p:cNvPr id="58" name="TextBox 57">
              <a:extLst>
                <a:ext uri="{FF2B5EF4-FFF2-40B4-BE49-F238E27FC236}">
                  <a16:creationId xmlns:a16="http://schemas.microsoft.com/office/drawing/2014/main" id="{65A801DE-9721-4AB8-BAA0-C5EBD756BA4F}"/>
                </a:ext>
              </a:extLst>
            </p:cNvPr>
            <p:cNvSpPr txBox="1"/>
            <p:nvPr/>
          </p:nvSpPr>
          <p:spPr>
            <a:xfrm>
              <a:off x="6990811" y="1721908"/>
              <a:ext cx="811441" cy="523220"/>
            </a:xfrm>
            <a:prstGeom prst="rect">
              <a:avLst/>
            </a:prstGeom>
            <a:noFill/>
          </p:spPr>
          <p:txBody>
            <a:bodyPr wrap="none" rtlCol="0">
              <a:spAutoFit/>
            </a:bodyPr>
            <a:lstStyle/>
            <a:p>
              <a:r>
                <a:rPr lang="en-US" sz="2800" b="1" dirty="0"/>
                <a:t>40%</a:t>
              </a:r>
            </a:p>
          </p:txBody>
        </p:sp>
      </p:grpSp>
      <p:grpSp>
        <p:nvGrpSpPr>
          <p:cNvPr id="59" name="Group 58">
            <a:extLst>
              <a:ext uri="{FF2B5EF4-FFF2-40B4-BE49-F238E27FC236}">
                <a16:creationId xmlns:a16="http://schemas.microsoft.com/office/drawing/2014/main" id="{9AC27FB4-93CE-4F9F-9E8E-F2F1DBB181BB}"/>
              </a:ext>
            </a:extLst>
          </p:cNvPr>
          <p:cNvGrpSpPr/>
          <p:nvPr/>
        </p:nvGrpSpPr>
        <p:grpSpPr>
          <a:xfrm>
            <a:off x="4644377" y="1012804"/>
            <a:ext cx="1032654" cy="1640628"/>
            <a:chOff x="3782689" y="1503835"/>
            <a:chExt cx="1032654" cy="1640628"/>
          </a:xfrm>
        </p:grpSpPr>
        <p:sp>
          <p:nvSpPr>
            <p:cNvPr id="60" name="Oval 59">
              <a:extLst>
                <a:ext uri="{FF2B5EF4-FFF2-40B4-BE49-F238E27FC236}">
                  <a16:creationId xmlns:a16="http://schemas.microsoft.com/office/drawing/2014/main" id="{6F19EFC5-4B0D-4E72-B1BE-F32A431A89E6}"/>
                </a:ext>
              </a:extLst>
            </p:cNvPr>
            <p:cNvSpPr/>
            <p:nvPr/>
          </p:nvSpPr>
          <p:spPr>
            <a:xfrm>
              <a:off x="3787880" y="1503835"/>
              <a:ext cx="993421" cy="936796"/>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61" name="TextBox 60">
              <a:extLst>
                <a:ext uri="{FF2B5EF4-FFF2-40B4-BE49-F238E27FC236}">
                  <a16:creationId xmlns:a16="http://schemas.microsoft.com/office/drawing/2014/main" id="{62FF9927-247F-46AC-B89C-B4CD5F8FBA4C}"/>
                </a:ext>
              </a:extLst>
            </p:cNvPr>
            <p:cNvSpPr txBox="1"/>
            <p:nvPr/>
          </p:nvSpPr>
          <p:spPr>
            <a:xfrm>
              <a:off x="3954922" y="1709769"/>
              <a:ext cx="681597" cy="523220"/>
            </a:xfrm>
            <a:prstGeom prst="rect">
              <a:avLst/>
            </a:prstGeom>
            <a:noFill/>
          </p:spPr>
          <p:txBody>
            <a:bodyPr wrap="none" rtlCol="0">
              <a:spAutoFit/>
            </a:bodyPr>
            <a:lstStyle/>
            <a:p>
              <a:r>
                <a:rPr lang="en-US" sz="2800" b="1" dirty="0"/>
                <a:t>3M</a:t>
              </a:r>
            </a:p>
          </p:txBody>
        </p:sp>
        <p:sp>
          <p:nvSpPr>
            <p:cNvPr id="62" name="TextBox 61">
              <a:extLst>
                <a:ext uri="{FF2B5EF4-FFF2-40B4-BE49-F238E27FC236}">
                  <a16:creationId xmlns:a16="http://schemas.microsoft.com/office/drawing/2014/main" id="{9C4F5084-3570-4E12-9FC0-F1B0CAA69DA6}"/>
                </a:ext>
              </a:extLst>
            </p:cNvPr>
            <p:cNvSpPr txBox="1"/>
            <p:nvPr/>
          </p:nvSpPr>
          <p:spPr>
            <a:xfrm>
              <a:off x="3782689" y="2405799"/>
              <a:ext cx="1032654" cy="73866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rPr>
                <a:t>ESCI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rPr>
                <a:t>Documents</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dirty="0">
                  <a:solidFill>
                    <a:srgbClr val="000000"/>
                  </a:solidFill>
                </a:rPr>
                <a:t>2005-2019</a:t>
              </a:r>
              <a:endParaRPr kumimoji="0" lang="en-US" sz="1400" b="1" i="0" u="none" strike="noStrike" kern="0" cap="none" spc="0" normalizeH="0" baseline="0" noProof="0" dirty="0">
                <a:ln>
                  <a:noFill/>
                </a:ln>
                <a:solidFill>
                  <a:srgbClr val="000000"/>
                </a:solidFill>
                <a:effectLst/>
                <a:uLnTx/>
                <a:uFillTx/>
              </a:endParaRPr>
            </a:p>
          </p:txBody>
        </p:sp>
      </p:grpSp>
      <p:grpSp>
        <p:nvGrpSpPr>
          <p:cNvPr id="63" name="Group 62">
            <a:extLst>
              <a:ext uri="{FF2B5EF4-FFF2-40B4-BE49-F238E27FC236}">
                <a16:creationId xmlns:a16="http://schemas.microsoft.com/office/drawing/2014/main" id="{3018EF24-A15B-4072-8054-29D76A65421D}"/>
              </a:ext>
            </a:extLst>
          </p:cNvPr>
          <p:cNvGrpSpPr/>
          <p:nvPr/>
        </p:nvGrpSpPr>
        <p:grpSpPr>
          <a:xfrm>
            <a:off x="2160061" y="1038760"/>
            <a:ext cx="1469569" cy="1457384"/>
            <a:chOff x="2170131" y="1708592"/>
            <a:chExt cx="1469569" cy="1457384"/>
          </a:xfrm>
        </p:grpSpPr>
        <p:sp>
          <p:nvSpPr>
            <p:cNvPr id="64" name="Oval 63">
              <a:extLst>
                <a:ext uri="{FF2B5EF4-FFF2-40B4-BE49-F238E27FC236}">
                  <a16:creationId xmlns:a16="http://schemas.microsoft.com/office/drawing/2014/main" id="{ACFC35B3-4926-4BD6-B8CD-4DA468B9FF0E}"/>
                </a:ext>
              </a:extLst>
            </p:cNvPr>
            <p:cNvSpPr/>
            <p:nvPr/>
          </p:nvSpPr>
          <p:spPr>
            <a:xfrm>
              <a:off x="2360069" y="1708592"/>
              <a:ext cx="993421" cy="936796"/>
            </a:xfrm>
            <a:prstGeom prst="ellipse">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65" name="TextBox 64">
              <a:extLst>
                <a:ext uri="{FF2B5EF4-FFF2-40B4-BE49-F238E27FC236}">
                  <a16:creationId xmlns:a16="http://schemas.microsoft.com/office/drawing/2014/main" id="{68AF1AA8-167E-4A48-8B15-A05686B1859F}"/>
                </a:ext>
              </a:extLst>
            </p:cNvPr>
            <p:cNvSpPr txBox="1"/>
            <p:nvPr/>
          </p:nvSpPr>
          <p:spPr>
            <a:xfrm>
              <a:off x="2170131" y="2642756"/>
              <a:ext cx="1469569" cy="52322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rPr>
                <a:t>Journals indexed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rPr>
                <a:t>in ESCI</a:t>
              </a:r>
            </a:p>
          </p:txBody>
        </p:sp>
        <p:sp>
          <p:nvSpPr>
            <p:cNvPr id="66" name="TextBox 65">
              <a:extLst>
                <a:ext uri="{FF2B5EF4-FFF2-40B4-BE49-F238E27FC236}">
                  <a16:creationId xmlns:a16="http://schemas.microsoft.com/office/drawing/2014/main" id="{C4C66BB0-8506-4807-B215-1F60A5F4DDA5}"/>
                </a:ext>
              </a:extLst>
            </p:cNvPr>
            <p:cNvSpPr txBox="1"/>
            <p:nvPr/>
          </p:nvSpPr>
          <p:spPr>
            <a:xfrm>
              <a:off x="2394796" y="1907546"/>
              <a:ext cx="915635" cy="523220"/>
            </a:xfrm>
            <a:prstGeom prst="rect">
              <a:avLst/>
            </a:prstGeom>
            <a:noFill/>
          </p:spPr>
          <p:txBody>
            <a:bodyPr wrap="none" rtlCol="0">
              <a:spAutoFit/>
            </a:bodyPr>
            <a:lstStyle/>
            <a:p>
              <a:r>
                <a:rPr lang="en-US" sz="2800" b="1" dirty="0"/>
                <a:t>7718</a:t>
              </a:r>
            </a:p>
          </p:txBody>
        </p:sp>
      </p:grpSp>
      <p:grpSp>
        <p:nvGrpSpPr>
          <p:cNvPr id="67" name="Group 66">
            <a:extLst>
              <a:ext uri="{FF2B5EF4-FFF2-40B4-BE49-F238E27FC236}">
                <a16:creationId xmlns:a16="http://schemas.microsoft.com/office/drawing/2014/main" id="{00A0DC44-EE85-4E23-88B1-DB01DFCF3664}"/>
              </a:ext>
            </a:extLst>
          </p:cNvPr>
          <p:cNvGrpSpPr/>
          <p:nvPr/>
        </p:nvGrpSpPr>
        <p:grpSpPr>
          <a:xfrm>
            <a:off x="8842008" y="1011054"/>
            <a:ext cx="1303562" cy="1425184"/>
            <a:chOff x="3647239" y="1503835"/>
            <a:chExt cx="1303562" cy="1425184"/>
          </a:xfrm>
        </p:grpSpPr>
        <p:sp>
          <p:nvSpPr>
            <p:cNvPr id="68" name="Oval 67">
              <a:extLst>
                <a:ext uri="{FF2B5EF4-FFF2-40B4-BE49-F238E27FC236}">
                  <a16:creationId xmlns:a16="http://schemas.microsoft.com/office/drawing/2014/main" id="{45D2EFD4-F203-4623-8CC3-FA5A54B7B345}"/>
                </a:ext>
              </a:extLst>
            </p:cNvPr>
            <p:cNvSpPr/>
            <p:nvPr/>
          </p:nvSpPr>
          <p:spPr>
            <a:xfrm>
              <a:off x="3787880" y="1503835"/>
              <a:ext cx="993421" cy="936796"/>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69" name="TextBox 68">
              <a:extLst>
                <a:ext uri="{FF2B5EF4-FFF2-40B4-BE49-F238E27FC236}">
                  <a16:creationId xmlns:a16="http://schemas.microsoft.com/office/drawing/2014/main" id="{AFCA420C-7A1A-4E72-A697-C4ED720D511B}"/>
                </a:ext>
              </a:extLst>
            </p:cNvPr>
            <p:cNvSpPr txBox="1"/>
            <p:nvPr/>
          </p:nvSpPr>
          <p:spPr>
            <a:xfrm>
              <a:off x="3873034" y="1709769"/>
              <a:ext cx="811441" cy="523220"/>
            </a:xfrm>
            <a:prstGeom prst="rect">
              <a:avLst/>
            </a:prstGeom>
            <a:noFill/>
          </p:spPr>
          <p:txBody>
            <a:bodyPr wrap="none" rtlCol="0">
              <a:spAutoFit/>
            </a:bodyPr>
            <a:lstStyle/>
            <a:p>
              <a:r>
                <a:rPr lang="en-US" sz="2800" b="1" dirty="0"/>
                <a:t>47%</a:t>
              </a:r>
            </a:p>
          </p:txBody>
        </p:sp>
        <p:sp>
          <p:nvSpPr>
            <p:cNvPr id="70" name="TextBox 69">
              <a:extLst>
                <a:ext uri="{FF2B5EF4-FFF2-40B4-BE49-F238E27FC236}">
                  <a16:creationId xmlns:a16="http://schemas.microsoft.com/office/drawing/2014/main" id="{162DDE99-9D36-4DD1-B096-BE097E2AC57D}"/>
                </a:ext>
              </a:extLst>
            </p:cNvPr>
            <p:cNvSpPr txBox="1"/>
            <p:nvPr/>
          </p:nvSpPr>
          <p:spPr>
            <a:xfrm>
              <a:off x="3647239" y="2405799"/>
              <a:ext cx="1303562" cy="52322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rPr>
                <a:t>% of European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rPr>
                <a:t>Journals</a:t>
              </a:r>
            </a:p>
          </p:txBody>
        </p:sp>
      </p:grpSp>
      <p:sp>
        <p:nvSpPr>
          <p:cNvPr id="75" name="TextBox 74">
            <a:extLst>
              <a:ext uri="{FF2B5EF4-FFF2-40B4-BE49-F238E27FC236}">
                <a16:creationId xmlns:a16="http://schemas.microsoft.com/office/drawing/2014/main" id="{C947CD19-4DC2-4F79-B6D7-84881D5EE402}"/>
              </a:ext>
            </a:extLst>
          </p:cNvPr>
          <p:cNvSpPr txBox="1"/>
          <p:nvPr/>
        </p:nvSpPr>
        <p:spPr>
          <a:xfrm>
            <a:off x="572759" y="2978196"/>
            <a:ext cx="11187772" cy="1323632"/>
          </a:xfrm>
          <a:prstGeom prst="rect">
            <a:avLst/>
          </a:prstGeom>
          <a:noFill/>
          <a:ln w="12700">
            <a:noFill/>
          </a:ln>
        </p:spPr>
        <p:txBody>
          <a:bodyPr wrap="square" rtlCol="0">
            <a:spAutoFit/>
          </a:bodyPr>
          <a:lstStyle/>
          <a:p>
            <a:r>
              <a:rPr lang="en-US" sz="1867" b="1" dirty="0">
                <a:solidFill>
                  <a:srgbClr val="004AFF"/>
                </a:solidFill>
              </a:rPr>
              <a:t>“ESCI has a positive effect on research assessment and it accelerates communication in the scientific community.”</a:t>
            </a:r>
          </a:p>
          <a:p>
            <a:endParaRPr lang="en-US" sz="1067" i="1" dirty="0">
              <a:solidFill>
                <a:schemeClr val="bg1"/>
              </a:solidFill>
            </a:endParaRPr>
          </a:p>
          <a:p>
            <a:r>
              <a:rPr lang="en-US" sz="1600" i="1" dirty="0">
                <a:solidFill>
                  <a:schemeClr val="bg1"/>
                </a:solidFill>
              </a:rPr>
              <a:t>Early Insight on the ESCI: an overlay map-based bibliometric study</a:t>
            </a:r>
          </a:p>
          <a:p>
            <a:r>
              <a:rPr lang="en-US" sz="1600" b="1" i="1" dirty="0" err="1">
                <a:solidFill>
                  <a:schemeClr val="bg1"/>
                </a:solidFill>
              </a:rPr>
              <a:t>Scientometrics</a:t>
            </a:r>
            <a:r>
              <a:rPr lang="en-US" sz="1600" b="1" i="1" dirty="0">
                <a:solidFill>
                  <a:schemeClr val="bg1"/>
                </a:solidFill>
              </a:rPr>
              <a:t>, 18 March 2017</a:t>
            </a:r>
          </a:p>
        </p:txBody>
      </p:sp>
      <p:sp>
        <p:nvSpPr>
          <p:cNvPr id="76" name="TextBox 75">
            <a:extLst>
              <a:ext uri="{FF2B5EF4-FFF2-40B4-BE49-F238E27FC236}">
                <a16:creationId xmlns:a16="http://schemas.microsoft.com/office/drawing/2014/main" id="{2B2A154D-3CA1-495F-B3F3-7F95A657A626}"/>
              </a:ext>
            </a:extLst>
          </p:cNvPr>
          <p:cNvSpPr txBox="1"/>
          <p:nvPr/>
        </p:nvSpPr>
        <p:spPr>
          <a:xfrm>
            <a:off x="572761" y="4552135"/>
            <a:ext cx="9967420" cy="1610954"/>
          </a:xfrm>
          <a:prstGeom prst="rect">
            <a:avLst/>
          </a:prstGeom>
          <a:noFill/>
          <a:ln w="12700">
            <a:noFill/>
          </a:ln>
        </p:spPr>
        <p:txBody>
          <a:bodyPr wrap="square" rtlCol="0">
            <a:spAutoFit/>
          </a:bodyPr>
          <a:lstStyle/>
          <a:p>
            <a:r>
              <a:rPr lang="en-US" sz="1867" b="1">
                <a:solidFill>
                  <a:srgbClr val="004AFF"/>
                </a:solidFill>
              </a:rPr>
              <a:t>“</a:t>
            </a:r>
            <a:r>
              <a:rPr lang="en-GB" sz="1867" b="1">
                <a:solidFill>
                  <a:srgbClr val="004AFF"/>
                </a:solidFill>
              </a:rPr>
              <a:t>Indexing in the ESCI will improve the visibility of a journal, provides a mark of quality, and is good for authors. We have already seen examples of institutions and funders suggesting publication in an ESCI listed journal, similar to what already takes places with other Web of Science databases.</a:t>
            </a:r>
            <a:r>
              <a:rPr lang="en-US" sz="1867" b="1">
                <a:solidFill>
                  <a:srgbClr val="004AFF"/>
                </a:solidFill>
              </a:rPr>
              <a:t>”</a:t>
            </a:r>
          </a:p>
          <a:p>
            <a:endParaRPr lang="en-US" sz="1067" i="1">
              <a:solidFill>
                <a:schemeClr val="bg1"/>
              </a:solidFill>
            </a:endParaRPr>
          </a:p>
          <a:p>
            <a:r>
              <a:rPr lang="en-US" sz="1600" i="1">
                <a:solidFill>
                  <a:schemeClr val="bg1"/>
                </a:solidFill>
              </a:rPr>
              <a:t>James Hardcastle, Senior Manager, Product Analytics, Taylor &amp; Francis</a:t>
            </a:r>
          </a:p>
          <a:p>
            <a:r>
              <a:rPr lang="en-US" sz="1600" b="1" i="1">
                <a:solidFill>
                  <a:schemeClr val="bg1"/>
                </a:solidFill>
              </a:rPr>
              <a:t>13 February 2017</a:t>
            </a:r>
          </a:p>
        </p:txBody>
      </p:sp>
      <p:pic>
        <p:nvPicPr>
          <p:cNvPr id="77" name="Picture 3">
            <a:extLst>
              <a:ext uri="{FF2B5EF4-FFF2-40B4-BE49-F238E27FC236}">
                <a16:creationId xmlns:a16="http://schemas.microsoft.com/office/drawing/2014/main" id="{21555D20-FAF4-4F86-B66C-1F5398CC46A1}"/>
              </a:ext>
            </a:extLst>
          </p:cNvPr>
          <p:cNvPicPr>
            <a:picLocks noChangeAspect="1" noChangeArrowheads="1"/>
          </p:cNvPicPr>
          <p:nvPr/>
        </p:nvPicPr>
        <p:blipFill>
          <a:blip r:embed="rId2"/>
          <a:srcRect/>
          <a:stretch>
            <a:fillRect/>
          </a:stretch>
        </p:blipFill>
        <p:spPr bwMode="auto">
          <a:xfrm>
            <a:off x="10697765" y="4769738"/>
            <a:ext cx="1062767" cy="52304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17830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67EF2A-C3C2-4E85-A360-4DD740C49F7B}"/>
              </a:ext>
            </a:extLst>
          </p:cNvPr>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ACE40072-2050-E24D-B430-547640EDA0F9}" type="slidenum">
              <a:rPr kumimoji="0" lang="en-GB" sz="8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8</a:t>
            </a:fld>
            <a:endParaRPr kumimoji="0" lang="en-GB" sz="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F010FD1B-A2BA-480D-A67D-578267CE4C75}"/>
              </a:ext>
            </a:extLst>
          </p:cNvPr>
          <p:cNvSpPr>
            <a:spLocks noGrp="1"/>
          </p:cNvSpPr>
          <p:nvPr>
            <p:ph type="title"/>
          </p:nvPr>
        </p:nvSpPr>
        <p:spPr/>
        <p:txBody>
          <a:bodyPr/>
          <a:lstStyle/>
          <a:p>
            <a:r>
              <a:rPr lang="en-US" dirty="0"/>
              <a:t>Emerging Sources Citation Index today</a:t>
            </a:r>
          </a:p>
        </p:txBody>
      </p:sp>
      <p:sp>
        <p:nvSpPr>
          <p:cNvPr id="4" name="Text Placeholder 3">
            <a:extLst>
              <a:ext uri="{FF2B5EF4-FFF2-40B4-BE49-F238E27FC236}">
                <a16:creationId xmlns:a16="http://schemas.microsoft.com/office/drawing/2014/main" id="{BF45F06A-A3B1-41EA-98A4-B5AA205753C7}"/>
              </a:ext>
            </a:extLst>
          </p:cNvPr>
          <p:cNvSpPr>
            <a:spLocks noGrp="1"/>
          </p:cNvSpPr>
          <p:nvPr>
            <p:ph type="body" sz="quarter" idx="15"/>
          </p:nvPr>
        </p:nvSpPr>
        <p:spPr/>
        <p:txBody>
          <a:bodyPr/>
          <a:lstStyle/>
          <a:p>
            <a:r>
              <a:rPr lang="en-US" dirty="0"/>
              <a:t>(2005-2019)</a:t>
            </a:r>
          </a:p>
        </p:txBody>
      </p:sp>
      <p:sp>
        <p:nvSpPr>
          <p:cNvPr id="11" name="TextBox 10">
            <a:extLst>
              <a:ext uri="{FF2B5EF4-FFF2-40B4-BE49-F238E27FC236}">
                <a16:creationId xmlns:a16="http://schemas.microsoft.com/office/drawing/2014/main" id="{C170EF77-5233-4D08-B0D1-8CF213C04180}"/>
              </a:ext>
            </a:extLst>
          </p:cNvPr>
          <p:cNvSpPr txBox="1"/>
          <p:nvPr/>
        </p:nvSpPr>
        <p:spPr>
          <a:xfrm>
            <a:off x="1798468" y="2904886"/>
            <a:ext cx="1151149" cy="461665"/>
          </a:xfrm>
          <a:prstGeom prst="rect">
            <a:avLst/>
          </a:prstGeom>
          <a:noFill/>
        </p:spPr>
        <p:txBody>
          <a:bodyPr wrap="none" rtlCol="0">
            <a:spAutoFit/>
          </a:bodyPr>
          <a:lstStyle/>
          <a:p>
            <a:r>
              <a:rPr lang="en-US" sz="2400" b="1" dirty="0">
                <a:solidFill>
                  <a:schemeClr val="tx2"/>
                </a:solidFill>
              </a:rPr>
              <a:t>Poland:</a:t>
            </a:r>
          </a:p>
        </p:txBody>
      </p:sp>
      <p:sp>
        <p:nvSpPr>
          <p:cNvPr id="12" name="TextBox 11">
            <a:extLst>
              <a:ext uri="{FF2B5EF4-FFF2-40B4-BE49-F238E27FC236}">
                <a16:creationId xmlns:a16="http://schemas.microsoft.com/office/drawing/2014/main" id="{D851DEBF-F5FF-4984-A531-6D1525F26C72}"/>
              </a:ext>
            </a:extLst>
          </p:cNvPr>
          <p:cNvSpPr txBox="1"/>
          <p:nvPr/>
        </p:nvSpPr>
        <p:spPr>
          <a:xfrm>
            <a:off x="1781399" y="4844159"/>
            <a:ext cx="1324722" cy="461665"/>
          </a:xfrm>
          <a:prstGeom prst="rect">
            <a:avLst/>
          </a:prstGeom>
          <a:noFill/>
        </p:spPr>
        <p:txBody>
          <a:bodyPr wrap="none" rtlCol="0">
            <a:spAutoFit/>
          </a:bodyPr>
          <a:lstStyle/>
          <a:p>
            <a:r>
              <a:rPr lang="en-US" sz="2400" b="1" dirty="0">
                <a:solidFill>
                  <a:schemeClr val="tx2"/>
                </a:solidFill>
              </a:rPr>
              <a:t>Slovakia:</a:t>
            </a:r>
          </a:p>
        </p:txBody>
      </p:sp>
      <p:sp>
        <p:nvSpPr>
          <p:cNvPr id="13" name="Oval 12">
            <a:extLst>
              <a:ext uri="{FF2B5EF4-FFF2-40B4-BE49-F238E27FC236}">
                <a16:creationId xmlns:a16="http://schemas.microsoft.com/office/drawing/2014/main" id="{3CB3A277-E693-4F3B-8237-4C71BD806311}"/>
              </a:ext>
            </a:extLst>
          </p:cNvPr>
          <p:cNvSpPr/>
          <p:nvPr/>
        </p:nvSpPr>
        <p:spPr>
          <a:xfrm>
            <a:off x="3607927" y="5081012"/>
            <a:ext cx="993421" cy="936796"/>
          </a:xfrm>
          <a:prstGeom prst="ellipse">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5" name="TextBox 14">
            <a:extLst>
              <a:ext uri="{FF2B5EF4-FFF2-40B4-BE49-F238E27FC236}">
                <a16:creationId xmlns:a16="http://schemas.microsoft.com/office/drawing/2014/main" id="{6BCB2781-7420-4DB7-8DE0-AF90875C9970}"/>
              </a:ext>
            </a:extLst>
          </p:cNvPr>
          <p:cNvSpPr txBox="1"/>
          <p:nvPr/>
        </p:nvSpPr>
        <p:spPr>
          <a:xfrm>
            <a:off x="3827045" y="5287800"/>
            <a:ext cx="550151" cy="523220"/>
          </a:xfrm>
          <a:prstGeom prst="rect">
            <a:avLst/>
          </a:prstGeom>
          <a:noFill/>
        </p:spPr>
        <p:txBody>
          <a:bodyPr wrap="none" rtlCol="0">
            <a:spAutoFit/>
          </a:bodyPr>
          <a:lstStyle/>
          <a:p>
            <a:r>
              <a:rPr lang="en-US" sz="2800" b="1" dirty="0"/>
              <a:t>27</a:t>
            </a:r>
          </a:p>
        </p:txBody>
      </p:sp>
      <p:sp>
        <p:nvSpPr>
          <p:cNvPr id="16" name="TextBox 15">
            <a:extLst>
              <a:ext uri="{FF2B5EF4-FFF2-40B4-BE49-F238E27FC236}">
                <a16:creationId xmlns:a16="http://schemas.microsoft.com/office/drawing/2014/main" id="{A884311B-F307-4727-AF77-83BF92C6E786}"/>
              </a:ext>
            </a:extLst>
          </p:cNvPr>
          <p:cNvSpPr txBox="1"/>
          <p:nvPr/>
        </p:nvSpPr>
        <p:spPr>
          <a:xfrm>
            <a:off x="3409590" y="5992486"/>
            <a:ext cx="1469569" cy="523220"/>
          </a:xfrm>
          <a:prstGeom prst="rect">
            <a:avLst/>
          </a:prstGeom>
          <a:noFill/>
        </p:spPr>
        <p:txBody>
          <a:bodyPr wrap="none" rtlCol="0">
            <a:spAutoFit/>
          </a:bodyPr>
          <a:lstStyle/>
          <a:p>
            <a:pPr algn="ctr"/>
            <a:r>
              <a:rPr lang="en-US" sz="1400" b="1" dirty="0"/>
              <a:t>Journals indexed </a:t>
            </a:r>
          </a:p>
          <a:p>
            <a:pPr algn="ctr"/>
            <a:r>
              <a:rPr lang="en-US" sz="1400" b="1" dirty="0"/>
              <a:t>in ESCI</a:t>
            </a:r>
          </a:p>
        </p:txBody>
      </p:sp>
      <p:sp>
        <p:nvSpPr>
          <p:cNvPr id="17" name="Oval 16">
            <a:extLst>
              <a:ext uri="{FF2B5EF4-FFF2-40B4-BE49-F238E27FC236}">
                <a16:creationId xmlns:a16="http://schemas.microsoft.com/office/drawing/2014/main" id="{9189BE68-BD56-4193-8D7D-96A8BF84B48F}"/>
              </a:ext>
            </a:extLst>
          </p:cNvPr>
          <p:cNvSpPr/>
          <p:nvPr/>
        </p:nvSpPr>
        <p:spPr>
          <a:xfrm>
            <a:off x="4879159" y="5081012"/>
            <a:ext cx="993421" cy="936796"/>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8" name="TextBox 17">
            <a:extLst>
              <a:ext uri="{FF2B5EF4-FFF2-40B4-BE49-F238E27FC236}">
                <a16:creationId xmlns:a16="http://schemas.microsoft.com/office/drawing/2014/main" id="{9A32DBD3-32BD-4E40-B529-82D4889F079A}"/>
              </a:ext>
            </a:extLst>
          </p:cNvPr>
          <p:cNvSpPr txBox="1"/>
          <p:nvPr/>
        </p:nvSpPr>
        <p:spPr>
          <a:xfrm>
            <a:off x="4929525" y="5286946"/>
            <a:ext cx="915635" cy="523220"/>
          </a:xfrm>
          <a:prstGeom prst="rect">
            <a:avLst/>
          </a:prstGeom>
          <a:noFill/>
        </p:spPr>
        <p:txBody>
          <a:bodyPr wrap="none" rtlCol="0">
            <a:spAutoFit/>
          </a:bodyPr>
          <a:lstStyle/>
          <a:p>
            <a:r>
              <a:rPr lang="en-US" sz="2800" b="1" dirty="0"/>
              <a:t>8740</a:t>
            </a:r>
          </a:p>
        </p:txBody>
      </p:sp>
      <p:sp>
        <p:nvSpPr>
          <p:cNvPr id="20" name="TextBox 19">
            <a:extLst>
              <a:ext uri="{FF2B5EF4-FFF2-40B4-BE49-F238E27FC236}">
                <a16:creationId xmlns:a16="http://schemas.microsoft.com/office/drawing/2014/main" id="{3FDC7A24-2899-45F0-99E5-D211C1DADCD2}"/>
              </a:ext>
            </a:extLst>
          </p:cNvPr>
          <p:cNvSpPr txBox="1"/>
          <p:nvPr/>
        </p:nvSpPr>
        <p:spPr>
          <a:xfrm>
            <a:off x="3417989" y="6015176"/>
            <a:ext cx="1469569" cy="52322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rPr>
              <a:t>Journals indexed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rPr>
              <a:t>in ESCI</a:t>
            </a:r>
          </a:p>
        </p:txBody>
      </p:sp>
      <p:sp>
        <p:nvSpPr>
          <p:cNvPr id="21" name="TextBox 20">
            <a:extLst>
              <a:ext uri="{FF2B5EF4-FFF2-40B4-BE49-F238E27FC236}">
                <a16:creationId xmlns:a16="http://schemas.microsoft.com/office/drawing/2014/main" id="{6A2178B2-527E-4781-A735-BEF267A4A948}"/>
              </a:ext>
            </a:extLst>
          </p:cNvPr>
          <p:cNvSpPr txBox="1"/>
          <p:nvPr/>
        </p:nvSpPr>
        <p:spPr>
          <a:xfrm>
            <a:off x="4879162" y="6017808"/>
            <a:ext cx="1032654" cy="73866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rPr>
              <a:t>ESCI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rPr>
              <a:t>Documents</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dirty="0">
                <a:solidFill>
                  <a:srgbClr val="000000"/>
                </a:solidFill>
              </a:rPr>
              <a:t>2005-2019</a:t>
            </a:r>
            <a:endParaRPr kumimoji="0" lang="en-US" sz="1400" b="1" i="0" u="none" strike="noStrike" kern="0" cap="none" spc="0" normalizeH="0" baseline="0" noProof="0" dirty="0">
              <a:ln>
                <a:noFill/>
              </a:ln>
              <a:solidFill>
                <a:srgbClr val="000000"/>
              </a:solidFill>
              <a:effectLst/>
              <a:uLnTx/>
              <a:uFillTx/>
            </a:endParaRPr>
          </a:p>
        </p:txBody>
      </p:sp>
      <p:sp>
        <p:nvSpPr>
          <p:cNvPr id="22" name="Oval 21">
            <a:extLst>
              <a:ext uri="{FF2B5EF4-FFF2-40B4-BE49-F238E27FC236}">
                <a16:creationId xmlns:a16="http://schemas.microsoft.com/office/drawing/2014/main" id="{F368FCAD-7AF9-48A6-8FD4-29CE2E7B5C98}"/>
              </a:ext>
            </a:extLst>
          </p:cNvPr>
          <p:cNvSpPr/>
          <p:nvPr/>
        </p:nvSpPr>
        <p:spPr>
          <a:xfrm>
            <a:off x="3604975" y="3071233"/>
            <a:ext cx="993421" cy="936796"/>
          </a:xfrm>
          <a:prstGeom prst="ellipse">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23" name="TextBox 22">
            <a:extLst>
              <a:ext uri="{FF2B5EF4-FFF2-40B4-BE49-F238E27FC236}">
                <a16:creationId xmlns:a16="http://schemas.microsoft.com/office/drawing/2014/main" id="{7C1690B7-9617-437A-A964-B800BF455DDC}"/>
              </a:ext>
            </a:extLst>
          </p:cNvPr>
          <p:cNvSpPr txBox="1"/>
          <p:nvPr/>
        </p:nvSpPr>
        <p:spPr>
          <a:xfrm>
            <a:off x="3729833" y="3254015"/>
            <a:ext cx="732893" cy="523220"/>
          </a:xfrm>
          <a:prstGeom prst="rect">
            <a:avLst/>
          </a:prstGeom>
          <a:noFill/>
        </p:spPr>
        <p:txBody>
          <a:bodyPr wrap="none" rtlCol="0">
            <a:spAutoFit/>
          </a:bodyPr>
          <a:lstStyle/>
          <a:p>
            <a:r>
              <a:rPr lang="en-US" sz="2800" b="1" dirty="0"/>
              <a:t>187</a:t>
            </a:r>
          </a:p>
        </p:txBody>
      </p:sp>
      <p:sp>
        <p:nvSpPr>
          <p:cNvPr id="24" name="TextBox 23">
            <a:extLst>
              <a:ext uri="{FF2B5EF4-FFF2-40B4-BE49-F238E27FC236}">
                <a16:creationId xmlns:a16="http://schemas.microsoft.com/office/drawing/2014/main" id="{B9E5D68C-91B1-40A7-9D99-5EF94894A3A1}"/>
              </a:ext>
            </a:extLst>
          </p:cNvPr>
          <p:cNvSpPr txBox="1"/>
          <p:nvPr/>
        </p:nvSpPr>
        <p:spPr>
          <a:xfrm>
            <a:off x="3406638" y="3982707"/>
            <a:ext cx="1469569" cy="523220"/>
          </a:xfrm>
          <a:prstGeom prst="rect">
            <a:avLst/>
          </a:prstGeom>
          <a:noFill/>
        </p:spPr>
        <p:txBody>
          <a:bodyPr wrap="none" rtlCol="0">
            <a:spAutoFit/>
          </a:bodyPr>
          <a:lstStyle/>
          <a:p>
            <a:pPr algn="ctr"/>
            <a:r>
              <a:rPr lang="en-US" sz="1400" b="1" dirty="0"/>
              <a:t>Journals indexed </a:t>
            </a:r>
          </a:p>
          <a:p>
            <a:pPr algn="ctr"/>
            <a:r>
              <a:rPr lang="en-US" sz="1400" b="1" dirty="0"/>
              <a:t>in ESCI</a:t>
            </a:r>
          </a:p>
        </p:txBody>
      </p:sp>
      <p:sp>
        <p:nvSpPr>
          <p:cNvPr id="25" name="Oval 24">
            <a:extLst>
              <a:ext uri="{FF2B5EF4-FFF2-40B4-BE49-F238E27FC236}">
                <a16:creationId xmlns:a16="http://schemas.microsoft.com/office/drawing/2014/main" id="{3EA9012D-0A1A-425F-8AB4-F6DD6684F173}"/>
              </a:ext>
            </a:extLst>
          </p:cNvPr>
          <p:cNvSpPr/>
          <p:nvPr/>
        </p:nvSpPr>
        <p:spPr>
          <a:xfrm>
            <a:off x="4876207" y="3071233"/>
            <a:ext cx="993421" cy="936796"/>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26" name="TextBox 25">
            <a:extLst>
              <a:ext uri="{FF2B5EF4-FFF2-40B4-BE49-F238E27FC236}">
                <a16:creationId xmlns:a16="http://schemas.microsoft.com/office/drawing/2014/main" id="{80EB675A-8030-4F82-86EC-910210E26980}"/>
              </a:ext>
            </a:extLst>
          </p:cNvPr>
          <p:cNvSpPr txBox="1"/>
          <p:nvPr/>
        </p:nvSpPr>
        <p:spPr>
          <a:xfrm>
            <a:off x="4823728" y="3289834"/>
            <a:ext cx="1098378" cy="523220"/>
          </a:xfrm>
          <a:prstGeom prst="rect">
            <a:avLst/>
          </a:prstGeom>
          <a:noFill/>
        </p:spPr>
        <p:txBody>
          <a:bodyPr wrap="none" rtlCol="0">
            <a:spAutoFit/>
          </a:bodyPr>
          <a:lstStyle/>
          <a:p>
            <a:r>
              <a:rPr lang="en-US" sz="2800" b="1" dirty="0"/>
              <a:t>50637</a:t>
            </a:r>
          </a:p>
        </p:txBody>
      </p:sp>
      <p:sp>
        <p:nvSpPr>
          <p:cNvPr id="27" name="TextBox 26">
            <a:extLst>
              <a:ext uri="{FF2B5EF4-FFF2-40B4-BE49-F238E27FC236}">
                <a16:creationId xmlns:a16="http://schemas.microsoft.com/office/drawing/2014/main" id="{6D49BFFF-C227-4FB6-A25F-23EE5020EC6B}"/>
              </a:ext>
            </a:extLst>
          </p:cNvPr>
          <p:cNvSpPr txBox="1"/>
          <p:nvPr/>
        </p:nvSpPr>
        <p:spPr>
          <a:xfrm>
            <a:off x="3415037" y="4005397"/>
            <a:ext cx="1469569" cy="52322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rPr>
              <a:t>Journals indexed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rPr>
              <a:t>in ESCI</a:t>
            </a:r>
          </a:p>
        </p:txBody>
      </p:sp>
      <p:sp>
        <p:nvSpPr>
          <p:cNvPr id="28" name="TextBox 27">
            <a:extLst>
              <a:ext uri="{FF2B5EF4-FFF2-40B4-BE49-F238E27FC236}">
                <a16:creationId xmlns:a16="http://schemas.microsoft.com/office/drawing/2014/main" id="{00837167-706D-4C34-B215-0EA0CF447B8A}"/>
              </a:ext>
            </a:extLst>
          </p:cNvPr>
          <p:cNvSpPr txBox="1"/>
          <p:nvPr/>
        </p:nvSpPr>
        <p:spPr>
          <a:xfrm>
            <a:off x="4871016" y="3973197"/>
            <a:ext cx="1032654" cy="73866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rPr>
              <a:t>ESCI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rPr>
              <a:t>Documents</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dirty="0">
                <a:solidFill>
                  <a:srgbClr val="000000"/>
                </a:solidFill>
              </a:rPr>
              <a:t>2005-2019</a:t>
            </a:r>
            <a:endParaRPr kumimoji="0" lang="en-US" sz="1400" b="1" i="0" u="none" strike="noStrike" kern="0" cap="none" spc="0" normalizeH="0" baseline="0" noProof="0" dirty="0">
              <a:ln>
                <a:noFill/>
              </a:ln>
              <a:solidFill>
                <a:srgbClr val="000000"/>
              </a:solidFill>
              <a:effectLst/>
              <a:uLnTx/>
              <a:uFillTx/>
            </a:endParaRPr>
          </a:p>
        </p:txBody>
      </p:sp>
      <p:sp>
        <p:nvSpPr>
          <p:cNvPr id="39" name="TextBox 38">
            <a:extLst>
              <a:ext uri="{FF2B5EF4-FFF2-40B4-BE49-F238E27FC236}">
                <a16:creationId xmlns:a16="http://schemas.microsoft.com/office/drawing/2014/main" id="{F22D11AD-492E-4D39-B29A-EB283AD9AC02}"/>
              </a:ext>
            </a:extLst>
          </p:cNvPr>
          <p:cNvSpPr txBox="1"/>
          <p:nvPr/>
        </p:nvSpPr>
        <p:spPr>
          <a:xfrm>
            <a:off x="6476503" y="2873050"/>
            <a:ext cx="1342932" cy="461665"/>
          </a:xfrm>
          <a:prstGeom prst="rect">
            <a:avLst/>
          </a:prstGeom>
          <a:noFill/>
        </p:spPr>
        <p:txBody>
          <a:bodyPr wrap="none" rtlCol="0">
            <a:spAutoFit/>
          </a:bodyPr>
          <a:lstStyle/>
          <a:p>
            <a:r>
              <a:rPr lang="en-US" sz="2400" b="1" dirty="0">
                <a:solidFill>
                  <a:schemeClr val="tx2"/>
                </a:solidFill>
              </a:rPr>
              <a:t>Hungary:</a:t>
            </a:r>
          </a:p>
        </p:txBody>
      </p:sp>
      <p:sp>
        <p:nvSpPr>
          <p:cNvPr id="40" name="TextBox 39">
            <a:extLst>
              <a:ext uri="{FF2B5EF4-FFF2-40B4-BE49-F238E27FC236}">
                <a16:creationId xmlns:a16="http://schemas.microsoft.com/office/drawing/2014/main" id="{4DFAD89A-32BA-48B5-AD6C-F1C32F74C147}"/>
              </a:ext>
            </a:extLst>
          </p:cNvPr>
          <p:cNvSpPr txBox="1"/>
          <p:nvPr/>
        </p:nvSpPr>
        <p:spPr>
          <a:xfrm>
            <a:off x="6496218" y="4835907"/>
            <a:ext cx="1368003" cy="830997"/>
          </a:xfrm>
          <a:prstGeom prst="rect">
            <a:avLst/>
          </a:prstGeom>
          <a:noFill/>
        </p:spPr>
        <p:txBody>
          <a:bodyPr wrap="none" rtlCol="0">
            <a:spAutoFit/>
          </a:bodyPr>
          <a:lstStyle/>
          <a:p>
            <a:r>
              <a:rPr lang="en-US" sz="2400" b="1" dirty="0">
                <a:solidFill>
                  <a:schemeClr val="tx2"/>
                </a:solidFill>
              </a:rPr>
              <a:t>Czech </a:t>
            </a:r>
          </a:p>
          <a:p>
            <a:r>
              <a:rPr lang="en-US" sz="2400" b="1" dirty="0">
                <a:solidFill>
                  <a:schemeClr val="tx2"/>
                </a:solidFill>
              </a:rPr>
              <a:t>Republic:</a:t>
            </a:r>
          </a:p>
        </p:txBody>
      </p:sp>
      <p:sp>
        <p:nvSpPr>
          <p:cNvPr id="41" name="Oval 40">
            <a:extLst>
              <a:ext uri="{FF2B5EF4-FFF2-40B4-BE49-F238E27FC236}">
                <a16:creationId xmlns:a16="http://schemas.microsoft.com/office/drawing/2014/main" id="{EA461C35-37EC-4EDB-A207-B2C95DEDBFD6}"/>
              </a:ext>
            </a:extLst>
          </p:cNvPr>
          <p:cNvSpPr/>
          <p:nvPr/>
        </p:nvSpPr>
        <p:spPr>
          <a:xfrm>
            <a:off x="8274814" y="5051174"/>
            <a:ext cx="993421" cy="936796"/>
          </a:xfrm>
          <a:prstGeom prst="ellipse">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42" name="TextBox 41">
            <a:extLst>
              <a:ext uri="{FF2B5EF4-FFF2-40B4-BE49-F238E27FC236}">
                <a16:creationId xmlns:a16="http://schemas.microsoft.com/office/drawing/2014/main" id="{A0E2E650-2CC0-4B79-AE38-E0230E63D507}"/>
              </a:ext>
            </a:extLst>
          </p:cNvPr>
          <p:cNvSpPr txBox="1"/>
          <p:nvPr/>
        </p:nvSpPr>
        <p:spPr>
          <a:xfrm>
            <a:off x="8493932" y="5257962"/>
            <a:ext cx="550151" cy="523220"/>
          </a:xfrm>
          <a:prstGeom prst="rect">
            <a:avLst/>
          </a:prstGeom>
          <a:noFill/>
        </p:spPr>
        <p:txBody>
          <a:bodyPr wrap="none" rtlCol="0">
            <a:spAutoFit/>
          </a:bodyPr>
          <a:lstStyle/>
          <a:p>
            <a:r>
              <a:rPr lang="en-US" sz="2800" b="1" dirty="0"/>
              <a:t>37</a:t>
            </a:r>
          </a:p>
        </p:txBody>
      </p:sp>
      <p:sp>
        <p:nvSpPr>
          <p:cNvPr id="43" name="TextBox 42">
            <a:extLst>
              <a:ext uri="{FF2B5EF4-FFF2-40B4-BE49-F238E27FC236}">
                <a16:creationId xmlns:a16="http://schemas.microsoft.com/office/drawing/2014/main" id="{2B1711D1-27B9-4A9D-8997-58D75C19D346}"/>
              </a:ext>
            </a:extLst>
          </p:cNvPr>
          <p:cNvSpPr txBox="1"/>
          <p:nvPr/>
        </p:nvSpPr>
        <p:spPr>
          <a:xfrm>
            <a:off x="8076477" y="5962648"/>
            <a:ext cx="1469569" cy="523220"/>
          </a:xfrm>
          <a:prstGeom prst="rect">
            <a:avLst/>
          </a:prstGeom>
          <a:noFill/>
        </p:spPr>
        <p:txBody>
          <a:bodyPr wrap="none" rtlCol="0">
            <a:spAutoFit/>
          </a:bodyPr>
          <a:lstStyle/>
          <a:p>
            <a:pPr algn="ctr"/>
            <a:r>
              <a:rPr lang="en-US" sz="1400" b="1" dirty="0"/>
              <a:t>Journals indexed </a:t>
            </a:r>
          </a:p>
          <a:p>
            <a:pPr algn="ctr"/>
            <a:r>
              <a:rPr lang="en-US" sz="1400" b="1" dirty="0"/>
              <a:t>in ESCI</a:t>
            </a:r>
          </a:p>
        </p:txBody>
      </p:sp>
      <p:sp>
        <p:nvSpPr>
          <p:cNvPr id="44" name="Oval 43">
            <a:extLst>
              <a:ext uri="{FF2B5EF4-FFF2-40B4-BE49-F238E27FC236}">
                <a16:creationId xmlns:a16="http://schemas.microsoft.com/office/drawing/2014/main" id="{022EEDF0-1729-4136-8FD6-B88BBA96C36E}"/>
              </a:ext>
            </a:extLst>
          </p:cNvPr>
          <p:cNvSpPr/>
          <p:nvPr/>
        </p:nvSpPr>
        <p:spPr>
          <a:xfrm>
            <a:off x="9546046" y="5051174"/>
            <a:ext cx="993421" cy="936796"/>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45" name="TextBox 44">
            <a:extLst>
              <a:ext uri="{FF2B5EF4-FFF2-40B4-BE49-F238E27FC236}">
                <a16:creationId xmlns:a16="http://schemas.microsoft.com/office/drawing/2014/main" id="{467F3F8C-0914-404A-9485-6CCCBB541FA7}"/>
              </a:ext>
            </a:extLst>
          </p:cNvPr>
          <p:cNvSpPr txBox="1"/>
          <p:nvPr/>
        </p:nvSpPr>
        <p:spPr>
          <a:xfrm>
            <a:off x="9505041" y="5257108"/>
            <a:ext cx="1098378" cy="523220"/>
          </a:xfrm>
          <a:prstGeom prst="rect">
            <a:avLst/>
          </a:prstGeom>
          <a:noFill/>
        </p:spPr>
        <p:txBody>
          <a:bodyPr wrap="none" rtlCol="0">
            <a:spAutoFit/>
          </a:bodyPr>
          <a:lstStyle/>
          <a:p>
            <a:r>
              <a:rPr lang="en-US" sz="2800" b="1" dirty="0"/>
              <a:t>13109</a:t>
            </a:r>
          </a:p>
        </p:txBody>
      </p:sp>
      <p:sp>
        <p:nvSpPr>
          <p:cNvPr id="46" name="TextBox 45">
            <a:extLst>
              <a:ext uri="{FF2B5EF4-FFF2-40B4-BE49-F238E27FC236}">
                <a16:creationId xmlns:a16="http://schemas.microsoft.com/office/drawing/2014/main" id="{636D74C0-E903-4BD6-87C4-A28E703495D7}"/>
              </a:ext>
            </a:extLst>
          </p:cNvPr>
          <p:cNvSpPr txBox="1"/>
          <p:nvPr/>
        </p:nvSpPr>
        <p:spPr>
          <a:xfrm>
            <a:off x="8084876" y="5985338"/>
            <a:ext cx="1469569" cy="52322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rPr>
              <a:t>Journals indexed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rPr>
              <a:t>in ESCI</a:t>
            </a:r>
          </a:p>
        </p:txBody>
      </p:sp>
      <p:sp>
        <p:nvSpPr>
          <p:cNvPr id="47" name="TextBox 46">
            <a:extLst>
              <a:ext uri="{FF2B5EF4-FFF2-40B4-BE49-F238E27FC236}">
                <a16:creationId xmlns:a16="http://schemas.microsoft.com/office/drawing/2014/main" id="{50EA9A81-6333-41DB-811D-8F686E9C628B}"/>
              </a:ext>
            </a:extLst>
          </p:cNvPr>
          <p:cNvSpPr txBox="1"/>
          <p:nvPr/>
        </p:nvSpPr>
        <p:spPr>
          <a:xfrm>
            <a:off x="9546049" y="5987970"/>
            <a:ext cx="1032654" cy="73866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rPr>
              <a:t>ESCI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rPr>
              <a:t>Documents</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dirty="0">
                <a:solidFill>
                  <a:srgbClr val="000000"/>
                </a:solidFill>
              </a:rPr>
              <a:t>2005-2019</a:t>
            </a:r>
            <a:endParaRPr kumimoji="0" lang="en-US" sz="1400" b="1" i="0" u="none" strike="noStrike" kern="0" cap="none" spc="0" normalizeH="0" baseline="0" noProof="0" dirty="0">
              <a:ln>
                <a:noFill/>
              </a:ln>
              <a:solidFill>
                <a:srgbClr val="000000"/>
              </a:solidFill>
              <a:effectLst/>
              <a:uLnTx/>
              <a:uFillTx/>
            </a:endParaRPr>
          </a:p>
        </p:txBody>
      </p:sp>
      <p:sp>
        <p:nvSpPr>
          <p:cNvPr id="48" name="Oval 47">
            <a:extLst>
              <a:ext uri="{FF2B5EF4-FFF2-40B4-BE49-F238E27FC236}">
                <a16:creationId xmlns:a16="http://schemas.microsoft.com/office/drawing/2014/main" id="{D780FA53-3207-43AA-8444-C2C538AC0C7C}"/>
              </a:ext>
            </a:extLst>
          </p:cNvPr>
          <p:cNvSpPr/>
          <p:nvPr/>
        </p:nvSpPr>
        <p:spPr>
          <a:xfrm>
            <a:off x="8271862" y="3041395"/>
            <a:ext cx="993421" cy="936796"/>
          </a:xfrm>
          <a:prstGeom prst="ellipse">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49" name="TextBox 48">
            <a:extLst>
              <a:ext uri="{FF2B5EF4-FFF2-40B4-BE49-F238E27FC236}">
                <a16:creationId xmlns:a16="http://schemas.microsoft.com/office/drawing/2014/main" id="{C0AEAE5E-A5A2-462F-936E-5EE1CC898A85}"/>
              </a:ext>
            </a:extLst>
          </p:cNvPr>
          <p:cNvSpPr txBox="1"/>
          <p:nvPr/>
        </p:nvSpPr>
        <p:spPr>
          <a:xfrm>
            <a:off x="8493496" y="3237947"/>
            <a:ext cx="550151" cy="523220"/>
          </a:xfrm>
          <a:prstGeom prst="rect">
            <a:avLst/>
          </a:prstGeom>
          <a:noFill/>
        </p:spPr>
        <p:txBody>
          <a:bodyPr wrap="none" rtlCol="0">
            <a:spAutoFit/>
          </a:bodyPr>
          <a:lstStyle/>
          <a:p>
            <a:r>
              <a:rPr lang="en-US" sz="2800" b="1" dirty="0"/>
              <a:t>17</a:t>
            </a:r>
          </a:p>
        </p:txBody>
      </p:sp>
      <p:sp>
        <p:nvSpPr>
          <p:cNvPr id="50" name="TextBox 49">
            <a:extLst>
              <a:ext uri="{FF2B5EF4-FFF2-40B4-BE49-F238E27FC236}">
                <a16:creationId xmlns:a16="http://schemas.microsoft.com/office/drawing/2014/main" id="{46E24966-984A-49A3-8D7F-8E4208136268}"/>
              </a:ext>
            </a:extLst>
          </p:cNvPr>
          <p:cNvSpPr txBox="1"/>
          <p:nvPr/>
        </p:nvSpPr>
        <p:spPr>
          <a:xfrm>
            <a:off x="8073525" y="3952869"/>
            <a:ext cx="1469569" cy="523220"/>
          </a:xfrm>
          <a:prstGeom prst="rect">
            <a:avLst/>
          </a:prstGeom>
          <a:noFill/>
        </p:spPr>
        <p:txBody>
          <a:bodyPr wrap="none" rtlCol="0">
            <a:spAutoFit/>
          </a:bodyPr>
          <a:lstStyle/>
          <a:p>
            <a:pPr algn="ctr"/>
            <a:r>
              <a:rPr lang="en-US" sz="1400" b="1" dirty="0"/>
              <a:t>Journals indexed </a:t>
            </a:r>
          </a:p>
          <a:p>
            <a:pPr algn="ctr"/>
            <a:r>
              <a:rPr lang="en-US" sz="1400" b="1" dirty="0"/>
              <a:t>in ESCI</a:t>
            </a:r>
          </a:p>
        </p:txBody>
      </p:sp>
      <p:sp>
        <p:nvSpPr>
          <p:cNvPr id="51" name="Oval 50">
            <a:extLst>
              <a:ext uri="{FF2B5EF4-FFF2-40B4-BE49-F238E27FC236}">
                <a16:creationId xmlns:a16="http://schemas.microsoft.com/office/drawing/2014/main" id="{A64E3B58-20C7-4558-B3D8-0806D1E33D95}"/>
              </a:ext>
            </a:extLst>
          </p:cNvPr>
          <p:cNvSpPr/>
          <p:nvPr/>
        </p:nvSpPr>
        <p:spPr>
          <a:xfrm>
            <a:off x="9543094" y="3041395"/>
            <a:ext cx="993421" cy="936796"/>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52" name="TextBox 51">
            <a:extLst>
              <a:ext uri="{FF2B5EF4-FFF2-40B4-BE49-F238E27FC236}">
                <a16:creationId xmlns:a16="http://schemas.microsoft.com/office/drawing/2014/main" id="{04D6A4FA-18FB-4C6C-9A70-4ADAAE53CC08}"/>
              </a:ext>
            </a:extLst>
          </p:cNvPr>
          <p:cNvSpPr txBox="1"/>
          <p:nvPr/>
        </p:nvSpPr>
        <p:spPr>
          <a:xfrm>
            <a:off x="9584566" y="3247329"/>
            <a:ext cx="915635" cy="523220"/>
          </a:xfrm>
          <a:prstGeom prst="rect">
            <a:avLst/>
          </a:prstGeom>
          <a:noFill/>
        </p:spPr>
        <p:txBody>
          <a:bodyPr wrap="none" rtlCol="0">
            <a:spAutoFit/>
          </a:bodyPr>
          <a:lstStyle/>
          <a:p>
            <a:r>
              <a:rPr lang="en-US" sz="2800" b="1" dirty="0"/>
              <a:t>7285</a:t>
            </a:r>
          </a:p>
        </p:txBody>
      </p:sp>
      <p:sp>
        <p:nvSpPr>
          <p:cNvPr id="53" name="TextBox 52">
            <a:extLst>
              <a:ext uri="{FF2B5EF4-FFF2-40B4-BE49-F238E27FC236}">
                <a16:creationId xmlns:a16="http://schemas.microsoft.com/office/drawing/2014/main" id="{524F0023-B30C-49D2-A0A4-091A7660F65F}"/>
              </a:ext>
            </a:extLst>
          </p:cNvPr>
          <p:cNvSpPr txBox="1"/>
          <p:nvPr/>
        </p:nvSpPr>
        <p:spPr>
          <a:xfrm>
            <a:off x="8081924" y="3975559"/>
            <a:ext cx="1469569" cy="52322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rPr>
              <a:t>Journals indexed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rPr>
              <a:t>in ESCI</a:t>
            </a:r>
          </a:p>
        </p:txBody>
      </p:sp>
      <p:sp>
        <p:nvSpPr>
          <p:cNvPr id="54" name="TextBox 53">
            <a:extLst>
              <a:ext uri="{FF2B5EF4-FFF2-40B4-BE49-F238E27FC236}">
                <a16:creationId xmlns:a16="http://schemas.microsoft.com/office/drawing/2014/main" id="{3476C180-6FE2-4838-A53F-0158DDB50F59}"/>
              </a:ext>
            </a:extLst>
          </p:cNvPr>
          <p:cNvSpPr txBox="1"/>
          <p:nvPr/>
        </p:nvSpPr>
        <p:spPr>
          <a:xfrm>
            <a:off x="9537903" y="3943359"/>
            <a:ext cx="1032654" cy="73866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rPr>
              <a:t>ESCI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rPr>
              <a:t>Documents</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dirty="0">
                <a:solidFill>
                  <a:srgbClr val="000000"/>
                </a:solidFill>
              </a:rPr>
              <a:t>2005-2019</a:t>
            </a:r>
            <a:endParaRPr kumimoji="0" lang="en-US" sz="1400" b="1" i="0" u="none" strike="noStrike" kern="0" cap="none" spc="0" normalizeH="0" baseline="0" noProof="0" dirty="0">
              <a:ln>
                <a:noFill/>
              </a:ln>
              <a:solidFill>
                <a:srgbClr val="000000"/>
              </a:solidFill>
              <a:effectLst/>
              <a:uLnTx/>
              <a:uFillTx/>
            </a:endParaRPr>
          </a:p>
        </p:txBody>
      </p:sp>
      <p:grpSp>
        <p:nvGrpSpPr>
          <p:cNvPr id="55" name="Group 54">
            <a:extLst>
              <a:ext uri="{FF2B5EF4-FFF2-40B4-BE49-F238E27FC236}">
                <a16:creationId xmlns:a16="http://schemas.microsoft.com/office/drawing/2014/main" id="{917F7A72-FE6A-4B4A-8B0E-EDEE8B8BDD62}"/>
              </a:ext>
            </a:extLst>
          </p:cNvPr>
          <p:cNvGrpSpPr/>
          <p:nvPr/>
        </p:nvGrpSpPr>
        <p:grpSpPr>
          <a:xfrm>
            <a:off x="6783616" y="1012053"/>
            <a:ext cx="1122422" cy="1425184"/>
            <a:chOff x="6835321" y="1515120"/>
            <a:chExt cx="1122422" cy="1425184"/>
          </a:xfrm>
        </p:grpSpPr>
        <p:sp>
          <p:nvSpPr>
            <p:cNvPr id="56" name="Oval 55">
              <a:extLst>
                <a:ext uri="{FF2B5EF4-FFF2-40B4-BE49-F238E27FC236}">
                  <a16:creationId xmlns:a16="http://schemas.microsoft.com/office/drawing/2014/main" id="{87195CEA-EA70-4A2A-A8FA-BB8502D6C39A}"/>
                </a:ext>
              </a:extLst>
            </p:cNvPr>
            <p:cNvSpPr/>
            <p:nvPr/>
          </p:nvSpPr>
          <p:spPr>
            <a:xfrm>
              <a:off x="6885393" y="1515120"/>
              <a:ext cx="993421" cy="936796"/>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57" name="TextBox 56">
              <a:extLst>
                <a:ext uri="{FF2B5EF4-FFF2-40B4-BE49-F238E27FC236}">
                  <a16:creationId xmlns:a16="http://schemas.microsoft.com/office/drawing/2014/main" id="{FAF161A1-4689-42FB-9B4E-D9AA863B62FD}"/>
                </a:ext>
              </a:extLst>
            </p:cNvPr>
            <p:cNvSpPr txBox="1"/>
            <p:nvPr/>
          </p:nvSpPr>
          <p:spPr>
            <a:xfrm>
              <a:off x="6835321" y="2417084"/>
              <a:ext cx="1122422" cy="52322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rPr>
                <a:t>Open Access</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dirty="0">
                  <a:solidFill>
                    <a:srgbClr val="000000"/>
                  </a:solidFill>
                </a:rPr>
                <a:t>Documents</a:t>
              </a:r>
              <a:endParaRPr kumimoji="0" lang="en-US" sz="1400" b="1" i="0" u="none" strike="noStrike" kern="0" cap="none" spc="0" normalizeH="0" baseline="0" noProof="0" dirty="0">
                <a:ln>
                  <a:noFill/>
                </a:ln>
                <a:solidFill>
                  <a:srgbClr val="000000"/>
                </a:solidFill>
                <a:effectLst/>
                <a:uLnTx/>
                <a:uFillTx/>
              </a:endParaRPr>
            </a:p>
          </p:txBody>
        </p:sp>
        <p:sp>
          <p:nvSpPr>
            <p:cNvPr id="58" name="TextBox 57">
              <a:extLst>
                <a:ext uri="{FF2B5EF4-FFF2-40B4-BE49-F238E27FC236}">
                  <a16:creationId xmlns:a16="http://schemas.microsoft.com/office/drawing/2014/main" id="{65A801DE-9721-4AB8-BAA0-C5EBD756BA4F}"/>
                </a:ext>
              </a:extLst>
            </p:cNvPr>
            <p:cNvSpPr txBox="1"/>
            <p:nvPr/>
          </p:nvSpPr>
          <p:spPr>
            <a:xfrm>
              <a:off x="6990811" y="1721908"/>
              <a:ext cx="811441" cy="523220"/>
            </a:xfrm>
            <a:prstGeom prst="rect">
              <a:avLst/>
            </a:prstGeom>
            <a:noFill/>
          </p:spPr>
          <p:txBody>
            <a:bodyPr wrap="none" rtlCol="0">
              <a:spAutoFit/>
            </a:bodyPr>
            <a:lstStyle/>
            <a:p>
              <a:r>
                <a:rPr lang="en-US" sz="2800" b="1" dirty="0"/>
                <a:t>40%</a:t>
              </a:r>
            </a:p>
          </p:txBody>
        </p:sp>
      </p:grpSp>
      <p:grpSp>
        <p:nvGrpSpPr>
          <p:cNvPr id="59" name="Group 58">
            <a:extLst>
              <a:ext uri="{FF2B5EF4-FFF2-40B4-BE49-F238E27FC236}">
                <a16:creationId xmlns:a16="http://schemas.microsoft.com/office/drawing/2014/main" id="{9AC27FB4-93CE-4F9F-9E8E-F2F1DBB181BB}"/>
              </a:ext>
            </a:extLst>
          </p:cNvPr>
          <p:cNvGrpSpPr/>
          <p:nvPr/>
        </p:nvGrpSpPr>
        <p:grpSpPr>
          <a:xfrm>
            <a:off x="4644377" y="1012804"/>
            <a:ext cx="1032654" cy="1640628"/>
            <a:chOff x="3782689" y="1503835"/>
            <a:chExt cx="1032654" cy="1640628"/>
          </a:xfrm>
        </p:grpSpPr>
        <p:sp>
          <p:nvSpPr>
            <p:cNvPr id="60" name="Oval 59">
              <a:extLst>
                <a:ext uri="{FF2B5EF4-FFF2-40B4-BE49-F238E27FC236}">
                  <a16:creationId xmlns:a16="http://schemas.microsoft.com/office/drawing/2014/main" id="{6F19EFC5-4B0D-4E72-B1BE-F32A431A89E6}"/>
                </a:ext>
              </a:extLst>
            </p:cNvPr>
            <p:cNvSpPr/>
            <p:nvPr/>
          </p:nvSpPr>
          <p:spPr>
            <a:xfrm>
              <a:off x="3787880" y="1503835"/>
              <a:ext cx="993421" cy="936796"/>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61" name="TextBox 60">
              <a:extLst>
                <a:ext uri="{FF2B5EF4-FFF2-40B4-BE49-F238E27FC236}">
                  <a16:creationId xmlns:a16="http://schemas.microsoft.com/office/drawing/2014/main" id="{62FF9927-247F-46AC-B89C-B4CD5F8FBA4C}"/>
                </a:ext>
              </a:extLst>
            </p:cNvPr>
            <p:cNvSpPr txBox="1"/>
            <p:nvPr/>
          </p:nvSpPr>
          <p:spPr>
            <a:xfrm>
              <a:off x="3954922" y="1709769"/>
              <a:ext cx="681597" cy="523220"/>
            </a:xfrm>
            <a:prstGeom prst="rect">
              <a:avLst/>
            </a:prstGeom>
            <a:noFill/>
          </p:spPr>
          <p:txBody>
            <a:bodyPr wrap="none" rtlCol="0">
              <a:spAutoFit/>
            </a:bodyPr>
            <a:lstStyle/>
            <a:p>
              <a:r>
                <a:rPr lang="en-US" sz="2800" b="1" dirty="0"/>
                <a:t>3M</a:t>
              </a:r>
            </a:p>
          </p:txBody>
        </p:sp>
        <p:sp>
          <p:nvSpPr>
            <p:cNvPr id="62" name="TextBox 61">
              <a:extLst>
                <a:ext uri="{FF2B5EF4-FFF2-40B4-BE49-F238E27FC236}">
                  <a16:creationId xmlns:a16="http://schemas.microsoft.com/office/drawing/2014/main" id="{9C4F5084-3570-4E12-9FC0-F1B0CAA69DA6}"/>
                </a:ext>
              </a:extLst>
            </p:cNvPr>
            <p:cNvSpPr txBox="1"/>
            <p:nvPr/>
          </p:nvSpPr>
          <p:spPr>
            <a:xfrm>
              <a:off x="3782689" y="2405799"/>
              <a:ext cx="1032654" cy="73866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rPr>
                <a:t>ESCI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rPr>
                <a:t>Documents</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dirty="0">
                  <a:solidFill>
                    <a:srgbClr val="000000"/>
                  </a:solidFill>
                </a:rPr>
                <a:t>2005-2019</a:t>
              </a:r>
              <a:endParaRPr kumimoji="0" lang="en-US" sz="1400" b="1" i="0" u="none" strike="noStrike" kern="0" cap="none" spc="0" normalizeH="0" baseline="0" noProof="0" dirty="0">
                <a:ln>
                  <a:noFill/>
                </a:ln>
                <a:solidFill>
                  <a:srgbClr val="000000"/>
                </a:solidFill>
                <a:effectLst/>
                <a:uLnTx/>
                <a:uFillTx/>
              </a:endParaRPr>
            </a:p>
          </p:txBody>
        </p:sp>
      </p:grpSp>
      <p:grpSp>
        <p:nvGrpSpPr>
          <p:cNvPr id="63" name="Group 62">
            <a:extLst>
              <a:ext uri="{FF2B5EF4-FFF2-40B4-BE49-F238E27FC236}">
                <a16:creationId xmlns:a16="http://schemas.microsoft.com/office/drawing/2014/main" id="{3018EF24-A15B-4072-8054-29D76A65421D}"/>
              </a:ext>
            </a:extLst>
          </p:cNvPr>
          <p:cNvGrpSpPr/>
          <p:nvPr/>
        </p:nvGrpSpPr>
        <p:grpSpPr>
          <a:xfrm>
            <a:off x="2160061" y="1038760"/>
            <a:ext cx="1469569" cy="1457384"/>
            <a:chOff x="2170131" y="1708592"/>
            <a:chExt cx="1469569" cy="1457384"/>
          </a:xfrm>
        </p:grpSpPr>
        <p:sp>
          <p:nvSpPr>
            <p:cNvPr id="64" name="Oval 63">
              <a:extLst>
                <a:ext uri="{FF2B5EF4-FFF2-40B4-BE49-F238E27FC236}">
                  <a16:creationId xmlns:a16="http://schemas.microsoft.com/office/drawing/2014/main" id="{ACFC35B3-4926-4BD6-B8CD-4DA468B9FF0E}"/>
                </a:ext>
              </a:extLst>
            </p:cNvPr>
            <p:cNvSpPr/>
            <p:nvPr/>
          </p:nvSpPr>
          <p:spPr>
            <a:xfrm>
              <a:off x="2360069" y="1708592"/>
              <a:ext cx="993421" cy="936796"/>
            </a:xfrm>
            <a:prstGeom prst="ellipse">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65" name="TextBox 64">
              <a:extLst>
                <a:ext uri="{FF2B5EF4-FFF2-40B4-BE49-F238E27FC236}">
                  <a16:creationId xmlns:a16="http://schemas.microsoft.com/office/drawing/2014/main" id="{68AF1AA8-167E-4A48-8B15-A05686B1859F}"/>
                </a:ext>
              </a:extLst>
            </p:cNvPr>
            <p:cNvSpPr txBox="1"/>
            <p:nvPr/>
          </p:nvSpPr>
          <p:spPr>
            <a:xfrm>
              <a:off x="2170131" y="2642756"/>
              <a:ext cx="1469569" cy="52322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rPr>
                <a:t>Journals indexed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rPr>
                <a:t>in ESCI</a:t>
              </a:r>
            </a:p>
          </p:txBody>
        </p:sp>
        <p:sp>
          <p:nvSpPr>
            <p:cNvPr id="66" name="TextBox 65">
              <a:extLst>
                <a:ext uri="{FF2B5EF4-FFF2-40B4-BE49-F238E27FC236}">
                  <a16:creationId xmlns:a16="http://schemas.microsoft.com/office/drawing/2014/main" id="{C4C66BB0-8506-4807-B215-1F60A5F4DDA5}"/>
                </a:ext>
              </a:extLst>
            </p:cNvPr>
            <p:cNvSpPr txBox="1"/>
            <p:nvPr/>
          </p:nvSpPr>
          <p:spPr>
            <a:xfrm>
              <a:off x="2394796" y="1907546"/>
              <a:ext cx="915635" cy="523220"/>
            </a:xfrm>
            <a:prstGeom prst="rect">
              <a:avLst/>
            </a:prstGeom>
            <a:noFill/>
          </p:spPr>
          <p:txBody>
            <a:bodyPr wrap="none" rtlCol="0">
              <a:spAutoFit/>
            </a:bodyPr>
            <a:lstStyle/>
            <a:p>
              <a:r>
                <a:rPr lang="en-US" sz="2800" b="1" dirty="0"/>
                <a:t>7718</a:t>
              </a:r>
            </a:p>
          </p:txBody>
        </p:sp>
      </p:grpSp>
      <p:grpSp>
        <p:nvGrpSpPr>
          <p:cNvPr id="67" name="Group 66">
            <a:extLst>
              <a:ext uri="{FF2B5EF4-FFF2-40B4-BE49-F238E27FC236}">
                <a16:creationId xmlns:a16="http://schemas.microsoft.com/office/drawing/2014/main" id="{00A0DC44-EE85-4E23-88B1-DB01DFCF3664}"/>
              </a:ext>
            </a:extLst>
          </p:cNvPr>
          <p:cNvGrpSpPr/>
          <p:nvPr/>
        </p:nvGrpSpPr>
        <p:grpSpPr>
          <a:xfrm>
            <a:off x="8842008" y="1011054"/>
            <a:ext cx="1303562" cy="1425184"/>
            <a:chOff x="3647239" y="1503835"/>
            <a:chExt cx="1303562" cy="1425184"/>
          </a:xfrm>
        </p:grpSpPr>
        <p:sp>
          <p:nvSpPr>
            <p:cNvPr id="68" name="Oval 67">
              <a:extLst>
                <a:ext uri="{FF2B5EF4-FFF2-40B4-BE49-F238E27FC236}">
                  <a16:creationId xmlns:a16="http://schemas.microsoft.com/office/drawing/2014/main" id="{45D2EFD4-F203-4623-8CC3-FA5A54B7B345}"/>
                </a:ext>
              </a:extLst>
            </p:cNvPr>
            <p:cNvSpPr/>
            <p:nvPr/>
          </p:nvSpPr>
          <p:spPr>
            <a:xfrm>
              <a:off x="3787880" y="1503835"/>
              <a:ext cx="993421" cy="936796"/>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69" name="TextBox 68">
              <a:extLst>
                <a:ext uri="{FF2B5EF4-FFF2-40B4-BE49-F238E27FC236}">
                  <a16:creationId xmlns:a16="http://schemas.microsoft.com/office/drawing/2014/main" id="{AFCA420C-7A1A-4E72-A697-C4ED720D511B}"/>
                </a:ext>
              </a:extLst>
            </p:cNvPr>
            <p:cNvSpPr txBox="1"/>
            <p:nvPr/>
          </p:nvSpPr>
          <p:spPr>
            <a:xfrm>
              <a:off x="3873034" y="1709769"/>
              <a:ext cx="811441" cy="523220"/>
            </a:xfrm>
            <a:prstGeom prst="rect">
              <a:avLst/>
            </a:prstGeom>
            <a:noFill/>
          </p:spPr>
          <p:txBody>
            <a:bodyPr wrap="none" rtlCol="0">
              <a:spAutoFit/>
            </a:bodyPr>
            <a:lstStyle/>
            <a:p>
              <a:r>
                <a:rPr lang="en-US" sz="2800" b="1" dirty="0"/>
                <a:t>47%</a:t>
              </a:r>
            </a:p>
          </p:txBody>
        </p:sp>
        <p:sp>
          <p:nvSpPr>
            <p:cNvPr id="70" name="TextBox 69">
              <a:extLst>
                <a:ext uri="{FF2B5EF4-FFF2-40B4-BE49-F238E27FC236}">
                  <a16:creationId xmlns:a16="http://schemas.microsoft.com/office/drawing/2014/main" id="{162DDE99-9D36-4DD1-B096-BE097E2AC57D}"/>
                </a:ext>
              </a:extLst>
            </p:cNvPr>
            <p:cNvSpPr txBox="1"/>
            <p:nvPr/>
          </p:nvSpPr>
          <p:spPr>
            <a:xfrm>
              <a:off x="3647239" y="2405799"/>
              <a:ext cx="1303562" cy="52322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rPr>
                <a:t>% of European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rPr>
                <a:t>Journals</a:t>
              </a:r>
            </a:p>
          </p:txBody>
        </p:sp>
      </p:grpSp>
      <p:sp>
        <p:nvSpPr>
          <p:cNvPr id="71" name="Rectangle 70">
            <a:extLst>
              <a:ext uri="{FF2B5EF4-FFF2-40B4-BE49-F238E27FC236}">
                <a16:creationId xmlns:a16="http://schemas.microsoft.com/office/drawing/2014/main" id="{CC646D1C-16F9-49F8-9CB3-89644F346327}"/>
              </a:ext>
            </a:extLst>
          </p:cNvPr>
          <p:cNvSpPr/>
          <p:nvPr/>
        </p:nvSpPr>
        <p:spPr>
          <a:xfrm>
            <a:off x="1789908" y="2873050"/>
            <a:ext cx="4544705" cy="18388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2554F2DF-3A04-469F-8A6D-3B32BD8C9144}"/>
              </a:ext>
            </a:extLst>
          </p:cNvPr>
          <p:cNvSpPr/>
          <p:nvPr/>
        </p:nvSpPr>
        <p:spPr>
          <a:xfrm>
            <a:off x="6496218" y="2873050"/>
            <a:ext cx="4544705" cy="18388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FF76AAF7-9472-45C8-BD19-2789BD0350D8}"/>
              </a:ext>
            </a:extLst>
          </p:cNvPr>
          <p:cNvSpPr/>
          <p:nvPr/>
        </p:nvSpPr>
        <p:spPr>
          <a:xfrm>
            <a:off x="6496218" y="4877243"/>
            <a:ext cx="4544705" cy="18388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8517CD3A-7134-4CBB-A5A1-803857B4BC6E}"/>
              </a:ext>
            </a:extLst>
          </p:cNvPr>
          <p:cNvSpPr/>
          <p:nvPr/>
        </p:nvSpPr>
        <p:spPr>
          <a:xfrm>
            <a:off x="1788638" y="4877243"/>
            <a:ext cx="4544705" cy="18388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061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500"/>
                                        <p:tgtEl>
                                          <p:spTgt spid="3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500"/>
                                        <p:tgtEl>
                                          <p:spTgt spid="4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fade">
                                      <p:cBhvr>
                                        <p:cTn id="61" dur="500"/>
                                        <p:tgtEl>
                                          <p:spTgt spid="4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500"/>
                                        <p:tgtEl>
                                          <p:spTgt spid="4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500"/>
                                        <p:tgtEl>
                                          <p:spTgt spid="4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fade">
                                      <p:cBhvr>
                                        <p:cTn id="70" dur="500"/>
                                        <p:tgtEl>
                                          <p:spTgt spid="4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500"/>
                                        <p:tgtEl>
                                          <p:spTgt spid="4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500"/>
                                        <p:tgtEl>
                                          <p:spTgt spid="4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fade">
                                      <p:cBhvr>
                                        <p:cTn id="79" dur="500"/>
                                        <p:tgtEl>
                                          <p:spTgt spid="4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8"/>
                                        </p:tgtEl>
                                        <p:attrNameLst>
                                          <p:attrName>style.visibility</p:attrName>
                                        </p:attrNameLst>
                                      </p:cBhvr>
                                      <p:to>
                                        <p:strVal val="visible"/>
                                      </p:to>
                                    </p:set>
                                    <p:animEffect transition="in" filter="fade">
                                      <p:cBhvr>
                                        <p:cTn id="82" dur="500"/>
                                        <p:tgtEl>
                                          <p:spTgt spid="4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fade">
                                      <p:cBhvr>
                                        <p:cTn id="85" dur="500"/>
                                        <p:tgtEl>
                                          <p:spTgt spid="49"/>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fade">
                                      <p:cBhvr>
                                        <p:cTn id="88" dur="500"/>
                                        <p:tgtEl>
                                          <p:spTgt spid="50"/>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51"/>
                                        </p:tgtEl>
                                        <p:attrNameLst>
                                          <p:attrName>style.visibility</p:attrName>
                                        </p:attrNameLst>
                                      </p:cBhvr>
                                      <p:to>
                                        <p:strVal val="visible"/>
                                      </p:to>
                                    </p:set>
                                    <p:animEffect transition="in" filter="fade">
                                      <p:cBhvr>
                                        <p:cTn id="91" dur="500"/>
                                        <p:tgtEl>
                                          <p:spTgt spid="51"/>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2"/>
                                        </p:tgtEl>
                                        <p:attrNameLst>
                                          <p:attrName>style.visibility</p:attrName>
                                        </p:attrNameLst>
                                      </p:cBhvr>
                                      <p:to>
                                        <p:strVal val="visible"/>
                                      </p:to>
                                    </p:set>
                                    <p:animEffect transition="in" filter="fade">
                                      <p:cBhvr>
                                        <p:cTn id="94" dur="500"/>
                                        <p:tgtEl>
                                          <p:spTgt spid="52"/>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53"/>
                                        </p:tgtEl>
                                        <p:attrNameLst>
                                          <p:attrName>style.visibility</p:attrName>
                                        </p:attrNameLst>
                                      </p:cBhvr>
                                      <p:to>
                                        <p:strVal val="visible"/>
                                      </p:to>
                                    </p:set>
                                    <p:animEffect transition="in" filter="fade">
                                      <p:cBhvr>
                                        <p:cTn id="97" dur="500"/>
                                        <p:tgtEl>
                                          <p:spTgt spid="53"/>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54"/>
                                        </p:tgtEl>
                                        <p:attrNameLst>
                                          <p:attrName>style.visibility</p:attrName>
                                        </p:attrNameLst>
                                      </p:cBhvr>
                                      <p:to>
                                        <p:strVal val="visible"/>
                                      </p:to>
                                    </p:set>
                                    <p:animEffect transition="in" filter="fade">
                                      <p:cBhvr>
                                        <p:cTn id="100" dur="500"/>
                                        <p:tgtEl>
                                          <p:spTgt spid="54"/>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Effect transition="in" filter="fade">
                                      <p:cBhvr>
                                        <p:cTn id="103" dur="500"/>
                                        <p:tgtEl>
                                          <p:spTgt spid="71"/>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72"/>
                                        </p:tgtEl>
                                        <p:attrNameLst>
                                          <p:attrName>style.visibility</p:attrName>
                                        </p:attrNameLst>
                                      </p:cBhvr>
                                      <p:to>
                                        <p:strVal val="visible"/>
                                      </p:to>
                                    </p:set>
                                    <p:animEffect transition="in" filter="fade">
                                      <p:cBhvr>
                                        <p:cTn id="106" dur="500"/>
                                        <p:tgtEl>
                                          <p:spTgt spid="72"/>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73"/>
                                        </p:tgtEl>
                                        <p:attrNameLst>
                                          <p:attrName>style.visibility</p:attrName>
                                        </p:attrNameLst>
                                      </p:cBhvr>
                                      <p:to>
                                        <p:strVal val="visible"/>
                                      </p:to>
                                    </p:set>
                                    <p:animEffect transition="in" filter="fade">
                                      <p:cBhvr>
                                        <p:cTn id="109" dur="500"/>
                                        <p:tgtEl>
                                          <p:spTgt spid="73"/>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74"/>
                                        </p:tgtEl>
                                        <p:attrNameLst>
                                          <p:attrName>style.visibility</p:attrName>
                                        </p:attrNameLst>
                                      </p:cBhvr>
                                      <p:to>
                                        <p:strVal val="visible"/>
                                      </p:to>
                                    </p:set>
                                    <p:animEffect transition="in" filter="fade">
                                      <p:cBhvr>
                                        <p:cTn id="11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P spid="15" grpId="0"/>
      <p:bldP spid="16" grpId="0"/>
      <p:bldP spid="17" grpId="0" animBg="1"/>
      <p:bldP spid="18" grpId="0"/>
      <p:bldP spid="20" grpId="0"/>
      <p:bldP spid="21" grpId="0"/>
      <p:bldP spid="22" grpId="0" animBg="1"/>
      <p:bldP spid="23" grpId="0"/>
      <p:bldP spid="24" grpId="0"/>
      <p:bldP spid="25" grpId="0" animBg="1"/>
      <p:bldP spid="26" grpId="0"/>
      <p:bldP spid="27" grpId="0"/>
      <p:bldP spid="28" grpId="0"/>
      <p:bldP spid="39" grpId="0"/>
      <p:bldP spid="40" grpId="0"/>
      <p:bldP spid="41" grpId="0" animBg="1"/>
      <p:bldP spid="42" grpId="0"/>
      <p:bldP spid="43" grpId="0"/>
      <p:bldP spid="44" grpId="0" animBg="1"/>
      <p:bldP spid="45" grpId="0"/>
      <p:bldP spid="46" grpId="0"/>
      <p:bldP spid="47" grpId="0"/>
      <p:bldP spid="48" grpId="0" animBg="1"/>
      <p:bldP spid="49" grpId="0"/>
      <p:bldP spid="50" grpId="0"/>
      <p:bldP spid="51" grpId="0" animBg="1"/>
      <p:bldP spid="52" grpId="0"/>
      <p:bldP spid="53" grpId="0"/>
      <p:bldP spid="54" grpId="0"/>
      <p:bldP spid="71" grpId="0" animBg="1"/>
      <p:bldP spid="72" grpId="0" animBg="1"/>
      <p:bldP spid="73" grpId="0" animBg="1"/>
      <p:bldP spid="7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10FD1B-A2BA-480D-A67D-578267CE4C75}"/>
              </a:ext>
            </a:extLst>
          </p:cNvPr>
          <p:cNvSpPr>
            <a:spLocks noGrp="1"/>
          </p:cNvSpPr>
          <p:nvPr>
            <p:ph type="title"/>
          </p:nvPr>
        </p:nvSpPr>
        <p:spPr>
          <a:xfrm>
            <a:off x="379937" y="349368"/>
            <a:ext cx="8516413" cy="395878"/>
          </a:xfrm>
        </p:spPr>
        <p:txBody>
          <a:bodyPr/>
          <a:lstStyle/>
          <a:p>
            <a:r>
              <a:rPr lang="en-US" dirty="0"/>
              <a:t>The “ESCI Effect”</a:t>
            </a:r>
          </a:p>
        </p:txBody>
      </p:sp>
      <p:sp>
        <p:nvSpPr>
          <p:cNvPr id="4" name="Text Placeholder 3">
            <a:extLst>
              <a:ext uri="{FF2B5EF4-FFF2-40B4-BE49-F238E27FC236}">
                <a16:creationId xmlns:a16="http://schemas.microsoft.com/office/drawing/2014/main" id="{BF45F06A-A3B1-41EA-98A4-B5AA205753C7}"/>
              </a:ext>
            </a:extLst>
          </p:cNvPr>
          <p:cNvSpPr>
            <a:spLocks noGrp="1"/>
          </p:cNvSpPr>
          <p:nvPr>
            <p:ph type="body" sz="quarter" idx="15"/>
          </p:nvPr>
        </p:nvSpPr>
        <p:spPr>
          <a:xfrm>
            <a:off x="378963" y="719695"/>
            <a:ext cx="3674422" cy="373420"/>
          </a:xfrm>
        </p:spPr>
        <p:txBody>
          <a:bodyPr/>
          <a:lstStyle/>
          <a:p>
            <a:r>
              <a:rPr lang="en-US" dirty="0"/>
              <a:t>(2005-2019)</a:t>
            </a:r>
          </a:p>
        </p:txBody>
      </p:sp>
      <p:grpSp>
        <p:nvGrpSpPr>
          <p:cNvPr id="10" name="Group 9">
            <a:extLst>
              <a:ext uri="{FF2B5EF4-FFF2-40B4-BE49-F238E27FC236}">
                <a16:creationId xmlns:a16="http://schemas.microsoft.com/office/drawing/2014/main" id="{EFE81FFE-8499-492C-8E62-8B849ACF9579}"/>
              </a:ext>
            </a:extLst>
          </p:cNvPr>
          <p:cNvGrpSpPr/>
          <p:nvPr/>
        </p:nvGrpSpPr>
        <p:grpSpPr>
          <a:xfrm>
            <a:off x="1501705" y="1102425"/>
            <a:ext cx="9911123" cy="809034"/>
            <a:chOff x="1501705" y="1102425"/>
            <a:chExt cx="9911123" cy="809034"/>
          </a:xfrm>
        </p:grpSpPr>
        <p:sp>
          <p:nvSpPr>
            <p:cNvPr id="29" name="TextBox 28">
              <a:extLst>
                <a:ext uri="{FF2B5EF4-FFF2-40B4-BE49-F238E27FC236}">
                  <a16:creationId xmlns:a16="http://schemas.microsoft.com/office/drawing/2014/main" id="{5EFC19AE-D33E-47A1-9399-A2EB8850968E}"/>
                </a:ext>
              </a:extLst>
            </p:cNvPr>
            <p:cNvSpPr txBox="1"/>
            <p:nvPr/>
          </p:nvSpPr>
          <p:spPr>
            <a:xfrm>
              <a:off x="1501705" y="1252952"/>
              <a:ext cx="1051057" cy="461665"/>
            </a:xfrm>
            <a:prstGeom prst="rect">
              <a:avLst/>
            </a:prstGeom>
            <a:noFill/>
          </p:spPr>
          <p:txBody>
            <a:bodyPr wrap="none" rtlCol="0">
              <a:spAutoFit/>
            </a:bodyPr>
            <a:lstStyle>
              <a:defPPr>
                <a:defRPr lang="en-US"/>
              </a:defPPr>
              <a:lvl1pPr>
                <a:defRPr sz="2400" b="1">
                  <a:solidFill>
                    <a:schemeClr val="tx2"/>
                  </a:solidFill>
                </a:defRPr>
              </a:lvl1pPr>
            </a:lstStyle>
            <a:p>
              <a:r>
                <a:rPr lang="en-US" dirty="0"/>
                <a:t>World:</a:t>
              </a:r>
            </a:p>
          </p:txBody>
        </p:sp>
        <p:grpSp>
          <p:nvGrpSpPr>
            <p:cNvPr id="82" name="Group 81">
              <a:extLst>
                <a:ext uri="{FF2B5EF4-FFF2-40B4-BE49-F238E27FC236}">
                  <a16:creationId xmlns:a16="http://schemas.microsoft.com/office/drawing/2014/main" id="{7312EDDA-86B4-4632-AD86-FA1929B9D93F}"/>
                </a:ext>
              </a:extLst>
            </p:cNvPr>
            <p:cNvGrpSpPr/>
            <p:nvPr/>
          </p:nvGrpSpPr>
          <p:grpSpPr>
            <a:xfrm>
              <a:off x="2606640" y="1102425"/>
              <a:ext cx="8806188" cy="809034"/>
              <a:chOff x="2045137" y="1580138"/>
              <a:chExt cx="8806188" cy="809034"/>
            </a:xfrm>
          </p:grpSpPr>
          <p:sp>
            <p:nvSpPr>
              <p:cNvPr id="9" name="TextBox 8">
                <a:extLst>
                  <a:ext uri="{FF2B5EF4-FFF2-40B4-BE49-F238E27FC236}">
                    <a16:creationId xmlns:a16="http://schemas.microsoft.com/office/drawing/2014/main" id="{EF33B0A3-8417-42D7-8EC2-2E840B97404B}"/>
                  </a:ext>
                </a:extLst>
              </p:cNvPr>
              <p:cNvSpPr txBox="1"/>
              <p:nvPr/>
            </p:nvSpPr>
            <p:spPr>
              <a:xfrm>
                <a:off x="2133046" y="1609244"/>
                <a:ext cx="2874569" cy="369332"/>
              </a:xfrm>
              <a:prstGeom prst="rect">
                <a:avLst/>
              </a:prstGeom>
              <a:solidFill>
                <a:schemeClr val="accent1"/>
              </a:solidFill>
            </p:spPr>
            <p:txBody>
              <a:bodyPr wrap="none" rtlCol="0">
                <a:spAutoFit/>
              </a:bodyPr>
              <a:lstStyle/>
              <a:p>
                <a:r>
                  <a:rPr lang="en-US" b="1" dirty="0"/>
                  <a:t>Papers without ESCI: 32,2M </a:t>
                </a:r>
              </a:p>
            </p:txBody>
          </p:sp>
          <p:sp>
            <p:nvSpPr>
              <p:cNvPr id="66" name="TextBox 65">
                <a:extLst>
                  <a:ext uri="{FF2B5EF4-FFF2-40B4-BE49-F238E27FC236}">
                    <a16:creationId xmlns:a16="http://schemas.microsoft.com/office/drawing/2014/main" id="{16F82E06-4630-436D-A4FE-34793BBFD323}"/>
                  </a:ext>
                </a:extLst>
              </p:cNvPr>
              <p:cNvSpPr txBox="1"/>
              <p:nvPr/>
            </p:nvSpPr>
            <p:spPr>
              <a:xfrm>
                <a:off x="2045137" y="2007664"/>
                <a:ext cx="2962478" cy="369332"/>
              </a:xfrm>
              <a:prstGeom prst="rect">
                <a:avLst/>
              </a:prstGeom>
              <a:solidFill>
                <a:schemeClr val="accent1"/>
              </a:solidFill>
            </p:spPr>
            <p:txBody>
              <a:bodyPr wrap="none" rtlCol="0">
                <a:spAutoFit/>
              </a:bodyPr>
              <a:lstStyle>
                <a:defPPr>
                  <a:defRPr lang="en-US"/>
                </a:defPPr>
                <a:lvl1pPr>
                  <a:defRPr b="1"/>
                </a:lvl1pPr>
              </a:lstStyle>
              <a:p>
                <a:r>
                  <a:rPr lang="en-US" dirty="0"/>
                  <a:t>Citations without ESCI: 327M</a:t>
                </a:r>
              </a:p>
            </p:txBody>
          </p:sp>
          <p:sp>
            <p:nvSpPr>
              <p:cNvPr id="67" name="TextBox 66">
                <a:extLst>
                  <a:ext uri="{FF2B5EF4-FFF2-40B4-BE49-F238E27FC236}">
                    <a16:creationId xmlns:a16="http://schemas.microsoft.com/office/drawing/2014/main" id="{45A357CD-9EC9-4ADD-B77A-EBE288D7D15C}"/>
                  </a:ext>
                </a:extLst>
              </p:cNvPr>
              <p:cNvSpPr txBox="1"/>
              <p:nvPr/>
            </p:nvSpPr>
            <p:spPr>
              <a:xfrm>
                <a:off x="8215861" y="1610585"/>
                <a:ext cx="2494657" cy="369332"/>
              </a:xfrm>
              <a:prstGeom prst="rect">
                <a:avLst/>
              </a:prstGeom>
              <a:solidFill>
                <a:schemeClr val="tx2"/>
              </a:solidFill>
            </p:spPr>
            <p:txBody>
              <a:bodyPr wrap="none" rtlCol="0">
                <a:spAutoFit/>
              </a:bodyPr>
              <a:lstStyle>
                <a:defPPr>
                  <a:defRPr lang="en-US"/>
                </a:defPPr>
                <a:lvl1pPr>
                  <a:defRPr b="1"/>
                </a:lvl1pPr>
              </a:lstStyle>
              <a:p>
                <a:r>
                  <a:rPr lang="en-US" dirty="0"/>
                  <a:t>Papers with ESCI: 35,1M</a:t>
                </a:r>
              </a:p>
            </p:txBody>
          </p:sp>
          <p:sp>
            <p:nvSpPr>
              <p:cNvPr id="68" name="TextBox 67">
                <a:extLst>
                  <a:ext uri="{FF2B5EF4-FFF2-40B4-BE49-F238E27FC236}">
                    <a16:creationId xmlns:a16="http://schemas.microsoft.com/office/drawing/2014/main" id="{AE7B33AD-D66E-469B-BF6D-D05D792A3806}"/>
                  </a:ext>
                </a:extLst>
              </p:cNvPr>
              <p:cNvSpPr txBox="1"/>
              <p:nvPr/>
            </p:nvSpPr>
            <p:spPr>
              <a:xfrm>
                <a:off x="8215860" y="2009005"/>
                <a:ext cx="2635465" cy="369332"/>
              </a:xfrm>
              <a:prstGeom prst="rect">
                <a:avLst/>
              </a:prstGeom>
              <a:solidFill>
                <a:schemeClr val="tx2"/>
              </a:solidFill>
            </p:spPr>
            <p:txBody>
              <a:bodyPr wrap="none" rtlCol="0">
                <a:spAutoFit/>
              </a:bodyPr>
              <a:lstStyle>
                <a:defPPr>
                  <a:defRPr lang="en-US"/>
                </a:defPPr>
                <a:lvl1pPr>
                  <a:defRPr b="1"/>
                </a:lvl1pPr>
              </a:lstStyle>
              <a:p>
                <a:r>
                  <a:rPr lang="en-US" dirty="0"/>
                  <a:t>Citations with ESCI: 350M</a:t>
                </a:r>
              </a:p>
            </p:txBody>
          </p:sp>
          <p:cxnSp>
            <p:nvCxnSpPr>
              <p:cNvPr id="19" name="Straight Arrow Connector 18">
                <a:extLst>
                  <a:ext uri="{FF2B5EF4-FFF2-40B4-BE49-F238E27FC236}">
                    <a16:creationId xmlns:a16="http://schemas.microsoft.com/office/drawing/2014/main" id="{9BAB20C5-7D30-4953-B59E-86119C38D904}"/>
                  </a:ext>
                </a:extLst>
              </p:cNvPr>
              <p:cNvCxnSpPr>
                <a:cxnSpLocks/>
                <a:stCxn id="9" idx="3"/>
                <a:endCxn id="67" idx="1"/>
              </p:cNvCxnSpPr>
              <p:nvPr/>
            </p:nvCxnSpPr>
            <p:spPr>
              <a:xfrm>
                <a:off x="5007615" y="1793910"/>
                <a:ext cx="3208246" cy="1341"/>
              </a:xfrm>
              <a:prstGeom prst="straightConnector1">
                <a:avLst/>
              </a:prstGeom>
              <a:ln w="82550">
                <a:gradFill flip="none" rotWithShape="1">
                  <a:gsLst>
                    <a:gs pos="50000">
                      <a:schemeClr val="tx1"/>
                    </a:gs>
                    <a:gs pos="0">
                      <a:schemeClr val="accent1"/>
                    </a:gs>
                    <a:gs pos="100000">
                      <a:schemeClr val="tx2"/>
                    </a:gs>
                  </a:gsLst>
                  <a:lin ang="0" scaled="1"/>
                  <a:tileRect/>
                </a:gradFill>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526ECD74-33D0-4733-B1B7-1040CF3F183C}"/>
                  </a:ext>
                </a:extLst>
              </p:cNvPr>
              <p:cNvSpPr txBox="1"/>
              <p:nvPr/>
            </p:nvSpPr>
            <p:spPr>
              <a:xfrm>
                <a:off x="6332677" y="1580138"/>
                <a:ext cx="630301" cy="400110"/>
              </a:xfrm>
              <a:prstGeom prst="rect">
                <a:avLst/>
              </a:prstGeom>
              <a:noFill/>
            </p:spPr>
            <p:txBody>
              <a:bodyPr wrap="none" rtlCol="0">
                <a:spAutoFit/>
              </a:bodyPr>
              <a:lstStyle/>
              <a:p>
                <a:r>
                  <a:rPr lang="en-US" sz="2000" b="1" dirty="0">
                    <a:solidFill>
                      <a:schemeClr val="tx2"/>
                    </a:solidFill>
                  </a:rPr>
                  <a:t>+9%</a:t>
                </a:r>
              </a:p>
            </p:txBody>
          </p:sp>
          <p:cxnSp>
            <p:nvCxnSpPr>
              <p:cNvPr id="76" name="Straight Arrow Connector 75">
                <a:extLst>
                  <a:ext uri="{FF2B5EF4-FFF2-40B4-BE49-F238E27FC236}">
                    <a16:creationId xmlns:a16="http://schemas.microsoft.com/office/drawing/2014/main" id="{64DAB97D-1A38-4872-A863-B46296C86934}"/>
                  </a:ext>
                </a:extLst>
              </p:cNvPr>
              <p:cNvCxnSpPr>
                <a:cxnSpLocks/>
                <a:stCxn id="66" idx="3"/>
                <a:endCxn id="68" idx="1"/>
              </p:cNvCxnSpPr>
              <p:nvPr/>
            </p:nvCxnSpPr>
            <p:spPr>
              <a:xfrm>
                <a:off x="5007615" y="2192330"/>
                <a:ext cx="3208245" cy="1341"/>
              </a:xfrm>
              <a:prstGeom prst="straightConnector1">
                <a:avLst/>
              </a:prstGeom>
              <a:ln w="82550">
                <a:gradFill flip="none" rotWithShape="1">
                  <a:gsLst>
                    <a:gs pos="50000">
                      <a:schemeClr val="tx1"/>
                    </a:gs>
                    <a:gs pos="0">
                      <a:schemeClr val="accent1"/>
                    </a:gs>
                    <a:gs pos="100000">
                      <a:schemeClr val="tx2"/>
                    </a:gs>
                  </a:gsLst>
                  <a:lin ang="0" scaled="1"/>
                  <a:tileRect/>
                </a:gradFill>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B914A236-B295-45E3-9346-2C6D3C360DED}"/>
                  </a:ext>
                </a:extLst>
              </p:cNvPr>
              <p:cNvSpPr txBox="1"/>
              <p:nvPr/>
            </p:nvSpPr>
            <p:spPr>
              <a:xfrm>
                <a:off x="6332677" y="1989062"/>
                <a:ext cx="630301" cy="400110"/>
              </a:xfrm>
              <a:prstGeom prst="rect">
                <a:avLst/>
              </a:prstGeom>
              <a:noFill/>
            </p:spPr>
            <p:txBody>
              <a:bodyPr wrap="none" rtlCol="0">
                <a:spAutoFit/>
              </a:bodyPr>
              <a:lstStyle/>
              <a:p>
                <a:r>
                  <a:rPr lang="en-US" sz="2000" b="1" dirty="0">
                    <a:solidFill>
                      <a:schemeClr val="tx2"/>
                    </a:solidFill>
                  </a:rPr>
                  <a:t>+7%</a:t>
                </a:r>
              </a:p>
            </p:txBody>
          </p:sp>
        </p:grpSp>
      </p:grpSp>
      <p:grpSp>
        <p:nvGrpSpPr>
          <p:cNvPr id="2" name="Group 1">
            <a:extLst>
              <a:ext uri="{FF2B5EF4-FFF2-40B4-BE49-F238E27FC236}">
                <a16:creationId xmlns:a16="http://schemas.microsoft.com/office/drawing/2014/main" id="{BFE7A35B-3512-48D7-BE6C-A571C8A8149F}"/>
              </a:ext>
            </a:extLst>
          </p:cNvPr>
          <p:cNvGrpSpPr/>
          <p:nvPr/>
        </p:nvGrpSpPr>
        <p:grpSpPr>
          <a:xfrm>
            <a:off x="1382953" y="2016804"/>
            <a:ext cx="10041468" cy="811565"/>
            <a:chOff x="1382953" y="2016804"/>
            <a:chExt cx="10041468" cy="811565"/>
          </a:xfrm>
        </p:grpSpPr>
        <p:sp>
          <p:nvSpPr>
            <p:cNvPr id="83" name="TextBox 82">
              <a:extLst>
                <a:ext uri="{FF2B5EF4-FFF2-40B4-BE49-F238E27FC236}">
                  <a16:creationId xmlns:a16="http://schemas.microsoft.com/office/drawing/2014/main" id="{3DAC8A08-3689-4E1F-8D32-E14464E4DD3A}"/>
                </a:ext>
              </a:extLst>
            </p:cNvPr>
            <p:cNvSpPr txBox="1"/>
            <p:nvPr/>
          </p:nvSpPr>
          <p:spPr>
            <a:xfrm>
              <a:off x="1382953" y="2109121"/>
              <a:ext cx="1176348" cy="461665"/>
            </a:xfrm>
            <a:prstGeom prst="rect">
              <a:avLst/>
            </a:prstGeom>
            <a:noFill/>
          </p:spPr>
          <p:txBody>
            <a:bodyPr wrap="none" rtlCol="0">
              <a:spAutoFit/>
            </a:bodyPr>
            <a:lstStyle>
              <a:defPPr>
                <a:defRPr lang="en-US"/>
              </a:defPPr>
              <a:lvl1pPr>
                <a:defRPr sz="2400" b="1">
                  <a:solidFill>
                    <a:schemeClr val="tx2"/>
                  </a:solidFill>
                </a:defRPr>
              </a:lvl1pPr>
            </a:lstStyle>
            <a:p>
              <a:r>
                <a:rPr lang="en-US" dirty="0"/>
                <a:t>Europe:</a:t>
              </a:r>
            </a:p>
          </p:txBody>
        </p:sp>
        <p:sp>
          <p:nvSpPr>
            <p:cNvPr id="85" name="TextBox 84">
              <a:extLst>
                <a:ext uri="{FF2B5EF4-FFF2-40B4-BE49-F238E27FC236}">
                  <a16:creationId xmlns:a16="http://schemas.microsoft.com/office/drawing/2014/main" id="{71D18A6E-EDE3-4390-B188-C2D41CB7E716}"/>
                </a:ext>
              </a:extLst>
            </p:cNvPr>
            <p:cNvSpPr txBox="1"/>
            <p:nvPr/>
          </p:nvSpPr>
          <p:spPr>
            <a:xfrm>
              <a:off x="2692494" y="2048092"/>
              <a:ext cx="2874569" cy="369332"/>
            </a:xfrm>
            <a:prstGeom prst="rect">
              <a:avLst/>
            </a:prstGeom>
            <a:solidFill>
              <a:schemeClr val="accent1"/>
            </a:solidFill>
          </p:spPr>
          <p:txBody>
            <a:bodyPr wrap="none" rtlCol="0">
              <a:spAutoFit/>
            </a:bodyPr>
            <a:lstStyle>
              <a:defPPr>
                <a:defRPr lang="en-US"/>
              </a:defPPr>
              <a:lvl1pPr>
                <a:defRPr b="1"/>
              </a:lvl1pPr>
            </a:lstStyle>
            <a:p>
              <a:r>
                <a:rPr lang="en-US" dirty="0"/>
                <a:t>Papers without ESCI: 10,3M </a:t>
              </a:r>
            </a:p>
          </p:txBody>
        </p:sp>
        <p:sp>
          <p:nvSpPr>
            <p:cNvPr id="86" name="TextBox 85">
              <a:extLst>
                <a:ext uri="{FF2B5EF4-FFF2-40B4-BE49-F238E27FC236}">
                  <a16:creationId xmlns:a16="http://schemas.microsoft.com/office/drawing/2014/main" id="{38FE7A12-6014-4D2C-B0F0-B90205B6DAA4}"/>
                </a:ext>
              </a:extLst>
            </p:cNvPr>
            <p:cNvSpPr txBox="1"/>
            <p:nvPr/>
          </p:nvSpPr>
          <p:spPr>
            <a:xfrm>
              <a:off x="2604585" y="2446512"/>
              <a:ext cx="2962478" cy="369332"/>
            </a:xfrm>
            <a:prstGeom prst="rect">
              <a:avLst/>
            </a:prstGeom>
            <a:solidFill>
              <a:schemeClr val="accent1"/>
            </a:solidFill>
          </p:spPr>
          <p:txBody>
            <a:bodyPr wrap="none" rtlCol="0">
              <a:spAutoFit/>
            </a:bodyPr>
            <a:lstStyle>
              <a:defPPr>
                <a:defRPr lang="en-US"/>
              </a:defPPr>
              <a:lvl1pPr>
                <a:defRPr b="1"/>
              </a:lvl1pPr>
            </a:lstStyle>
            <a:p>
              <a:r>
                <a:rPr lang="en-US" dirty="0"/>
                <a:t>Citations without ESCI: 128M</a:t>
              </a:r>
            </a:p>
          </p:txBody>
        </p:sp>
        <p:sp>
          <p:nvSpPr>
            <p:cNvPr id="87" name="TextBox 86">
              <a:extLst>
                <a:ext uri="{FF2B5EF4-FFF2-40B4-BE49-F238E27FC236}">
                  <a16:creationId xmlns:a16="http://schemas.microsoft.com/office/drawing/2014/main" id="{6D249E8C-3E65-46BE-A395-DF63BA267938}"/>
                </a:ext>
              </a:extLst>
            </p:cNvPr>
            <p:cNvSpPr txBox="1"/>
            <p:nvPr/>
          </p:nvSpPr>
          <p:spPr>
            <a:xfrm>
              <a:off x="8788957" y="2049433"/>
              <a:ext cx="2494657" cy="369332"/>
            </a:xfrm>
            <a:prstGeom prst="rect">
              <a:avLst/>
            </a:prstGeom>
            <a:solidFill>
              <a:schemeClr val="tx2"/>
            </a:solidFill>
          </p:spPr>
          <p:txBody>
            <a:bodyPr wrap="none" rtlCol="0">
              <a:spAutoFit/>
            </a:bodyPr>
            <a:lstStyle>
              <a:defPPr>
                <a:defRPr lang="en-US"/>
              </a:defPPr>
              <a:lvl1pPr>
                <a:defRPr b="1"/>
              </a:lvl1pPr>
            </a:lstStyle>
            <a:p>
              <a:r>
                <a:rPr lang="en-US" dirty="0"/>
                <a:t>Papers with ESCI: 11,2M</a:t>
              </a:r>
            </a:p>
          </p:txBody>
        </p:sp>
        <p:sp>
          <p:nvSpPr>
            <p:cNvPr id="88" name="TextBox 87">
              <a:extLst>
                <a:ext uri="{FF2B5EF4-FFF2-40B4-BE49-F238E27FC236}">
                  <a16:creationId xmlns:a16="http://schemas.microsoft.com/office/drawing/2014/main" id="{530A011C-AC8D-4F99-915D-6A21068A74F7}"/>
                </a:ext>
              </a:extLst>
            </p:cNvPr>
            <p:cNvSpPr txBox="1"/>
            <p:nvPr/>
          </p:nvSpPr>
          <p:spPr>
            <a:xfrm>
              <a:off x="8788956" y="2447853"/>
              <a:ext cx="2635465" cy="369332"/>
            </a:xfrm>
            <a:prstGeom prst="rect">
              <a:avLst/>
            </a:prstGeom>
            <a:solidFill>
              <a:schemeClr val="tx2"/>
            </a:solidFill>
          </p:spPr>
          <p:txBody>
            <a:bodyPr wrap="none" rtlCol="0">
              <a:spAutoFit/>
            </a:bodyPr>
            <a:lstStyle>
              <a:defPPr>
                <a:defRPr lang="en-US"/>
              </a:defPPr>
              <a:lvl1pPr>
                <a:defRPr b="1"/>
              </a:lvl1pPr>
            </a:lstStyle>
            <a:p>
              <a:r>
                <a:rPr lang="en-US" dirty="0"/>
                <a:t>Citations with ESCI: 137M</a:t>
              </a:r>
            </a:p>
          </p:txBody>
        </p:sp>
        <p:cxnSp>
          <p:nvCxnSpPr>
            <p:cNvPr id="89" name="Straight Arrow Connector 88">
              <a:extLst>
                <a:ext uri="{FF2B5EF4-FFF2-40B4-BE49-F238E27FC236}">
                  <a16:creationId xmlns:a16="http://schemas.microsoft.com/office/drawing/2014/main" id="{4DC24560-BB91-4CD7-84BE-AC5B1812D2EE}"/>
                </a:ext>
              </a:extLst>
            </p:cNvPr>
            <p:cNvCxnSpPr>
              <a:cxnSpLocks/>
              <a:stCxn id="85" idx="3"/>
              <a:endCxn id="87" idx="1"/>
            </p:cNvCxnSpPr>
            <p:nvPr/>
          </p:nvCxnSpPr>
          <p:spPr>
            <a:xfrm>
              <a:off x="5567063" y="2232758"/>
              <a:ext cx="3221894" cy="1341"/>
            </a:xfrm>
            <a:prstGeom prst="straightConnector1">
              <a:avLst/>
            </a:prstGeom>
            <a:ln w="82550">
              <a:gradFill flip="none" rotWithShape="1">
                <a:gsLst>
                  <a:gs pos="50000">
                    <a:schemeClr val="tx1"/>
                  </a:gs>
                  <a:gs pos="0">
                    <a:schemeClr val="accent1"/>
                  </a:gs>
                  <a:gs pos="100000">
                    <a:schemeClr val="tx2"/>
                  </a:gs>
                </a:gsLst>
                <a:lin ang="0" scaled="1"/>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1B17D46F-9EA4-4B41-9434-69480A3F4487}"/>
                </a:ext>
              </a:extLst>
            </p:cNvPr>
            <p:cNvCxnSpPr>
              <a:cxnSpLocks/>
              <a:stCxn id="86" idx="3"/>
              <a:endCxn id="88" idx="1"/>
            </p:cNvCxnSpPr>
            <p:nvPr/>
          </p:nvCxnSpPr>
          <p:spPr>
            <a:xfrm>
              <a:off x="5567063" y="2631178"/>
              <a:ext cx="3221893" cy="1341"/>
            </a:xfrm>
            <a:prstGeom prst="straightConnector1">
              <a:avLst/>
            </a:prstGeom>
            <a:ln w="82550">
              <a:gradFill flip="none" rotWithShape="1">
                <a:gsLst>
                  <a:gs pos="50000">
                    <a:schemeClr val="tx1"/>
                  </a:gs>
                  <a:gs pos="0">
                    <a:schemeClr val="accent1"/>
                  </a:gs>
                  <a:gs pos="100000">
                    <a:schemeClr val="tx2"/>
                  </a:gs>
                </a:gsLst>
                <a:lin ang="0" scaled="1"/>
                <a:tileRect/>
              </a:gradFill>
              <a:tailEnd type="triangle"/>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3695EA72-4147-4F5A-8862-977A4AC76E4E}"/>
                </a:ext>
              </a:extLst>
            </p:cNvPr>
            <p:cNvSpPr txBox="1"/>
            <p:nvPr/>
          </p:nvSpPr>
          <p:spPr>
            <a:xfrm>
              <a:off x="6894180" y="2016804"/>
              <a:ext cx="630301" cy="400110"/>
            </a:xfrm>
            <a:prstGeom prst="rect">
              <a:avLst/>
            </a:prstGeom>
            <a:noFill/>
          </p:spPr>
          <p:txBody>
            <a:bodyPr wrap="none" rtlCol="0">
              <a:spAutoFit/>
            </a:bodyPr>
            <a:lstStyle/>
            <a:p>
              <a:r>
                <a:rPr lang="en-US" sz="2000" b="1" dirty="0">
                  <a:solidFill>
                    <a:schemeClr val="tx2"/>
                  </a:solidFill>
                </a:rPr>
                <a:t>+9%</a:t>
              </a:r>
            </a:p>
          </p:txBody>
        </p:sp>
        <p:sp>
          <p:nvSpPr>
            <p:cNvPr id="121" name="TextBox 120">
              <a:extLst>
                <a:ext uri="{FF2B5EF4-FFF2-40B4-BE49-F238E27FC236}">
                  <a16:creationId xmlns:a16="http://schemas.microsoft.com/office/drawing/2014/main" id="{206A7459-353C-497B-9E09-77FA9D42AC29}"/>
                </a:ext>
              </a:extLst>
            </p:cNvPr>
            <p:cNvSpPr txBox="1"/>
            <p:nvPr/>
          </p:nvSpPr>
          <p:spPr>
            <a:xfrm>
              <a:off x="6885385" y="2428259"/>
              <a:ext cx="630301" cy="400110"/>
            </a:xfrm>
            <a:prstGeom prst="rect">
              <a:avLst/>
            </a:prstGeom>
            <a:noFill/>
          </p:spPr>
          <p:txBody>
            <a:bodyPr wrap="none" rtlCol="0">
              <a:spAutoFit/>
            </a:bodyPr>
            <a:lstStyle/>
            <a:p>
              <a:r>
                <a:rPr lang="en-US" sz="2000" b="1" dirty="0">
                  <a:solidFill>
                    <a:schemeClr val="tx2"/>
                  </a:solidFill>
                </a:rPr>
                <a:t>+7%</a:t>
              </a:r>
            </a:p>
          </p:txBody>
        </p:sp>
      </p:grpSp>
      <p:grpSp>
        <p:nvGrpSpPr>
          <p:cNvPr id="5" name="Group 4">
            <a:extLst>
              <a:ext uri="{FF2B5EF4-FFF2-40B4-BE49-F238E27FC236}">
                <a16:creationId xmlns:a16="http://schemas.microsoft.com/office/drawing/2014/main" id="{62344D4C-0D83-4A25-A852-B899684B8EC1}"/>
              </a:ext>
            </a:extLst>
          </p:cNvPr>
          <p:cNvGrpSpPr/>
          <p:nvPr/>
        </p:nvGrpSpPr>
        <p:grpSpPr>
          <a:xfrm>
            <a:off x="1279863" y="2943241"/>
            <a:ext cx="10080810" cy="815770"/>
            <a:chOff x="1279863" y="2943241"/>
            <a:chExt cx="10080810" cy="815770"/>
          </a:xfrm>
        </p:grpSpPr>
        <p:sp>
          <p:nvSpPr>
            <p:cNvPr id="12" name="TextBox 11">
              <a:extLst>
                <a:ext uri="{FF2B5EF4-FFF2-40B4-BE49-F238E27FC236}">
                  <a16:creationId xmlns:a16="http://schemas.microsoft.com/office/drawing/2014/main" id="{D851DEBF-F5FF-4984-A531-6D1525F26C72}"/>
                </a:ext>
              </a:extLst>
            </p:cNvPr>
            <p:cNvSpPr txBox="1"/>
            <p:nvPr/>
          </p:nvSpPr>
          <p:spPr>
            <a:xfrm>
              <a:off x="1279863" y="3103703"/>
              <a:ext cx="1324722" cy="461665"/>
            </a:xfrm>
            <a:prstGeom prst="rect">
              <a:avLst/>
            </a:prstGeom>
            <a:noFill/>
          </p:spPr>
          <p:txBody>
            <a:bodyPr wrap="none" rtlCol="0">
              <a:spAutoFit/>
            </a:bodyPr>
            <a:lstStyle>
              <a:defPPr>
                <a:defRPr lang="en-US"/>
              </a:defPPr>
              <a:lvl1pPr>
                <a:defRPr sz="2400" b="1">
                  <a:solidFill>
                    <a:schemeClr val="tx2"/>
                  </a:solidFill>
                </a:defRPr>
              </a:lvl1pPr>
            </a:lstStyle>
            <a:p>
              <a:r>
                <a:rPr lang="en-US" dirty="0"/>
                <a:t>Slovakia:</a:t>
              </a:r>
            </a:p>
          </p:txBody>
        </p:sp>
        <p:sp>
          <p:nvSpPr>
            <p:cNvPr id="98" name="TextBox 97">
              <a:extLst>
                <a:ext uri="{FF2B5EF4-FFF2-40B4-BE49-F238E27FC236}">
                  <a16:creationId xmlns:a16="http://schemas.microsoft.com/office/drawing/2014/main" id="{CE9773F9-133C-460C-A750-5B6DD811053B}"/>
                </a:ext>
              </a:extLst>
            </p:cNvPr>
            <p:cNvSpPr txBox="1"/>
            <p:nvPr/>
          </p:nvSpPr>
          <p:spPr>
            <a:xfrm>
              <a:off x="2772327" y="2974529"/>
              <a:ext cx="2799228" cy="369332"/>
            </a:xfrm>
            <a:prstGeom prst="rect">
              <a:avLst/>
            </a:prstGeom>
            <a:solidFill>
              <a:schemeClr val="accent1"/>
            </a:solidFill>
          </p:spPr>
          <p:txBody>
            <a:bodyPr wrap="none" rtlCol="0">
              <a:spAutoFit/>
            </a:bodyPr>
            <a:lstStyle>
              <a:defPPr>
                <a:defRPr lang="en-US"/>
              </a:defPPr>
              <a:lvl1pPr>
                <a:defRPr b="1"/>
              </a:lvl1pPr>
            </a:lstStyle>
            <a:p>
              <a:r>
                <a:rPr lang="en-US" dirty="0"/>
                <a:t>Papers without ESCI: 75,4K </a:t>
              </a:r>
            </a:p>
          </p:txBody>
        </p:sp>
        <p:sp>
          <p:nvSpPr>
            <p:cNvPr id="99" name="TextBox 98">
              <a:extLst>
                <a:ext uri="{FF2B5EF4-FFF2-40B4-BE49-F238E27FC236}">
                  <a16:creationId xmlns:a16="http://schemas.microsoft.com/office/drawing/2014/main" id="{D16D97CF-4D2D-44D8-8A63-2790E464C3BE}"/>
                </a:ext>
              </a:extLst>
            </p:cNvPr>
            <p:cNvSpPr txBox="1"/>
            <p:nvPr/>
          </p:nvSpPr>
          <p:spPr>
            <a:xfrm>
              <a:off x="2684418" y="3372949"/>
              <a:ext cx="2887137" cy="369332"/>
            </a:xfrm>
            <a:prstGeom prst="rect">
              <a:avLst/>
            </a:prstGeom>
            <a:solidFill>
              <a:schemeClr val="accent1"/>
            </a:solidFill>
          </p:spPr>
          <p:txBody>
            <a:bodyPr wrap="none" rtlCol="0">
              <a:spAutoFit/>
            </a:bodyPr>
            <a:lstStyle>
              <a:defPPr>
                <a:defRPr lang="en-US"/>
              </a:defPPr>
              <a:lvl1pPr>
                <a:defRPr b="1"/>
              </a:lvl1pPr>
            </a:lstStyle>
            <a:p>
              <a:r>
                <a:rPr lang="en-US" dirty="0"/>
                <a:t>Citations without ESCI: 579K</a:t>
              </a:r>
            </a:p>
          </p:txBody>
        </p:sp>
        <p:sp>
          <p:nvSpPr>
            <p:cNvPr id="100" name="TextBox 99">
              <a:extLst>
                <a:ext uri="{FF2B5EF4-FFF2-40B4-BE49-F238E27FC236}">
                  <a16:creationId xmlns:a16="http://schemas.microsoft.com/office/drawing/2014/main" id="{A5970AE6-0F39-472F-873B-212970F78870}"/>
                </a:ext>
              </a:extLst>
            </p:cNvPr>
            <p:cNvSpPr txBox="1"/>
            <p:nvPr/>
          </p:nvSpPr>
          <p:spPr>
            <a:xfrm>
              <a:off x="8800550" y="2975870"/>
              <a:ext cx="2242986" cy="369332"/>
            </a:xfrm>
            <a:prstGeom prst="rect">
              <a:avLst/>
            </a:prstGeom>
            <a:solidFill>
              <a:schemeClr val="tx2"/>
            </a:solidFill>
          </p:spPr>
          <p:txBody>
            <a:bodyPr wrap="none" rtlCol="0">
              <a:spAutoFit/>
            </a:bodyPr>
            <a:lstStyle>
              <a:defPPr>
                <a:defRPr lang="en-US"/>
              </a:defPPr>
              <a:lvl1pPr>
                <a:defRPr b="1"/>
              </a:lvl1pPr>
            </a:lstStyle>
            <a:p>
              <a:r>
                <a:rPr lang="en-US" dirty="0"/>
                <a:t>Papers with ESCI: 84K</a:t>
              </a:r>
            </a:p>
          </p:txBody>
        </p:sp>
        <p:sp>
          <p:nvSpPr>
            <p:cNvPr id="101" name="TextBox 100">
              <a:extLst>
                <a:ext uri="{FF2B5EF4-FFF2-40B4-BE49-F238E27FC236}">
                  <a16:creationId xmlns:a16="http://schemas.microsoft.com/office/drawing/2014/main" id="{534FCBE7-57BE-4B15-AFC2-7C4EA7591270}"/>
                </a:ext>
              </a:extLst>
            </p:cNvPr>
            <p:cNvSpPr txBox="1"/>
            <p:nvPr/>
          </p:nvSpPr>
          <p:spPr>
            <a:xfrm>
              <a:off x="8800549" y="3374290"/>
              <a:ext cx="2560124" cy="369332"/>
            </a:xfrm>
            <a:prstGeom prst="rect">
              <a:avLst/>
            </a:prstGeom>
            <a:solidFill>
              <a:schemeClr val="tx2"/>
            </a:solidFill>
          </p:spPr>
          <p:txBody>
            <a:bodyPr wrap="none" rtlCol="0">
              <a:spAutoFit/>
            </a:bodyPr>
            <a:lstStyle>
              <a:defPPr>
                <a:defRPr lang="en-US"/>
              </a:defPPr>
              <a:lvl1pPr>
                <a:defRPr b="1"/>
              </a:lvl1pPr>
            </a:lstStyle>
            <a:p>
              <a:r>
                <a:rPr lang="en-US" dirty="0"/>
                <a:t>Citations with ESCI: 618K</a:t>
              </a:r>
            </a:p>
          </p:txBody>
        </p:sp>
        <p:cxnSp>
          <p:nvCxnSpPr>
            <p:cNvPr id="102" name="Straight Arrow Connector 101">
              <a:extLst>
                <a:ext uri="{FF2B5EF4-FFF2-40B4-BE49-F238E27FC236}">
                  <a16:creationId xmlns:a16="http://schemas.microsoft.com/office/drawing/2014/main" id="{DF89D776-8BBD-4E6E-9A49-50BBB07171E4}"/>
                </a:ext>
              </a:extLst>
            </p:cNvPr>
            <p:cNvCxnSpPr>
              <a:cxnSpLocks/>
              <a:stCxn id="98" idx="3"/>
              <a:endCxn id="100" idx="1"/>
            </p:cNvCxnSpPr>
            <p:nvPr/>
          </p:nvCxnSpPr>
          <p:spPr>
            <a:xfrm>
              <a:off x="5571555" y="3159195"/>
              <a:ext cx="3228995" cy="1341"/>
            </a:xfrm>
            <a:prstGeom prst="straightConnector1">
              <a:avLst/>
            </a:prstGeom>
            <a:ln w="82550">
              <a:gradFill flip="none" rotWithShape="1">
                <a:gsLst>
                  <a:gs pos="50000">
                    <a:schemeClr val="tx1"/>
                  </a:gs>
                  <a:gs pos="0">
                    <a:schemeClr val="accent1"/>
                  </a:gs>
                  <a:gs pos="100000">
                    <a:schemeClr val="tx2"/>
                  </a:gs>
                </a:gsLst>
                <a:lin ang="0" scaled="1"/>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B6CB1595-1679-4DD4-8736-D72AD43AB75D}"/>
                </a:ext>
              </a:extLst>
            </p:cNvPr>
            <p:cNvCxnSpPr>
              <a:cxnSpLocks/>
              <a:stCxn id="99" idx="3"/>
              <a:endCxn id="101" idx="1"/>
            </p:cNvCxnSpPr>
            <p:nvPr/>
          </p:nvCxnSpPr>
          <p:spPr>
            <a:xfrm>
              <a:off x="5571555" y="3557615"/>
              <a:ext cx="3228994" cy="1341"/>
            </a:xfrm>
            <a:prstGeom prst="straightConnector1">
              <a:avLst/>
            </a:prstGeom>
            <a:ln w="82550">
              <a:gradFill flip="none" rotWithShape="1">
                <a:gsLst>
                  <a:gs pos="50000">
                    <a:schemeClr val="tx1"/>
                  </a:gs>
                  <a:gs pos="0">
                    <a:schemeClr val="accent1"/>
                  </a:gs>
                  <a:gs pos="100000">
                    <a:schemeClr val="tx2"/>
                  </a:gs>
                </a:gsLst>
                <a:lin ang="0" scaled="1"/>
                <a:tileRect/>
              </a:gradFill>
              <a:tailEnd type="triangle"/>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9E181C6F-2293-4F67-8C79-8DFC11DCD8A9}"/>
                </a:ext>
              </a:extLst>
            </p:cNvPr>
            <p:cNvSpPr txBox="1"/>
            <p:nvPr/>
          </p:nvSpPr>
          <p:spPr>
            <a:xfrm>
              <a:off x="6905773" y="2943241"/>
              <a:ext cx="760144" cy="400110"/>
            </a:xfrm>
            <a:prstGeom prst="rect">
              <a:avLst/>
            </a:prstGeom>
            <a:noFill/>
          </p:spPr>
          <p:txBody>
            <a:bodyPr wrap="none" rtlCol="0">
              <a:spAutoFit/>
            </a:bodyPr>
            <a:lstStyle/>
            <a:p>
              <a:r>
                <a:rPr lang="en-US" sz="2000" b="1" dirty="0">
                  <a:solidFill>
                    <a:schemeClr val="tx2"/>
                  </a:solidFill>
                </a:rPr>
                <a:t>+11%</a:t>
              </a:r>
            </a:p>
          </p:txBody>
        </p:sp>
        <p:sp>
          <p:nvSpPr>
            <p:cNvPr id="122" name="TextBox 121">
              <a:extLst>
                <a:ext uri="{FF2B5EF4-FFF2-40B4-BE49-F238E27FC236}">
                  <a16:creationId xmlns:a16="http://schemas.microsoft.com/office/drawing/2014/main" id="{BFCA2BF4-4E02-48E4-A8B1-A9D5A93B48FE}"/>
                </a:ext>
              </a:extLst>
            </p:cNvPr>
            <p:cNvSpPr txBox="1"/>
            <p:nvPr/>
          </p:nvSpPr>
          <p:spPr>
            <a:xfrm>
              <a:off x="6930981" y="3358901"/>
              <a:ext cx="630301" cy="400110"/>
            </a:xfrm>
            <a:prstGeom prst="rect">
              <a:avLst/>
            </a:prstGeom>
            <a:noFill/>
          </p:spPr>
          <p:txBody>
            <a:bodyPr wrap="none" rtlCol="0">
              <a:spAutoFit/>
            </a:bodyPr>
            <a:lstStyle/>
            <a:p>
              <a:r>
                <a:rPr lang="en-US" sz="2000" b="1" dirty="0">
                  <a:solidFill>
                    <a:schemeClr val="tx2"/>
                  </a:solidFill>
                </a:rPr>
                <a:t>+7%</a:t>
              </a:r>
            </a:p>
          </p:txBody>
        </p:sp>
      </p:grpSp>
      <p:grpSp>
        <p:nvGrpSpPr>
          <p:cNvPr id="6" name="Group 5">
            <a:extLst>
              <a:ext uri="{FF2B5EF4-FFF2-40B4-BE49-F238E27FC236}">
                <a16:creationId xmlns:a16="http://schemas.microsoft.com/office/drawing/2014/main" id="{5E082828-38B4-49E2-9809-0E7201B153CB}"/>
              </a:ext>
            </a:extLst>
          </p:cNvPr>
          <p:cNvGrpSpPr/>
          <p:nvPr/>
        </p:nvGrpSpPr>
        <p:grpSpPr>
          <a:xfrm>
            <a:off x="1441987" y="3888492"/>
            <a:ext cx="9947912" cy="800381"/>
            <a:chOff x="1441987" y="3888492"/>
            <a:chExt cx="9947912" cy="800381"/>
          </a:xfrm>
        </p:grpSpPr>
        <p:sp>
          <p:nvSpPr>
            <p:cNvPr id="11" name="TextBox 10">
              <a:extLst>
                <a:ext uri="{FF2B5EF4-FFF2-40B4-BE49-F238E27FC236}">
                  <a16:creationId xmlns:a16="http://schemas.microsoft.com/office/drawing/2014/main" id="{C170EF77-5233-4D08-B0D1-8CF213C04180}"/>
                </a:ext>
              </a:extLst>
            </p:cNvPr>
            <p:cNvSpPr txBox="1"/>
            <p:nvPr/>
          </p:nvSpPr>
          <p:spPr>
            <a:xfrm>
              <a:off x="1441987" y="4041201"/>
              <a:ext cx="1151149" cy="461665"/>
            </a:xfrm>
            <a:prstGeom prst="rect">
              <a:avLst/>
            </a:prstGeom>
            <a:noFill/>
          </p:spPr>
          <p:txBody>
            <a:bodyPr wrap="none" rtlCol="0">
              <a:spAutoFit/>
            </a:bodyPr>
            <a:lstStyle>
              <a:defPPr>
                <a:defRPr lang="en-US"/>
              </a:defPPr>
              <a:lvl1pPr>
                <a:defRPr sz="2400" b="1">
                  <a:solidFill>
                    <a:schemeClr val="tx2"/>
                  </a:solidFill>
                </a:defRPr>
              </a:lvl1pPr>
            </a:lstStyle>
            <a:p>
              <a:r>
                <a:rPr lang="en-US" dirty="0"/>
                <a:t>Poland:</a:t>
              </a:r>
            </a:p>
          </p:txBody>
        </p:sp>
        <p:sp>
          <p:nvSpPr>
            <p:cNvPr id="24" name="TextBox 23">
              <a:extLst>
                <a:ext uri="{FF2B5EF4-FFF2-40B4-BE49-F238E27FC236}">
                  <a16:creationId xmlns:a16="http://schemas.microsoft.com/office/drawing/2014/main" id="{B9E5D68C-91B1-40A7-9D99-5EF94894A3A1}"/>
                </a:ext>
              </a:extLst>
            </p:cNvPr>
            <p:cNvSpPr txBox="1"/>
            <p:nvPr/>
          </p:nvSpPr>
          <p:spPr>
            <a:xfrm>
              <a:off x="2462895" y="3900957"/>
              <a:ext cx="1469569" cy="523220"/>
            </a:xfrm>
            <a:prstGeom prst="rect">
              <a:avLst/>
            </a:prstGeom>
            <a:noFill/>
          </p:spPr>
          <p:txBody>
            <a:bodyPr wrap="none" rtlCol="0">
              <a:spAutoFit/>
            </a:bodyPr>
            <a:lstStyle/>
            <a:p>
              <a:pPr algn="ctr"/>
              <a:r>
                <a:rPr lang="en-US" sz="1400" b="1" dirty="0"/>
                <a:t>Journals indexed </a:t>
              </a:r>
            </a:p>
            <a:p>
              <a:pPr algn="ctr"/>
              <a:r>
                <a:rPr lang="en-US" sz="1400" b="1" dirty="0"/>
                <a:t>in ESCI</a:t>
              </a:r>
            </a:p>
          </p:txBody>
        </p:sp>
        <p:sp>
          <p:nvSpPr>
            <p:cNvPr id="106" name="TextBox 105">
              <a:extLst>
                <a:ext uri="{FF2B5EF4-FFF2-40B4-BE49-F238E27FC236}">
                  <a16:creationId xmlns:a16="http://schemas.microsoft.com/office/drawing/2014/main" id="{D479144A-1A39-44F9-8107-CE6CD56786FA}"/>
                </a:ext>
              </a:extLst>
            </p:cNvPr>
            <p:cNvSpPr txBox="1"/>
            <p:nvPr/>
          </p:nvSpPr>
          <p:spPr>
            <a:xfrm>
              <a:off x="2661232" y="3933653"/>
              <a:ext cx="2916248" cy="369332"/>
            </a:xfrm>
            <a:prstGeom prst="rect">
              <a:avLst/>
            </a:prstGeom>
            <a:solidFill>
              <a:schemeClr val="accent1"/>
            </a:solidFill>
          </p:spPr>
          <p:txBody>
            <a:bodyPr wrap="none" rtlCol="0">
              <a:spAutoFit/>
            </a:bodyPr>
            <a:lstStyle>
              <a:defPPr>
                <a:defRPr lang="en-US"/>
              </a:defPPr>
              <a:lvl1pPr>
                <a:defRPr b="1"/>
              </a:lvl1pPr>
            </a:lstStyle>
            <a:p>
              <a:r>
                <a:rPr lang="en-US" dirty="0"/>
                <a:t>Papers without ESCI: 440,7K </a:t>
              </a:r>
            </a:p>
          </p:txBody>
        </p:sp>
        <p:sp>
          <p:nvSpPr>
            <p:cNvPr id="107" name="TextBox 106">
              <a:extLst>
                <a:ext uri="{FF2B5EF4-FFF2-40B4-BE49-F238E27FC236}">
                  <a16:creationId xmlns:a16="http://schemas.microsoft.com/office/drawing/2014/main" id="{A1277D6C-ABB6-4B63-8195-7F880476BD5F}"/>
                </a:ext>
              </a:extLst>
            </p:cNvPr>
            <p:cNvSpPr txBox="1"/>
            <p:nvPr/>
          </p:nvSpPr>
          <p:spPr>
            <a:xfrm>
              <a:off x="2682363" y="4318200"/>
              <a:ext cx="2904770" cy="369332"/>
            </a:xfrm>
            <a:prstGeom prst="rect">
              <a:avLst/>
            </a:prstGeom>
            <a:solidFill>
              <a:schemeClr val="accent1"/>
            </a:solidFill>
          </p:spPr>
          <p:txBody>
            <a:bodyPr wrap="none" rtlCol="0">
              <a:spAutoFit/>
            </a:bodyPr>
            <a:lstStyle>
              <a:defPPr>
                <a:defRPr lang="en-US"/>
              </a:defPPr>
              <a:lvl1pPr>
                <a:defRPr b="1"/>
              </a:lvl1pPr>
            </a:lstStyle>
            <a:p>
              <a:r>
                <a:rPr lang="en-US" dirty="0"/>
                <a:t>Citations without ESCI: 3,8M</a:t>
              </a:r>
            </a:p>
          </p:txBody>
        </p:sp>
        <p:sp>
          <p:nvSpPr>
            <p:cNvPr id="108" name="TextBox 107">
              <a:extLst>
                <a:ext uri="{FF2B5EF4-FFF2-40B4-BE49-F238E27FC236}">
                  <a16:creationId xmlns:a16="http://schemas.microsoft.com/office/drawing/2014/main" id="{47F684A6-2408-40C3-B1F2-673E1E5A692D}"/>
                </a:ext>
              </a:extLst>
            </p:cNvPr>
            <p:cNvSpPr txBox="1"/>
            <p:nvPr/>
          </p:nvSpPr>
          <p:spPr>
            <a:xfrm>
              <a:off x="8812143" y="3921121"/>
              <a:ext cx="2536335" cy="369332"/>
            </a:xfrm>
            <a:prstGeom prst="rect">
              <a:avLst/>
            </a:prstGeom>
            <a:solidFill>
              <a:schemeClr val="tx2"/>
            </a:solidFill>
          </p:spPr>
          <p:txBody>
            <a:bodyPr wrap="none" rtlCol="0">
              <a:spAutoFit/>
            </a:bodyPr>
            <a:lstStyle>
              <a:defPPr>
                <a:defRPr lang="en-US"/>
              </a:defPPr>
              <a:lvl1pPr>
                <a:defRPr b="1"/>
              </a:lvl1pPr>
            </a:lstStyle>
            <a:p>
              <a:r>
                <a:rPr lang="en-US" dirty="0"/>
                <a:t>Papers with ESCI: 490,6K</a:t>
              </a:r>
            </a:p>
          </p:txBody>
        </p:sp>
        <p:sp>
          <p:nvSpPr>
            <p:cNvPr id="109" name="TextBox 108">
              <a:extLst>
                <a:ext uri="{FF2B5EF4-FFF2-40B4-BE49-F238E27FC236}">
                  <a16:creationId xmlns:a16="http://schemas.microsoft.com/office/drawing/2014/main" id="{73CFC587-F0DA-4E9F-86C6-B3E080697CF0}"/>
                </a:ext>
              </a:extLst>
            </p:cNvPr>
            <p:cNvSpPr txBox="1"/>
            <p:nvPr/>
          </p:nvSpPr>
          <p:spPr>
            <a:xfrm>
              <a:off x="8812142" y="4319541"/>
              <a:ext cx="2577757" cy="369332"/>
            </a:xfrm>
            <a:prstGeom prst="rect">
              <a:avLst/>
            </a:prstGeom>
            <a:solidFill>
              <a:schemeClr val="tx2"/>
            </a:solidFill>
          </p:spPr>
          <p:txBody>
            <a:bodyPr wrap="none" rtlCol="0">
              <a:spAutoFit/>
            </a:bodyPr>
            <a:lstStyle>
              <a:defPPr>
                <a:defRPr lang="en-US"/>
              </a:defPPr>
              <a:lvl1pPr>
                <a:defRPr b="1"/>
              </a:lvl1pPr>
            </a:lstStyle>
            <a:p>
              <a:r>
                <a:rPr lang="en-US" dirty="0"/>
                <a:t>Citations with ESCI: 4,1M</a:t>
              </a:r>
            </a:p>
          </p:txBody>
        </p:sp>
        <p:cxnSp>
          <p:nvCxnSpPr>
            <p:cNvPr id="110" name="Straight Arrow Connector 109">
              <a:extLst>
                <a:ext uri="{FF2B5EF4-FFF2-40B4-BE49-F238E27FC236}">
                  <a16:creationId xmlns:a16="http://schemas.microsoft.com/office/drawing/2014/main" id="{61FBEB05-AC84-4509-B7D3-2EF9FEF6BC8C}"/>
                </a:ext>
              </a:extLst>
            </p:cNvPr>
            <p:cNvCxnSpPr>
              <a:cxnSpLocks/>
              <a:stCxn id="106" idx="3"/>
              <a:endCxn id="108" idx="1"/>
            </p:cNvCxnSpPr>
            <p:nvPr/>
          </p:nvCxnSpPr>
          <p:spPr>
            <a:xfrm flipV="1">
              <a:off x="5577480" y="4105787"/>
              <a:ext cx="3234663" cy="12532"/>
            </a:xfrm>
            <a:prstGeom prst="straightConnector1">
              <a:avLst/>
            </a:prstGeom>
            <a:ln w="82550">
              <a:gradFill flip="none" rotWithShape="1">
                <a:gsLst>
                  <a:gs pos="50000">
                    <a:schemeClr val="tx1"/>
                  </a:gs>
                  <a:gs pos="0">
                    <a:schemeClr val="accent1"/>
                  </a:gs>
                  <a:gs pos="100000">
                    <a:schemeClr val="tx2"/>
                  </a:gs>
                </a:gsLst>
                <a:lin ang="0" scaled="1"/>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494AFF92-38A3-4A45-BB9B-DCEB507522E6}"/>
                </a:ext>
              </a:extLst>
            </p:cNvPr>
            <p:cNvCxnSpPr>
              <a:cxnSpLocks/>
              <a:stCxn id="107" idx="3"/>
              <a:endCxn id="109" idx="1"/>
            </p:cNvCxnSpPr>
            <p:nvPr/>
          </p:nvCxnSpPr>
          <p:spPr>
            <a:xfrm>
              <a:off x="5587133" y="4502866"/>
              <a:ext cx="3225009" cy="1341"/>
            </a:xfrm>
            <a:prstGeom prst="straightConnector1">
              <a:avLst/>
            </a:prstGeom>
            <a:ln w="82550">
              <a:gradFill flip="none" rotWithShape="1">
                <a:gsLst>
                  <a:gs pos="50000">
                    <a:schemeClr val="tx1"/>
                  </a:gs>
                  <a:gs pos="0">
                    <a:schemeClr val="accent1"/>
                  </a:gs>
                  <a:gs pos="100000">
                    <a:schemeClr val="tx2"/>
                  </a:gs>
                </a:gsLst>
                <a:lin ang="0" scaled="1"/>
                <a:tileRect/>
              </a:gradFill>
              <a:tailEnd type="triangle"/>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38FB6062-8D6E-4FD2-A51B-E94AE200302D}"/>
                </a:ext>
              </a:extLst>
            </p:cNvPr>
            <p:cNvSpPr txBox="1"/>
            <p:nvPr/>
          </p:nvSpPr>
          <p:spPr>
            <a:xfrm>
              <a:off x="6917366" y="3888492"/>
              <a:ext cx="760144" cy="400110"/>
            </a:xfrm>
            <a:prstGeom prst="rect">
              <a:avLst/>
            </a:prstGeom>
            <a:noFill/>
          </p:spPr>
          <p:txBody>
            <a:bodyPr wrap="none" rtlCol="0">
              <a:spAutoFit/>
            </a:bodyPr>
            <a:lstStyle/>
            <a:p>
              <a:r>
                <a:rPr lang="en-US" sz="2000" b="1" dirty="0">
                  <a:solidFill>
                    <a:schemeClr val="tx2"/>
                  </a:solidFill>
                </a:rPr>
                <a:t>+11%</a:t>
              </a:r>
            </a:p>
          </p:txBody>
        </p:sp>
        <p:sp>
          <p:nvSpPr>
            <p:cNvPr id="123" name="TextBox 122">
              <a:extLst>
                <a:ext uri="{FF2B5EF4-FFF2-40B4-BE49-F238E27FC236}">
                  <a16:creationId xmlns:a16="http://schemas.microsoft.com/office/drawing/2014/main" id="{02F10C45-1CBB-4486-BAD2-15F619938111}"/>
                </a:ext>
              </a:extLst>
            </p:cNvPr>
            <p:cNvSpPr txBox="1"/>
            <p:nvPr/>
          </p:nvSpPr>
          <p:spPr>
            <a:xfrm>
              <a:off x="6935216" y="4276057"/>
              <a:ext cx="630301" cy="400110"/>
            </a:xfrm>
            <a:prstGeom prst="rect">
              <a:avLst/>
            </a:prstGeom>
            <a:noFill/>
          </p:spPr>
          <p:txBody>
            <a:bodyPr wrap="none" rtlCol="0">
              <a:spAutoFit/>
            </a:bodyPr>
            <a:lstStyle/>
            <a:p>
              <a:r>
                <a:rPr lang="en-US" sz="2000" b="1" dirty="0">
                  <a:solidFill>
                    <a:schemeClr val="tx2"/>
                  </a:solidFill>
                </a:rPr>
                <a:t>+8%</a:t>
              </a:r>
            </a:p>
          </p:txBody>
        </p:sp>
      </p:grpSp>
      <p:grpSp>
        <p:nvGrpSpPr>
          <p:cNvPr id="7" name="Group 6">
            <a:extLst>
              <a:ext uri="{FF2B5EF4-FFF2-40B4-BE49-F238E27FC236}">
                <a16:creationId xmlns:a16="http://schemas.microsoft.com/office/drawing/2014/main" id="{21A8BA50-83E3-498E-BFAC-0A6F26774B2D}"/>
              </a:ext>
            </a:extLst>
          </p:cNvPr>
          <p:cNvGrpSpPr/>
          <p:nvPr/>
        </p:nvGrpSpPr>
        <p:grpSpPr>
          <a:xfrm>
            <a:off x="495831" y="4847616"/>
            <a:ext cx="10911918" cy="800381"/>
            <a:chOff x="495831" y="4847616"/>
            <a:chExt cx="10911918" cy="800381"/>
          </a:xfrm>
        </p:grpSpPr>
        <p:sp>
          <p:nvSpPr>
            <p:cNvPr id="114" name="TextBox 113">
              <a:extLst>
                <a:ext uri="{FF2B5EF4-FFF2-40B4-BE49-F238E27FC236}">
                  <a16:creationId xmlns:a16="http://schemas.microsoft.com/office/drawing/2014/main" id="{5E012C5C-D571-44B5-9B9E-3C4002437374}"/>
                </a:ext>
              </a:extLst>
            </p:cNvPr>
            <p:cNvSpPr txBox="1"/>
            <p:nvPr/>
          </p:nvSpPr>
          <p:spPr>
            <a:xfrm>
              <a:off x="2707462" y="4878904"/>
              <a:ext cx="2916248" cy="369332"/>
            </a:xfrm>
            <a:prstGeom prst="rect">
              <a:avLst/>
            </a:prstGeom>
            <a:solidFill>
              <a:schemeClr val="accent1"/>
            </a:solidFill>
          </p:spPr>
          <p:txBody>
            <a:bodyPr wrap="none" rtlCol="0">
              <a:spAutoFit/>
            </a:bodyPr>
            <a:lstStyle>
              <a:defPPr>
                <a:defRPr lang="en-US"/>
              </a:defPPr>
              <a:lvl1pPr>
                <a:defRPr b="1"/>
              </a:lvl1pPr>
            </a:lstStyle>
            <a:p>
              <a:r>
                <a:rPr lang="en-US" dirty="0"/>
                <a:t>Papers without ESCI: 241,4K </a:t>
              </a:r>
            </a:p>
          </p:txBody>
        </p:sp>
        <p:sp>
          <p:nvSpPr>
            <p:cNvPr id="115" name="TextBox 114">
              <a:extLst>
                <a:ext uri="{FF2B5EF4-FFF2-40B4-BE49-F238E27FC236}">
                  <a16:creationId xmlns:a16="http://schemas.microsoft.com/office/drawing/2014/main" id="{B64DB8E1-91AA-4AC6-92E8-01225588D6E9}"/>
                </a:ext>
              </a:extLst>
            </p:cNvPr>
            <p:cNvSpPr txBox="1"/>
            <p:nvPr/>
          </p:nvSpPr>
          <p:spPr>
            <a:xfrm>
              <a:off x="2713861" y="5277324"/>
              <a:ext cx="2904770" cy="369332"/>
            </a:xfrm>
            <a:prstGeom prst="rect">
              <a:avLst/>
            </a:prstGeom>
            <a:solidFill>
              <a:schemeClr val="accent1"/>
            </a:solidFill>
          </p:spPr>
          <p:txBody>
            <a:bodyPr wrap="none" rtlCol="0">
              <a:spAutoFit/>
            </a:bodyPr>
            <a:lstStyle>
              <a:defPPr>
                <a:defRPr lang="en-US"/>
              </a:defPPr>
              <a:lvl1pPr>
                <a:defRPr b="1"/>
              </a:lvl1pPr>
            </a:lstStyle>
            <a:p>
              <a:r>
                <a:rPr lang="en-US" dirty="0"/>
                <a:t>Citations without ESCI: 2,2M</a:t>
              </a:r>
            </a:p>
          </p:txBody>
        </p:sp>
        <p:sp>
          <p:nvSpPr>
            <p:cNvPr id="116" name="TextBox 115">
              <a:extLst>
                <a:ext uri="{FF2B5EF4-FFF2-40B4-BE49-F238E27FC236}">
                  <a16:creationId xmlns:a16="http://schemas.microsoft.com/office/drawing/2014/main" id="{6B87DA8B-6F23-446E-9AF3-63AA018E4E32}"/>
                </a:ext>
              </a:extLst>
            </p:cNvPr>
            <p:cNvSpPr txBox="1"/>
            <p:nvPr/>
          </p:nvSpPr>
          <p:spPr>
            <a:xfrm>
              <a:off x="8829993" y="4880245"/>
              <a:ext cx="2536335" cy="369332"/>
            </a:xfrm>
            <a:prstGeom prst="rect">
              <a:avLst/>
            </a:prstGeom>
            <a:solidFill>
              <a:schemeClr val="tx2"/>
            </a:solidFill>
          </p:spPr>
          <p:txBody>
            <a:bodyPr wrap="none" rtlCol="0">
              <a:spAutoFit/>
            </a:bodyPr>
            <a:lstStyle>
              <a:defPPr>
                <a:defRPr lang="en-US"/>
              </a:defPPr>
              <a:lvl1pPr>
                <a:defRPr b="1"/>
              </a:lvl1pPr>
            </a:lstStyle>
            <a:p>
              <a:r>
                <a:rPr lang="en-US" dirty="0"/>
                <a:t>Papers with ESCI: 254,2K</a:t>
              </a:r>
            </a:p>
          </p:txBody>
        </p:sp>
        <p:sp>
          <p:nvSpPr>
            <p:cNvPr id="117" name="TextBox 116">
              <a:extLst>
                <a:ext uri="{FF2B5EF4-FFF2-40B4-BE49-F238E27FC236}">
                  <a16:creationId xmlns:a16="http://schemas.microsoft.com/office/drawing/2014/main" id="{C9C65F90-9CD3-4398-9C1C-C9A89851824E}"/>
                </a:ext>
              </a:extLst>
            </p:cNvPr>
            <p:cNvSpPr txBox="1"/>
            <p:nvPr/>
          </p:nvSpPr>
          <p:spPr>
            <a:xfrm>
              <a:off x="8829992" y="5278665"/>
              <a:ext cx="2577757" cy="369332"/>
            </a:xfrm>
            <a:prstGeom prst="rect">
              <a:avLst/>
            </a:prstGeom>
            <a:solidFill>
              <a:schemeClr val="tx2"/>
            </a:solidFill>
          </p:spPr>
          <p:txBody>
            <a:bodyPr wrap="none" rtlCol="0">
              <a:spAutoFit/>
            </a:bodyPr>
            <a:lstStyle>
              <a:defPPr>
                <a:defRPr lang="en-US"/>
              </a:defPPr>
              <a:lvl1pPr>
                <a:defRPr b="1"/>
              </a:lvl1pPr>
            </a:lstStyle>
            <a:p>
              <a:r>
                <a:rPr lang="en-US" dirty="0"/>
                <a:t>Citations with ESCI: 2,3M</a:t>
              </a:r>
            </a:p>
          </p:txBody>
        </p:sp>
        <p:cxnSp>
          <p:nvCxnSpPr>
            <p:cNvPr id="118" name="Straight Arrow Connector 117">
              <a:extLst>
                <a:ext uri="{FF2B5EF4-FFF2-40B4-BE49-F238E27FC236}">
                  <a16:creationId xmlns:a16="http://schemas.microsoft.com/office/drawing/2014/main" id="{783A3B30-BC51-4CB4-9B46-602F1A54E6F2}"/>
                </a:ext>
              </a:extLst>
            </p:cNvPr>
            <p:cNvCxnSpPr>
              <a:cxnSpLocks/>
              <a:stCxn id="114" idx="3"/>
              <a:endCxn id="116" idx="1"/>
            </p:cNvCxnSpPr>
            <p:nvPr/>
          </p:nvCxnSpPr>
          <p:spPr>
            <a:xfrm>
              <a:off x="5623710" y="5063570"/>
              <a:ext cx="3206283" cy="1341"/>
            </a:xfrm>
            <a:prstGeom prst="straightConnector1">
              <a:avLst/>
            </a:prstGeom>
            <a:ln w="82550">
              <a:gradFill flip="none" rotWithShape="1">
                <a:gsLst>
                  <a:gs pos="50000">
                    <a:schemeClr val="tx1"/>
                  </a:gs>
                  <a:gs pos="0">
                    <a:schemeClr val="accent1"/>
                  </a:gs>
                  <a:gs pos="100000">
                    <a:schemeClr val="tx2"/>
                  </a:gs>
                </a:gsLst>
                <a:lin ang="0" scaled="1"/>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ED977BBC-A7DC-4262-AB14-ABC28C1D0DE2}"/>
                </a:ext>
              </a:extLst>
            </p:cNvPr>
            <p:cNvCxnSpPr>
              <a:cxnSpLocks/>
              <a:stCxn id="115" idx="3"/>
              <a:endCxn id="117" idx="1"/>
            </p:cNvCxnSpPr>
            <p:nvPr/>
          </p:nvCxnSpPr>
          <p:spPr>
            <a:xfrm>
              <a:off x="5618631" y="5461990"/>
              <a:ext cx="3211361" cy="1341"/>
            </a:xfrm>
            <a:prstGeom prst="straightConnector1">
              <a:avLst/>
            </a:prstGeom>
            <a:ln w="82550">
              <a:gradFill flip="none" rotWithShape="1">
                <a:gsLst>
                  <a:gs pos="50000">
                    <a:schemeClr val="tx1"/>
                  </a:gs>
                  <a:gs pos="0">
                    <a:schemeClr val="accent1"/>
                  </a:gs>
                  <a:gs pos="100000">
                    <a:schemeClr val="tx2"/>
                  </a:gs>
                </a:gsLst>
                <a:lin ang="0" scaled="1"/>
                <a:tileRect/>
              </a:gradFill>
              <a:tailEnd type="triangle"/>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049A2401-99E9-430E-863F-345E801E167C}"/>
                </a:ext>
              </a:extLst>
            </p:cNvPr>
            <p:cNvSpPr txBox="1"/>
            <p:nvPr/>
          </p:nvSpPr>
          <p:spPr>
            <a:xfrm>
              <a:off x="6935216" y="4847616"/>
              <a:ext cx="630301" cy="400110"/>
            </a:xfrm>
            <a:prstGeom prst="rect">
              <a:avLst/>
            </a:prstGeom>
            <a:noFill/>
          </p:spPr>
          <p:txBody>
            <a:bodyPr wrap="none" rtlCol="0">
              <a:spAutoFit/>
            </a:bodyPr>
            <a:lstStyle/>
            <a:p>
              <a:r>
                <a:rPr lang="en-US" sz="2000" b="1" dirty="0">
                  <a:solidFill>
                    <a:schemeClr val="tx2"/>
                  </a:solidFill>
                </a:rPr>
                <a:t>+5%</a:t>
              </a:r>
            </a:p>
          </p:txBody>
        </p:sp>
        <p:sp>
          <p:nvSpPr>
            <p:cNvPr id="96" name="TextBox 95">
              <a:extLst>
                <a:ext uri="{FF2B5EF4-FFF2-40B4-BE49-F238E27FC236}">
                  <a16:creationId xmlns:a16="http://schemas.microsoft.com/office/drawing/2014/main" id="{BF360582-5933-41A4-841F-C8F8921B998C}"/>
                </a:ext>
              </a:extLst>
            </p:cNvPr>
            <p:cNvSpPr txBox="1"/>
            <p:nvPr/>
          </p:nvSpPr>
          <p:spPr>
            <a:xfrm>
              <a:off x="495831" y="4998305"/>
              <a:ext cx="2165401" cy="461665"/>
            </a:xfrm>
            <a:prstGeom prst="rect">
              <a:avLst/>
            </a:prstGeom>
            <a:noFill/>
          </p:spPr>
          <p:txBody>
            <a:bodyPr wrap="none" rtlCol="0">
              <a:spAutoFit/>
            </a:bodyPr>
            <a:lstStyle>
              <a:defPPr>
                <a:defRPr lang="en-US"/>
              </a:defPPr>
              <a:lvl1pPr>
                <a:defRPr sz="2400" b="1">
                  <a:solidFill>
                    <a:schemeClr val="tx2"/>
                  </a:solidFill>
                </a:defRPr>
              </a:lvl1pPr>
            </a:lstStyle>
            <a:p>
              <a:r>
                <a:rPr lang="en-US" dirty="0"/>
                <a:t>Czech Republic:</a:t>
              </a:r>
            </a:p>
          </p:txBody>
        </p:sp>
        <p:sp>
          <p:nvSpPr>
            <p:cNvPr id="124" name="TextBox 123">
              <a:extLst>
                <a:ext uri="{FF2B5EF4-FFF2-40B4-BE49-F238E27FC236}">
                  <a16:creationId xmlns:a16="http://schemas.microsoft.com/office/drawing/2014/main" id="{B6DF846E-1B75-40CB-8CEB-9FE866EEF9D2}"/>
                </a:ext>
              </a:extLst>
            </p:cNvPr>
            <p:cNvSpPr txBox="1"/>
            <p:nvPr/>
          </p:nvSpPr>
          <p:spPr>
            <a:xfrm>
              <a:off x="6938015" y="5247726"/>
              <a:ext cx="630301" cy="400110"/>
            </a:xfrm>
            <a:prstGeom prst="rect">
              <a:avLst/>
            </a:prstGeom>
            <a:noFill/>
          </p:spPr>
          <p:txBody>
            <a:bodyPr wrap="none" rtlCol="0">
              <a:spAutoFit/>
            </a:bodyPr>
            <a:lstStyle/>
            <a:p>
              <a:r>
                <a:rPr lang="en-US" sz="2000" b="1" dirty="0">
                  <a:solidFill>
                    <a:schemeClr val="tx2"/>
                  </a:solidFill>
                </a:rPr>
                <a:t>+5%</a:t>
              </a:r>
            </a:p>
          </p:txBody>
        </p:sp>
      </p:grpSp>
      <p:grpSp>
        <p:nvGrpSpPr>
          <p:cNvPr id="8" name="Group 7">
            <a:extLst>
              <a:ext uri="{FF2B5EF4-FFF2-40B4-BE49-F238E27FC236}">
                <a16:creationId xmlns:a16="http://schemas.microsoft.com/office/drawing/2014/main" id="{0CFF02D9-5402-4D3E-96C2-4C713C718529}"/>
              </a:ext>
            </a:extLst>
          </p:cNvPr>
          <p:cNvGrpSpPr/>
          <p:nvPr/>
        </p:nvGrpSpPr>
        <p:grpSpPr>
          <a:xfrm>
            <a:off x="1299661" y="5769956"/>
            <a:ext cx="10108088" cy="809096"/>
            <a:chOff x="1299661" y="5769956"/>
            <a:chExt cx="10108088" cy="809096"/>
          </a:xfrm>
        </p:grpSpPr>
        <p:sp>
          <p:nvSpPr>
            <p:cNvPr id="95" name="TextBox 94">
              <a:extLst>
                <a:ext uri="{FF2B5EF4-FFF2-40B4-BE49-F238E27FC236}">
                  <a16:creationId xmlns:a16="http://schemas.microsoft.com/office/drawing/2014/main" id="{57F990E0-C53C-48E2-9409-70B620605119}"/>
                </a:ext>
              </a:extLst>
            </p:cNvPr>
            <p:cNvSpPr txBox="1"/>
            <p:nvPr/>
          </p:nvSpPr>
          <p:spPr>
            <a:xfrm>
              <a:off x="1299661" y="5869789"/>
              <a:ext cx="1342932" cy="461665"/>
            </a:xfrm>
            <a:prstGeom prst="rect">
              <a:avLst/>
            </a:prstGeom>
            <a:noFill/>
          </p:spPr>
          <p:txBody>
            <a:bodyPr wrap="none" rtlCol="0">
              <a:spAutoFit/>
            </a:bodyPr>
            <a:lstStyle>
              <a:defPPr>
                <a:defRPr lang="en-US"/>
              </a:defPPr>
              <a:lvl1pPr>
                <a:defRPr sz="2400" b="1">
                  <a:solidFill>
                    <a:schemeClr val="tx2"/>
                  </a:solidFill>
                </a:defRPr>
              </a:lvl1pPr>
            </a:lstStyle>
            <a:p>
              <a:r>
                <a:rPr lang="en-US" dirty="0"/>
                <a:t>Hungary:</a:t>
              </a:r>
            </a:p>
          </p:txBody>
        </p:sp>
        <p:sp>
          <p:nvSpPr>
            <p:cNvPr id="128" name="TextBox 127">
              <a:extLst>
                <a:ext uri="{FF2B5EF4-FFF2-40B4-BE49-F238E27FC236}">
                  <a16:creationId xmlns:a16="http://schemas.microsoft.com/office/drawing/2014/main" id="{85406153-98B2-47A7-8DC7-EFDE36201A4B}"/>
                </a:ext>
              </a:extLst>
            </p:cNvPr>
            <p:cNvSpPr txBox="1"/>
            <p:nvPr/>
          </p:nvSpPr>
          <p:spPr>
            <a:xfrm>
              <a:off x="2692586" y="5797652"/>
              <a:ext cx="2916248" cy="369332"/>
            </a:xfrm>
            <a:prstGeom prst="rect">
              <a:avLst/>
            </a:prstGeom>
            <a:solidFill>
              <a:schemeClr val="accent1"/>
            </a:solidFill>
          </p:spPr>
          <p:txBody>
            <a:bodyPr wrap="none" rtlCol="0">
              <a:spAutoFit/>
            </a:bodyPr>
            <a:lstStyle>
              <a:defPPr>
                <a:defRPr lang="en-US"/>
              </a:defPPr>
              <a:lvl1pPr>
                <a:defRPr b="1"/>
              </a:lvl1pPr>
            </a:lstStyle>
            <a:p>
              <a:r>
                <a:rPr lang="en-US" dirty="0"/>
                <a:t>Papers without ESCI: 127,6K </a:t>
              </a:r>
            </a:p>
          </p:txBody>
        </p:sp>
        <p:sp>
          <p:nvSpPr>
            <p:cNvPr id="129" name="TextBox 128">
              <a:extLst>
                <a:ext uri="{FF2B5EF4-FFF2-40B4-BE49-F238E27FC236}">
                  <a16:creationId xmlns:a16="http://schemas.microsoft.com/office/drawing/2014/main" id="{3FCD1500-1158-455B-BD03-377FB7E1B6CF}"/>
                </a:ext>
              </a:extLst>
            </p:cNvPr>
            <p:cNvSpPr txBox="1"/>
            <p:nvPr/>
          </p:nvSpPr>
          <p:spPr>
            <a:xfrm>
              <a:off x="2713861" y="6196072"/>
              <a:ext cx="2904770" cy="369332"/>
            </a:xfrm>
            <a:prstGeom prst="rect">
              <a:avLst/>
            </a:prstGeom>
            <a:solidFill>
              <a:schemeClr val="accent1"/>
            </a:solidFill>
          </p:spPr>
          <p:txBody>
            <a:bodyPr wrap="none" rtlCol="0">
              <a:spAutoFit/>
            </a:bodyPr>
            <a:lstStyle>
              <a:defPPr>
                <a:defRPr lang="en-US"/>
              </a:defPPr>
              <a:lvl1pPr>
                <a:defRPr b="1"/>
              </a:lvl1pPr>
            </a:lstStyle>
            <a:p>
              <a:r>
                <a:rPr lang="en-US" dirty="0"/>
                <a:t>Citations without ESCI: 1,5M</a:t>
              </a:r>
            </a:p>
          </p:txBody>
        </p:sp>
        <p:sp>
          <p:nvSpPr>
            <p:cNvPr id="130" name="TextBox 129">
              <a:extLst>
                <a:ext uri="{FF2B5EF4-FFF2-40B4-BE49-F238E27FC236}">
                  <a16:creationId xmlns:a16="http://schemas.microsoft.com/office/drawing/2014/main" id="{7C403A5E-EDF8-49D9-ACBC-FE4F3B4D2C30}"/>
                </a:ext>
              </a:extLst>
            </p:cNvPr>
            <p:cNvSpPr txBox="1"/>
            <p:nvPr/>
          </p:nvSpPr>
          <p:spPr>
            <a:xfrm>
              <a:off x="8829993" y="5798993"/>
              <a:ext cx="2536335" cy="369332"/>
            </a:xfrm>
            <a:prstGeom prst="rect">
              <a:avLst/>
            </a:prstGeom>
            <a:solidFill>
              <a:schemeClr val="tx2"/>
            </a:solidFill>
          </p:spPr>
          <p:txBody>
            <a:bodyPr wrap="none" rtlCol="0">
              <a:spAutoFit/>
            </a:bodyPr>
            <a:lstStyle>
              <a:defPPr>
                <a:defRPr lang="en-US"/>
              </a:defPPr>
              <a:lvl1pPr>
                <a:defRPr b="1"/>
              </a:lvl1pPr>
            </a:lstStyle>
            <a:p>
              <a:r>
                <a:rPr lang="en-US" dirty="0"/>
                <a:t>Papers with ESCI: 134,8K</a:t>
              </a:r>
            </a:p>
          </p:txBody>
        </p:sp>
        <p:sp>
          <p:nvSpPr>
            <p:cNvPr id="131" name="TextBox 130">
              <a:extLst>
                <a:ext uri="{FF2B5EF4-FFF2-40B4-BE49-F238E27FC236}">
                  <a16:creationId xmlns:a16="http://schemas.microsoft.com/office/drawing/2014/main" id="{DE944B3D-79DC-4264-AB36-1A9941247A14}"/>
                </a:ext>
              </a:extLst>
            </p:cNvPr>
            <p:cNvSpPr txBox="1"/>
            <p:nvPr/>
          </p:nvSpPr>
          <p:spPr>
            <a:xfrm>
              <a:off x="8829992" y="6197413"/>
              <a:ext cx="2577757" cy="369332"/>
            </a:xfrm>
            <a:prstGeom prst="rect">
              <a:avLst/>
            </a:prstGeom>
            <a:solidFill>
              <a:schemeClr val="tx2"/>
            </a:solidFill>
          </p:spPr>
          <p:txBody>
            <a:bodyPr wrap="none" rtlCol="0">
              <a:spAutoFit/>
            </a:bodyPr>
            <a:lstStyle>
              <a:defPPr>
                <a:defRPr lang="en-US"/>
              </a:defPPr>
              <a:lvl1pPr>
                <a:defRPr b="1"/>
              </a:lvl1pPr>
            </a:lstStyle>
            <a:p>
              <a:r>
                <a:rPr lang="en-US" dirty="0"/>
                <a:t>Citations with ESCI: 1,6M</a:t>
              </a:r>
            </a:p>
          </p:txBody>
        </p:sp>
        <p:cxnSp>
          <p:nvCxnSpPr>
            <p:cNvPr id="132" name="Straight Arrow Connector 131">
              <a:extLst>
                <a:ext uri="{FF2B5EF4-FFF2-40B4-BE49-F238E27FC236}">
                  <a16:creationId xmlns:a16="http://schemas.microsoft.com/office/drawing/2014/main" id="{6C8BD161-B56F-4893-92E5-4292AD81EF6B}"/>
                </a:ext>
              </a:extLst>
            </p:cNvPr>
            <p:cNvCxnSpPr>
              <a:cxnSpLocks/>
              <a:stCxn id="128" idx="3"/>
              <a:endCxn id="130" idx="1"/>
            </p:cNvCxnSpPr>
            <p:nvPr/>
          </p:nvCxnSpPr>
          <p:spPr>
            <a:xfrm>
              <a:off x="5608834" y="5982318"/>
              <a:ext cx="3221159" cy="1341"/>
            </a:xfrm>
            <a:prstGeom prst="straightConnector1">
              <a:avLst/>
            </a:prstGeom>
            <a:ln w="82550">
              <a:gradFill flip="none" rotWithShape="1">
                <a:gsLst>
                  <a:gs pos="50000">
                    <a:schemeClr val="tx1"/>
                  </a:gs>
                  <a:gs pos="0">
                    <a:schemeClr val="accent1"/>
                  </a:gs>
                  <a:gs pos="100000">
                    <a:schemeClr val="tx2"/>
                  </a:gs>
                </a:gsLst>
                <a:lin ang="0" scaled="1"/>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9D187B04-7755-4064-9717-F40F437E211D}"/>
                </a:ext>
              </a:extLst>
            </p:cNvPr>
            <p:cNvCxnSpPr>
              <a:cxnSpLocks/>
              <a:stCxn id="129" idx="3"/>
              <a:endCxn id="131" idx="1"/>
            </p:cNvCxnSpPr>
            <p:nvPr/>
          </p:nvCxnSpPr>
          <p:spPr>
            <a:xfrm>
              <a:off x="5618631" y="6380738"/>
              <a:ext cx="3211361" cy="1341"/>
            </a:xfrm>
            <a:prstGeom prst="straightConnector1">
              <a:avLst/>
            </a:prstGeom>
            <a:ln w="82550">
              <a:gradFill flip="none" rotWithShape="1">
                <a:gsLst>
                  <a:gs pos="50000">
                    <a:schemeClr val="tx1"/>
                  </a:gs>
                  <a:gs pos="0">
                    <a:schemeClr val="accent1"/>
                  </a:gs>
                  <a:gs pos="100000">
                    <a:schemeClr val="tx2"/>
                  </a:gs>
                </a:gsLst>
                <a:lin ang="0" scaled="1"/>
                <a:tileRect/>
              </a:gradFill>
              <a:tailEnd type="triangle"/>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id="{015859E2-4219-4A84-A82D-4E52385271FC}"/>
                </a:ext>
              </a:extLst>
            </p:cNvPr>
            <p:cNvSpPr txBox="1"/>
            <p:nvPr/>
          </p:nvSpPr>
          <p:spPr>
            <a:xfrm>
              <a:off x="6935216" y="5769956"/>
              <a:ext cx="630301" cy="400110"/>
            </a:xfrm>
            <a:prstGeom prst="rect">
              <a:avLst/>
            </a:prstGeom>
            <a:noFill/>
          </p:spPr>
          <p:txBody>
            <a:bodyPr wrap="none" rtlCol="0">
              <a:spAutoFit/>
            </a:bodyPr>
            <a:lstStyle/>
            <a:p>
              <a:r>
                <a:rPr lang="en-US" sz="2000" b="1" dirty="0">
                  <a:solidFill>
                    <a:schemeClr val="tx2"/>
                  </a:solidFill>
                </a:rPr>
                <a:t>+5%</a:t>
              </a:r>
            </a:p>
          </p:txBody>
        </p:sp>
        <p:sp>
          <p:nvSpPr>
            <p:cNvPr id="137" name="TextBox 136">
              <a:extLst>
                <a:ext uri="{FF2B5EF4-FFF2-40B4-BE49-F238E27FC236}">
                  <a16:creationId xmlns:a16="http://schemas.microsoft.com/office/drawing/2014/main" id="{054F5756-FFDE-4470-8B99-13454740CB0A}"/>
                </a:ext>
              </a:extLst>
            </p:cNvPr>
            <p:cNvSpPr txBox="1"/>
            <p:nvPr/>
          </p:nvSpPr>
          <p:spPr>
            <a:xfrm>
              <a:off x="6938015" y="6178942"/>
              <a:ext cx="630301" cy="400110"/>
            </a:xfrm>
            <a:prstGeom prst="rect">
              <a:avLst/>
            </a:prstGeom>
            <a:noFill/>
          </p:spPr>
          <p:txBody>
            <a:bodyPr wrap="none" rtlCol="0">
              <a:spAutoFit/>
            </a:bodyPr>
            <a:lstStyle/>
            <a:p>
              <a:r>
                <a:rPr lang="en-US" sz="2000" b="1" dirty="0">
                  <a:solidFill>
                    <a:schemeClr val="tx2"/>
                  </a:solidFill>
                </a:rPr>
                <a:t>+6%</a:t>
              </a:r>
            </a:p>
          </p:txBody>
        </p:sp>
      </p:grpSp>
    </p:spTree>
    <p:extLst>
      <p:ext uri="{BB962C8B-B14F-4D97-AF65-F5344CB8AC3E}">
        <p14:creationId xmlns:p14="http://schemas.microsoft.com/office/powerpoint/2010/main" val="170276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Web of Science Group">
      <a:dk1>
        <a:srgbClr val="FFFFFF"/>
      </a:dk1>
      <a:lt1>
        <a:srgbClr val="000000"/>
      </a:lt1>
      <a:dk2>
        <a:srgbClr val="5E33BF"/>
      </a:dk2>
      <a:lt2>
        <a:srgbClr val="9D9D9C"/>
      </a:lt2>
      <a:accent1>
        <a:srgbClr val="CF005B"/>
      </a:accent1>
      <a:accent2>
        <a:srgbClr val="FF4E3E"/>
      </a:accent2>
      <a:accent3>
        <a:srgbClr val="646363"/>
      </a:accent3>
      <a:accent4>
        <a:srgbClr val="DADADA"/>
      </a:accent4>
      <a:accent5>
        <a:srgbClr val="F0F0F0"/>
      </a:accent5>
      <a:accent6>
        <a:srgbClr val="00C2F2"/>
      </a:accent6>
      <a:hlink>
        <a:srgbClr val="000000"/>
      </a:hlink>
      <a:folHlink>
        <a:srgbClr val="000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M_powerpoint_exampleslides+styleguide_[HD]_1920x1080" id="{9EE70B90-0F52-D048-BFA4-98976CAF0D7C}" vid="{4783DC9D-7956-A34D-BE61-0B44FB2E02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3E79F227F80B44B80C81FB9B78FA0F2" ma:contentTypeVersion="7" ma:contentTypeDescription="Create a new document." ma:contentTypeScope="" ma:versionID="b48733d05cf899824e937dcd7aee2b53">
  <xsd:schema xmlns:xsd="http://www.w3.org/2001/XMLSchema" xmlns:xs="http://www.w3.org/2001/XMLSchema" xmlns:p="http://schemas.microsoft.com/office/2006/metadata/properties" xmlns:ns2="8c0b5b20-5622-4cbf-8d10-e0d87c9b928d" xmlns:ns3="3e8fe4d2-f661-4bb8-8999-4b8ef3942a7a" targetNamespace="http://schemas.microsoft.com/office/2006/metadata/properties" ma:root="true" ma:fieldsID="a7a1c7f163879cb141499e7c9c1326db" ns2:_="" ns3:_="">
    <xsd:import namespace="8c0b5b20-5622-4cbf-8d10-e0d87c9b928d"/>
    <xsd:import namespace="3e8fe4d2-f661-4bb8-8999-4b8ef3942a7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0b5b20-5622-4cbf-8d10-e0d87c9b928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8fe4d2-f661-4bb8-8999-4b8ef3942a7a"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E21EBD0-9C3C-44DF-9FD9-F5BD39B0BB11}">
  <ds:schemaRefs>
    <ds:schemaRef ds:uri="http://schemas.microsoft.com/sharepoint/v3/contenttype/forms"/>
  </ds:schemaRefs>
</ds:datastoreItem>
</file>

<file path=customXml/itemProps2.xml><?xml version="1.0" encoding="utf-8"?>
<ds:datastoreItem xmlns:ds="http://schemas.openxmlformats.org/officeDocument/2006/customXml" ds:itemID="{8EC3858C-5A6C-4A38-9FED-E46E89B17D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0b5b20-5622-4cbf-8d10-e0d87c9b928d"/>
    <ds:schemaRef ds:uri="3e8fe4d2-f661-4bb8-8999-4b8ef3942a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39EB14-CB22-484D-8B60-E1CA8420945C}">
  <ds:schemaRefs>
    <ds:schemaRef ds:uri="3e8fe4d2-f661-4bb8-8999-4b8ef3942a7a"/>
    <ds:schemaRef ds:uri="http://purl.org/dc/terms/"/>
    <ds:schemaRef ds:uri="http://schemas.microsoft.com/office/2006/metadata/properties"/>
    <ds:schemaRef ds:uri="http://purl.org/dc/elements/1.1/"/>
    <ds:schemaRef ds:uri="8c0b5b20-5622-4cbf-8d10-e0d87c9b928d"/>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8684</TotalTime>
  <Words>3331</Words>
  <Application>Microsoft Office PowerPoint</Application>
  <PresentationFormat>Widescreen</PresentationFormat>
  <Paragraphs>479</Paragraphs>
  <Slides>32</Slides>
  <Notes>17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32</vt:i4>
      </vt:variant>
    </vt:vector>
  </HeadingPairs>
  <TitlesOfParts>
    <vt:vector size="44" baseType="lpstr">
      <vt:lpstr>游ゴシック</vt:lpstr>
      <vt:lpstr>Arial</vt:lpstr>
      <vt:lpstr>Arial Unicode MS</vt:lpstr>
      <vt:lpstr>Calibri</vt:lpstr>
      <vt:lpstr>inherit</vt:lpstr>
      <vt:lpstr>Mangal</vt:lpstr>
      <vt:lpstr>open_sans-webfont</vt:lpstr>
      <vt:lpstr>Roboto Light</vt:lpstr>
      <vt:lpstr>Source Sans Pro</vt:lpstr>
      <vt:lpstr>System Font</vt:lpstr>
      <vt:lpstr>Wingdings</vt:lpstr>
      <vt:lpstr>Office Theme</vt:lpstr>
      <vt:lpstr>PowerPoint Presentation</vt:lpstr>
      <vt:lpstr>What powers the Web of Science Group?</vt:lpstr>
      <vt:lpstr>PowerPoint Presentation</vt:lpstr>
      <vt:lpstr>Unbiased curation is a hallmark of Web of Science Core Collection</vt:lpstr>
      <vt:lpstr>Unbiased curation is a hallmark of Web of Science Core Collection</vt:lpstr>
      <vt:lpstr>PowerPoint Presentation</vt:lpstr>
      <vt:lpstr>Emerging Sources Citation Index today</vt:lpstr>
      <vt:lpstr>Emerging Sources Citation Index today</vt:lpstr>
      <vt:lpstr>The “ESCI Effect”</vt:lpstr>
      <vt:lpstr>PowerPoint Presentation</vt:lpstr>
      <vt:lpstr>Institute for Scientific Information (ISI): the “university” of Clarivate Analytics</vt:lpstr>
      <vt:lpstr>Institute for Scientific Information (ISI): the “university” of Clarivate Analytics</vt:lpstr>
      <vt:lpstr>PowerPoint Presentation</vt:lpstr>
      <vt:lpstr>Leading innovation in Open Access discovery and delivery</vt:lpstr>
      <vt:lpstr>What types of Open Access are identified in the Web of Science?</vt:lpstr>
      <vt:lpstr>PowerPoint Presentation</vt:lpstr>
      <vt:lpstr>Open Access content in Slovak papers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Publons was the first to address unique challenges of researchers</vt:lpstr>
      <vt:lpstr>Researcher-centricity: Increasing visibility and discoverability of contributions via Publons </vt:lpstr>
      <vt:lpstr>PowerPoint Presentation</vt:lpstr>
      <vt:lpstr>InCites Benchmark &amp; Analytics An objective analysis of people, programs and peers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Colour Palette</dc:title>
  <dc:creator>Keith Sample</dc:creator>
  <cp:lastModifiedBy>Rivalle, Guillaume</cp:lastModifiedBy>
  <cp:revision>159</cp:revision>
  <cp:lastPrinted>2018-12-19T13:16:28Z</cp:lastPrinted>
  <dcterms:created xsi:type="dcterms:W3CDTF">2019-01-04T16:02:08Z</dcterms:created>
  <dcterms:modified xsi:type="dcterms:W3CDTF">2019-04-08T11:50:54Z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0x01010043E79F227F80B44B80C81FB9B78FA0F2</vt:lpwstr>
  </property>
</Properties>
</file>