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Lst>
  <p:notesMasterIdLst>
    <p:notesMasterId r:id="rId32"/>
  </p:notesMasterIdLst>
  <p:sldIdLst>
    <p:sldId id="347" r:id="rId3"/>
    <p:sldId id="509" r:id="rId4"/>
    <p:sldId id="733" r:id="rId5"/>
    <p:sldId id="734" r:id="rId6"/>
    <p:sldId id="319" r:id="rId7"/>
    <p:sldId id="408" r:id="rId8"/>
    <p:sldId id="279" r:id="rId9"/>
    <p:sldId id="759" r:id="rId10"/>
    <p:sldId id="761" r:id="rId11"/>
    <p:sldId id="519" r:id="rId12"/>
    <p:sldId id="463" r:id="rId13"/>
    <p:sldId id="757" r:id="rId14"/>
    <p:sldId id="357" r:id="rId15"/>
    <p:sldId id="755" r:id="rId16"/>
    <p:sldId id="738" r:id="rId17"/>
    <p:sldId id="2196" r:id="rId18"/>
    <p:sldId id="2201" r:id="rId19"/>
    <p:sldId id="268" r:id="rId20"/>
    <p:sldId id="436" r:id="rId21"/>
    <p:sldId id="514" r:id="rId22"/>
    <p:sldId id="739" r:id="rId23"/>
    <p:sldId id="520" r:id="rId24"/>
    <p:sldId id="523" r:id="rId25"/>
    <p:sldId id="524" r:id="rId26"/>
    <p:sldId id="373" r:id="rId27"/>
    <p:sldId id="375" r:id="rId28"/>
    <p:sldId id="377" r:id="rId29"/>
    <p:sldId id="378" r:id="rId30"/>
    <p:sldId id="3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CBA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95152" autoAdjust="0"/>
  </p:normalViewPr>
  <p:slideViewPr>
    <p:cSldViewPr snapToGrid="0" snapToObjects="1">
      <p:cViewPr varScale="1">
        <p:scale>
          <a:sx n="63" d="100"/>
          <a:sy n="63" d="100"/>
        </p:scale>
        <p:origin x="844" y="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C3BF1-DF67-224E-8195-CCE283026F86}" type="datetimeFigureOut">
              <a:rPr lang="en-US" smtClean="0"/>
              <a:t>4/7/2019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FE4B8-0D67-2644-A0E5-3C520CF86CB0}" type="slidenum">
              <a:rPr lang="en-US" smtClean="0"/>
              <a:t>‹#›</a:t>
            </a:fld>
            <a:endParaRPr lang="en-US"/>
          </a:p>
        </p:txBody>
      </p:sp>
    </p:spTree>
    <p:extLst>
      <p:ext uri="{BB962C8B-B14F-4D97-AF65-F5344CB8AC3E}">
        <p14:creationId xmlns:p14="http://schemas.microsoft.com/office/powerpoint/2010/main" val="127418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digitalcommons.bepress.com/webinars/44/"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B5FE4B8-0D67-2644-A0E5-3C520CF86CB0}" type="slidenum">
              <a:rPr lang="en-US" smtClean="0"/>
              <a:t>1</a:t>
            </a:fld>
            <a:endParaRPr lang="en-US"/>
          </a:p>
        </p:txBody>
      </p:sp>
    </p:spTree>
    <p:extLst>
      <p:ext uri="{BB962C8B-B14F-4D97-AF65-F5344CB8AC3E}">
        <p14:creationId xmlns:p14="http://schemas.microsoft.com/office/powerpoint/2010/main" val="1833599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years the Digital Commons journal model has grown rapidly and has proved to be a model that successfully scales</a:t>
            </a:r>
          </a:p>
        </p:txBody>
      </p:sp>
      <p:sp>
        <p:nvSpPr>
          <p:cNvPr id="4" name="Slide Number Placeholder 3"/>
          <p:cNvSpPr>
            <a:spLocks noGrp="1"/>
          </p:cNvSpPr>
          <p:nvPr>
            <p:ph type="sldNum" sz="quarter" idx="10"/>
          </p:nvPr>
        </p:nvSpPr>
        <p:spPr/>
        <p:txBody>
          <a:bodyPr/>
          <a:lstStyle/>
          <a:p>
            <a:fld id="{6B5FE4B8-0D67-2644-A0E5-3C520CF86CB0}" type="slidenum">
              <a:rPr lang="en-US" smtClean="0"/>
              <a:t>12</a:t>
            </a:fld>
            <a:endParaRPr lang="en-US"/>
          </a:p>
        </p:txBody>
      </p:sp>
    </p:spTree>
    <p:extLst>
      <p:ext uri="{BB962C8B-B14F-4D97-AF65-F5344CB8AC3E}">
        <p14:creationId xmlns:p14="http://schemas.microsoft.com/office/powerpoint/2010/main" val="2812072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Sales: It’s Best to click out to a relevant journal early on and show off the main features on live site. Then come back to the deck and talk about the main </a:t>
            </a:r>
          </a:p>
        </p:txBody>
      </p:sp>
      <p:sp>
        <p:nvSpPr>
          <p:cNvPr id="4" name="Slide Number Placeholder 3"/>
          <p:cNvSpPr>
            <a:spLocks noGrp="1"/>
          </p:cNvSpPr>
          <p:nvPr>
            <p:ph type="sldNum" sz="quarter" idx="10"/>
          </p:nvPr>
        </p:nvSpPr>
        <p:spPr/>
        <p:txBody>
          <a:bodyPr/>
          <a:lstStyle/>
          <a:p>
            <a:fld id="{6B5FE4B8-0D67-2644-A0E5-3C520CF86CB0}" type="slidenum">
              <a:rPr lang="en-US" smtClean="0"/>
              <a:t>13</a:t>
            </a:fld>
            <a:endParaRPr lang="en-US"/>
          </a:p>
        </p:txBody>
      </p:sp>
    </p:spTree>
    <p:extLst>
      <p:ext uri="{BB962C8B-B14F-4D97-AF65-F5344CB8AC3E}">
        <p14:creationId xmlns:p14="http://schemas.microsoft.com/office/powerpoint/2010/main" val="2624439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platform is technically compliant with Scopus. Over 70 journals using Digital Commons are indexed in Scopus.</a:t>
            </a:r>
          </a:p>
        </p:txBody>
      </p:sp>
      <p:sp>
        <p:nvSpPr>
          <p:cNvPr id="4" name="Slide Number Placeholder 3"/>
          <p:cNvSpPr>
            <a:spLocks noGrp="1"/>
          </p:cNvSpPr>
          <p:nvPr>
            <p:ph type="sldNum" sz="quarter" idx="10"/>
          </p:nvPr>
        </p:nvSpPr>
        <p:spPr/>
        <p:txBody>
          <a:bodyPr/>
          <a:lstStyle/>
          <a:p>
            <a:fld id="{6B5FE4B8-0D67-2644-A0E5-3C520CF86CB0}" type="slidenum">
              <a:rPr lang="en-US" smtClean="0"/>
              <a:t>14</a:t>
            </a:fld>
            <a:endParaRPr lang="en-US"/>
          </a:p>
        </p:txBody>
      </p:sp>
    </p:spTree>
    <p:extLst>
      <p:ext uri="{BB962C8B-B14F-4D97-AF65-F5344CB8AC3E}">
        <p14:creationId xmlns:p14="http://schemas.microsoft.com/office/powerpoint/2010/main" val="4174610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Refined over 10 years, the editorial management workflow is set-up to offer flexibility and enhance efficiency. Editors have a number of tools like Reviewer reports, data on time to submission and status queues that enable them to quickly </a:t>
            </a:r>
            <a:r>
              <a:rPr lang="en-US" dirty="0" err="1"/>
              <a:t>easilty</a:t>
            </a:r>
            <a:r>
              <a:rPr lang="en-US" dirty="0"/>
              <a:t> understand status, make decisions, and build discovery.</a:t>
            </a:r>
          </a:p>
        </p:txBody>
      </p:sp>
      <p:sp>
        <p:nvSpPr>
          <p:cNvPr id="4" name="Slide Number Placeholder 3"/>
          <p:cNvSpPr>
            <a:spLocks noGrp="1"/>
          </p:cNvSpPr>
          <p:nvPr>
            <p:ph type="sldNum" sz="quarter" idx="10"/>
          </p:nvPr>
        </p:nvSpPr>
        <p:spPr/>
        <p:txBody>
          <a:bodyPr/>
          <a:lstStyle/>
          <a:p>
            <a:fld id="{6B5FE4B8-0D67-2644-A0E5-3C520CF86CB0}" type="slidenum">
              <a:rPr lang="en-US" smtClean="0"/>
              <a:t>15</a:t>
            </a:fld>
            <a:endParaRPr lang="en-US"/>
          </a:p>
        </p:txBody>
      </p:sp>
    </p:spTree>
    <p:extLst>
      <p:ext uri="{BB962C8B-B14F-4D97-AF65-F5344CB8AC3E}">
        <p14:creationId xmlns:p14="http://schemas.microsoft.com/office/powerpoint/2010/main" val="330024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T1: %</a:t>
            </a:r>
          </a:p>
          <a:p>
            <a:r>
              <a:rPr lang="en-US" dirty="0"/>
              <a:t>T2: %</a:t>
            </a:r>
          </a:p>
          <a:p>
            <a:r>
              <a:rPr lang="en-US" dirty="0" err="1"/>
              <a:t>Figshare</a:t>
            </a:r>
            <a:r>
              <a:rPr lang="en-US" dirty="0"/>
              <a:t> data are mostly in-article data such as Figures/tables. These data are the processed data. </a:t>
            </a:r>
          </a:p>
          <a:p>
            <a:r>
              <a:rPr lang="en-US" dirty="0"/>
              <a:t>Mendeley data focus on the supplement research data – which are normally not published together with an article. </a:t>
            </a:r>
          </a:p>
        </p:txBody>
      </p:sp>
      <p:sp>
        <p:nvSpPr>
          <p:cNvPr id="4" name="Slide Number Placeholder 3"/>
          <p:cNvSpPr>
            <a:spLocks noGrp="1"/>
          </p:cNvSpPr>
          <p:nvPr>
            <p:ph type="sldNum" sz="quarter" idx="10"/>
          </p:nvPr>
        </p:nvSpPr>
        <p:spPr/>
        <p:txBody>
          <a:bodyPr/>
          <a:lstStyle/>
          <a:p>
            <a:fld id="{78AA4C44-A8E7-F740-9829-A217A571C365}" type="slidenum">
              <a:rPr lang="en-US" smtClean="0"/>
              <a:pPr/>
              <a:t>16</a:t>
            </a:fld>
            <a:endParaRPr lang="en-US"/>
          </a:p>
        </p:txBody>
      </p:sp>
    </p:spTree>
    <p:extLst>
      <p:ext uri="{BB962C8B-B14F-4D97-AF65-F5344CB8AC3E}">
        <p14:creationId xmlns:p14="http://schemas.microsoft.com/office/powerpoint/2010/main" val="3201780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Output</a:t>
            </a:r>
            <a:r>
              <a:rPr lang="zh-CN" altLang="en-US" dirty="0"/>
              <a:t> </a:t>
            </a:r>
            <a:r>
              <a:rPr lang="en-US" altLang="zh-CN" dirty="0"/>
              <a:t>–</a:t>
            </a:r>
            <a:r>
              <a:rPr lang="zh-CN" altLang="en-US" dirty="0"/>
              <a:t> </a:t>
            </a:r>
            <a:r>
              <a:rPr lang="en-US" altLang="zh-CN" dirty="0"/>
              <a:t>include</a:t>
            </a:r>
            <a:r>
              <a:rPr lang="zh-CN" altLang="en-US" dirty="0"/>
              <a:t> </a:t>
            </a:r>
            <a:r>
              <a:rPr lang="en-US" altLang="zh-CN" dirty="0"/>
              <a:t>papers</a:t>
            </a:r>
            <a:r>
              <a:rPr lang="zh-CN" altLang="en-US" dirty="0"/>
              <a:t> </a:t>
            </a:r>
            <a:r>
              <a:rPr lang="en-US" altLang="zh-CN" dirty="0"/>
              <a:t>books</a:t>
            </a:r>
            <a:r>
              <a:rPr lang="zh-CN" altLang="en-US" dirty="0"/>
              <a:t> </a:t>
            </a:r>
            <a:r>
              <a:rPr lang="en-US" altLang="zh-CN" dirty="0" err="1"/>
              <a:t>etc</a:t>
            </a:r>
            <a:r>
              <a:rPr lang="en-US" altLang="zh-CN" dirty="0"/>
              <a:t>	</a:t>
            </a:r>
          </a:p>
          <a:p>
            <a:r>
              <a:rPr lang="en-US" sz="1200" b="0" i="0" kern="1200" dirty="0">
                <a:solidFill>
                  <a:schemeClr val="tx1"/>
                </a:solidFill>
                <a:effectLst/>
                <a:latin typeface="+mn-lt"/>
                <a:ea typeface="+mn-ea"/>
                <a:cs typeface="+mn-cs"/>
              </a:rPr>
              <a:t>Outputs in Top Percentiles indicates the extent to which outputs are present in the </a:t>
            </a:r>
            <a:r>
              <a:rPr lang="en-US" sz="1200" b="0" i="0" kern="1200" dirty="0">
                <a:solidFill>
                  <a:srgbClr val="FF0000"/>
                </a:solidFill>
                <a:effectLst/>
                <a:highlight>
                  <a:srgbClr val="FFFF00"/>
                </a:highlight>
                <a:latin typeface="+mn-lt"/>
                <a:ea typeface="+mn-ea"/>
                <a:cs typeface="+mn-cs"/>
              </a:rPr>
              <a:t>most-cited percentiles </a:t>
            </a:r>
            <a:r>
              <a:rPr lang="en-US" sz="1200" b="0" i="0" kern="1200" dirty="0">
                <a:solidFill>
                  <a:schemeClr val="tx1"/>
                </a:solidFill>
                <a:effectLst/>
                <a:latin typeface="+mn-lt"/>
                <a:ea typeface="+mn-ea"/>
                <a:cs typeface="+mn-cs"/>
              </a:rPr>
              <a:t>of the data source.  The citation counts that represent the thresholds of the 1%, 5%, 10% and 25% most-cited papers in Scopus per Publication Year are calculated.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Publications in Top Journal Percentiles indicates the extent to which publications are present in the </a:t>
            </a:r>
            <a:r>
              <a:rPr lang="en-US" sz="1200" b="0" i="0" kern="1200" dirty="0">
                <a:solidFill>
                  <a:srgbClr val="FF0000"/>
                </a:solidFill>
                <a:effectLst/>
                <a:latin typeface="+mn-lt"/>
                <a:ea typeface="+mn-ea"/>
                <a:cs typeface="+mn-cs"/>
              </a:rPr>
              <a:t>most-cited journals </a:t>
            </a:r>
            <a:r>
              <a:rPr lang="en-US" sz="1200" b="0" i="0" kern="1200" dirty="0">
                <a:solidFill>
                  <a:schemeClr val="tx1"/>
                </a:solidFill>
                <a:effectLst/>
                <a:latin typeface="+mn-lt"/>
                <a:ea typeface="+mn-ea"/>
                <a:cs typeface="+mn-cs"/>
              </a:rPr>
              <a:t>in the data source.  This calculates how many publications are in the top 1%, 5%, 10% or 25% of the most cited journals indexed by Scopus. </a:t>
            </a:r>
            <a:endParaRPr lang="en-US" dirty="0"/>
          </a:p>
        </p:txBody>
      </p:sp>
      <p:sp>
        <p:nvSpPr>
          <p:cNvPr id="4" name="Slide Number Placeholder 3"/>
          <p:cNvSpPr>
            <a:spLocks noGrp="1"/>
          </p:cNvSpPr>
          <p:nvPr>
            <p:ph type="sldNum" sz="quarter" idx="10"/>
          </p:nvPr>
        </p:nvSpPr>
        <p:spPr/>
        <p:txBody>
          <a:bodyPr/>
          <a:lstStyle/>
          <a:p>
            <a:fld id="{78AA4C44-A8E7-F740-9829-A217A571C365}" type="slidenum">
              <a:rPr lang="en-US" smtClean="0"/>
              <a:pPr/>
              <a:t>17</a:t>
            </a:fld>
            <a:endParaRPr lang="en-US"/>
          </a:p>
        </p:txBody>
      </p:sp>
    </p:spTree>
    <p:extLst>
      <p:ext uri="{BB962C8B-B14F-4D97-AF65-F5344CB8AC3E}">
        <p14:creationId xmlns:p14="http://schemas.microsoft.com/office/powerpoint/2010/main" val="321535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E6118-4433-46C4-976A-1D150DDA03E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933725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ＭＳ Ｐゴシック" pitchFamily="-123" charset="-128"/>
                <a:cs typeface="ＭＳ Ｐゴシック" pitchFamily="-123" charset="-128"/>
              </a:rPr>
              <a:t>From “Open Access Publishing Advantages: A Case Study at the Australian Journal of Teacher Education.” </a:t>
            </a:r>
            <a:r>
              <a:rPr lang="en-US" dirty="0">
                <a:hlinkClick r:id="rId3"/>
              </a:rPr>
              <a:t>http://digitalcommons.bepress.com/webinars/44/</a:t>
            </a:r>
            <a:endParaRPr lang="en-US" sz="1200" kern="1200" dirty="0">
              <a:solidFill>
                <a:schemeClr val="tx1"/>
              </a:solidFill>
              <a:effectLst/>
              <a:latin typeface="Arial" charset="0"/>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10"/>
          </p:nvPr>
        </p:nvSpPr>
        <p:spPr/>
        <p:txBody>
          <a:bodyPr/>
          <a:lstStyle/>
          <a:p>
            <a:fld id="{A7443C7B-F938-4CE9-A268-32817172635B}" type="slidenum">
              <a:rPr lang="de-DE" smtClean="0"/>
              <a:t>23</a:t>
            </a:fld>
            <a:endParaRPr lang="de-DE"/>
          </a:p>
        </p:txBody>
      </p:sp>
    </p:spTree>
    <p:extLst>
      <p:ext uri="{BB962C8B-B14F-4D97-AF65-F5344CB8AC3E}">
        <p14:creationId xmlns:p14="http://schemas.microsoft.com/office/powerpoint/2010/main" val="3473149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 Journals tend to rank highly, even against other commercial journal platforms.</a:t>
            </a:r>
          </a:p>
          <a:p>
            <a:br>
              <a:rPr lang="en-US" dirty="0"/>
            </a:br>
            <a:r>
              <a:rPr lang="en-US" dirty="0"/>
              <a:t>Here Numeracy ranks higher than PLOS, Taylor and Frances and Sage.</a:t>
            </a:r>
          </a:p>
        </p:txBody>
      </p:sp>
      <p:sp>
        <p:nvSpPr>
          <p:cNvPr id="4" name="Slide Number Placeholder 3"/>
          <p:cNvSpPr>
            <a:spLocks noGrp="1"/>
          </p:cNvSpPr>
          <p:nvPr>
            <p:ph type="sldNum" sz="quarter" idx="10"/>
          </p:nvPr>
        </p:nvSpPr>
        <p:spPr/>
        <p:txBody>
          <a:bodyPr/>
          <a:lstStyle/>
          <a:p>
            <a:fld id="{6B5FE4B8-0D67-2644-A0E5-3C520CF86CB0}" type="slidenum">
              <a:rPr lang="en-US" smtClean="0"/>
              <a:t>2</a:t>
            </a:fld>
            <a:endParaRPr lang="en-US"/>
          </a:p>
        </p:txBody>
      </p:sp>
    </p:spTree>
    <p:extLst>
      <p:ext uri="{BB962C8B-B14F-4D97-AF65-F5344CB8AC3E}">
        <p14:creationId xmlns:p14="http://schemas.microsoft.com/office/powerpoint/2010/main" val="350250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Most people tend to search for keywords or phrases rather than names of articles, and journals. We perform very highly in keyword search. In this example we are </a:t>
            </a:r>
            <a:r>
              <a:rPr lang="en-US" b="0" dirty="0"/>
              <a:t>above Springer.</a:t>
            </a:r>
          </a:p>
          <a:p>
            <a:endParaRPr lang="en-US" b="0" dirty="0"/>
          </a:p>
          <a:p>
            <a:r>
              <a:rPr lang="en-US" dirty="0"/>
              <a:t>Some good phrases for Google searches are:</a:t>
            </a:r>
          </a:p>
          <a:p>
            <a:r>
              <a:rPr lang="en-US" dirty="0"/>
              <a:t>When is a school Liable for negligence (Australian Journal of Teacher Education)</a:t>
            </a:r>
          </a:p>
          <a:p>
            <a:r>
              <a:rPr lang="en-US" dirty="0"/>
              <a:t>curriculum evaluation models for teachers. (Australian Journal of teacher education)</a:t>
            </a:r>
          </a:p>
          <a:p>
            <a:r>
              <a:rPr lang="en-US" dirty="0"/>
              <a:t>Social Theory of Numeracy (Numeracy Journal)</a:t>
            </a:r>
          </a:p>
          <a:p>
            <a:r>
              <a:rPr lang="en-US" dirty="0"/>
              <a:t>Rural focused Nursing Certificate (Quality Advancement in Nursing Education)</a:t>
            </a:r>
          </a:p>
        </p:txBody>
      </p:sp>
      <p:sp>
        <p:nvSpPr>
          <p:cNvPr id="4" name="Slide Number Placeholder 3"/>
          <p:cNvSpPr>
            <a:spLocks noGrp="1"/>
          </p:cNvSpPr>
          <p:nvPr>
            <p:ph type="sldNum" sz="quarter" idx="10"/>
          </p:nvPr>
        </p:nvSpPr>
        <p:spPr/>
        <p:txBody>
          <a:bodyPr/>
          <a:lstStyle/>
          <a:p>
            <a:fld id="{6B5FE4B8-0D67-2644-A0E5-3C520CF86CB0}" type="slidenum">
              <a:rPr lang="en-US" smtClean="0"/>
              <a:t>3</a:t>
            </a:fld>
            <a:endParaRPr lang="en-US"/>
          </a:p>
        </p:txBody>
      </p:sp>
    </p:spTree>
    <p:extLst>
      <p:ext uri="{BB962C8B-B14F-4D97-AF65-F5344CB8AC3E}">
        <p14:creationId xmlns:p14="http://schemas.microsoft.com/office/powerpoint/2010/main" val="2489937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5FE4B8-0D67-2644-A0E5-3C520CF86CB0}" type="slidenum">
              <a:rPr lang="en-US" smtClean="0"/>
              <a:t>4</a:t>
            </a:fld>
            <a:endParaRPr lang="en-US"/>
          </a:p>
        </p:txBody>
      </p:sp>
    </p:spTree>
    <p:extLst>
      <p:ext uri="{BB962C8B-B14F-4D97-AF65-F5344CB8AC3E}">
        <p14:creationId xmlns:p14="http://schemas.microsoft.com/office/powerpoint/2010/main" val="3063135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48221-3AAC-0140-847A-8C685246593B}" type="slidenum">
              <a:rPr lang="en-US" smtClean="0"/>
              <a:t>5</a:t>
            </a:fld>
            <a:endParaRPr lang="en-US"/>
          </a:p>
        </p:txBody>
      </p:sp>
    </p:spTree>
    <p:extLst>
      <p:ext uri="{BB962C8B-B14F-4D97-AF65-F5344CB8AC3E}">
        <p14:creationId xmlns:p14="http://schemas.microsoft.com/office/powerpoint/2010/main" val="3767546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4000" dirty="0">
              <a:solidFill>
                <a:srgbClr val="0070C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E6118-4433-46C4-976A-1D150DDA03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8657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Having a professional looking journal is important. However,  an attractive design is only truly effective if it can be found. An </a:t>
            </a:r>
            <a:r>
              <a:rPr lang="en-US" dirty="0" err="1"/>
              <a:t>Ithaka</a:t>
            </a:r>
            <a:r>
              <a:rPr lang="en-US" dirty="0"/>
              <a:t> report found that today, approx. </a:t>
            </a:r>
            <a:r>
              <a:rPr lang="en-US" dirty="0" err="1"/>
              <a:t>Arecent</a:t>
            </a:r>
            <a:r>
              <a:rPr lang="en-US" dirty="0"/>
              <a:t> </a:t>
            </a:r>
            <a:r>
              <a:rPr lang="en-US" dirty="0" err="1"/>
              <a:t>Ithaka</a:t>
            </a:r>
            <a:r>
              <a:rPr lang="en-US" dirty="0"/>
              <a:t> Report found that 72% of scholars start their research </a:t>
            </a:r>
            <a:r>
              <a:rPr lang="en-US" dirty="0" err="1"/>
              <a:t>wia</a:t>
            </a:r>
            <a:r>
              <a:rPr lang="en-US" dirty="0"/>
              <a:t> a search engine (whether Google, Google Scholar, or something else). It is increasingly important for academic journals to be discovered on the open web. That’s why Digital Commons spends a great deal of effort to make sure all content on our sites shows up highly on google. </a:t>
            </a:r>
            <a:br>
              <a:rPr lang="en-US" dirty="0"/>
            </a:br>
            <a:endParaRPr lang="en-US" dirty="0"/>
          </a:p>
          <a:p>
            <a:pPr marL="171450" indent="-171450">
              <a:buFontTx/>
              <a:buChar char="-"/>
            </a:pPr>
            <a:r>
              <a:rPr lang="en-US" dirty="0"/>
              <a:t>Everything is indexed in Google scholar, </a:t>
            </a:r>
          </a:p>
          <a:p>
            <a:pPr marL="171450" indent="-171450">
              <a:buFontTx/>
              <a:buChar char="-"/>
            </a:pPr>
            <a:r>
              <a:rPr lang="en-US" dirty="0"/>
              <a:t>Bepress Metadata schema is one of 4 formats accepted by google</a:t>
            </a:r>
          </a:p>
          <a:p>
            <a:pPr marL="171450" indent="-171450">
              <a:buFontTx/>
              <a:buChar char="-"/>
            </a:pPr>
            <a:r>
              <a:rPr lang="en-US" dirty="0"/>
              <a:t>Industry leading work done on filtering downloads.</a:t>
            </a:r>
          </a:p>
          <a:p>
            <a:pPr marL="171450" indent="-171450">
              <a:buFontTx/>
              <a:buChar char="-"/>
            </a:pPr>
            <a:endParaRPr lang="en-US" dirty="0"/>
          </a:p>
          <a:p>
            <a:pPr marL="171450" indent="-171450">
              <a:buFontTx/>
              <a:buChar char="-"/>
            </a:pPr>
            <a:r>
              <a:rPr lang="en-US" dirty="0"/>
              <a:t>https://</a:t>
            </a:r>
            <a:r>
              <a:rPr lang="en-US" dirty="0" err="1"/>
              <a:t>sr.ithaka.org</a:t>
            </a:r>
            <a:r>
              <a:rPr lang="en-US" dirty="0"/>
              <a:t>/</a:t>
            </a:r>
            <a:r>
              <a:rPr lang="en-US" dirty="0" err="1"/>
              <a:t>wp</a:t>
            </a:r>
            <a:r>
              <a:rPr lang="en-US" dirty="0"/>
              <a:t>-content/uploads/2015/08/Faculty_Study_2009.pdf</a:t>
            </a:r>
          </a:p>
          <a:p>
            <a:endParaRPr lang="en-US" dirty="0"/>
          </a:p>
          <a:p>
            <a:endParaRPr lang="en-US" dirty="0"/>
          </a:p>
          <a:p>
            <a:r>
              <a:rPr lang="en-US" dirty="0"/>
              <a:t>Also we can reference the “Google Generation”</a:t>
            </a:r>
          </a:p>
          <a:p>
            <a:endParaRPr lang="en-US" dirty="0"/>
          </a:p>
          <a:p>
            <a:r>
              <a:rPr lang="en-US" dirty="0"/>
              <a:t>70 percent of faculty and 89 % of students  begin their search with </a:t>
            </a:r>
          </a:p>
          <a:p>
            <a:r>
              <a:rPr lang="en-US" dirty="0"/>
              <a:t>https://</a:t>
            </a:r>
            <a:r>
              <a:rPr lang="en-US" dirty="0" err="1"/>
              <a:t>sr.ithaka.org</a:t>
            </a:r>
            <a:r>
              <a:rPr lang="en-US" dirty="0"/>
              <a:t>/</a:t>
            </a:r>
            <a:r>
              <a:rPr lang="en-US" dirty="0" err="1"/>
              <a:t>wp</a:t>
            </a:r>
            <a:r>
              <a:rPr lang="en-US" dirty="0"/>
              <a:t>-content/uploads/2015/08/Faculty_Study_2009.pdf</a:t>
            </a:r>
          </a:p>
        </p:txBody>
      </p:sp>
      <p:sp>
        <p:nvSpPr>
          <p:cNvPr id="4" name="Slide Number Placeholder 3"/>
          <p:cNvSpPr>
            <a:spLocks noGrp="1"/>
          </p:cNvSpPr>
          <p:nvPr>
            <p:ph type="sldNum" sz="quarter" idx="10"/>
          </p:nvPr>
        </p:nvSpPr>
        <p:spPr/>
        <p:txBody>
          <a:bodyPr/>
          <a:lstStyle/>
          <a:p>
            <a:fld id="{1F0E6118-4433-46C4-976A-1D150DDA03E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92540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696913"/>
            <a:ext cx="4719637" cy="26558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E6118-4433-46C4-976A-1D150DDA03E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41252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a:solidFill>
                  <a:schemeClr val="tx1"/>
                </a:solidFill>
                <a:effectLst/>
                <a:latin typeface="Arial" charset="0"/>
                <a:ea typeface="ＭＳ Ｐゴシック" pitchFamily="-123" charset="-128"/>
                <a:cs typeface="ＭＳ Ｐゴシック" pitchFamily="-123" charset="-128"/>
              </a:rPr>
              <a:t>Publications on Digital Commons can experiment with all sorts of multimedia, social media, and reader tools.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70709B-EA41-4818-A201-B497E3E42B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2175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01B0-6F8D-F043-89D9-EEEE6483FB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C2688E-6450-404B-9708-D13D4E66ED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47D910-646E-B240-AF11-9018FC808E69}"/>
              </a:ext>
            </a:extLst>
          </p:cNvPr>
          <p:cNvSpPr>
            <a:spLocks noGrp="1"/>
          </p:cNvSpPr>
          <p:nvPr>
            <p:ph type="dt" sz="half" idx="10"/>
          </p:nvPr>
        </p:nvSpPr>
        <p:spPr/>
        <p:txBody>
          <a:bodyPr/>
          <a:lstStyle/>
          <a:p>
            <a:fld id="{A8692877-CB7F-4249-AFD9-F5A7AE633859}" type="datetimeFigureOut">
              <a:rPr lang="en-US" smtClean="0"/>
              <a:t>4/7/2019</a:t>
            </a:fld>
            <a:endParaRPr lang="en-US"/>
          </a:p>
        </p:txBody>
      </p:sp>
      <p:sp>
        <p:nvSpPr>
          <p:cNvPr id="5" name="Footer Placeholder 4">
            <a:extLst>
              <a:ext uri="{FF2B5EF4-FFF2-40B4-BE49-F238E27FC236}">
                <a16:creationId xmlns:a16="http://schemas.microsoft.com/office/drawing/2014/main" id="{EEE47D7D-E194-CB48-A5D4-C85F80915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B0719-90C4-7F4C-AA89-DC3EE8A7A0D6}"/>
              </a:ext>
            </a:extLst>
          </p:cNvPr>
          <p:cNvSpPr>
            <a:spLocks noGrp="1"/>
          </p:cNvSpPr>
          <p:nvPr>
            <p:ph type="sldNum" sz="quarter" idx="12"/>
          </p:nvPr>
        </p:nvSpPr>
        <p:spPr/>
        <p:txBody>
          <a:bodyPr/>
          <a:lstStyle/>
          <a:p>
            <a:fld id="{214B797A-8B46-DB43-BBAB-AF9E8E367853}" type="slidenum">
              <a:rPr lang="en-US" smtClean="0"/>
              <a:t>‹#›</a:t>
            </a:fld>
            <a:endParaRPr lang="en-US"/>
          </a:p>
        </p:txBody>
      </p:sp>
    </p:spTree>
    <p:extLst>
      <p:ext uri="{BB962C8B-B14F-4D97-AF65-F5344CB8AC3E}">
        <p14:creationId xmlns:p14="http://schemas.microsoft.com/office/powerpoint/2010/main" val="144814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6830-4D7B-E64A-82B6-228A3E7AF1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0FF5EF-4E3E-9E40-94D8-502495E1ED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8E756-372A-FD4A-A7ED-A7FE6302BECD}"/>
              </a:ext>
            </a:extLst>
          </p:cNvPr>
          <p:cNvSpPr>
            <a:spLocks noGrp="1"/>
          </p:cNvSpPr>
          <p:nvPr>
            <p:ph type="dt" sz="half" idx="10"/>
          </p:nvPr>
        </p:nvSpPr>
        <p:spPr/>
        <p:txBody>
          <a:bodyPr/>
          <a:lstStyle/>
          <a:p>
            <a:fld id="{A8692877-CB7F-4249-AFD9-F5A7AE633859}" type="datetimeFigureOut">
              <a:rPr lang="en-US" smtClean="0"/>
              <a:t>4/7/2019</a:t>
            </a:fld>
            <a:endParaRPr lang="en-US"/>
          </a:p>
        </p:txBody>
      </p:sp>
      <p:sp>
        <p:nvSpPr>
          <p:cNvPr id="5" name="Footer Placeholder 4">
            <a:extLst>
              <a:ext uri="{FF2B5EF4-FFF2-40B4-BE49-F238E27FC236}">
                <a16:creationId xmlns:a16="http://schemas.microsoft.com/office/drawing/2014/main" id="{4C1E8243-A61D-A74E-BE84-F53E30C8B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E655E-BF3A-6647-AF37-443FB5E15DE2}"/>
              </a:ext>
            </a:extLst>
          </p:cNvPr>
          <p:cNvSpPr>
            <a:spLocks noGrp="1"/>
          </p:cNvSpPr>
          <p:nvPr>
            <p:ph type="sldNum" sz="quarter" idx="12"/>
          </p:nvPr>
        </p:nvSpPr>
        <p:spPr/>
        <p:txBody>
          <a:bodyPr/>
          <a:lstStyle/>
          <a:p>
            <a:fld id="{214B797A-8B46-DB43-BBAB-AF9E8E367853}" type="slidenum">
              <a:rPr lang="en-US" smtClean="0"/>
              <a:t>‹#›</a:t>
            </a:fld>
            <a:endParaRPr lang="en-US"/>
          </a:p>
        </p:txBody>
      </p:sp>
    </p:spTree>
    <p:extLst>
      <p:ext uri="{BB962C8B-B14F-4D97-AF65-F5344CB8AC3E}">
        <p14:creationId xmlns:p14="http://schemas.microsoft.com/office/powerpoint/2010/main" val="18367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4C697A-CDF8-A647-888E-E6C8CA87B4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F25F17-93E5-AF44-B39B-D97EB725AD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85E7E-E1F8-D740-ADA3-459B7DCDFF0B}"/>
              </a:ext>
            </a:extLst>
          </p:cNvPr>
          <p:cNvSpPr>
            <a:spLocks noGrp="1"/>
          </p:cNvSpPr>
          <p:nvPr>
            <p:ph type="dt" sz="half" idx="10"/>
          </p:nvPr>
        </p:nvSpPr>
        <p:spPr/>
        <p:txBody>
          <a:bodyPr/>
          <a:lstStyle/>
          <a:p>
            <a:fld id="{A8692877-CB7F-4249-AFD9-F5A7AE633859}" type="datetimeFigureOut">
              <a:rPr lang="en-US" smtClean="0"/>
              <a:t>4/7/2019</a:t>
            </a:fld>
            <a:endParaRPr lang="en-US"/>
          </a:p>
        </p:txBody>
      </p:sp>
      <p:sp>
        <p:nvSpPr>
          <p:cNvPr id="5" name="Footer Placeholder 4">
            <a:extLst>
              <a:ext uri="{FF2B5EF4-FFF2-40B4-BE49-F238E27FC236}">
                <a16:creationId xmlns:a16="http://schemas.microsoft.com/office/drawing/2014/main" id="{AFA2D009-A14E-394B-816B-92098283B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546AB-94D8-204E-8B32-EAC267C3C2E5}"/>
              </a:ext>
            </a:extLst>
          </p:cNvPr>
          <p:cNvSpPr>
            <a:spLocks noGrp="1"/>
          </p:cNvSpPr>
          <p:nvPr>
            <p:ph type="sldNum" sz="quarter" idx="12"/>
          </p:nvPr>
        </p:nvSpPr>
        <p:spPr/>
        <p:txBody>
          <a:bodyPr/>
          <a:lstStyle/>
          <a:p>
            <a:fld id="{214B797A-8B46-DB43-BBAB-AF9E8E367853}" type="slidenum">
              <a:rPr lang="en-US" smtClean="0"/>
              <a:t>‹#›</a:t>
            </a:fld>
            <a:endParaRPr lang="en-US"/>
          </a:p>
        </p:txBody>
      </p:sp>
    </p:spTree>
    <p:extLst>
      <p:ext uri="{BB962C8B-B14F-4D97-AF65-F5344CB8AC3E}">
        <p14:creationId xmlns:p14="http://schemas.microsoft.com/office/powerpoint/2010/main" val="3535220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463086" y="2577005"/>
            <a:ext cx="6781777" cy="1581758"/>
          </a:xfrm>
        </p:spPr>
        <p:txBody>
          <a:bodyPr anchor="t" anchorCtr="0">
            <a:noAutofit/>
          </a:bodyPr>
          <a:lstStyle>
            <a:lvl1pPr algn="l">
              <a:lnSpc>
                <a:spcPct val="100000"/>
              </a:lnSpc>
              <a:defRPr sz="3750">
                <a:solidFill>
                  <a:schemeClr val="tx1"/>
                </a:solidFill>
              </a:defRPr>
            </a:lvl1pPr>
          </a:lstStyle>
          <a:p>
            <a:r>
              <a:rPr lang="en-US"/>
              <a:t>Click to edit Master title style</a:t>
            </a:r>
            <a:endParaRPr lang="de-DE" dirty="0"/>
          </a:p>
        </p:txBody>
      </p:sp>
      <p:sp>
        <p:nvSpPr>
          <p:cNvPr id="12" name="Text Placeholder 11"/>
          <p:cNvSpPr>
            <a:spLocks noGrp="1"/>
          </p:cNvSpPr>
          <p:nvPr>
            <p:ph type="body" sz="quarter" idx="14" hasCustomPrompt="1"/>
          </p:nvPr>
        </p:nvSpPr>
        <p:spPr>
          <a:xfrm>
            <a:off x="463086" y="5934318"/>
            <a:ext cx="6816945" cy="598488"/>
          </a:xfrm>
        </p:spPr>
        <p:txBody>
          <a:bodyPr>
            <a:noAutofit/>
          </a:bodyPr>
          <a:lstStyle>
            <a:lvl1pPr marL="0" indent="0">
              <a:lnSpc>
                <a:spcPts val="1350"/>
              </a:lnSpc>
              <a:spcBef>
                <a:spcPts val="0"/>
              </a:spcBef>
              <a:buNone/>
              <a:defRPr sz="1050">
                <a:solidFill>
                  <a:schemeClr val="tx1"/>
                </a:solidFill>
              </a:defRPr>
            </a:lvl1pPr>
            <a:lvl2pPr marL="0" indent="0">
              <a:buNone/>
              <a:defRPr sz="750"/>
            </a:lvl2pPr>
            <a:lvl3pPr marL="0" indent="0">
              <a:buNone/>
              <a:defRPr sz="750"/>
            </a:lvl3pPr>
            <a:lvl4pPr marL="0" indent="0">
              <a:buNone/>
              <a:defRPr sz="750"/>
            </a:lvl4pPr>
            <a:lvl5pPr marL="0" indent="0">
              <a:buNone/>
              <a:defRPr sz="750"/>
            </a:lvl5pPr>
          </a:lstStyle>
          <a:p>
            <a:pPr lvl="0"/>
            <a:r>
              <a:rPr lang="en-US" dirty="0"/>
              <a:t>Date</a:t>
            </a:r>
            <a:br>
              <a:rPr lang="en-US" dirty="0"/>
            </a:br>
            <a:r>
              <a:rPr lang="en-US" dirty="0"/>
              <a:t>Name presenter</a:t>
            </a:r>
            <a:endParaRPr lang="de-DE" dirty="0"/>
          </a:p>
        </p:txBody>
      </p:sp>
      <p:sp>
        <p:nvSpPr>
          <p:cNvPr id="7" name="Text Placeholder 6"/>
          <p:cNvSpPr>
            <a:spLocks noGrp="1"/>
          </p:cNvSpPr>
          <p:nvPr>
            <p:ph type="body" sz="quarter" idx="15" hasCustomPrompt="1"/>
          </p:nvPr>
        </p:nvSpPr>
        <p:spPr>
          <a:xfrm>
            <a:off x="463086" y="4430713"/>
            <a:ext cx="6781777" cy="1249362"/>
          </a:xfrm>
        </p:spPr>
        <p:txBody>
          <a:bodyPr>
            <a:noAutofit/>
          </a:bodyPr>
          <a:lstStyle>
            <a:lvl1pPr marL="0" indent="0">
              <a:lnSpc>
                <a:spcPct val="100000"/>
              </a:lnSpc>
              <a:buNone/>
              <a:defRPr sz="2250">
                <a:solidFill>
                  <a:srgbClr val="FF6C00"/>
                </a:solidFill>
              </a:defRPr>
            </a:lvl1pPr>
            <a:lvl2pPr marL="257175" indent="0">
              <a:lnSpc>
                <a:spcPts val="2700"/>
              </a:lnSpc>
              <a:buNone/>
              <a:defRPr sz="2250">
                <a:solidFill>
                  <a:srgbClr val="FF6C00"/>
                </a:solidFill>
              </a:defRPr>
            </a:lvl2pPr>
            <a:lvl3pPr marL="514350" indent="0">
              <a:lnSpc>
                <a:spcPts val="2700"/>
              </a:lnSpc>
              <a:buNone/>
              <a:defRPr sz="2250">
                <a:solidFill>
                  <a:srgbClr val="FF6C00"/>
                </a:solidFill>
              </a:defRPr>
            </a:lvl3pPr>
            <a:lvl4pPr marL="771525" indent="0">
              <a:lnSpc>
                <a:spcPts val="2700"/>
              </a:lnSpc>
              <a:buNone/>
              <a:defRPr sz="2250">
                <a:solidFill>
                  <a:srgbClr val="FF6C00"/>
                </a:solidFill>
              </a:defRPr>
            </a:lvl4pPr>
            <a:lvl5pPr marL="1028700" indent="0">
              <a:lnSpc>
                <a:spcPts val="2700"/>
              </a:lnSpc>
              <a:buNone/>
              <a:defRPr sz="2250">
                <a:solidFill>
                  <a:srgbClr val="FF6C00"/>
                </a:solidFill>
              </a:defRPr>
            </a:lvl5pPr>
          </a:lstStyle>
          <a:p>
            <a:pPr lvl="0"/>
            <a:r>
              <a:rPr lang="en-US" dirty="0"/>
              <a:t>Subtitle</a:t>
            </a:r>
            <a:endParaRPr lang="de-DE" dirty="0"/>
          </a:p>
        </p:txBody>
      </p:sp>
      <p:pic>
        <p:nvPicPr>
          <p:cNvPr id="8" name="Picture 7">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32178" y="2998177"/>
            <a:ext cx="3859823" cy="3859822"/>
          </a:xfrm>
          <a:prstGeom prst="rect">
            <a:avLst/>
          </a:prstGeom>
        </p:spPr>
      </p:pic>
      <p:pic>
        <p:nvPicPr>
          <p:cNvPr id="10" name="Picture 9">
            <a:extLst>
              <a:ext uri="{FF2B5EF4-FFF2-40B4-BE49-F238E27FC236}">
                <a16:creationId xmlns:a16="http://schemas.microsoft.com/office/drawing/2014/main" id="{11DAEA02-3186-ED47-9DDA-6FD0B990FB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5" y="445497"/>
            <a:ext cx="738000" cy="816349"/>
          </a:xfrm>
          <a:prstGeom prst="rect">
            <a:avLst/>
          </a:prstGeom>
        </p:spPr>
      </p:pic>
    </p:spTree>
    <p:extLst>
      <p:ext uri="{BB962C8B-B14F-4D97-AF65-F5344CB8AC3E}">
        <p14:creationId xmlns:p14="http://schemas.microsoft.com/office/powerpoint/2010/main" val="3637847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Agenda</a:t>
            </a:r>
            <a:endParaRPr lang="de-DE" dirty="0"/>
          </a:p>
        </p:txBody>
      </p:sp>
      <p:cxnSp>
        <p:nvCxnSpPr>
          <p:cNvPr id="10" name="Straight Connector 9"/>
          <p:cNvCxnSpPr/>
          <p:nvPr userDrawn="1"/>
        </p:nvCxnSpPr>
        <p:spPr>
          <a:xfrm>
            <a:off x="604637" y="6146483"/>
            <a:ext cx="10974940"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CFCEEC23-58F1-7E41-A164-4F114972BB64}"/>
              </a:ext>
            </a:extLst>
          </p:cNvPr>
          <p:cNvSpPr>
            <a:spLocks noGrp="1"/>
          </p:cNvSpPr>
          <p:nvPr>
            <p:ph type="dt" sz="half" idx="2"/>
          </p:nvPr>
        </p:nvSpPr>
        <p:spPr>
          <a:xfrm>
            <a:off x="1308222" y="6461947"/>
            <a:ext cx="3086100" cy="180000"/>
          </a:xfrm>
          <a:prstGeom prst="rect">
            <a:avLst/>
          </a:prstGeom>
        </p:spPr>
        <p:txBody>
          <a:bodyPr vert="horz" lIns="0" tIns="45720" rIns="91440" bIns="45720" rtlCol="0" anchor="ctr"/>
          <a:lstStyle>
            <a:lvl1pPr algn="l">
              <a:defRPr sz="1400">
                <a:solidFill>
                  <a:srgbClr val="CACBCC"/>
                </a:solidFill>
              </a:defRPr>
            </a:lvl1pPr>
          </a:lstStyle>
          <a:p>
            <a:fld id="{97672804-F3FA-1C41-8450-46EE41A7BA13}" type="datetime1">
              <a:rPr lang="en-US" smtClean="0"/>
              <a:t>4/7/2019</a:t>
            </a:fld>
            <a:endParaRPr lang="de-DE" dirty="0"/>
          </a:p>
        </p:txBody>
      </p:sp>
      <p:sp>
        <p:nvSpPr>
          <p:cNvPr id="11" name="Footer Placeholder 4">
            <a:extLst>
              <a:ext uri="{FF2B5EF4-FFF2-40B4-BE49-F238E27FC236}">
                <a16:creationId xmlns:a16="http://schemas.microsoft.com/office/drawing/2014/main" id="{114A3517-A469-1545-AB67-BCC0C44AD8FD}"/>
              </a:ext>
            </a:extLst>
          </p:cNvPr>
          <p:cNvSpPr>
            <a:spLocks noGrp="1"/>
          </p:cNvSpPr>
          <p:nvPr>
            <p:ph type="ftr" sz="quarter" idx="3"/>
          </p:nvPr>
        </p:nvSpPr>
        <p:spPr>
          <a:xfrm>
            <a:off x="1308222" y="6246324"/>
            <a:ext cx="4500000" cy="180000"/>
          </a:xfrm>
          <a:prstGeom prst="rect">
            <a:avLst/>
          </a:prstGeom>
        </p:spPr>
        <p:txBody>
          <a:bodyPr vert="horz" lIns="0" tIns="45720" rIns="91440" bIns="45720" rtlCol="0" anchor="ctr"/>
          <a:lstStyle>
            <a:lvl1pPr algn="l">
              <a:defRPr sz="1400">
                <a:solidFill>
                  <a:srgbClr val="CACBCC"/>
                </a:solidFill>
              </a:defRPr>
            </a:lvl1pPr>
          </a:lstStyle>
          <a:p>
            <a:r>
              <a:rPr lang="en-US"/>
              <a:t>Publishing with bepress Digital Commons</a:t>
            </a:r>
            <a:endParaRPr lang="de-DE" dirty="0"/>
          </a:p>
        </p:txBody>
      </p:sp>
      <p:sp>
        <p:nvSpPr>
          <p:cNvPr id="12" name="Text Placeholder 8">
            <a:extLst>
              <a:ext uri="{FF2B5EF4-FFF2-40B4-BE49-F238E27FC236}">
                <a16:creationId xmlns:a16="http://schemas.microsoft.com/office/drawing/2014/main" id="{AFFB51CA-B74F-6644-86E9-D83B87B4618F}"/>
              </a:ext>
            </a:extLst>
          </p:cNvPr>
          <p:cNvSpPr>
            <a:spLocks noGrp="1"/>
          </p:cNvSpPr>
          <p:nvPr>
            <p:ph type="body" sz="quarter" idx="13"/>
          </p:nvPr>
        </p:nvSpPr>
        <p:spPr>
          <a:xfrm>
            <a:off x="1063976" y="1212357"/>
            <a:ext cx="7907902" cy="4834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727280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645671" y="5526640"/>
            <a:ext cx="6816945" cy="598488"/>
          </a:xfrm>
          <a:prstGeom prst="rect">
            <a:avLst/>
          </a:prstGeom>
        </p:spPr>
        <p:txBody>
          <a:bodyPr>
            <a:noAutofit/>
          </a:bodyPr>
          <a:lstStyle>
            <a:lvl1pPr marL="0" indent="0">
              <a:lnSpc>
                <a:spcPct val="100000"/>
              </a:lnSpc>
              <a:spcBef>
                <a:spcPts val="0"/>
              </a:spcBef>
              <a:buNone/>
              <a:defRPr sz="1867">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a:t>Department</a:t>
            </a:r>
            <a:br>
              <a:rPr lang="en-US"/>
            </a:br>
            <a:r>
              <a:rPr lang="en-US"/>
              <a:t>Date</a:t>
            </a:r>
            <a:endParaRPr lang="de-DE"/>
          </a:p>
        </p:txBody>
      </p:sp>
      <p:sp>
        <p:nvSpPr>
          <p:cNvPr id="7" name="TextBox 6"/>
          <p:cNvSpPr txBox="1"/>
          <p:nvPr userDrawn="1"/>
        </p:nvSpPr>
        <p:spPr>
          <a:xfrm>
            <a:off x="625684" y="2686386"/>
            <a:ext cx="5207000" cy="1118319"/>
          </a:xfrm>
          <a:prstGeom prst="rect">
            <a:avLst/>
          </a:prstGeom>
          <a:noFill/>
        </p:spPr>
        <p:txBody>
          <a:bodyPr wrap="square" rtlCol="0">
            <a:spAutoFit/>
          </a:bodyPr>
          <a:lstStyle/>
          <a:p>
            <a:r>
              <a:rPr lang="en-US" sz="6667" kern="1200" noProof="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5571" y="1711571"/>
            <a:ext cx="5146429" cy="5146429"/>
          </a:xfrm>
          <a:prstGeom prst="rect">
            <a:avLst/>
          </a:prstGeom>
        </p:spPr>
      </p:pic>
      <p:sp>
        <p:nvSpPr>
          <p:cNvPr id="10" name="Text Placeholder 9"/>
          <p:cNvSpPr>
            <a:spLocks noGrp="1"/>
          </p:cNvSpPr>
          <p:nvPr>
            <p:ph type="body" sz="quarter" idx="13"/>
          </p:nvPr>
        </p:nvSpPr>
        <p:spPr>
          <a:xfrm>
            <a:off x="634455" y="671504"/>
            <a:ext cx="1049728" cy="1152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33"/>
            </a:lvl1pPr>
          </a:lstStyle>
          <a:p>
            <a:pPr lvl="0"/>
            <a:r>
              <a:rPr lang="en-US"/>
              <a:t>Edit Master text styles</a:t>
            </a:r>
          </a:p>
        </p:txBody>
      </p:sp>
    </p:spTree>
    <p:extLst>
      <p:ext uri="{BB962C8B-B14F-4D97-AF65-F5344CB8AC3E}">
        <p14:creationId xmlns:p14="http://schemas.microsoft.com/office/powerpoint/2010/main" val="2841880562"/>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orient="horz" pos="373">
          <p15:clr>
            <a:srgbClr val="FBAE40"/>
          </p15:clr>
        </p15:guide>
        <p15:guide id="6" pos="5397">
          <p15:clr>
            <a:srgbClr val="FBAE40"/>
          </p15:clr>
        </p15:guide>
        <p15:guide id="7" orient="horz" pos="286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609603" y="705205"/>
            <a:ext cx="10984425" cy="418645"/>
          </a:xfrm>
        </p:spPr>
        <p:txBody>
          <a:bodyPr/>
          <a:lstStyle/>
          <a:p>
            <a:r>
              <a:rPr lang="en-US"/>
              <a:t>Click to edit Master title style</a:t>
            </a:r>
          </a:p>
        </p:txBody>
      </p:sp>
    </p:spTree>
    <p:extLst>
      <p:ext uri="{BB962C8B-B14F-4D97-AF65-F5344CB8AC3E}">
        <p14:creationId xmlns:p14="http://schemas.microsoft.com/office/powerpoint/2010/main" val="368393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9223287" y="1215026"/>
            <a:ext cx="2970704"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94763" y="1334264"/>
            <a:ext cx="3072651" cy="5096699"/>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43464" y="1215025"/>
            <a:ext cx="2946117" cy="4836527"/>
          </a:xfrm>
          <a:prstGeom prst="rect">
            <a:avLst/>
          </a:prstGeom>
        </p:spPr>
      </p:pic>
      <p:sp>
        <p:nvSpPr>
          <p:cNvPr id="18" name="Rectangle 17"/>
          <p:cNvSpPr/>
          <p:nvPr/>
        </p:nvSpPr>
        <p:spPr>
          <a:xfrm>
            <a:off x="9122708" y="1215026"/>
            <a:ext cx="3071283"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06520" y="2658533"/>
            <a:ext cx="22896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342902" y="4709825"/>
            <a:ext cx="7310967" cy="527051"/>
          </a:xfrm>
          <a:prstGeom prst="rect">
            <a:avLst/>
          </a:prstGeom>
        </p:spPr>
        <p:txBody>
          <a:bodyPr>
            <a:normAutofit/>
          </a:bodyPr>
          <a:lstStyle>
            <a:lvl1pPr marL="0" indent="0">
              <a:buNone/>
              <a:defRPr sz="2000"/>
            </a:lvl1pPr>
          </a:lstStyle>
          <a:p>
            <a:pPr lvl="0"/>
            <a:r>
              <a:rPr lang="en-US" dirty="0"/>
              <a:t>Click to add author’s name and job title</a:t>
            </a:r>
            <a:endParaRPr lang="en-GB" dirty="0"/>
          </a:p>
        </p:txBody>
      </p:sp>
      <p:sp>
        <p:nvSpPr>
          <p:cNvPr id="13" name="Rectangle 12"/>
          <p:cNvSpPr/>
          <p:nvPr/>
        </p:nvSpPr>
        <p:spPr>
          <a:xfrm>
            <a:off x="-24587" y="2661234"/>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09932" y="2658534"/>
            <a:ext cx="2286000" cy="1714500"/>
          </a:xfrm>
          <a:prstGeom prst="rect">
            <a:avLst/>
          </a:prstGeom>
        </p:spPr>
      </p:pic>
      <p:sp>
        <p:nvSpPr>
          <p:cNvPr id="15" name="Title 1"/>
          <p:cNvSpPr>
            <a:spLocks noGrp="1"/>
          </p:cNvSpPr>
          <p:nvPr>
            <p:ph type="ctrTitle"/>
          </p:nvPr>
        </p:nvSpPr>
        <p:spPr>
          <a:xfrm>
            <a:off x="342901" y="2781301"/>
            <a:ext cx="9376833"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2050"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8801" y="2186256"/>
            <a:ext cx="4604391" cy="264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8312"/>
            <a:ext cx="12192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756927" y="6438105"/>
            <a:ext cx="2099733"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895021" y="223121"/>
            <a:ext cx="864624" cy="7162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342902" y="5303345"/>
            <a:ext cx="4677833" cy="440748"/>
          </a:xfrm>
          <a:prstGeom prst="rect">
            <a:avLst/>
          </a:prstGeom>
        </p:spPr>
        <p:txBody>
          <a:bodyPr/>
          <a:lstStyle>
            <a:lvl1pPr marL="0" indent="0">
              <a:buNone/>
              <a:defRPr sz="1400" b="0"/>
            </a:lvl1pPr>
          </a:lstStyle>
          <a:p>
            <a:pPr lvl="0"/>
            <a:r>
              <a:rPr lang="en-US" dirty="0"/>
              <a:t>Click to add date</a:t>
            </a:r>
          </a:p>
        </p:txBody>
      </p:sp>
    </p:spTree>
    <p:extLst>
      <p:ext uri="{BB962C8B-B14F-4D97-AF65-F5344CB8AC3E}">
        <p14:creationId xmlns:p14="http://schemas.microsoft.com/office/powerpoint/2010/main" val="138893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609601" y="705204"/>
            <a:ext cx="10984425"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329429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1" y="705204"/>
            <a:ext cx="10984425"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5" name="Content Placeholder 1"/>
          <p:cNvSpPr>
            <a:spLocks noGrp="1"/>
          </p:cNvSpPr>
          <p:nvPr>
            <p:ph idx="1"/>
          </p:nvPr>
        </p:nvSpPr>
        <p:spPr>
          <a:xfrm>
            <a:off x="524042" y="1500109"/>
            <a:ext cx="10984425"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128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1" y="705204"/>
            <a:ext cx="10984425"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609600" y="1241714"/>
            <a:ext cx="10984424" cy="350591"/>
          </a:xfrm>
        </p:spPr>
        <p:txBody>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609597" y="5794655"/>
            <a:ext cx="10984427" cy="370435"/>
          </a:xfrm>
        </p:spPr>
        <p:txBody>
          <a:bodyPr>
            <a:normAutofit/>
          </a:bodyPr>
          <a:lstStyle>
            <a:lvl1pPr marL="0" indent="0">
              <a:buNone/>
              <a:defRPr sz="1300">
                <a:solidFill>
                  <a:srgbClr val="53565A"/>
                </a:solidFill>
              </a:defRPr>
            </a:lvl1pPr>
            <a:lvl2pPr marL="457189"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609597" y="6165091"/>
            <a:ext cx="10984424" cy="357432"/>
          </a:xfrm>
        </p:spPr>
        <p:txBody>
          <a:bodyPr>
            <a:normAutofit/>
          </a:bodyPr>
          <a:lstStyle>
            <a:lvl1pPr marL="0" indent="0">
              <a:buNone/>
              <a:defRPr sz="1300">
                <a:solidFill>
                  <a:srgbClr val="53565A"/>
                </a:solidFill>
              </a:defRPr>
            </a:lvl1pPr>
          </a:lstStyle>
          <a:p>
            <a:pPr lvl="0"/>
            <a:r>
              <a:rPr lang="en-US" dirty="0"/>
              <a:t>Click to edit text</a:t>
            </a:r>
          </a:p>
        </p:txBody>
      </p:sp>
      <p:sp>
        <p:nvSpPr>
          <p:cNvPr id="10" name="Content Placeholder 1"/>
          <p:cNvSpPr>
            <a:spLocks noGrp="1"/>
          </p:cNvSpPr>
          <p:nvPr>
            <p:ph idx="17"/>
          </p:nvPr>
        </p:nvSpPr>
        <p:spPr>
          <a:xfrm>
            <a:off x="524042" y="1943072"/>
            <a:ext cx="10984425"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4462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58BF-2760-094C-A580-64800EB4C8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46E8D0-64BA-154F-952F-1E6F95CBF5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478DE-1E93-F040-BF76-E6B6AC21AC77}"/>
              </a:ext>
            </a:extLst>
          </p:cNvPr>
          <p:cNvSpPr>
            <a:spLocks noGrp="1"/>
          </p:cNvSpPr>
          <p:nvPr>
            <p:ph type="dt" sz="half" idx="10"/>
          </p:nvPr>
        </p:nvSpPr>
        <p:spPr/>
        <p:txBody>
          <a:bodyPr/>
          <a:lstStyle/>
          <a:p>
            <a:fld id="{A8692877-CB7F-4249-AFD9-F5A7AE633859}" type="datetimeFigureOut">
              <a:rPr lang="en-US" smtClean="0"/>
              <a:t>4/7/2019</a:t>
            </a:fld>
            <a:endParaRPr lang="en-US"/>
          </a:p>
        </p:txBody>
      </p:sp>
      <p:sp>
        <p:nvSpPr>
          <p:cNvPr id="5" name="Footer Placeholder 4">
            <a:extLst>
              <a:ext uri="{FF2B5EF4-FFF2-40B4-BE49-F238E27FC236}">
                <a16:creationId xmlns:a16="http://schemas.microsoft.com/office/drawing/2014/main" id="{270C81A5-B159-C345-84BD-7828178538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38415-65BB-9948-B5AC-666CC372C340}"/>
              </a:ext>
            </a:extLst>
          </p:cNvPr>
          <p:cNvSpPr>
            <a:spLocks noGrp="1"/>
          </p:cNvSpPr>
          <p:nvPr>
            <p:ph type="sldNum" sz="quarter" idx="12"/>
          </p:nvPr>
        </p:nvSpPr>
        <p:spPr/>
        <p:txBody>
          <a:bodyPr/>
          <a:lstStyle/>
          <a:p>
            <a:fld id="{214B797A-8B46-DB43-BBAB-AF9E8E367853}" type="slidenum">
              <a:rPr lang="en-US" smtClean="0"/>
              <a:t>‹#›</a:t>
            </a:fld>
            <a:endParaRPr lang="en-US"/>
          </a:p>
        </p:txBody>
      </p:sp>
    </p:spTree>
    <p:extLst>
      <p:ext uri="{BB962C8B-B14F-4D97-AF65-F5344CB8AC3E}">
        <p14:creationId xmlns:p14="http://schemas.microsoft.com/office/powerpoint/2010/main" val="3154512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533846" y="1497582"/>
            <a:ext cx="3658156"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609601" y="705204"/>
            <a:ext cx="10984425"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524041" y="1500109"/>
            <a:ext cx="7721603"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8690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1"/>
            <a:ext cx="12192000" cy="4748784"/>
          </a:xfrm>
          <a:prstGeom prst="rect">
            <a:avLst/>
          </a:prstGeom>
        </p:spPr>
      </p:pic>
      <p:sp>
        <p:nvSpPr>
          <p:cNvPr id="3" name="Rectangle 2"/>
          <p:cNvSpPr/>
          <p:nvPr/>
        </p:nvSpPr>
        <p:spPr>
          <a:xfrm>
            <a:off x="6574368" y="2861674"/>
            <a:ext cx="4784512" cy="2312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8"/>
          <p:cNvSpPr>
            <a:spLocks noGrp="1"/>
          </p:cNvSpPr>
          <p:nvPr>
            <p:ph type="pic" sz="quarter" idx="17" hasCustomPrompt="1"/>
          </p:nvPr>
        </p:nvSpPr>
        <p:spPr>
          <a:xfrm>
            <a:off x="6564923" y="2856400"/>
            <a:ext cx="4776000" cy="2321169"/>
          </a:xfrm>
          <a:prstGeom prst="rect">
            <a:avLst/>
          </a:prstGeom>
          <a:ln>
            <a:solidFill>
              <a:schemeClr val="tx1"/>
            </a:solidFill>
          </a:ln>
        </p:spPr>
        <p:txBody>
          <a:bodyPr/>
          <a:lstStyle>
            <a:lvl1pPr>
              <a:defRPr/>
            </a:lvl1pPr>
          </a:lstStyle>
          <a:p>
            <a:r>
              <a:rPr lang="en-GB" dirty="0"/>
              <a:t>Screenshot</a:t>
            </a:r>
          </a:p>
        </p:txBody>
      </p:sp>
      <p:sp>
        <p:nvSpPr>
          <p:cNvPr id="12" name="Title Placeholder 1"/>
          <p:cNvSpPr>
            <a:spLocks noGrp="1"/>
          </p:cNvSpPr>
          <p:nvPr>
            <p:ph type="title"/>
          </p:nvPr>
        </p:nvSpPr>
        <p:spPr>
          <a:xfrm>
            <a:off x="609601" y="705204"/>
            <a:ext cx="11026151"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6" name="Content Placeholder 1"/>
          <p:cNvSpPr>
            <a:spLocks noGrp="1"/>
          </p:cNvSpPr>
          <p:nvPr>
            <p:ph idx="1"/>
          </p:nvPr>
        </p:nvSpPr>
        <p:spPr>
          <a:xfrm>
            <a:off x="524042" y="1500109"/>
            <a:ext cx="5349341" cy="4898147"/>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7793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1"/>
            <a:ext cx="12192000" cy="4938205"/>
          </a:xfrm>
          <a:prstGeom prst="rect">
            <a:avLst/>
          </a:prstGeom>
        </p:spPr>
      </p:pic>
      <p:sp>
        <p:nvSpPr>
          <p:cNvPr id="7" name="Picture Placeholder 6"/>
          <p:cNvSpPr>
            <a:spLocks noGrp="1"/>
          </p:cNvSpPr>
          <p:nvPr>
            <p:ph type="pic" sz="quarter" idx="11"/>
          </p:nvPr>
        </p:nvSpPr>
        <p:spPr>
          <a:xfrm>
            <a:off x="135467" y="1494887"/>
            <a:ext cx="3742267" cy="2209800"/>
          </a:xfrm>
          <a:prstGeom prst="rect">
            <a:avLst/>
          </a:prstGeom>
        </p:spPr>
        <p:txBody>
          <a:bodyPr/>
          <a:lstStyle/>
          <a:p>
            <a:r>
              <a:rPr lang="en-US"/>
              <a:t>Click icon to add picture</a:t>
            </a:r>
            <a:endParaRPr lang="en-GB"/>
          </a:p>
        </p:txBody>
      </p:sp>
      <p:sp>
        <p:nvSpPr>
          <p:cNvPr id="10" name="Picture Placeholder 6"/>
          <p:cNvSpPr>
            <a:spLocks noGrp="1"/>
          </p:cNvSpPr>
          <p:nvPr>
            <p:ph type="pic" sz="quarter" idx="12"/>
          </p:nvPr>
        </p:nvSpPr>
        <p:spPr>
          <a:xfrm>
            <a:off x="8102600" y="1494887"/>
            <a:ext cx="3742267" cy="2209800"/>
          </a:xfrm>
          <a:prstGeom prst="rect">
            <a:avLst/>
          </a:prstGeom>
        </p:spPr>
        <p:txBody>
          <a:bodyPr/>
          <a:lstStyle/>
          <a:p>
            <a:r>
              <a:rPr lang="en-US"/>
              <a:t>Click icon to add picture</a:t>
            </a:r>
            <a:endParaRPr lang="en-GB"/>
          </a:p>
        </p:txBody>
      </p:sp>
      <p:sp>
        <p:nvSpPr>
          <p:cNvPr id="11" name="Picture Placeholder 6"/>
          <p:cNvSpPr>
            <a:spLocks noGrp="1"/>
          </p:cNvSpPr>
          <p:nvPr>
            <p:ph type="pic" sz="quarter" idx="13"/>
          </p:nvPr>
        </p:nvSpPr>
        <p:spPr>
          <a:xfrm>
            <a:off x="4119033" y="1494887"/>
            <a:ext cx="3742267" cy="2209800"/>
          </a:xfrm>
          <a:prstGeom prst="rect">
            <a:avLst/>
          </a:prstGeom>
        </p:spPr>
        <p:txBody>
          <a:bodyPr/>
          <a:lstStyle/>
          <a:p>
            <a:r>
              <a:rPr lang="en-US"/>
              <a:t>Click icon to add picture</a:t>
            </a:r>
            <a:endParaRPr lang="en-GB"/>
          </a:p>
        </p:txBody>
      </p:sp>
      <p:sp>
        <p:nvSpPr>
          <p:cNvPr id="9" name="Picture Placeholder 8"/>
          <p:cNvSpPr>
            <a:spLocks noGrp="1"/>
          </p:cNvSpPr>
          <p:nvPr>
            <p:ph type="pic" sz="quarter" idx="14"/>
          </p:nvPr>
        </p:nvSpPr>
        <p:spPr>
          <a:xfrm>
            <a:off x="168277" y="3872964"/>
            <a:ext cx="3709456" cy="2235737"/>
          </a:xfrm>
          <a:prstGeom prst="rect">
            <a:avLst/>
          </a:prstGeom>
        </p:spPr>
        <p:txBody>
          <a:bodyPr/>
          <a:lstStyle/>
          <a:p>
            <a:r>
              <a:rPr lang="en-US"/>
              <a:t>Click icon to add picture</a:t>
            </a:r>
            <a:endParaRPr lang="en-GB"/>
          </a:p>
        </p:txBody>
      </p:sp>
      <p:sp>
        <p:nvSpPr>
          <p:cNvPr id="14" name="Picture Placeholder 8"/>
          <p:cNvSpPr>
            <a:spLocks noGrp="1"/>
          </p:cNvSpPr>
          <p:nvPr>
            <p:ph type="pic" sz="quarter" idx="15"/>
          </p:nvPr>
        </p:nvSpPr>
        <p:spPr>
          <a:xfrm>
            <a:off x="4151844" y="3890422"/>
            <a:ext cx="3709456" cy="2235737"/>
          </a:xfrm>
          <a:prstGeom prst="rect">
            <a:avLst/>
          </a:prstGeom>
        </p:spPr>
        <p:txBody>
          <a:bodyPr/>
          <a:lstStyle/>
          <a:p>
            <a:r>
              <a:rPr lang="en-US"/>
              <a:t>Click icon to add picture</a:t>
            </a:r>
            <a:endParaRPr lang="en-GB"/>
          </a:p>
        </p:txBody>
      </p:sp>
      <p:sp>
        <p:nvSpPr>
          <p:cNvPr id="16" name="Picture Placeholder 8"/>
          <p:cNvSpPr>
            <a:spLocks noGrp="1"/>
          </p:cNvSpPr>
          <p:nvPr>
            <p:ph type="pic" sz="quarter" idx="16"/>
          </p:nvPr>
        </p:nvSpPr>
        <p:spPr>
          <a:xfrm>
            <a:off x="8102600" y="3890421"/>
            <a:ext cx="3709456" cy="2235737"/>
          </a:xfrm>
          <a:prstGeom prst="rect">
            <a:avLst/>
          </a:prstGeom>
        </p:spPr>
        <p:txBody>
          <a:bodyPr/>
          <a:lstStyle/>
          <a:p>
            <a:r>
              <a:rPr lang="en-US"/>
              <a:t>Click icon to add picture</a:t>
            </a:r>
            <a:endParaRPr lang="en-GB"/>
          </a:p>
        </p:txBody>
      </p:sp>
      <p:sp>
        <p:nvSpPr>
          <p:cNvPr id="12" name="Text Placeholder 22"/>
          <p:cNvSpPr>
            <a:spLocks noGrp="1"/>
          </p:cNvSpPr>
          <p:nvPr>
            <p:ph type="body" sz="quarter" idx="17" hasCustomPrompt="1"/>
          </p:nvPr>
        </p:nvSpPr>
        <p:spPr>
          <a:xfrm>
            <a:off x="264799" y="6511447"/>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609601" y="705204"/>
            <a:ext cx="10984425"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296379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1255" y="1508125"/>
            <a:ext cx="5668428" cy="4890132"/>
          </a:xfrm>
          <a:prstGeom prst="rect">
            <a:avLst/>
          </a:prstGeom>
        </p:spPr>
      </p:pic>
      <p:sp>
        <p:nvSpPr>
          <p:cNvPr id="9" name="Picture Placeholder 8"/>
          <p:cNvSpPr>
            <a:spLocks noGrp="1"/>
          </p:cNvSpPr>
          <p:nvPr>
            <p:ph type="pic" sz="quarter" idx="17"/>
          </p:nvPr>
        </p:nvSpPr>
        <p:spPr>
          <a:xfrm>
            <a:off x="6366933" y="1636711"/>
            <a:ext cx="5334000" cy="4619756"/>
          </a:xfrm>
          <a:prstGeom prst="rect">
            <a:avLst/>
          </a:prstGeom>
        </p:spPr>
        <p:txBody>
          <a:bodyPr/>
          <a:lstStyle/>
          <a:p>
            <a:r>
              <a:rPr lang="en-US"/>
              <a:t>Click icon to add picture</a:t>
            </a:r>
            <a:endParaRPr lang="en-GB" dirty="0"/>
          </a:p>
        </p:txBody>
      </p:sp>
      <p:sp>
        <p:nvSpPr>
          <p:cNvPr id="6" name="Title Placeholder 1"/>
          <p:cNvSpPr>
            <a:spLocks noGrp="1"/>
          </p:cNvSpPr>
          <p:nvPr>
            <p:ph type="title"/>
          </p:nvPr>
        </p:nvSpPr>
        <p:spPr>
          <a:xfrm>
            <a:off x="609601" y="705204"/>
            <a:ext cx="10984425" cy="4186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8" name="Content Placeholder 1"/>
          <p:cNvSpPr>
            <a:spLocks noGrp="1"/>
          </p:cNvSpPr>
          <p:nvPr>
            <p:ph idx="1"/>
          </p:nvPr>
        </p:nvSpPr>
        <p:spPr>
          <a:xfrm>
            <a:off x="524042" y="1500109"/>
            <a:ext cx="5349341" cy="4898147"/>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8340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 Picture Content Slide (grey)">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1"/>
            <a:ext cx="12192000" cy="4938205"/>
          </a:xfrm>
          <a:prstGeom prst="rect">
            <a:avLst/>
          </a:prstGeom>
        </p:spPr>
      </p:pic>
      <p:sp>
        <p:nvSpPr>
          <p:cNvPr id="6" name="Picture Placeholder 5"/>
          <p:cNvSpPr>
            <a:spLocks noGrp="1"/>
          </p:cNvSpPr>
          <p:nvPr>
            <p:ph type="pic" sz="quarter" idx="11"/>
          </p:nvPr>
        </p:nvSpPr>
        <p:spPr>
          <a:xfrm>
            <a:off x="186267" y="1435101"/>
            <a:ext cx="11785600" cy="4457700"/>
          </a:xfrm>
          <a:prstGeom prst="rect">
            <a:avLst/>
          </a:prstGeom>
        </p:spPr>
        <p:txBody>
          <a:bodyPr/>
          <a:lstStyle/>
          <a:p>
            <a:r>
              <a:rPr lang="en-US"/>
              <a:t>Click icon to add picture</a:t>
            </a:r>
            <a:endParaRPr lang="en-GB" dirty="0"/>
          </a:p>
        </p:txBody>
      </p:sp>
      <p:sp>
        <p:nvSpPr>
          <p:cNvPr id="5" name="Text Placeholder 22"/>
          <p:cNvSpPr>
            <a:spLocks noGrp="1"/>
          </p:cNvSpPr>
          <p:nvPr>
            <p:ph type="body" sz="quarter" idx="16" hasCustomPrompt="1"/>
          </p:nvPr>
        </p:nvSpPr>
        <p:spPr>
          <a:xfrm>
            <a:off x="264799" y="6511447"/>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7" name="Title 1"/>
          <p:cNvSpPr>
            <a:spLocks noGrp="1"/>
          </p:cNvSpPr>
          <p:nvPr>
            <p:ph type="title"/>
          </p:nvPr>
        </p:nvSpPr>
        <p:spPr>
          <a:xfrm>
            <a:off x="609601" y="705204"/>
            <a:ext cx="10984425"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389220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35467" y="1494887"/>
            <a:ext cx="3742267" cy="2209800"/>
          </a:xfrm>
          <a:prstGeom prst="rect">
            <a:avLst/>
          </a:prstGeom>
        </p:spPr>
        <p:txBody>
          <a:bodyPr/>
          <a:lstStyle/>
          <a:p>
            <a:r>
              <a:rPr lang="en-US"/>
              <a:t>Click icon to add picture</a:t>
            </a:r>
            <a:endParaRPr lang="en-GB"/>
          </a:p>
        </p:txBody>
      </p:sp>
      <p:sp>
        <p:nvSpPr>
          <p:cNvPr id="10" name="Picture Placeholder 6"/>
          <p:cNvSpPr>
            <a:spLocks noGrp="1"/>
          </p:cNvSpPr>
          <p:nvPr>
            <p:ph type="pic" sz="quarter" idx="12"/>
          </p:nvPr>
        </p:nvSpPr>
        <p:spPr>
          <a:xfrm>
            <a:off x="8102600" y="1494887"/>
            <a:ext cx="3742267" cy="2209800"/>
          </a:xfrm>
          <a:prstGeom prst="rect">
            <a:avLst/>
          </a:prstGeom>
        </p:spPr>
        <p:txBody>
          <a:bodyPr/>
          <a:lstStyle/>
          <a:p>
            <a:r>
              <a:rPr lang="en-US"/>
              <a:t>Click icon to add picture</a:t>
            </a:r>
            <a:endParaRPr lang="en-GB"/>
          </a:p>
        </p:txBody>
      </p:sp>
      <p:sp>
        <p:nvSpPr>
          <p:cNvPr id="11" name="Picture Placeholder 6"/>
          <p:cNvSpPr>
            <a:spLocks noGrp="1"/>
          </p:cNvSpPr>
          <p:nvPr>
            <p:ph type="pic" sz="quarter" idx="13"/>
          </p:nvPr>
        </p:nvSpPr>
        <p:spPr>
          <a:xfrm>
            <a:off x="4119033" y="1494887"/>
            <a:ext cx="3742267" cy="2209800"/>
          </a:xfrm>
          <a:prstGeom prst="rect">
            <a:avLst/>
          </a:prstGeom>
        </p:spPr>
        <p:txBody>
          <a:bodyPr/>
          <a:lstStyle/>
          <a:p>
            <a:r>
              <a:rPr lang="en-US"/>
              <a:t>Click icon to add picture</a:t>
            </a:r>
            <a:endParaRPr lang="en-GB"/>
          </a:p>
        </p:txBody>
      </p:sp>
      <p:sp>
        <p:nvSpPr>
          <p:cNvPr id="9" name="Picture Placeholder 8"/>
          <p:cNvSpPr>
            <a:spLocks noGrp="1"/>
          </p:cNvSpPr>
          <p:nvPr>
            <p:ph type="pic" sz="quarter" idx="14"/>
          </p:nvPr>
        </p:nvSpPr>
        <p:spPr>
          <a:xfrm>
            <a:off x="168277" y="3872964"/>
            <a:ext cx="3709456" cy="2235737"/>
          </a:xfrm>
          <a:prstGeom prst="rect">
            <a:avLst/>
          </a:prstGeom>
        </p:spPr>
        <p:txBody>
          <a:bodyPr/>
          <a:lstStyle/>
          <a:p>
            <a:r>
              <a:rPr lang="en-US"/>
              <a:t>Click icon to add picture</a:t>
            </a:r>
            <a:endParaRPr lang="en-GB"/>
          </a:p>
        </p:txBody>
      </p:sp>
      <p:sp>
        <p:nvSpPr>
          <p:cNvPr id="14" name="Picture Placeholder 8"/>
          <p:cNvSpPr>
            <a:spLocks noGrp="1"/>
          </p:cNvSpPr>
          <p:nvPr>
            <p:ph type="pic" sz="quarter" idx="15"/>
          </p:nvPr>
        </p:nvSpPr>
        <p:spPr>
          <a:xfrm>
            <a:off x="4151844" y="3890422"/>
            <a:ext cx="3709456" cy="2235737"/>
          </a:xfrm>
          <a:prstGeom prst="rect">
            <a:avLst/>
          </a:prstGeom>
        </p:spPr>
        <p:txBody>
          <a:bodyPr/>
          <a:lstStyle/>
          <a:p>
            <a:r>
              <a:rPr lang="en-US"/>
              <a:t>Click icon to add picture</a:t>
            </a:r>
            <a:endParaRPr lang="en-GB"/>
          </a:p>
        </p:txBody>
      </p:sp>
      <p:sp>
        <p:nvSpPr>
          <p:cNvPr id="16" name="Picture Placeholder 8"/>
          <p:cNvSpPr>
            <a:spLocks noGrp="1"/>
          </p:cNvSpPr>
          <p:nvPr>
            <p:ph type="pic" sz="quarter" idx="16"/>
          </p:nvPr>
        </p:nvSpPr>
        <p:spPr>
          <a:xfrm>
            <a:off x="8102600" y="3890421"/>
            <a:ext cx="3709456" cy="2235737"/>
          </a:xfrm>
          <a:prstGeom prst="rect">
            <a:avLst/>
          </a:prstGeom>
        </p:spPr>
        <p:txBody>
          <a:bodyPr/>
          <a:lstStyle/>
          <a:p>
            <a:r>
              <a:rPr lang="en-US"/>
              <a:t>Click icon to add picture</a:t>
            </a:r>
            <a:endParaRPr lang="en-GB"/>
          </a:p>
        </p:txBody>
      </p:sp>
      <p:sp>
        <p:nvSpPr>
          <p:cNvPr id="12" name="Text Placeholder 22"/>
          <p:cNvSpPr>
            <a:spLocks noGrp="1"/>
          </p:cNvSpPr>
          <p:nvPr>
            <p:ph type="body" sz="quarter" idx="17" hasCustomPrompt="1"/>
          </p:nvPr>
        </p:nvSpPr>
        <p:spPr>
          <a:xfrm>
            <a:off x="264799" y="6511447"/>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609601" y="705204"/>
            <a:ext cx="10984425"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208396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524042" y="1500109"/>
            <a:ext cx="5349341"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4"/>
          <p:cNvSpPr>
            <a:spLocks noGrp="1"/>
          </p:cNvSpPr>
          <p:nvPr>
            <p:ph idx="11"/>
          </p:nvPr>
        </p:nvSpPr>
        <p:spPr>
          <a:xfrm>
            <a:off x="6264291" y="1500109"/>
            <a:ext cx="5371460"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Edit Master text styles</a:t>
            </a:r>
          </a:p>
          <a:p>
            <a:pPr lvl="1"/>
            <a:r>
              <a:rPr lang="en-US"/>
              <a:t>Second level</a:t>
            </a:r>
          </a:p>
          <a:p>
            <a:pPr lvl="2"/>
            <a:r>
              <a:rPr lang="en-US"/>
              <a:t>Third level</a:t>
            </a:r>
          </a:p>
          <a:p>
            <a:pPr lvl="3"/>
            <a:r>
              <a:rPr lang="en-US"/>
              <a:t>Fourth level</a:t>
            </a:r>
          </a:p>
        </p:txBody>
      </p:sp>
      <p:sp>
        <p:nvSpPr>
          <p:cNvPr id="13" name="Title Placeholder 1"/>
          <p:cNvSpPr>
            <a:spLocks noGrp="1"/>
          </p:cNvSpPr>
          <p:nvPr>
            <p:ph type="title"/>
          </p:nvPr>
        </p:nvSpPr>
        <p:spPr>
          <a:xfrm>
            <a:off x="609601" y="705204"/>
            <a:ext cx="11026151"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6" name="Text Placeholder 22"/>
          <p:cNvSpPr>
            <a:spLocks noGrp="1"/>
          </p:cNvSpPr>
          <p:nvPr>
            <p:ph type="body" sz="quarter" idx="16" hasCustomPrompt="1"/>
          </p:nvPr>
        </p:nvSpPr>
        <p:spPr>
          <a:xfrm>
            <a:off x="264799" y="6511447"/>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360581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24040" y="5683664"/>
            <a:ext cx="10984427"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12" name="Picture Placeholder 2"/>
          <p:cNvSpPr>
            <a:spLocks noGrp="1"/>
          </p:cNvSpPr>
          <p:nvPr>
            <p:ph type="pic" idx="1" hasCustomPrompt="1"/>
          </p:nvPr>
        </p:nvSpPr>
        <p:spPr>
          <a:xfrm>
            <a:off x="524040" y="1500111"/>
            <a:ext cx="10984427" cy="3878033"/>
          </a:xfrm>
          <a:prstGeom prst="rect">
            <a:avLst/>
          </a:prstGeom>
        </p:spPr>
        <p:txBody>
          <a:bodyPr>
            <a:normAutofit/>
          </a:bodyPr>
          <a:lstStyle>
            <a:lvl1pPr marL="0" indent="0" algn="ctr">
              <a:buNone/>
              <a:defRPr sz="2400">
                <a:solidFill>
                  <a:schemeClr val="tx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Place Picture here</a:t>
            </a:r>
          </a:p>
        </p:txBody>
      </p:sp>
      <p:sp>
        <p:nvSpPr>
          <p:cNvPr id="8" name="Title Placeholder 1"/>
          <p:cNvSpPr>
            <a:spLocks noGrp="1"/>
          </p:cNvSpPr>
          <p:nvPr>
            <p:ph type="title"/>
          </p:nvPr>
        </p:nvSpPr>
        <p:spPr>
          <a:xfrm>
            <a:off x="609601" y="705204"/>
            <a:ext cx="10984425"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7" name="Text Placeholder 22"/>
          <p:cNvSpPr>
            <a:spLocks noGrp="1"/>
          </p:cNvSpPr>
          <p:nvPr>
            <p:ph type="body" sz="quarter" idx="16" hasCustomPrompt="1"/>
          </p:nvPr>
        </p:nvSpPr>
        <p:spPr>
          <a:xfrm>
            <a:off x="264799" y="6511447"/>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257095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2"/>
            <a:ext cx="12192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8312"/>
            <a:ext cx="9232739" cy="6881395"/>
          </a:xfrm>
          <a:prstGeom prst="rect">
            <a:avLst/>
          </a:prstGeom>
        </p:spPr>
      </p:pic>
      <p:sp>
        <p:nvSpPr>
          <p:cNvPr id="8" name="Rectangle 7"/>
          <p:cNvSpPr/>
          <p:nvPr/>
        </p:nvSpPr>
        <p:spPr>
          <a:xfrm>
            <a:off x="0" y="2658534"/>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9932" y="2658534"/>
            <a:ext cx="22860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56927" y="6438105"/>
            <a:ext cx="2099733"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95021" y="223121"/>
            <a:ext cx="864624" cy="7162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400053" y="2768139"/>
            <a:ext cx="8682564"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365954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Rectangle 6"/>
          <p:cNvSpPr/>
          <p:nvPr/>
        </p:nvSpPr>
        <p:spPr>
          <a:xfrm>
            <a:off x="0" y="-8312"/>
            <a:ext cx="12192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282" y="-8313"/>
            <a:ext cx="9155084" cy="6866313"/>
          </a:xfrm>
          <a:prstGeom prst="rect">
            <a:avLst/>
          </a:prstGeom>
        </p:spPr>
      </p:pic>
      <p:sp>
        <p:nvSpPr>
          <p:cNvPr id="8" name="Rectangle 7"/>
          <p:cNvSpPr/>
          <p:nvPr/>
        </p:nvSpPr>
        <p:spPr>
          <a:xfrm>
            <a:off x="-23283" y="2658534"/>
            <a:ext cx="12215283"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9926400" y="2658535"/>
            <a:ext cx="22896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56927" y="6438105"/>
            <a:ext cx="2099733"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95021" y="223121"/>
            <a:ext cx="864624" cy="71621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400053" y="2768139"/>
            <a:ext cx="8682564"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103097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F748-92B8-AF47-B8D2-DA47999D74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450E7E-3D4E-1345-8B6E-B5BB6DF312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AB6CFDE-08DA-5449-9973-EE36B3802699}"/>
              </a:ext>
            </a:extLst>
          </p:cNvPr>
          <p:cNvSpPr>
            <a:spLocks noGrp="1"/>
          </p:cNvSpPr>
          <p:nvPr>
            <p:ph type="dt" sz="half" idx="10"/>
          </p:nvPr>
        </p:nvSpPr>
        <p:spPr/>
        <p:txBody>
          <a:bodyPr/>
          <a:lstStyle/>
          <a:p>
            <a:fld id="{A8692877-CB7F-4249-AFD9-F5A7AE633859}" type="datetimeFigureOut">
              <a:rPr lang="en-US" smtClean="0"/>
              <a:t>4/7/2019</a:t>
            </a:fld>
            <a:endParaRPr lang="en-US"/>
          </a:p>
        </p:txBody>
      </p:sp>
      <p:sp>
        <p:nvSpPr>
          <p:cNvPr id="5" name="Footer Placeholder 4">
            <a:extLst>
              <a:ext uri="{FF2B5EF4-FFF2-40B4-BE49-F238E27FC236}">
                <a16:creationId xmlns:a16="http://schemas.microsoft.com/office/drawing/2014/main" id="{30FC0AFD-E282-7441-9DC9-722775BF4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7ACCD4-EC38-DA4F-A65F-D192199A597D}"/>
              </a:ext>
            </a:extLst>
          </p:cNvPr>
          <p:cNvSpPr>
            <a:spLocks noGrp="1"/>
          </p:cNvSpPr>
          <p:nvPr>
            <p:ph type="sldNum" sz="quarter" idx="12"/>
          </p:nvPr>
        </p:nvSpPr>
        <p:spPr/>
        <p:txBody>
          <a:bodyPr/>
          <a:lstStyle/>
          <a:p>
            <a:fld id="{214B797A-8B46-DB43-BBAB-AF9E8E367853}" type="slidenum">
              <a:rPr lang="en-US" smtClean="0"/>
              <a:t>‹#›</a:t>
            </a:fld>
            <a:endParaRPr lang="en-US"/>
          </a:p>
        </p:txBody>
      </p:sp>
    </p:spTree>
    <p:extLst>
      <p:ext uri="{BB962C8B-B14F-4D97-AF65-F5344CB8AC3E}">
        <p14:creationId xmlns:p14="http://schemas.microsoft.com/office/powerpoint/2010/main" val="2354565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6" name="Rectangle 5"/>
          <p:cNvSpPr/>
          <p:nvPr/>
        </p:nvSpPr>
        <p:spPr>
          <a:xfrm>
            <a:off x="0" y="-8312"/>
            <a:ext cx="12192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9155084" cy="6866313"/>
          </a:xfrm>
          <a:prstGeom prst="rect">
            <a:avLst/>
          </a:prstGeom>
        </p:spPr>
      </p:pic>
      <p:sp>
        <p:nvSpPr>
          <p:cNvPr id="7" name="Rectangle 6"/>
          <p:cNvSpPr/>
          <p:nvPr/>
        </p:nvSpPr>
        <p:spPr>
          <a:xfrm>
            <a:off x="0" y="2659667"/>
            <a:ext cx="12238563"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1054" y="2658534"/>
            <a:ext cx="2287511" cy="1715633"/>
          </a:xfrm>
          <a:prstGeom prst="rect">
            <a:avLst/>
          </a:prstGeom>
        </p:spPr>
      </p:pic>
      <p:pic>
        <p:nvPicPr>
          <p:cNvPr id="8"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56927" y="6438105"/>
            <a:ext cx="2099733"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95021" y="223121"/>
            <a:ext cx="864624" cy="71621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400053" y="2768139"/>
            <a:ext cx="8682564"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125059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6" name="Rectangle 5"/>
          <p:cNvSpPr/>
          <p:nvPr/>
        </p:nvSpPr>
        <p:spPr>
          <a:xfrm>
            <a:off x="0" y="-8312"/>
            <a:ext cx="12192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9155084" cy="6866313"/>
          </a:xfrm>
          <a:prstGeom prst="rect">
            <a:avLst/>
          </a:prstGeom>
        </p:spPr>
      </p:pic>
      <p:sp>
        <p:nvSpPr>
          <p:cNvPr id="8" name="Rectangle 7"/>
          <p:cNvSpPr/>
          <p:nvPr/>
        </p:nvSpPr>
        <p:spPr>
          <a:xfrm>
            <a:off x="0" y="2658534"/>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6001" y="2658532"/>
            <a:ext cx="2286001" cy="1714501"/>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56927" y="6438105"/>
            <a:ext cx="2099733"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95021" y="223121"/>
            <a:ext cx="864624" cy="71621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400053" y="2768139"/>
            <a:ext cx="8682564"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236877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6" name="Rectangle 5"/>
          <p:cNvSpPr/>
          <p:nvPr/>
        </p:nvSpPr>
        <p:spPr>
          <a:xfrm>
            <a:off x="0" y="-8312"/>
            <a:ext cx="12192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59" y="-8313"/>
            <a:ext cx="8921969" cy="6866313"/>
          </a:xfrm>
          <a:prstGeom prst="rect">
            <a:avLst/>
          </a:prstGeom>
        </p:spPr>
      </p:pic>
      <p:sp>
        <p:nvSpPr>
          <p:cNvPr id="9" name="Rectangle 8"/>
          <p:cNvSpPr/>
          <p:nvPr/>
        </p:nvSpPr>
        <p:spPr>
          <a:xfrm>
            <a:off x="0" y="2658534"/>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6000" y="2658534"/>
            <a:ext cx="2286000" cy="17145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56927" y="6438105"/>
            <a:ext cx="2099733"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95021" y="223121"/>
            <a:ext cx="864624" cy="7162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400053" y="2768139"/>
            <a:ext cx="8682564"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397688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6" name="Rectangle 5"/>
          <p:cNvSpPr/>
          <p:nvPr/>
        </p:nvSpPr>
        <p:spPr>
          <a:xfrm>
            <a:off x="0" y="-8312"/>
            <a:ext cx="12192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9155084" cy="6866313"/>
          </a:xfrm>
          <a:prstGeom prst="rect">
            <a:avLst/>
          </a:prstGeom>
        </p:spPr>
      </p:pic>
      <p:sp>
        <p:nvSpPr>
          <p:cNvPr id="11" name="Rectangle 10"/>
          <p:cNvSpPr/>
          <p:nvPr/>
        </p:nvSpPr>
        <p:spPr>
          <a:xfrm>
            <a:off x="0" y="2659501"/>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1200" y="2660400"/>
            <a:ext cx="2284800" cy="17136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56927" y="6438105"/>
            <a:ext cx="2099733"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95021" y="223121"/>
            <a:ext cx="864624" cy="7162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400053" y="2768139"/>
            <a:ext cx="8682564"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243016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2"/>
            <a:ext cx="12192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09076" y="1049339"/>
            <a:ext cx="3071283"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400051" y="6321426"/>
            <a:ext cx="54521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21" name="Rectangle 20"/>
          <p:cNvSpPr/>
          <p:nvPr/>
        </p:nvSpPr>
        <p:spPr>
          <a:xfrm>
            <a:off x="9059333" y="1049339"/>
            <a:ext cx="3157539"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p:cNvSpPr/>
          <p:nvPr/>
        </p:nvSpPr>
        <p:spPr>
          <a:xfrm>
            <a:off x="0" y="2658534"/>
            <a:ext cx="12192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ext Placeholder 21"/>
          <p:cNvSpPr>
            <a:spLocks noGrp="1"/>
          </p:cNvSpPr>
          <p:nvPr>
            <p:ph type="body" sz="quarter" idx="13" hasCustomPrompt="1"/>
          </p:nvPr>
        </p:nvSpPr>
        <p:spPr>
          <a:xfrm>
            <a:off x="400053" y="2768139"/>
            <a:ext cx="8682564"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8801" y="2186256"/>
            <a:ext cx="4604391"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32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6298727-3D0D-4C4C-893D-9BA3942BF28E}" type="datetime1">
              <a:rPr lang="de-DE" smtClean="0"/>
              <a:t>07.04.2019</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11" name="Text Placeholder 8"/>
          <p:cNvSpPr>
            <a:spLocks noGrp="1"/>
          </p:cNvSpPr>
          <p:nvPr>
            <p:ph type="body" sz="quarter" idx="13" hasCustomPrompt="1"/>
          </p:nvPr>
        </p:nvSpPr>
        <p:spPr>
          <a:xfrm>
            <a:off x="768351" y="1419806"/>
            <a:ext cx="10655300" cy="4353063"/>
          </a:xfrm>
          <a:prstGeom prst="rect">
            <a:avLst/>
          </a:prstGeom>
        </p:spPr>
        <p:txBody>
          <a:bodyPr>
            <a:normAutofit/>
          </a:bodyPr>
          <a:lstStyle>
            <a:lvl1pPr marL="0" indent="0">
              <a:lnSpc>
                <a:spcPct val="100000"/>
              </a:lnSpc>
              <a:buFont typeface="Arial" charset="0"/>
              <a:buNone/>
              <a:defRPr sz="2400"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Tree>
    <p:extLst>
      <p:ext uri="{BB962C8B-B14F-4D97-AF65-F5344CB8AC3E}">
        <p14:creationId xmlns:p14="http://schemas.microsoft.com/office/powerpoint/2010/main" val="3212577852"/>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066BCC62-58EB-4A26-A7CD-9A4FC030B5E4}" type="datetime1">
              <a:rPr lang="de-DE" smtClean="0"/>
              <a:t>07.04.2019</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14" name="Content Placeholder 2"/>
          <p:cNvSpPr>
            <a:spLocks noGrp="1"/>
          </p:cNvSpPr>
          <p:nvPr>
            <p:ph sz="quarter" idx="16"/>
          </p:nvPr>
        </p:nvSpPr>
        <p:spPr>
          <a:xfrm>
            <a:off x="768351" y="1415035"/>
            <a:ext cx="10655300" cy="4359232"/>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43966808"/>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334440" y="1066800"/>
            <a:ext cx="5659967" cy="5410200"/>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custDataLst>
              <p:tags r:id="rId3"/>
            </p:custDataLst>
          </p:nvPr>
        </p:nvSpPr>
        <p:spPr>
          <a:xfrm>
            <a:off x="6197610" y="1066800"/>
            <a:ext cx="5659967"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4"/>
          </p:nvPr>
        </p:nvSpPr>
        <p:spPr bwMode="auto">
          <a:xfrm>
            <a:off x="8331200" y="6705600"/>
            <a:ext cx="3657600" cy="152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solidFill>
                  <a:srgbClr val="5F5F5F"/>
                </a:solidFill>
                <a:latin typeface="+mn-lt"/>
              </a:defRPr>
            </a:lvl1pPr>
          </a:lstStyle>
          <a:p>
            <a:pPr defTabSz="457189"/>
            <a:fld id="{2E996A3A-4F6D-4C07-82F3-68FCE1A9FE55}" type="slidenum">
              <a:rPr lang="en-US" smtClean="0"/>
              <a:pPr defTabSz="457189"/>
              <a:t>‹#›</a:t>
            </a:fld>
            <a:endParaRPr lang="en-US" dirty="0"/>
          </a:p>
        </p:txBody>
      </p:sp>
    </p:spTree>
    <p:extLst>
      <p:ext uri="{BB962C8B-B14F-4D97-AF65-F5344CB8AC3E}">
        <p14:creationId xmlns:p14="http://schemas.microsoft.com/office/powerpoint/2010/main" val="219564919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rgbClr val="F2F2F2">
              <a:alpha val="7059"/>
            </a:srgbClr>
          </a:solidFill>
        </p:spPr>
        <p:txBody>
          <a:bodyPr>
            <a:normAutofit/>
          </a:bodyPr>
          <a:lstStyle>
            <a:lvl1pPr marL="0" indent="0" algn="r">
              <a:lnSpc>
                <a:spcPct val="100000"/>
              </a:lnSpc>
              <a:buNone/>
              <a:defRPr sz="2133" baseline="0"/>
            </a:lvl1pPr>
          </a:lstStyle>
          <a:p>
            <a:r>
              <a:rPr lang="en-US" noProof="0" dirty="0"/>
              <a:t>Click on icon to select picture</a:t>
            </a:r>
          </a:p>
        </p:txBody>
      </p:sp>
      <p:sp>
        <p:nvSpPr>
          <p:cNvPr id="2"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nSpc>
                <a:spcPct val="100000"/>
              </a:lnSpc>
              <a:spcBef>
                <a:spcPts val="0"/>
              </a:spcBef>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4741333" y="0"/>
            <a:ext cx="4550833" cy="3046988"/>
          </a:xfrm>
          <a:prstGeom prst="rect">
            <a:avLst/>
          </a:prstGeom>
          <a:solidFill>
            <a:srgbClr val="FFFF99"/>
          </a:solidFill>
        </p:spPr>
        <p:txBody>
          <a:bodyPr wrap="square" rtlCol="0">
            <a:spAutoFit/>
          </a:bodyPr>
          <a:lstStyle/>
          <a:p>
            <a:pPr defTabSz="1219170"/>
            <a:r>
              <a:rPr lang="en-US" sz="1600">
                <a:solidFill>
                  <a:srgbClr val="333333"/>
                </a:solidFill>
                <a:latin typeface="Arial"/>
                <a:cs typeface="Arial"/>
              </a:rPr>
              <a:t>IMPORTANT!!  </a:t>
            </a:r>
          </a:p>
          <a:p>
            <a:pPr defTabSz="1219170"/>
            <a:endParaRPr lang="en-US" sz="1600" dirty="0">
              <a:solidFill>
                <a:srgbClr val="333333"/>
              </a:solidFill>
              <a:latin typeface="Arial"/>
              <a:cs typeface="Arial"/>
            </a:endParaRPr>
          </a:p>
          <a:p>
            <a:pPr defTabSz="1219170"/>
            <a:r>
              <a:rPr lang="en-US" sz="1600" dirty="0">
                <a:solidFill>
                  <a:srgbClr val="333333"/>
                </a:solidFill>
                <a:latin typeface="Arial"/>
                <a:cs typeface="Arial"/>
              </a:rPr>
              <a:t>If you insert or change the picture, select it, click right and choose </a:t>
            </a:r>
            <a:r>
              <a:rPr lang="en-US" sz="1600" dirty="0">
                <a:solidFill>
                  <a:schemeClr val="accent2"/>
                </a:solidFill>
                <a:latin typeface="Arial"/>
                <a:cs typeface="Arial"/>
              </a:rPr>
              <a:t>Send to back</a:t>
            </a:r>
            <a:r>
              <a:rPr lang="en-US" sz="1600" dirty="0">
                <a:solidFill>
                  <a:srgbClr val="333333"/>
                </a:solidFill>
                <a:latin typeface="Arial"/>
                <a:cs typeface="Arial"/>
              </a:rPr>
              <a:t> from the right click menu to make the logo and text visible.</a:t>
            </a:r>
          </a:p>
          <a:p>
            <a:pPr defTabSz="1219170"/>
            <a:endParaRPr lang="en-US" sz="1600" dirty="0">
              <a:solidFill>
                <a:srgbClr val="333333"/>
              </a:solidFill>
              <a:latin typeface="Arial"/>
              <a:cs typeface="Arial"/>
            </a:endParaRPr>
          </a:p>
          <a:p>
            <a:pPr defTabSz="1219170"/>
            <a:endParaRPr lang="en-US" sz="1600" dirty="0">
              <a:solidFill>
                <a:srgbClr val="333333"/>
              </a:solidFill>
              <a:latin typeface="Arial"/>
              <a:cs typeface="Arial"/>
            </a:endParaRPr>
          </a:p>
          <a:p>
            <a:pPr defTabSz="1219170"/>
            <a:r>
              <a:rPr lang="en-US" sz="16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6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634456"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634455" y="671504"/>
            <a:ext cx="1049728" cy="115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noAutofit/>
          </a:bodyPr>
          <a:lstStyle>
            <a:lvl1pPr>
              <a:defRPr sz="133"/>
            </a:lvl1pPr>
          </a:lstStyle>
          <a:p>
            <a:pPr lvl="0"/>
            <a:r>
              <a:rPr lang="en-US"/>
              <a:t>Edit Master text styles</a:t>
            </a: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741333" y="3572934"/>
            <a:ext cx="4550833" cy="3076935"/>
          </a:xfrm>
          <a:prstGeom prst="rect">
            <a:avLst/>
          </a:prstGeom>
        </p:spPr>
      </p:pic>
    </p:spTree>
    <p:extLst>
      <p:ext uri="{BB962C8B-B14F-4D97-AF65-F5344CB8AC3E}">
        <p14:creationId xmlns:p14="http://schemas.microsoft.com/office/powerpoint/2010/main" val="42221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rgbClr val="F2F2F2">
              <a:alpha val="7059"/>
            </a:srgbClr>
          </a:solidFill>
        </p:spPr>
        <p:txBody>
          <a:bodyPr>
            <a:normAutofit/>
          </a:bodyPr>
          <a:lstStyle>
            <a:lvl1pPr marL="0" indent="0" algn="r">
              <a:lnSpc>
                <a:spcPct val="100000"/>
              </a:lnSpc>
              <a:buNone/>
              <a:defRPr sz="2133"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nSpc>
                <a:spcPct val="100000"/>
              </a:lnSpc>
              <a:spcBef>
                <a:spcPts val="0"/>
              </a:spcBef>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4741333" y="0"/>
            <a:ext cx="4550833" cy="3046988"/>
          </a:xfrm>
          <a:prstGeom prst="rect">
            <a:avLst/>
          </a:prstGeom>
          <a:solidFill>
            <a:srgbClr val="FFFF99"/>
          </a:solidFill>
        </p:spPr>
        <p:txBody>
          <a:bodyPr wrap="square" rtlCol="0">
            <a:spAutoFit/>
          </a:bodyPr>
          <a:lstStyle/>
          <a:p>
            <a:pPr defTabSz="1219170"/>
            <a:r>
              <a:rPr lang="en-US" sz="1600">
                <a:solidFill>
                  <a:srgbClr val="333333"/>
                </a:solidFill>
                <a:latin typeface="Arial"/>
                <a:cs typeface="Arial"/>
              </a:rPr>
              <a:t>IMPORTANT!!  </a:t>
            </a:r>
          </a:p>
          <a:p>
            <a:pPr defTabSz="1219170"/>
            <a:endParaRPr lang="en-US" sz="1600" dirty="0">
              <a:solidFill>
                <a:srgbClr val="333333"/>
              </a:solidFill>
              <a:latin typeface="Arial"/>
              <a:cs typeface="Arial"/>
            </a:endParaRPr>
          </a:p>
          <a:p>
            <a:pPr defTabSz="1219170"/>
            <a:r>
              <a:rPr lang="en-US" sz="1600" dirty="0">
                <a:solidFill>
                  <a:srgbClr val="333333"/>
                </a:solidFill>
                <a:latin typeface="Arial"/>
                <a:cs typeface="Arial"/>
              </a:rPr>
              <a:t>If you insert or change the picture, select it, click right and choose </a:t>
            </a:r>
            <a:r>
              <a:rPr lang="en-US" sz="1600" dirty="0">
                <a:solidFill>
                  <a:schemeClr val="accent2"/>
                </a:solidFill>
                <a:latin typeface="Arial"/>
                <a:cs typeface="Arial"/>
              </a:rPr>
              <a:t>Send to back</a:t>
            </a:r>
            <a:r>
              <a:rPr lang="en-US" sz="1600" dirty="0">
                <a:solidFill>
                  <a:srgbClr val="333333"/>
                </a:solidFill>
                <a:latin typeface="Arial"/>
                <a:cs typeface="Arial"/>
              </a:rPr>
              <a:t> from the right click menu to make the logo and text visible.</a:t>
            </a:r>
          </a:p>
          <a:p>
            <a:pPr defTabSz="1219170"/>
            <a:endParaRPr lang="en-US" sz="1600" dirty="0">
              <a:solidFill>
                <a:srgbClr val="333333"/>
              </a:solidFill>
              <a:latin typeface="Arial"/>
              <a:cs typeface="Arial"/>
            </a:endParaRPr>
          </a:p>
          <a:p>
            <a:pPr defTabSz="1219170"/>
            <a:endParaRPr lang="en-US" sz="1600" dirty="0">
              <a:solidFill>
                <a:srgbClr val="333333"/>
              </a:solidFill>
              <a:latin typeface="Arial"/>
              <a:cs typeface="Arial"/>
            </a:endParaRPr>
          </a:p>
          <a:p>
            <a:pPr defTabSz="1219170"/>
            <a:r>
              <a:rPr lang="en-US" sz="16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6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634456"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634455" y="671504"/>
            <a:ext cx="1049728" cy="115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noAutofit/>
          </a:bodyPr>
          <a:lstStyle>
            <a:lvl1pPr>
              <a:defRPr sz="133"/>
            </a:lvl1pPr>
          </a:lstStyle>
          <a:p>
            <a:pPr lvl="0"/>
            <a:r>
              <a:rPr lang="en-US"/>
              <a:t>Edit Master text styles</a:t>
            </a: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741333" y="3572934"/>
            <a:ext cx="4550833" cy="3076935"/>
          </a:xfrm>
          <a:prstGeom prst="rect">
            <a:avLst/>
          </a:prstGeom>
        </p:spPr>
      </p:pic>
    </p:spTree>
    <p:extLst>
      <p:ext uri="{BB962C8B-B14F-4D97-AF65-F5344CB8AC3E}">
        <p14:creationId xmlns:p14="http://schemas.microsoft.com/office/powerpoint/2010/main" val="29618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65C11-D7FF-0844-BD48-8EF3B541DE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DE74D5-177B-9B4B-BEF3-F90FFCA4F3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719760-1282-6F4A-8C29-E744357FA2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538DB3-4362-9549-85BD-EEEC2502006D}"/>
              </a:ext>
            </a:extLst>
          </p:cNvPr>
          <p:cNvSpPr>
            <a:spLocks noGrp="1"/>
          </p:cNvSpPr>
          <p:nvPr>
            <p:ph type="dt" sz="half" idx="10"/>
          </p:nvPr>
        </p:nvSpPr>
        <p:spPr/>
        <p:txBody>
          <a:bodyPr/>
          <a:lstStyle/>
          <a:p>
            <a:fld id="{A8692877-CB7F-4249-AFD9-F5A7AE633859}" type="datetimeFigureOut">
              <a:rPr lang="en-US" smtClean="0"/>
              <a:t>4/7/2019</a:t>
            </a:fld>
            <a:endParaRPr lang="en-US"/>
          </a:p>
        </p:txBody>
      </p:sp>
      <p:sp>
        <p:nvSpPr>
          <p:cNvPr id="6" name="Footer Placeholder 5">
            <a:extLst>
              <a:ext uri="{FF2B5EF4-FFF2-40B4-BE49-F238E27FC236}">
                <a16:creationId xmlns:a16="http://schemas.microsoft.com/office/drawing/2014/main" id="{F2149945-06CD-6841-B04A-0CBE10E44F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F8248-D926-F94B-B1B3-25D327C959FB}"/>
              </a:ext>
            </a:extLst>
          </p:cNvPr>
          <p:cNvSpPr>
            <a:spLocks noGrp="1"/>
          </p:cNvSpPr>
          <p:nvPr>
            <p:ph type="sldNum" sz="quarter" idx="12"/>
          </p:nvPr>
        </p:nvSpPr>
        <p:spPr/>
        <p:txBody>
          <a:bodyPr/>
          <a:lstStyle/>
          <a:p>
            <a:fld id="{214B797A-8B46-DB43-BBAB-AF9E8E367853}" type="slidenum">
              <a:rPr lang="en-US" smtClean="0"/>
              <a:t>‹#›</a:t>
            </a:fld>
            <a:endParaRPr lang="en-US"/>
          </a:p>
        </p:txBody>
      </p:sp>
    </p:spTree>
    <p:extLst>
      <p:ext uri="{BB962C8B-B14F-4D97-AF65-F5344CB8AC3E}">
        <p14:creationId xmlns:p14="http://schemas.microsoft.com/office/powerpoint/2010/main" val="665039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prstGeom prst="rect">
            <a:avLst/>
          </a:prstGeom>
          <a:solidFill>
            <a:srgbClr val="3E4043">
              <a:alpha val="14902"/>
            </a:srgbClr>
          </a:solidFill>
        </p:spPr>
        <p:txBody>
          <a:bodyPr>
            <a:normAutofit/>
          </a:bodyPr>
          <a:lstStyle>
            <a:lvl1pPr marL="0" indent="0" algn="r">
              <a:lnSpc>
                <a:spcPct val="100000"/>
              </a:lnSpc>
              <a:buNone/>
              <a:defRPr sz="2133" baseline="0"/>
            </a:lvl1pPr>
          </a:lstStyle>
          <a:p>
            <a:r>
              <a:rPr lang="de-DE"/>
              <a:t>Click on icon to select picture</a:t>
            </a:r>
          </a:p>
        </p:txBody>
      </p:sp>
      <p:sp>
        <p:nvSpPr>
          <p:cNvPr id="12"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nSpc>
                <a:spcPct val="100000"/>
              </a:lnSpc>
              <a:spcBef>
                <a:spcPts val="0"/>
              </a:spcBef>
              <a:buNone/>
              <a:defRPr sz="1733">
                <a:solidFill>
                  <a:schemeClr val="bg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4741333" y="0"/>
            <a:ext cx="4550833" cy="3046988"/>
          </a:xfrm>
          <a:prstGeom prst="rect">
            <a:avLst/>
          </a:prstGeom>
          <a:solidFill>
            <a:srgbClr val="FFFF99"/>
          </a:solidFill>
        </p:spPr>
        <p:txBody>
          <a:bodyPr wrap="square" rtlCol="0">
            <a:spAutoFit/>
          </a:bodyPr>
          <a:lstStyle/>
          <a:p>
            <a:pPr defTabSz="1219170"/>
            <a:r>
              <a:rPr lang="en-US" sz="1600">
                <a:solidFill>
                  <a:srgbClr val="333333"/>
                </a:solidFill>
                <a:latin typeface="Arial"/>
                <a:cs typeface="Arial"/>
              </a:rPr>
              <a:t>IMPORTANT!!  </a:t>
            </a:r>
          </a:p>
          <a:p>
            <a:pPr defTabSz="1219170"/>
            <a:endParaRPr lang="en-US" sz="1600">
              <a:solidFill>
                <a:srgbClr val="333333"/>
              </a:solidFill>
              <a:latin typeface="Arial"/>
              <a:cs typeface="Arial"/>
            </a:endParaRPr>
          </a:p>
          <a:p>
            <a:pPr defTabSz="1219170"/>
            <a:r>
              <a:rPr lang="en-US" sz="1600" dirty="0">
                <a:solidFill>
                  <a:srgbClr val="333333"/>
                </a:solidFill>
                <a:latin typeface="Arial"/>
                <a:cs typeface="Arial"/>
              </a:rPr>
              <a:t>If you insert or change the picture, select it, click right and choose </a:t>
            </a:r>
            <a:r>
              <a:rPr lang="en-US" sz="1600" dirty="0">
                <a:solidFill>
                  <a:schemeClr val="accent2"/>
                </a:solidFill>
                <a:latin typeface="Arial"/>
                <a:cs typeface="Arial"/>
              </a:rPr>
              <a:t>Send to back</a:t>
            </a:r>
            <a:r>
              <a:rPr lang="en-US" sz="1600" dirty="0">
                <a:solidFill>
                  <a:srgbClr val="333333"/>
                </a:solidFill>
                <a:latin typeface="Arial"/>
                <a:cs typeface="Arial"/>
              </a:rPr>
              <a:t> from the right click menu to make the logo and text visible.</a:t>
            </a:r>
          </a:p>
          <a:p>
            <a:pPr defTabSz="1219170"/>
            <a:endParaRPr lang="en-US" sz="1600" dirty="0">
              <a:solidFill>
                <a:srgbClr val="333333"/>
              </a:solidFill>
              <a:latin typeface="Arial"/>
              <a:cs typeface="Arial"/>
            </a:endParaRPr>
          </a:p>
          <a:p>
            <a:pPr defTabSz="1219170"/>
            <a:endParaRPr lang="en-US" sz="1600" dirty="0">
              <a:solidFill>
                <a:srgbClr val="333333"/>
              </a:solidFill>
              <a:latin typeface="Arial"/>
              <a:cs typeface="Arial"/>
            </a:endParaRPr>
          </a:p>
          <a:p>
            <a:pPr defTabSz="1219170"/>
            <a:r>
              <a:rPr lang="en-US" sz="16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600" dirty="0">
              <a:solidFill>
                <a:srgbClr val="333333"/>
              </a:solidFill>
              <a:latin typeface="Arial"/>
              <a:cs typeface="Arial"/>
            </a:endParaRPr>
          </a:p>
        </p:txBody>
      </p:sp>
      <p:sp>
        <p:nvSpPr>
          <p:cNvPr id="20"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634456"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634455" y="671504"/>
            <a:ext cx="1051200" cy="115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normAutofit/>
          </a:bodyPr>
          <a:lstStyle>
            <a:lvl1pPr>
              <a:defRPr sz="133">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741333" y="3572934"/>
            <a:ext cx="4550833" cy="3076935"/>
          </a:xfrm>
          <a:prstGeom prst="rect">
            <a:avLst/>
          </a:prstGeom>
        </p:spPr>
      </p:pic>
    </p:spTree>
    <p:extLst>
      <p:ext uri="{BB962C8B-B14F-4D97-AF65-F5344CB8AC3E}">
        <p14:creationId xmlns:p14="http://schemas.microsoft.com/office/powerpoint/2010/main" val="148556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gn="l">
              <a:lnSpc>
                <a:spcPct val="100000"/>
              </a:lnSpc>
              <a:spcBef>
                <a:spcPts val="0"/>
              </a:spcBef>
              <a:buFont typeface="Arial" charset="0"/>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634456" y="4651023"/>
            <a:ext cx="6816945" cy="1016000"/>
          </a:xfrm>
          <a:prstGeom prst="rect">
            <a:avLst/>
          </a:prstGeom>
        </p:spPr>
        <p:txBody>
          <a:bodyPr>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45571" y="1711571"/>
            <a:ext cx="5146429" cy="5146429"/>
          </a:xfrm>
          <a:prstGeom prst="rect">
            <a:avLst/>
          </a:prstGeom>
        </p:spPr>
      </p:pic>
      <p:sp>
        <p:nvSpPr>
          <p:cNvPr id="12" name="Text Placeholder 9"/>
          <p:cNvSpPr>
            <a:spLocks noGrp="1"/>
          </p:cNvSpPr>
          <p:nvPr>
            <p:ph type="body" sz="quarter" idx="13"/>
          </p:nvPr>
        </p:nvSpPr>
        <p:spPr>
          <a:xfrm>
            <a:off x="634455" y="671504"/>
            <a:ext cx="1049728" cy="1152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noAutofit/>
          </a:bodyPr>
          <a:lstStyle>
            <a:lvl1pPr>
              <a:defRPr sz="133"/>
            </a:lvl1pPr>
          </a:lstStyle>
          <a:p>
            <a:pPr lvl="0"/>
            <a:r>
              <a:rPr lang="en-US"/>
              <a:t>Edit Master text styles</a:t>
            </a:r>
          </a:p>
        </p:txBody>
      </p:sp>
    </p:spTree>
    <p:extLst>
      <p:ext uri="{BB962C8B-B14F-4D97-AF65-F5344CB8AC3E}">
        <p14:creationId xmlns:p14="http://schemas.microsoft.com/office/powerpoint/2010/main" val="198797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634456" y="5768433"/>
            <a:ext cx="6816945" cy="653335"/>
          </a:xfrm>
          <a:prstGeom prst="rect">
            <a:avLst/>
          </a:prstGeom>
        </p:spPr>
        <p:txBody>
          <a:bodyPr>
            <a:normAutofit/>
          </a:bodyPr>
          <a:lstStyle>
            <a:lvl1pPr marL="0" indent="0" algn="l">
              <a:lnSpc>
                <a:spcPct val="100000"/>
              </a:lnSpc>
              <a:spcBef>
                <a:spcPts val="0"/>
              </a:spcBef>
              <a:buFont typeface="Arial" charset="0"/>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634456" y="2212623"/>
            <a:ext cx="6816945" cy="2325511"/>
          </a:xfrm>
          <a:prstGeom prst="rect">
            <a:avLst/>
          </a:prstGeom>
        </p:spPr>
        <p:txBody>
          <a:bodyPr anchor="t" anchorCtr="0">
            <a:normAutofit/>
          </a:bodyPr>
          <a:lstStyle>
            <a:lvl1pPr algn="l">
              <a:lnSpc>
                <a:spcPct val="100000"/>
              </a:lnSpc>
              <a:defRPr sz="5067">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45571" y="1711571"/>
            <a:ext cx="5146429" cy="5146429"/>
          </a:xfrm>
          <a:prstGeom prst="rect">
            <a:avLst/>
          </a:prstGeom>
        </p:spPr>
      </p:pic>
      <p:sp>
        <p:nvSpPr>
          <p:cNvPr id="9" name="Text Placeholder 9"/>
          <p:cNvSpPr>
            <a:spLocks noGrp="1"/>
          </p:cNvSpPr>
          <p:nvPr>
            <p:ph type="body" sz="quarter" idx="13"/>
          </p:nvPr>
        </p:nvSpPr>
        <p:spPr>
          <a:xfrm>
            <a:off x="634455" y="671504"/>
            <a:ext cx="1049728" cy="1152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noAutofit/>
          </a:bodyPr>
          <a:lstStyle>
            <a:lvl1pPr>
              <a:defRPr sz="133"/>
            </a:lvl1pPr>
          </a:lstStyle>
          <a:p>
            <a:pPr lvl="0"/>
            <a:r>
              <a:rPr lang="en-US"/>
              <a:t>Edit Master text styles</a:t>
            </a:r>
          </a:p>
        </p:txBody>
      </p:sp>
    </p:spTree>
    <p:extLst>
      <p:ext uri="{BB962C8B-B14F-4D97-AF65-F5344CB8AC3E}">
        <p14:creationId xmlns:p14="http://schemas.microsoft.com/office/powerpoint/2010/main" val="399468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392000" y="6296344"/>
            <a:ext cx="4114800" cy="217085"/>
          </a:xfrm>
          <a:prstGeom prst="rect">
            <a:avLst/>
          </a:prstGeom>
        </p:spPr>
        <p:txBody>
          <a:bodyPr/>
          <a:lstStyle/>
          <a:p>
            <a:fld id="{65EDF55E-4ECE-477A-BE67-25794D95B894}" type="datetime1">
              <a:rPr lang="de-DE" smtClean="0"/>
              <a:t>07.04.2019</a:t>
            </a:fld>
            <a:endParaRPr lang="de-DE"/>
          </a:p>
        </p:txBody>
      </p:sp>
      <p:sp>
        <p:nvSpPr>
          <p:cNvPr id="4" name="Footer Placeholder 3"/>
          <p:cNvSpPr>
            <a:spLocks noGrp="1"/>
          </p:cNvSpPr>
          <p:nvPr>
            <p:ph type="ftr" sz="quarter" idx="11"/>
          </p:nvPr>
        </p:nvSpPr>
        <p:spPr>
          <a:xfrm>
            <a:off x="1392000" y="6041602"/>
            <a:ext cx="4114800" cy="216325"/>
          </a:xfrm>
          <a:prstGeom prst="rect">
            <a:avLst/>
          </a:prstGeom>
        </p:spPr>
        <p:txBody>
          <a:bodyPr/>
          <a:lstStyle/>
          <a:p>
            <a:endParaRPr lang="de-DE"/>
          </a:p>
        </p:txBody>
      </p:sp>
      <p:pic>
        <p:nvPicPr>
          <p:cNvPr id="5" name="Picture 4"/>
          <p:cNvPicPr>
            <a:picLocks noChangeAspect="1"/>
          </p:cNvPicPr>
          <p:nvPr/>
        </p:nvPicPr>
        <p:blipFill>
          <a:blip r:embed="rId2">
            <a:grayscl/>
            <a:extLst>
              <a:ext uri="{28A0092B-C50C-407E-A947-70E740481C1C}">
                <a14:useLocalDpi xmlns:a14="http://schemas.microsoft.com/office/drawing/2010/main"/>
              </a:ext>
            </a:extLst>
          </a:blip>
          <a:stretch>
            <a:fillRect/>
          </a:stretch>
        </p:blipFill>
        <p:spPr>
          <a:xfrm>
            <a:off x="-1" y="-575733"/>
            <a:ext cx="12185324" cy="1639281"/>
          </a:xfrm>
          <a:prstGeom prst="rect">
            <a:avLst/>
          </a:prstGeom>
        </p:spPr>
      </p:pic>
      <p:sp>
        <p:nvSpPr>
          <p:cNvPr id="7" name="Text Placeholder 6"/>
          <p:cNvSpPr>
            <a:spLocks noGrp="1"/>
          </p:cNvSpPr>
          <p:nvPr>
            <p:ph type="body" sz="quarter" idx="15" hasCustomPrompt="1"/>
          </p:nvPr>
        </p:nvSpPr>
        <p:spPr>
          <a:xfrm>
            <a:off x="1446125" y="1620555"/>
            <a:ext cx="9299753" cy="1884644"/>
          </a:xfrm>
          <a:prstGeom prst="rect">
            <a:avLst/>
          </a:prstGeom>
        </p:spPr>
        <p:txBody>
          <a:bodyPr anchor="b">
            <a:noAutofit/>
          </a:bodyPr>
          <a:lstStyle>
            <a:lvl1pPr marL="0" indent="0" algn="ctr">
              <a:lnSpc>
                <a:spcPct val="100000"/>
              </a:lnSpc>
              <a:buNone/>
              <a:defRPr sz="5333">
                <a:solidFill>
                  <a:schemeClr val="tx1"/>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446125" y="3522132"/>
            <a:ext cx="9299753" cy="880535"/>
          </a:xfrm>
        </p:spPr>
        <p:txBody>
          <a:bodyPr anchor="t">
            <a:noAutofit/>
          </a:bodyPr>
          <a:lstStyle>
            <a:lvl1pPr algn="ctr">
              <a:lnSpc>
                <a:spcPct val="100000"/>
              </a:lnSpc>
              <a:defRPr sz="2667">
                <a:solidFill>
                  <a:schemeClr val="tx2"/>
                </a:solidFill>
              </a:defRPr>
            </a:lvl1pPr>
          </a:lstStyle>
          <a:p>
            <a:r>
              <a:rPr lang="en-US" dirty="0"/>
              <a:t>Subtitle</a:t>
            </a:r>
            <a:endParaRPr lang="de-DE" dirty="0"/>
          </a:p>
        </p:txBody>
      </p:sp>
    </p:spTree>
    <p:extLst>
      <p:ext uri="{BB962C8B-B14F-4D97-AF65-F5344CB8AC3E}">
        <p14:creationId xmlns:p14="http://schemas.microsoft.com/office/powerpoint/2010/main" val="105195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Agenda</a:t>
            </a:r>
            <a:endParaRPr lang="de-DE" dirty="0"/>
          </a:p>
        </p:txBody>
      </p:sp>
      <p:cxnSp>
        <p:nvCxnSpPr>
          <p:cNvPr id="10" name="Straight Connector 9"/>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a:xfrm>
            <a:off x="1392000" y="6296344"/>
            <a:ext cx="4114800" cy="217085"/>
          </a:xfrm>
          <a:prstGeom prst="rect">
            <a:avLst/>
          </a:prstGeom>
        </p:spPr>
        <p:txBody>
          <a:bodyPr/>
          <a:lstStyle/>
          <a:p>
            <a:fld id="{91379DB4-C86C-4C27-BCEB-3191750A7483}" type="datetime1">
              <a:rPr lang="de-DE" smtClean="0"/>
              <a:t>07.04.2019</a:t>
            </a:fld>
            <a:endParaRPr lang="de-DE" dirty="0"/>
          </a:p>
        </p:txBody>
      </p:sp>
      <p:sp>
        <p:nvSpPr>
          <p:cNvPr id="6" name="Footer Placeholder 5"/>
          <p:cNvSpPr>
            <a:spLocks noGrp="1"/>
          </p:cNvSpPr>
          <p:nvPr>
            <p:ph type="ftr" sz="quarter" idx="15"/>
          </p:nvPr>
        </p:nvSpPr>
        <p:spPr>
          <a:xfrm>
            <a:off x="1392000" y="6041602"/>
            <a:ext cx="4114800" cy="216325"/>
          </a:xfrm>
          <a:prstGeom prst="rect">
            <a:avLst/>
          </a:prstGeom>
        </p:spPr>
        <p:txBody>
          <a:bodyPr/>
          <a:lstStyle/>
          <a:p>
            <a:endParaRPr lang="de-DE" dirty="0"/>
          </a:p>
        </p:txBody>
      </p:sp>
      <p:sp>
        <p:nvSpPr>
          <p:cNvPr id="18" name="Text Placeholder 1"/>
          <p:cNvSpPr>
            <a:spLocks noGrp="1"/>
          </p:cNvSpPr>
          <p:nvPr>
            <p:ph type="body" sz="quarter" idx="13"/>
          </p:nvPr>
        </p:nvSpPr>
        <p:spPr>
          <a:xfrm>
            <a:off x="768350" y="1419805"/>
            <a:ext cx="10655300" cy="4353063"/>
          </a:xfrm>
          <a:prstGeom prst="rect">
            <a:avLst/>
          </a:prstGeom>
        </p:spPr>
        <p:txBody>
          <a:bodyPr vert="horz" lIns="91440" tIns="0" rIns="91440" bIns="45720" rtlCol="0">
            <a:normAutofit/>
          </a:bodyPr>
          <a:lstStyle>
            <a:lvl1pPr>
              <a:defRPr lang="en-GB" dirty="0"/>
            </a:lvl1pPr>
          </a:lstStyle>
          <a:p>
            <a:pPr marL="380990" lvl="0" indent="-380990">
              <a:lnSpc>
                <a:spcPct val="100000"/>
              </a:lnSpc>
            </a:pPr>
            <a:r>
              <a:rPr lang="en-US"/>
              <a:t>Edit Master text styles</a:t>
            </a:r>
          </a:p>
        </p:txBody>
      </p:sp>
    </p:spTree>
    <p:extLst>
      <p:ext uri="{BB962C8B-B14F-4D97-AF65-F5344CB8AC3E}">
        <p14:creationId xmlns:p14="http://schemas.microsoft.com/office/powerpoint/2010/main" val="209988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79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a:xfrm>
            <a:off x="1392000" y="6296344"/>
            <a:ext cx="4114800" cy="217085"/>
          </a:xfrm>
          <a:prstGeom prst="rect">
            <a:avLst/>
          </a:prstGeom>
        </p:spPr>
        <p:txBody>
          <a:bodyPr/>
          <a:lstStyle/>
          <a:p>
            <a:fld id="{4D356CD4-AC0B-4635-9BA0-6D57A9982270}" type="datetime1">
              <a:rPr lang="de-DE" smtClean="0"/>
              <a:t>07.04.2019</a:t>
            </a:fld>
            <a:endParaRPr lang="de-DE"/>
          </a:p>
        </p:txBody>
      </p:sp>
      <p:sp>
        <p:nvSpPr>
          <p:cNvPr id="5" name="Footer Placeholder 4"/>
          <p:cNvSpPr>
            <a:spLocks noGrp="1"/>
          </p:cNvSpPr>
          <p:nvPr>
            <p:ph type="ftr" sz="quarter" idx="16"/>
          </p:nvPr>
        </p:nvSpPr>
        <p:spPr>
          <a:xfrm>
            <a:off x="1392000" y="6041602"/>
            <a:ext cx="4114800" cy="216325"/>
          </a:xfrm>
          <a:prstGeom prst="rect">
            <a:avLst/>
          </a:prstGeom>
        </p:spPr>
        <p:txBody>
          <a:bodyPr/>
          <a:lstStyle/>
          <a:p>
            <a:endParaRPr lang="de-DE"/>
          </a:p>
        </p:txBody>
      </p:sp>
      <p:sp>
        <p:nvSpPr>
          <p:cNvPr id="8"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Tree>
    <p:extLst>
      <p:ext uri="{BB962C8B-B14F-4D97-AF65-F5344CB8AC3E}">
        <p14:creationId xmlns:p14="http://schemas.microsoft.com/office/powerpoint/2010/main" val="289433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a:xfrm>
            <a:off x="1392000" y="6296344"/>
            <a:ext cx="4114800" cy="217085"/>
          </a:xfrm>
          <a:prstGeom prst="rect">
            <a:avLst/>
          </a:prstGeom>
        </p:spPr>
        <p:txBody>
          <a:bodyPr/>
          <a:lstStyle/>
          <a:p>
            <a:fld id="{26257C08-4A48-4641-B3D9-B34D603BAB4E}" type="datetime1">
              <a:rPr lang="de-DE" smtClean="0"/>
              <a:t>07.04.2019</a:t>
            </a:fld>
            <a:endParaRPr lang="de-DE" dirty="0"/>
          </a:p>
        </p:txBody>
      </p:sp>
      <p:sp>
        <p:nvSpPr>
          <p:cNvPr id="6" name="Footer Placeholder 5"/>
          <p:cNvSpPr>
            <a:spLocks noGrp="1"/>
          </p:cNvSpPr>
          <p:nvPr>
            <p:ph type="ftr" sz="quarter" idx="19"/>
          </p:nvPr>
        </p:nvSpPr>
        <p:spPr>
          <a:xfrm>
            <a:off x="1392000" y="6041602"/>
            <a:ext cx="4114800" cy="216325"/>
          </a:xfrm>
          <a:prstGeom prst="rect">
            <a:avLst/>
          </a:prstGeom>
        </p:spPr>
        <p:txBody>
          <a:bodyPr/>
          <a:lstStyle/>
          <a:p>
            <a:endParaRPr lang="de-DE" dirty="0"/>
          </a:p>
        </p:txBody>
      </p: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20" name="Text Placeholder 8"/>
          <p:cNvSpPr>
            <a:spLocks noGrp="1"/>
          </p:cNvSpPr>
          <p:nvPr>
            <p:ph type="body" sz="quarter" idx="23" hasCustomPrompt="1"/>
          </p:nvPr>
        </p:nvSpPr>
        <p:spPr>
          <a:xfrm>
            <a:off x="6361122" y="1419806"/>
            <a:ext cx="5062529" cy="4353063"/>
          </a:xfrm>
          <a:prstGeom prst="rect">
            <a:avLst/>
          </a:prstGeom>
        </p:spPr>
        <p:txBody>
          <a:bodyPr>
            <a:normAutofit/>
          </a:bodyPr>
          <a:lstStyle>
            <a:lvl1pPr marL="0" indent="0">
              <a:lnSpc>
                <a:spcPct val="100000"/>
              </a:lnSpc>
              <a:buFont typeface="Arial" charset="0"/>
              <a:buNone/>
              <a:defRPr sz="2133" b="0" baseline="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23" name="Text Placeholder 8"/>
          <p:cNvSpPr>
            <a:spLocks noGrp="1"/>
          </p:cNvSpPr>
          <p:nvPr>
            <p:ph type="body" sz="quarter" idx="24" hasCustomPrompt="1"/>
          </p:nvPr>
        </p:nvSpPr>
        <p:spPr>
          <a:xfrm>
            <a:off x="768352" y="1419805"/>
            <a:ext cx="5062529" cy="4353063"/>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Tree>
    <p:extLst>
      <p:ext uri="{BB962C8B-B14F-4D97-AF65-F5344CB8AC3E}">
        <p14:creationId xmlns:p14="http://schemas.microsoft.com/office/powerpoint/2010/main" val="388250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a:xfrm>
            <a:off x="1392000" y="6296344"/>
            <a:ext cx="4114800" cy="217085"/>
          </a:xfrm>
          <a:prstGeom prst="rect">
            <a:avLst/>
          </a:prstGeom>
        </p:spPr>
        <p:txBody>
          <a:bodyPr/>
          <a:lstStyle/>
          <a:p>
            <a:fld id="{8760920A-F8EC-4940-AB49-90E3C7791F92}" type="datetime1">
              <a:rPr lang="de-DE" smtClean="0"/>
              <a:t>07.04.2019</a:t>
            </a:fld>
            <a:endParaRPr lang="de-DE" dirty="0"/>
          </a:p>
        </p:txBody>
      </p:sp>
      <p:sp>
        <p:nvSpPr>
          <p:cNvPr id="6" name="Footer Placeholder 5"/>
          <p:cNvSpPr>
            <a:spLocks noGrp="1"/>
          </p:cNvSpPr>
          <p:nvPr>
            <p:ph type="ftr" sz="quarter" idx="19"/>
          </p:nvPr>
        </p:nvSpPr>
        <p:spPr>
          <a:xfrm>
            <a:off x="1392000" y="6041602"/>
            <a:ext cx="4114800" cy="216325"/>
          </a:xfrm>
          <a:prstGeom prst="rect">
            <a:avLst/>
          </a:prstGeom>
        </p:spPr>
        <p:txBody>
          <a:bodyPr/>
          <a:lstStyle/>
          <a:p>
            <a:endParaRPr lang="de-DE" dirty="0"/>
          </a:p>
        </p:txBody>
      </p:sp>
      <p:sp>
        <p:nvSpPr>
          <p:cNvPr id="10"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8" name="Text Placeholder 8"/>
          <p:cNvSpPr>
            <a:spLocks noGrp="1"/>
          </p:cNvSpPr>
          <p:nvPr>
            <p:ph type="body" sz="quarter" idx="13" hasCustomPrompt="1"/>
          </p:nvPr>
        </p:nvSpPr>
        <p:spPr>
          <a:xfrm>
            <a:off x="768351" y="1419805"/>
            <a:ext cx="5062528" cy="4353063"/>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6361123" y="1419805"/>
            <a:ext cx="5062528" cy="4353063"/>
          </a:xfrm>
          <a:prstGeom prst="rect">
            <a:avLst/>
          </a:prstGeom>
        </p:spPr>
        <p:txBody>
          <a:bodyPr/>
          <a:lstStyle>
            <a:lvl1pPr marL="380990" indent="-380990">
              <a:lnSpc>
                <a:spcPct val="100000"/>
              </a:lnSpc>
              <a:buFont typeface="Arial" panose="020B0604020202020204" pitchFamily="34" charset="0"/>
              <a:buChar char="•"/>
              <a:defRPr sz="2133" b="0"/>
            </a:lvl1pPr>
            <a:lvl2pPr marL="383108" indent="-383108">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Tree>
    <p:extLst>
      <p:ext uri="{BB962C8B-B14F-4D97-AF65-F5344CB8AC3E}">
        <p14:creationId xmlns:p14="http://schemas.microsoft.com/office/powerpoint/2010/main" val="158021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6096000" y="0"/>
            <a:ext cx="6096000" cy="6858000"/>
          </a:xfrm>
          <a:prstGeom prst="rect">
            <a:avLst/>
          </a:prstGeom>
          <a:solidFill>
            <a:schemeClr val="bg1">
              <a:lumMod val="85000"/>
            </a:schemeClr>
          </a:solidFill>
        </p:spPr>
        <p:txBody>
          <a:bodyPr/>
          <a:lstStyle>
            <a:lvl1pPr marL="0" indent="0">
              <a:lnSpc>
                <a:spcPct val="100000"/>
              </a:lnSpc>
              <a:buFontTx/>
              <a:buNone/>
              <a:defRPr/>
            </a:lvl1pPr>
          </a:lstStyle>
          <a:p>
            <a:r>
              <a:rPr lang="en-US" noProof="0"/>
              <a:t>Click icon to add picture</a:t>
            </a:r>
            <a:endParaRPr lang="en-US" noProof="0" dirty="0"/>
          </a:p>
        </p:txBody>
      </p:sp>
      <p:cxnSp>
        <p:nvCxnSpPr>
          <p:cNvPr id="16" name="Straight Connector 15"/>
          <p:cNvCxnSpPr/>
          <p:nvPr userDrawn="1"/>
        </p:nvCxnSpPr>
        <p:spPr>
          <a:xfrm flipV="1">
            <a:off x="768352" y="5924553"/>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a:xfrm>
            <a:off x="1392000" y="6296344"/>
            <a:ext cx="4114800" cy="217085"/>
          </a:xfrm>
          <a:prstGeom prst="rect">
            <a:avLst/>
          </a:prstGeom>
        </p:spPr>
        <p:txBody>
          <a:bodyPr/>
          <a:lstStyle/>
          <a:p>
            <a:fld id="{A18F378A-E33D-45FC-953C-FF65EF7E5E46}" type="datetime1">
              <a:rPr lang="de-DE" smtClean="0"/>
              <a:t>07.04.2019</a:t>
            </a:fld>
            <a:endParaRPr lang="de-DE"/>
          </a:p>
        </p:txBody>
      </p:sp>
      <p:sp>
        <p:nvSpPr>
          <p:cNvPr id="5" name="Footer Placeholder 4"/>
          <p:cNvSpPr>
            <a:spLocks noGrp="1"/>
          </p:cNvSpPr>
          <p:nvPr>
            <p:ph type="ftr" sz="quarter" idx="16"/>
          </p:nvPr>
        </p:nvSpPr>
        <p:spPr>
          <a:xfrm>
            <a:off x="1392000" y="6041602"/>
            <a:ext cx="4114800" cy="216325"/>
          </a:xfrm>
          <a:prstGeom prst="rect">
            <a:avLst/>
          </a:prstGeom>
        </p:spPr>
        <p:txBody>
          <a:bodyPr/>
          <a:lstStyle/>
          <a:p>
            <a:endParaRPr lang="de-DE" dirty="0"/>
          </a:p>
        </p:txBody>
      </p:sp>
      <p:sp>
        <p:nvSpPr>
          <p:cNvPr id="8" name="Title 1"/>
          <p:cNvSpPr>
            <a:spLocks noGrp="1"/>
          </p:cNvSpPr>
          <p:nvPr>
            <p:ph type="title" hasCustomPrompt="1"/>
          </p:nvPr>
        </p:nvSpPr>
        <p:spPr>
          <a:xfrm>
            <a:off x="768352" y="493834"/>
            <a:ext cx="5062529"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11" name="Text Placeholder 8"/>
          <p:cNvSpPr>
            <a:spLocks noGrp="1"/>
          </p:cNvSpPr>
          <p:nvPr>
            <p:ph type="body" sz="quarter" idx="24" hasCustomPrompt="1"/>
          </p:nvPr>
        </p:nvSpPr>
        <p:spPr>
          <a:xfrm>
            <a:off x="768352" y="1419805"/>
            <a:ext cx="5062529" cy="4353063"/>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Tree>
    <p:extLst>
      <p:ext uri="{BB962C8B-B14F-4D97-AF65-F5344CB8AC3E}">
        <p14:creationId xmlns:p14="http://schemas.microsoft.com/office/powerpoint/2010/main" val="302859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392000" y="6296344"/>
            <a:ext cx="4114800" cy="217085"/>
          </a:xfrm>
          <a:prstGeom prst="rect">
            <a:avLst/>
          </a:prstGeom>
        </p:spPr>
        <p:txBody>
          <a:bodyPr/>
          <a:lstStyle/>
          <a:p>
            <a:fld id="{4F6D8507-B424-4FC8-8223-FCB35883AA28}" type="datetime1">
              <a:rPr lang="de-DE" smtClean="0"/>
              <a:t>07.04.2019</a:t>
            </a:fld>
            <a:endParaRPr lang="de-DE"/>
          </a:p>
        </p:txBody>
      </p:sp>
      <p:sp>
        <p:nvSpPr>
          <p:cNvPr id="10" name="Footer Placeholder 4"/>
          <p:cNvSpPr>
            <a:spLocks noGrp="1"/>
          </p:cNvSpPr>
          <p:nvPr>
            <p:ph type="ftr" sz="quarter" idx="16"/>
          </p:nvPr>
        </p:nvSpPr>
        <p:spPr>
          <a:xfrm>
            <a:off x="1392000" y="6041602"/>
            <a:ext cx="4114800" cy="216325"/>
          </a:xfrm>
          <a:prstGeom prst="rect">
            <a:avLst/>
          </a:prstGeom>
        </p:spPr>
        <p:txBody>
          <a:bodyPr/>
          <a:lstStyle/>
          <a:p>
            <a:endParaRPr lang="de-DE" dirty="0"/>
          </a:p>
        </p:txBody>
      </p:sp>
      <p:cxnSp>
        <p:nvCxnSpPr>
          <p:cNvPr id="11" name="Straight Connector 10"/>
          <p:cNvCxnSpPr/>
          <p:nvPr userDrawn="1"/>
        </p:nvCxnSpPr>
        <p:spPr>
          <a:xfrm flipV="1">
            <a:off x="768352" y="5924553"/>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6096000" cy="6858000"/>
          </a:xfrm>
          <a:prstGeom prst="rect">
            <a:avLst/>
          </a:prstGeom>
          <a:solidFill>
            <a:schemeClr val="bg1">
              <a:lumMod val="85000"/>
            </a:schemeClr>
          </a:solidFill>
        </p:spPr>
        <p:txBody>
          <a:bodyPr/>
          <a:lstStyle>
            <a:lvl1pPr marL="0" indent="0">
              <a:lnSpc>
                <a:spcPct val="100000"/>
              </a:lnSpc>
              <a:buFontTx/>
              <a:buNone/>
              <a:defRPr/>
            </a:lvl1pPr>
          </a:lstStyle>
          <a:p>
            <a:r>
              <a:rPr lang="en-US" noProof="0"/>
              <a:t>Click icon to add picture</a:t>
            </a:r>
            <a:endParaRPr lang="en-US" noProof="0" dirty="0"/>
          </a:p>
        </p:txBody>
      </p:sp>
      <p:sp>
        <p:nvSpPr>
          <p:cNvPr id="16" name="Title 1"/>
          <p:cNvSpPr>
            <a:spLocks noGrp="1"/>
          </p:cNvSpPr>
          <p:nvPr>
            <p:ph type="title" hasCustomPrompt="1"/>
          </p:nvPr>
        </p:nvSpPr>
        <p:spPr>
          <a:xfrm>
            <a:off x="6325652" y="493834"/>
            <a:ext cx="5062529"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18" name="Text Placeholder 8"/>
          <p:cNvSpPr>
            <a:spLocks noGrp="1"/>
          </p:cNvSpPr>
          <p:nvPr>
            <p:ph type="body" sz="quarter" idx="25" hasCustomPrompt="1"/>
          </p:nvPr>
        </p:nvSpPr>
        <p:spPr>
          <a:xfrm>
            <a:off x="6325652" y="1419805"/>
            <a:ext cx="5062529" cy="4353063"/>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Tree>
    <p:extLst>
      <p:ext uri="{BB962C8B-B14F-4D97-AF65-F5344CB8AC3E}">
        <p14:creationId xmlns:p14="http://schemas.microsoft.com/office/powerpoint/2010/main" val="123260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F2FF-0818-5E44-9FEC-B2E57048E2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2F8FC1-FCE9-AA41-8E28-C465C623B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A25553-1576-C74A-BB87-9788845709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757ABE-8A79-CE49-B311-79A3123F78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BB17A25-77E6-0340-A4BD-63F9758687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81EDD3-58F9-E540-A979-002A95D93E7B}"/>
              </a:ext>
            </a:extLst>
          </p:cNvPr>
          <p:cNvSpPr>
            <a:spLocks noGrp="1"/>
          </p:cNvSpPr>
          <p:nvPr>
            <p:ph type="dt" sz="half" idx="10"/>
          </p:nvPr>
        </p:nvSpPr>
        <p:spPr/>
        <p:txBody>
          <a:bodyPr/>
          <a:lstStyle/>
          <a:p>
            <a:fld id="{A8692877-CB7F-4249-AFD9-F5A7AE633859}" type="datetimeFigureOut">
              <a:rPr lang="en-US" smtClean="0"/>
              <a:t>4/7/2019</a:t>
            </a:fld>
            <a:endParaRPr lang="en-US"/>
          </a:p>
        </p:txBody>
      </p:sp>
      <p:sp>
        <p:nvSpPr>
          <p:cNvPr id="8" name="Footer Placeholder 7">
            <a:extLst>
              <a:ext uri="{FF2B5EF4-FFF2-40B4-BE49-F238E27FC236}">
                <a16:creationId xmlns:a16="http://schemas.microsoft.com/office/drawing/2014/main" id="{54E56FF8-24B3-4E4C-B303-B740780D15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1AB940-6591-804D-8522-B8B5B26613C0}"/>
              </a:ext>
            </a:extLst>
          </p:cNvPr>
          <p:cNvSpPr>
            <a:spLocks noGrp="1"/>
          </p:cNvSpPr>
          <p:nvPr>
            <p:ph type="sldNum" sz="quarter" idx="12"/>
          </p:nvPr>
        </p:nvSpPr>
        <p:spPr/>
        <p:txBody>
          <a:bodyPr/>
          <a:lstStyle/>
          <a:p>
            <a:fld id="{214B797A-8B46-DB43-BBAB-AF9E8E367853}" type="slidenum">
              <a:rPr lang="en-US" smtClean="0"/>
              <a:t>‹#›</a:t>
            </a:fld>
            <a:endParaRPr lang="en-US"/>
          </a:p>
        </p:txBody>
      </p:sp>
    </p:spTree>
    <p:extLst>
      <p:ext uri="{BB962C8B-B14F-4D97-AF65-F5344CB8AC3E}">
        <p14:creationId xmlns:p14="http://schemas.microsoft.com/office/powerpoint/2010/main" val="8527048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392000" y="6296344"/>
            <a:ext cx="4114800" cy="217085"/>
          </a:xfrm>
          <a:prstGeom prst="rect">
            <a:avLst/>
          </a:prstGeom>
        </p:spPr>
        <p:txBody>
          <a:bodyPr/>
          <a:lstStyle/>
          <a:p>
            <a:fld id="{6F75AF05-1B4E-4412-88F7-77A1DC018F4E}" type="datetime1">
              <a:rPr lang="de-DE" smtClean="0"/>
              <a:t>07.04.2019</a:t>
            </a:fld>
            <a:endParaRPr lang="de-DE"/>
          </a:p>
        </p:txBody>
      </p:sp>
      <p:sp>
        <p:nvSpPr>
          <p:cNvPr id="10" name="Footer Placeholder 4"/>
          <p:cNvSpPr>
            <a:spLocks noGrp="1"/>
          </p:cNvSpPr>
          <p:nvPr>
            <p:ph type="ftr" sz="quarter" idx="16"/>
          </p:nvPr>
        </p:nvSpPr>
        <p:spPr>
          <a:xfrm>
            <a:off x="1392000" y="6041602"/>
            <a:ext cx="4114800" cy="216325"/>
          </a:xfrm>
          <a:prstGeom prst="rect">
            <a:avLst/>
          </a:prstGeom>
        </p:spPr>
        <p:txBody>
          <a:bodyPr/>
          <a:lstStyle/>
          <a:p>
            <a:endParaRPr lang="de-DE" dirty="0"/>
          </a:p>
        </p:txBody>
      </p:sp>
      <p:cxnSp>
        <p:nvCxnSpPr>
          <p:cNvPr id="11" name="Straight Connector 10"/>
          <p:cNvCxnSpPr/>
          <p:nvPr userDrawn="1"/>
        </p:nvCxnSpPr>
        <p:spPr>
          <a:xfrm flipV="1">
            <a:off x="768352" y="5924553"/>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4515555" y="1419805"/>
            <a:ext cx="6908095" cy="4353063"/>
          </a:xfrm>
          <a:prstGeom prst="rect">
            <a:avLst/>
          </a:prstGeom>
          <a:solidFill>
            <a:schemeClr val="bg1">
              <a:lumMod val="85000"/>
            </a:schemeClr>
          </a:solidFill>
        </p:spPr>
        <p:txBody>
          <a:bodyPr/>
          <a:lstStyle>
            <a:lvl1pPr marL="0" indent="0">
              <a:lnSpc>
                <a:spcPct val="100000"/>
              </a:lnSpc>
              <a:buFontTx/>
              <a:buNone/>
              <a:defRPr/>
            </a:lvl1pPr>
          </a:lstStyle>
          <a:p>
            <a:r>
              <a:rPr lang="en-US" noProof="0"/>
              <a:t>Click icon to add picture</a:t>
            </a:r>
            <a:endParaRPr lang="en-US" noProof="0" dirty="0"/>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8" name="Text Placeholder 8"/>
          <p:cNvSpPr>
            <a:spLocks noGrp="1"/>
          </p:cNvSpPr>
          <p:nvPr>
            <p:ph type="body" sz="quarter" idx="24" hasCustomPrompt="1"/>
          </p:nvPr>
        </p:nvSpPr>
        <p:spPr>
          <a:xfrm>
            <a:off x="768352" y="1419805"/>
            <a:ext cx="3521427" cy="4353063"/>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Tree>
    <p:extLst>
      <p:ext uri="{BB962C8B-B14F-4D97-AF65-F5344CB8AC3E}">
        <p14:creationId xmlns:p14="http://schemas.microsoft.com/office/powerpoint/2010/main" val="1019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392000" y="6296344"/>
            <a:ext cx="4114800" cy="217085"/>
          </a:xfrm>
          <a:prstGeom prst="rect">
            <a:avLst/>
          </a:prstGeom>
        </p:spPr>
        <p:txBody>
          <a:bodyPr/>
          <a:lstStyle/>
          <a:p>
            <a:fld id="{4FC91559-03F4-4C15-9607-36A65F36E4C8}" type="datetime1">
              <a:rPr lang="de-DE" smtClean="0"/>
              <a:t>07.04.2019</a:t>
            </a:fld>
            <a:endParaRPr lang="de-DE"/>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6045" y="3101091"/>
            <a:ext cx="3905956" cy="3756909"/>
          </a:xfrm>
          <a:prstGeom prst="rect">
            <a:avLst/>
          </a:prstGeom>
        </p:spPr>
      </p:pic>
      <p:sp>
        <p:nvSpPr>
          <p:cNvPr id="6" name="Footer Placeholder 5"/>
          <p:cNvSpPr>
            <a:spLocks noGrp="1"/>
          </p:cNvSpPr>
          <p:nvPr>
            <p:ph type="ftr" sz="quarter" idx="11"/>
          </p:nvPr>
        </p:nvSpPr>
        <p:spPr>
          <a:xfrm>
            <a:off x="1392000" y="6041602"/>
            <a:ext cx="4114800" cy="216325"/>
          </a:xfrm>
          <a:prstGeom prst="rect">
            <a:avLst/>
          </a:prstGeom>
        </p:spPr>
        <p:txBody>
          <a:bodyPr/>
          <a:lstStyle/>
          <a:p>
            <a:endParaRPr lang="de-DE"/>
          </a:p>
        </p:txBody>
      </p:sp>
      <p:sp>
        <p:nvSpPr>
          <p:cNvPr id="7" name="Title 1"/>
          <p:cNvSpPr>
            <a:spLocks noGrp="1"/>
          </p:cNvSpPr>
          <p:nvPr>
            <p:ph type="title" hasCustomPrompt="1"/>
          </p:nvPr>
        </p:nvSpPr>
        <p:spPr>
          <a:xfrm>
            <a:off x="768351" y="584571"/>
            <a:ext cx="8331199" cy="3773451"/>
          </a:xfrm>
          <a:prstGeom prst="rect">
            <a:avLst/>
          </a:prstGeom>
        </p:spPr>
        <p:txBody>
          <a:bodyPr lIns="0" tIns="0" rIns="0">
            <a:normAutofit/>
          </a:bodyPr>
          <a:lstStyle>
            <a:lvl1pPr marL="237061" indent="-237061">
              <a:lnSpc>
                <a:spcPct val="100000"/>
              </a:lnSpc>
              <a:defRPr sz="48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32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prstGeom prst="rect">
            <a:avLst/>
          </a:prstGeom>
          <a:solidFill>
            <a:schemeClr val="bg1">
              <a:lumMod val="95000"/>
            </a:schemeClr>
          </a:solidFill>
        </p:spPr>
        <p:txBody>
          <a:bodyPr/>
          <a:lstStyle>
            <a:lvl1pPr marL="0" indent="0">
              <a:lnSpc>
                <a:spcPct val="100000"/>
              </a:lnSpc>
              <a:buNone/>
              <a:defRPr/>
            </a:lvl1pPr>
          </a:lstStyle>
          <a:p>
            <a:r>
              <a:rPr lang="en-US" noProof="0"/>
              <a:t>Click icon to add picture</a:t>
            </a:r>
            <a:endParaRPr lang="en-US" noProof="0"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768351" y="589650"/>
            <a:ext cx="7988788" cy="4240257"/>
          </a:xfrm>
          <a:prstGeom prst="rect">
            <a:avLst/>
          </a:prstGeom>
        </p:spPr>
        <p:txBody>
          <a:bodyPr lIns="0" rIns="0">
            <a:normAutofit/>
          </a:bodyPr>
          <a:lstStyle>
            <a:lvl1pPr marL="237061" indent="-237061">
              <a:lnSpc>
                <a:spcPct val="100000"/>
              </a:lnSpc>
              <a:defRPr sz="4800">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2165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prstGeom prst="rect">
            <a:avLst/>
          </a:prstGeom>
          <a:solidFill>
            <a:schemeClr val="bg1">
              <a:lumMod val="95000"/>
            </a:schemeClr>
          </a:solidFill>
        </p:spPr>
        <p:txBody>
          <a:bodyPr/>
          <a:lstStyle>
            <a:lvl1pPr marL="0" indent="0">
              <a:lnSpc>
                <a:spcPct val="100000"/>
              </a:lnSpc>
              <a:buNone/>
              <a:defRPr/>
            </a:lvl1pPr>
          </a:lstStyle>
          <a:p>
            <a:r>
              <a:rPr lang="en-US"/>
              <a:t>Click icon to add picture</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768351" y="589650"/>
            <a:ext cx="7988788" cy="4240257"/>
          </a:xfrm>
          <a:prstGeom prst="rect">
            <a:avLst/>
          </a:prstGeom>
        </p:spPr>
        <p:txBody>
          <a:bodyPr lIns="0" rIns="0">
            <a:normAutofit/>
          </a:bodyPr>
          <a:lstStyle>
            <a:lvl1pPr marL="237061" indent="-237061">
              <a:lnSpc>
                <a:spcPct val="100000"/>
              </a:lnSpc>
              <a:defRPr sz="4800">
                <a:solidFill>
                  <a:srgbClr val="53565A"/>
                </a:solidFill>
              </a:defRPr>
            </a:lvl1pPr>
          </a:lstStyle>
          <a:p>
            <a:r>
              <a:rPr lang="en-US" dirty="0"/>
              <a:t>“Quote”</a:t>
            </a:r>
            <a:endParaRPr lang="de-DE" dirty="0"/>
          </a:p>
        </p:txBody>
      </p:sp>
    </p:spTree>
    <p:extLst>
      <p:ext uri="{BB962C8B-B14F-4D97-AF65-F5344CB8AC3E}">
        <p14:creationId xmlns:p14="http://schemas.microsoft.com/office/powerpoint/2010/main" val="130795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6361123" y="1419805"/>
            <a:ext cx="5062528" cy="4353063"/>
          </a:xfrm>
          <a:prstGeom prst="rect">
            <a:avLst/>
          </a:prstGeom>
          <a:solidFill>
            <a:schemeClr val="bg1">
              <a:lumMod val="85000"/>
            </a:schemeClr>
          </a:solidFill>
        </p:spPr>
        <p:txBody>
          <a:bodyPr/>
          <a:lstStyle>
            <a:lvl1pPr marL="0" indent="0">
              <a:lnSpc>
                <a:spcPct val="100000"/>
              </a:lnSpc>
              <a:buFontTx/>
              <a:buNone/>
              <a:defRPr/>
            </a:lvl1pPr>
          </a:lstStyle>
          <a:p>
            <a:r>
              <a:rPr lang="en-US" noProof="0"/>
              <a:t>Click icon to add picture</a:t>
            </a:r>
            <a:endParaRPr lang="en-US" noProof="0" dirty="0"/>
          </a:p>
        </p:txBody>
      </p:sp>
      <p:cxnSp>
        <p:nvCxnSpPr>
          <p:cNvPr id="14" name="Straight Connector 13"/>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a:xfrm>
            <a:off x="1392000" y="6296344"/>
            <a:ext cx="4114800" cy="217085"/>
          </a:xfrm>
          <a:prstGeom prst="rect">
            <a:avLst/>
          </a:prstGeom>
        </p:spPr>
        <p:txBody>
          <a:bodyPr/>
          <a:lstStyle/>
          <a:p>
            <a:fld id="{126BDD22-337A-4A13-9D3E-335A326663E7}" type="datetime1">
              <a:rPr lang="de-DE" smtClean="0"/>
              <a:t>07.04.2019</a:t>
            </a:fld>
            <a:endParaRPr lang="de-DE"/>
          </a:p>
        </p:txBody>
      </p:sp>
      <p:sp>
        <p:nvSpPr>
          <p:cNvPr id="5" name="Footer Placeholder 4"/>
          <p:cNvSpPr>
            <a:spLocks noGrp="1"/>
          </p:cNvSpPr>
          <p:nvPr>
            <p:ph type="ftr" sz="quarter" idx="16"/>
          </p:nvPr>
        </p:nvSpPr>
        <p:spPr>
          <a:xfrm>
            <a:off x="1392000" y="6041602"/>
            <a:ext cx="4114800" cy="216325"/>
          </a:xfrm>
          <a:prstGeom prst="rect">
            <a:avLst/>
          </a:prstGeom>
        </p:spPr>
        <p:txBody>
          <a:bodyPr/>
          <a:lstStyle/>
          <a:p>
            <a:endParaRPr lang="de-DE"/>
          </a:p>
        </p:txBody>
      </p:sp>
      <p:sp>
        <p:nvSpPr>
          <p:cNvPr id="8"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9" name="Text Placeholder 8"/>
          <p:cNvSpPr>
            <a:spLocks noGrp="1"/>
          </p:cNvSpPr>
          <p:nvPr>
            <p:ph type="body" sz="quarter" idx="13" hasCustomPrompt="1"/>
          </p:nvPr>
        </p:nvSpPr>
        <p:spPr>
          <a:xfrm>
            <a:off x="768351" y="1419805"/>
            <a:ext cx="5062528" cy="4353063"/>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59947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6361124" y="1419805"/>
            <a:ext cx="5062529" cy="4349375"/>
          </a:xfrm>
          <a:prstGeom prst="rect">
            <a:avLst/>
          </a:prstGeom>
        </p:spPr>
        <p:txBody>
          <a:bodyPr/>
          <a:lstStyle>
            <a:lvl1pPr marL="0" indent="0">
              <a:lnSpc>
                <a:spcPct val="100000"/>
              </a:lnSpc>
              <a:buNone/>
              <a:defRPr/>
            </a:lvl1pPr>
          </a:lstStyle>
          <a:p>
            <a:r>
              <a:rPr lang="en-US" noProof="0"/>
              <a:t>Click icon to add chart</a:t>
            </a:r>
            <a:endParaRPr lang="en-US" noProof="0" dirty="0"/>
          </a:p>
        </p:txBody>
      </p:sp>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a:xfrm>
            <a:off x="1392000" y="6296344"/>
            <a:ext cx="4114800" cy="217085"/>
          </a:xfrm>
          <a:prstGeom prst="rect">
            <a:avLst/>
          </a:prstGeom>
        </p:spPr>
        <p:txBody>
          <a:bodyPr/>
          <a:lstStyle/>
          <a:p>
            <a:fld id="{B7DD7EEA-3E81-4262-9CDC-3D51F4A00F4E}" type="datetime1">
              <a:rPr lang="de-DE" smtClean="0"/>
              <a:t>07.04.2019</a:t>
            </a:fld>
            <a:endParaRPr lang="de-DE"/>
          </a:p>
        </p:txBody>
      </p:sp>
      <p:sp>
        <p:nvSpPr>
          <p:cNvPr id="5" name="Footer Placeholder 4"/>
          <p:cNvSpPr>
            <a:spLocks noGrp="1"/>
          </p:cNvSpPr>
          <p:nvPr>
            <p:ph type="ftr" sz="quarter" idx="17"/>
          </p:nvPr>
        </p:nvSpPr>
        <p:spPr>
          <a:xfrm>
            <a:off x="1392000" y="6041602"/>
            <a:ext cx="4114800" cy="216325"/>
          </a:xfrm>
          <a:prstGeom prst="rect">
            <a:avLst/>
          </a:prstGeom>
        </p:spPr>
        <p:txBody>
          <a:bodyPr/>
          <a:lstStyle/>
          <a:p>
            <a:endParaRPr lang="de-DE"/>
          </a:p>
        </p:txBody>
      </p:sp>
      <p:sp>
        <p:nvSpPr>
          <p:cNvPr id="9"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8" name="Text Placeholder 8"/>
          <p:cNvSpPr>
            <a:spLocks noGrp="1"/>
          </p:cNvSpPr>
          <p:nvPr>
            <p:ph type="body" sz="quarter" idx="13" hasCustomPrompt="1"/>
          </p:nvPr>
        </p:nvSpPr>
        <p:spPr>
          <a:xfrm>
            <a:off x="768351" y="1419805"/>
            <a:ext cx="5062528" cy="4353063"/>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Tree>
    <p:extLst>
      <p:ext uri="{BB962C8B-B14F-4D97-AF65-F5344CB8AC3E}">
        <p14:creationId xmlns:p14="http://schemas.microsoft.com/office/powerpoint/2010/main" val="368261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a:xfrm>
            <a:off x="1392000" y="6296344"/>
            <a:ext cx="4114800" cy="217085"/>
          </a:xfrm>
          <a:prstGeom prst="rect">
            <a:avLst/>
          </a:prstGeom>
        </p:spPr>
        <p:txBody>
          <a:bodyPr/>
          <a:lstStyle/>
          <a:p>
            <a:fld id="{6BD7C277-79F4-4ACD-8A52-F1332A2A8792}" type="datetime1">
              <a:rPr lang="de-DE" smtClean="0"/>
              <a:t>07.04.2019</a:t>
            </a:fld>
            <a:endParaRPr lang="de-DE"/>
          </a:p>
        </p:txBody>
      </p:sp>
      <p:sp>
        <p:nvSpPr>
          <p:cNvPr id="4" name="Footer Placeholder 3"/>
          <p:cNvSpPr>
            <a:spLocks noGrp="1"/>
          </p:cNvSpPr>
          <p:nvPr>
            <p:ph type="ftr" sz="quarter" idx="17"/>
          </p:nvPr>
        </p:nvSpPr>
        <p:spPr>
          <a:xfrm>
            <a:off x="1392000" y="6041602"/>
            <a:ext cx="4114800" cy="216325"/>
          </a:xfrm>
          <a:prstGeom prst="rect">
            <a:avLst/>
          </a:prstGeom>
        </p:spPr>
        <p:txBody>
          <a:bodyPr/>
          <a:lstStyle/>
          <a:p>
            <a:endParaRPr lang="de-DE"/>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13" name="Chart Placeholder 5"/>
          <p:cNvSpPr>
            <a:spLocks noGrp="1"/>
          </p:cNvSpPr>
          <p:nvPr>
            <p:ph type="chart" sz="quarter" idx="19"/>
          </p:nvPr>
        </p:nvSpPr>
        <p:spPr>
          <a:xfrm>
            <a:off x="6361122" y="1419804"/>
            <a:ext cx="5062529" cy="4359368"/>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14" name="Chart Placeholder 5"/>
          <p:cNvSpPr>
            <a:spLocks noGrp="1"/>
          </p:cNvSpPr>
          <p:nvPr>
            <p:ph type="chart" sz="quarter" idx="15"/>
          </p:nvPr>
        </p:nvSpPr>
        <p:spPr>
          <a:xfrm>
            <a:off x="768350" y="1419804"/>
            <a:ext cx="5062529" cy="4359368"/>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Tree>
    <p:extLst>
      <p:ext uri="{BB962C8B-B14F-4D97-AF65-F5344CB8AC3E}">
        <p14:creationId xmlns:p14="http://schemas.microsoft.com/office/powerpoint/2010/main" val="136415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768351" y="1425580"/>
            <a:ext cx="3306940" cy="4359368"/>
          </a:xfrm>
          <a:prstGeom prst="rect">
            <a:avLst/>
          </a:prstGeom>
        </p:spPr>
        <p:txBody>
          <a:bodyPr/>
          <a:lstStyle>
            <a:lvl1pPr marL="0" indent="0">
              <a:lnSpc>
                <a:spcPct val="100000"/>
              </a:lnSpc>
              <a:buNone/>
              <a:defRPr/>
            </a:lvl1pPr>
          </a:lstStyle>
          <a:p>
            <a:r>
              <a:rPr lang="en-US" noProof="0"/>
              <a:t>Click icon to add chart</a:t>
            </a:r>
            <a:endParaRPr lang="en-US" noProof="0" dirty="0"/>
          </a:p>
        </p:txBody>
      </p:sp>
      <p:cxnSp>
        <p:nvCxnSpPr>
          <p:cNvPr id="10" name="Straight Connector 9"/>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a:xfrm>
            <a:off x="1392000" y="6296344"/>
            <a:ext cx="4114800" cy="217085"/>
          </a:xfrm>
          <a:prstGeom prst="rect">
            <a:avLst/>
          </a:prstGeom>
        </p:spPr>
        <p:txBody>
          <a:bodyPr/>
          <a:lstStyle/>
          <a:p>
            <a:fld id="{B32CA5E3-483B-4B1E-8AE6-079F3B3A8CFF}" type="datetime1">
              <a:rPr lang="de-DE" smtClean="0"/>
              <a:t>07.04.2019</a:t>
            </a:fld>
            <a:endParaRPr lang="de-DE"/>
          </a:p>
        </p:txBody>
      </p:sp>
      <p:sp>
        <p:nvSpPr>
          <p:cNvPr id="4" name="Footer Placeholder 3"/>
          <p:cNvSpPr>
            <a:spLocks noGrp="1"/>
          </p:cNvSpPr>
          <p:nvPr>
            <p:ph type="ftr" sz="quarter" idx="17"/>
          </p:nvPr>
        </p:nvSpPr>
        <p:spPr>
          <a:xfrm>
            <a:off x="1392000" y="6041602"/>
            <a:ext cx="4114800" cy="216325"/>
          </a:xfrm>
          <a:prstGeom prst="rect">
            <a:avLst/>
          </a:prstGeom>
        </p:spPr>
        <p:txBody>
          <a:bodyPr/>
          <a:lstStyle/>
          <a:p>
            <a:endParaRPr lang="de-DE"/>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
        <p:nvSpPr>
          <p:cNvPr id="8" name="Chart Placeholder 5"/>
          <p:cNvSpPr>
            <a:spLocks noGrp="1"/>
          </p:cNvSpPr>
          <p:nvPr>
            <p:ph type="chart" sz="quarter" idx="18"/>
          </p:nvPr>
        </p:nvSpPr>
        <p:spPr>
          <a:xfrm>
            <a:off x="4442533" y="1425580"/>
            <a:ext cx="3306940" cy="4359368"/>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
        <p:nvSpPr>
          <p:cNvPr id="9" name="Chart Placeholder 5"/>
          <p:cNvSpPr>
            <a:spLocks noGrp="1"/>
          </p:cNvSpPr>
          <p:nvPr>
            <p:ph type="chart" sz="quarter" idx="19"/>
          </p:nvPr>
        </p:nvSpPr>
        <p:spPr>
          <a:xfrm>
            <a:off x="8116711" y="1425580"/>
            <a:ext cx="3306940" cy="4359368"/>
          </a:xfrm>
          <a:prstGeom prst="rect">
            <a:avLst/>
          </a:prstGeom>
        </p:spPr>
        <p:txBody>
          <a:bodyPr/>
          <a:lstStyle>
            <a:lvl1pPr marL="0" indent="0">
              <a:lnSpc>
                <a:spcPct val="100000"/>
              </a:lnSpc>
              <a:buNone/>
              <a:defRPr/>
            </a:lvl1pPr>
          </a:lstStyle>
          <a:p>
            <a:r>
              <a:rPr lang="en-US" noProof="0"/>
              <a:t>Click icon to add chart</a:t>
            </a:r>
            <a:endParaRPr lang="en-US" noProof="0" dirty="0"/>
          </a:p>
        </p:txBody>
      </p:sp>
    </p:spTree>
    <p:extLst>
      <p:ext uri="{BB962C8B-B14F-4D97-AF65-F5344CB8AC3E}">
        <p14:creationId xmlns:p14="http://schemas.microsoft.com/office/powerpoint/2010/main" val="50674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a:xfrm>
            <a:off x="1392000" y="6296344"/>
            <a:ext cx="4114800" cy="217085"/>
          </a:xfrm>
          <a:prstGeom prst="rect">
            <a:avLst/>
          </a:prstGeom>
        </p:spPr>
        <p:txBody>
          <a:bodyPr/>
          <a:lstStyle/>
          <a:p>
            <a:fld id="{E11B5621-4534-411D-BBBE-D2C4BBDFB303}" type="datetime1">
              <a:rPr lang="de-DE" smtClean="0"/>
              <a:t>07.04.2019</a:t>
            </a:fld>
            <a:endParaRPr lang="de-DE"/>
          </a:p>
        </p:txBody>
      </p:sp>
      <p:sp>
        <p:nvSpPr>
          <p:cNvPr id="6" name="Footer Placeholder 5"/>
          <p:cNvSpPr>
            <a:spLocks noGrp="1"/>
          </p:cNvSpPr>
          <p:nvPr>
            <p:ph type="ftr" sz="quarter" idx="18"/>
          </p:nvPr>
        </p:nvSpPr>
        <p:spPr>
          <a:xfrm>
            <a:off x="1392000" y="6041602"/>
            <a:ext cx="4114800" cy="216325"/>
          </a:xfrm>
          <a:prstGeom prst="rect">
            <a:avLst/>
          </a:prstGeom>
        </p:spPr>
        <p:txBody>
          <a:bodyPr/>
          <a:lstStyle/>
          <a:p>
            <a:endParaRPr lang="de-DE"/>
          </a:p>
        </p:txBody>
      </p:sp>
      <p:sp>
        <p:nvSpPr>
          <p:cNvPr id="10" name="Table Placeholder 6"/>
          <p:cNvSpPr>
            <a:spLocks noGrp="1"/>
          </p:cNvSpPr>
          <p:nvPr>
            <p:ph type="tbl" sz="quarter" idx="16"/>
          </p:nvPr>
        </p:nvSpPr>
        <p:spPr>
          <a:xfrm>
            <a:off x="768348" y="1419804"/>
            <a:ext cx="10653859" cy="4359368"/>
          </a:xfrm>
          <a:prstGeom prst="rect">
            <a:avLst/>
          </a:prstGeom>
        </p:spPr>
        <p:txBody>
          <a:bodyPr/>
          <a:lstStyle>
            <a:lvl1pPr marL="0" indent="0">
              <a:lnSpc>
                <a:spcPct val="100000"/>
              </a:lnSpc>
              <a:buNone/>
              <a:defRPr/>
            </a:lvl1pPr>
          </a:lstStyle>
          <a:p>
            <a:r>
              <a:rPr lang="en-US" noProof="0"/>
              <a:t>Click icon to add table</a:t>
            </a:r>
            <a:endParaRPr lang="en-US" noProof="0" dirty="0"/>
          </a:p>
        </p:txBody>
      </p:sp>
      <p:sp>
        <p:nvSpPr>
          <p:cNvPr id="7" name="Title 1"/>
          <p:cNvSpPr>
            <a:spLocks noGrp="1"/>
          </p:cNvSpPr>
          <p:nvPr>
            <p:ph type="title" hasCustomPrompt="1"/>
          </p:nvPr>
        </p:nvSpPr>
        <p:spPr>
          <a:xfrm>
            <a:off x="768351" y="493834"/>
            <a:ext cx="10655300" cy="617012"/>
          </a:xfrm>
          <a:prstGeom prst="rect">
            <a:avLst/>
          </a:prstGeom>
        </p:spPr>
        <p:txBody>
          <a:bodyPr>
            <a:noAutofit/>
          </a:bodyPr>
          <a:lstStyle>
            <a:lvl1pPr>
              <a:lnSpc>
                <a:spcPct val="100000"/>
              </a:lnSpc>
              <a:defRPr sz="3733"/>
            </a:lvl1pPr>
          </a:lstStyle>
          <a:p>
            <a:r>
              <a:rPr lang="en-US" dirty="0"/>
              <a:t>Title</a:t>
            </a:r>
            <a:endParaRPr lang="de-DE" dirty="0"/>
          </a:p>
        </p:txBody>
      </p:sp>
    </p:spTree>
    <p:extLst>
      <p:ext uri="{BB962C8B-B14F-4D97-AF65-F5344CB8AC3E}">
        <p14:creationId xmlns:p14="http://schemas.microsoft.com/office/powerpoint/2010/main" val="346418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645671" y="5526640"/>
            <a:ext cx="6816945" cy="598488"/>
          </a:xfrm>
          <a:prstGeom prst="rect">
            <a:avLst/>
          </a:prstGeom>
        </p:spPr>
        <p:txBody>
          <a:bodyPr>
            <a:noAutofit/>
          </a:bodyPr>
          <a:lstStyle>
            <a:lvl1pPr marL="0" indent="0">
              <a:lnSpc>
                <a:spcPct val="100000"/>
              </a:lnSpc>
              <a:spcBef>
                <a:spcPts val="0"/>
              </a:spcBef>
              <a:buNone/>
              <a:defRPr sz="1867">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Department</a:t>
            </a:r>
            <a:br>
              <a:rPr lang="en-US" dirty="0"/>
            </a:br>
            <a:r>
              <a:rPr lang="en-US" dirty="0"/>
              <a:t>Date</a:t>
            </a:r>
            <a:endParaRPr lang="de-DE" dirty="0"/>
          </a:p>
        </p:txBody>
      </p:sp>
      <p:sp>
        <p:nvSpPr>
          <p:cNvPr id="7" name="TextBox 6"/>
          <p:cNvSpPr txBox="1"/>
          <p:nvPr userDrawn="1"/>
        </p:nvSpPr>
        <p:spPr>
          <a:xfrm>
            <a:off x="625684" y="2686386"/>
            <a:ext cx="5207000" cy="1118319"/>
          </a:xfrm>
          <a:prstGeom prst="rect">
            <a:avLst/>
          </a:prstGeom>
          <a:noFill/>
        </p:spPr>
        <p:txBody>
          <a:bodyPr wrap="square" rtlCol="0">
            <a:spAutoFit/>
          </a:bodyPr>
          <a:lstStyle/>
          <a:p>
            <a:r>
              <a:rPr lang="en-US" sz="6667"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45571" y="1711571"/>
            <a:ext cx="5146429" cy="5146429"/>
          </a:xfrm>
          <a:prstGeom prst="rect">
            <a:avLst/>
          </a:prstGeom>
        </p:spPr>
      </p:pic>
      <p:sp>
        <p:nvSpPr>
          <p:cNvPr id="10" name="Text Placeholder 9"/>
          <p:cNvSpPr>
            <a:spLocks noGrp="1"/>
          </p:cNvSpPr>
          <p:nvPr>
            <p:ph type="body" sz="quarter" idx="13"/>
          </p:nvPr>
        </p:nvSpPr>
        <p:spPr>
          <a:xfrm>
            <a:off x="634455" y="671504"/>
            <a:ext cx="1049728" cy="1152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noAutofit/>
          </a:bodyPr>
          <a:lstStyle>
            <a:lvl1pPr>
              <a:defRPr sz="133"/>
            </a:lvl1pPr>
          </a:lstStyle>
          <a:p>
            <a:pPr lvl="0"/>
            <a:r>
              <a:rPr lang="en-US"/>
              <a:t>Edit Master text styles</a:t>
            </a:r>
          </a:p>
        </p:txBody>
      </p:sp>
    </p:spTree>
    <p:extLst>
      <p:ext uri="{BB962C8B-B14F-4D97-AF65-F5344CB8AC3E}">
        <p14:creationId xmlns:p14="http://schemas.microsoft.com/office/powerpoint/2010/main" val="37007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orient="horz" pos="373">
          <p15:clr>
            <a:srgbClr val="FBAE40"/>
          </p15:clr>
        </p15:guide>
        <p15:guide id="6" pos="5397">
          <p15:clr>
            <a:srgbClr val="FBAE40"/>
          </p15:clr>
        </p15:guide>
        <p15:guide id="7" orient="horz" pos="286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8ABD-6407-8D4B-A083-D1E98D5605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634C4F-86CF-C443-B106-5924FE2D2D2D}"/>
              </a:ext>
            </a:extLst>
          </p:cNvPr>
          <p:cNvSpPr>
            <a:spLocks noGrp="1"/>
          </p:cNvSpPr>
          <p:nvPr>
            <p:ph type="dt" sz="half" idx="10"/>
          </p:nvPr>
        </p:nvSpPr>
        <p:spPr/>
        <p:txBody>
          <a:bodyPr/>
          <a:lstStyle/>
          <a:p>
            <a:fld id="{A8692877-CB7F-4249-AFD9-F5A7AE633859}" type="datetimeFigureOut">
              <a:rPr lang="en-US" smtClean="0"/>
              <a:t>4/7/2019</a:t>
            </a:fld>
            <a:endParaRPr lang="en-US"/>
          </a:p>
        </p:txBody>
      </p:sp>
      <p:sp>
        <p:nvSpPr>
          <p:cNvPr id="4" name="Footer Placeholder 3">
            <a:extLst>
              <a:ext uri="{FF2B5EF4-FFF2-40B4-BE49-F238E27FC236}">
                <a16:creationId xmlns:a16="http://schemas.microsoft.com/office/drawing/2014/main" id="{CF046B76-F215-E045-9473-FA73E1A314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CA1956-FBA9-1B43-A8CE-9FC4C22E189D}"/>
              </a:ext>
            </a:extLst>
          </p:cNvPr>
          <p:cNvSpPr>
            <a:spLocks noGrp="1"/>
          </p:cNvSpPr>
          <p:nvPr>
            <p:ph type="sldNum" sz="quarter" idx="12"/>
          </p:nvPr>
        </p:nvSpPr>
        <p:spPr/>
        <p:txBody>
          <a:bodyPr/>
          <a:lstStyle/>
          <a:p>
            <a:fld id="{214B797A-8B46-DB43-BBAB-AF9E8E367853}" type="slidenum">
              <a:rPr lang="en-US" smtClean="0"/>
              <a:t>‹#›</a:t>
            </a:fld>
            <a:endParaRPr lang="en-US"/>
          </a:p>
        </p:txBody>
      </p:sp>
    </p:spTree>
    <p:extLst>
      <p:ext uri="{BB962C8B-B14F-4D97-AF65-F5344CB8AC3E}">
        <p14:creationId xmlns:p14="http://schemas.microsoft.com/office/powerpoint/2010/main" val="1436890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699519-A8F4-004B-AA72-925CB9F86982}"/>
              </a:ext>
            </a:extLst>
          </p:cNvPr>
          <p:cNvSpPr>
            <a:spLocks noGrp="1"/>
          </p:cNvSpPr>
          <p:nvPr>
            <p:ph type="dt" sz="half" idx="10"/>
          </p:nvPr>
        </p:nvSpPr>
        <p:spPr/>
        <p:txBody>
          <a:bodyPr/>
          <a:lstStyle/>
          <a:p>
            <a:fld id="{A8692877-CB7F-4249-AFD9-F5A7AE633859}" type="datetimeFigureOut">
              <a:rPr lang="en-US" smtClean="0"/>
              <a:t>4/7/2019</a:t>
            </a:fld>
            <a:endParaRPr lang="en-US"/>
          </a:p>
        </p:txBody>
      </p:sp>
      <p:sp>
        <p:nvSpPr>
          <p:cNvPr id="3" name="Footer Placeholder 2">
            <a:extLst>
              <a:ext uri="{FF2B5EF4-FFF2-40B4-BE49-F238E27FC236}">
                <a16:creationId xmlns:a16="http://schemas.microsoft.com/office/drawing/2014/main" id="{EEC2CC4E-7DDF-EB48-AA40-267521D33A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B9DA3E-EF9D-B64A-BB0D-4C0BFE1ED5E1}"/>
              </a:ext>
            </a:extLst>
          </p:cNvPr>
          <p:cNvSpPr>
            <a:spLocks noGrp="1"/>
          </p:cNvSpPr>
          <p:nvPr>
            <p:ph type="sldNum" sz="quarter" idx="12"/>
          </p:nvPr>
        </p:nvSpPr>
        <p:spPr/>
        <p:txBody>
          <a:bodyPr/>
          <a:lstStyle/>
          <a:p>
            <a:fld id="{214B797A-8B46-DB43-BBAB-AF9E8E367853}" type="slidenum">
              <a:rPr lang="en-US" smtClean="0"/>
              <a:t>‹#›</a:t>
            </a:fld>
            <a:endParaRPr lang="en-US"/>
          </a:p>
        </p:txBody>
      </p:sp>
    </p:spTree>
    <p:extLst>
      <p:ext uri="{BB962C8B-B14F-4D97-AF65-F5344CB8AC3E}">
        <p14:creationId xmlns:p14="http://schemas.microsoft.com/office/powerpoint/2010/main" val="864246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21D8-2168-B045-80DF-C6310FDE8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04F59F-3630-AC42-9351-9F307D2BBE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D59775-B40C-584D-9586-45327A0A6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C87896-29D0-364C-8A77-49A58DD193AF}"/>
              </a:ext>
            </a:extLst>
          </p:cNvPr>
          <p:cNvSpPr>
            <a:spLocks noGrp="1"/>
          </p:cNvSpPr>
          <p:nvPr>
            <p:ph type="dt" sz="half" idx="10"/>
          </p:nvPr>
        </p:nvSpPr>
        <p:spPr/>
        <p:txBody>
          <a:bodyPr/>
          <a:lstStyle/>
          <a:p>
            <a:fld id="{A8692877-CB7F-4249-AFD9-F5A7AE633859}" type="datetimeFigureOut">
              <a:rPr lang="en-US" smtClean="0"/>
              <a:t>4/7/2019</a:t>
            </a:fld>
            <a:endParaRPr lang="en-US"/>
          </a:p>
        </p:txBody>
      </p:sp>
      <p:sp>
        <p:nvSpPr>
          <p:cNvPr id="6" name="Footer Placeholder 5">
            <a:extLst>
              <a:ext uri="{FF2B5EF4-FFF2-40B4-BE49-F238E27FC236}">
                <a16:creationId xmlns:a16="http://schemas.microsoft.com/office/drawing/2014/main" id="{DF227E00-A464-8A4A-83AA-E8A645089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80D766-415A-9443-B40A-289C6F4E0CD8}"/>
              </a:ext>
            </a:extLst>
          </p:cNvPr>
          <p:cNvSpPr>
            <a:spLocks noGrp="1"/>
          </p:cNvSpPr>
          <p:nvPr>
            <p:ph type="sldNum" sz="quarter" idx="12"/>
          </p:nvPr>
        </p:nvSpPr>
        <p:spPr/>
        <p:txBody>
          <a:bodyPr/>
          <a:lstStyle/>
          <a:p>
            <a:fld id="{214B797A-8B46-DB43-BBAB-AF9E8E367853}" type="slidenum">
              <a:rPr lang="en-US" smtClean="0"/>
              <a:t>‹#›</a:t>
            </a:fld>
            <a:endParaRPr lang="en-US"/>
          </a:p>
        </p:txBody>
      </p:sp>
    </p:spTree>
    <p:extLst>
      <p:ext uri="{BB962C8B-B14F-4D97-AF65-F5344CB8AC3E}">
        <p14:creationId xmlns:p14="http://schemas.microsoft.com/office/powerpoint/2010/main" val="191762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03FC-BCB3-7045-8819-878D831B8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AA96D8-EC60-B24F-B54A-54153D7670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49CF8C-C925-8247-AB77-F6B49DC7A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6E64B8-4953-1F44-B788-47CD467512E3}"/>
              </a:ext>
            </a:extLst>
          </p:cNvPr>
          <p:cNvSpPr>
            <a:spLocks noGrp="1"/>
          </p:cNvSpPr>
          <p:nvPr>
            <p:ph type="dt" sz="half" idx="10"/>
          </p:nvPr>
        </p:nvSpPr>
        <p:spPr/>
        <p:txBody>
          <a:bodyPr/>
          <a:lstStyle/>
          <a:p>
            <a:fld id="{A8692877-CB7F-4249-AFD9-F5A7AE633859}" type="datetimeFigureOut">
              <a:rPr lang="en-US" smtClean="0"/>
              <a:t>4/7/2019</a:t>
            </a:fld>
            <a:endParaRPr lang="en-US"/>
          </a:p>
        </p:txBody>
      </p:sp>
      <p:sp>
        <p:nvSpPr>
          <p:cNvPr id="6" name="Footer Placeholder 5">
            <a:extLst>
              <a:ext uri="{FF2B5EF4-FFF2-40B4-BE49-F238E27FC236}">
                <a16:creationId xmlns:a16="http://schemas.microsoft.com/office/drawing/2014/main" id="{0C1E7D71-A10E-0E4B-AE12-12B6D16B5F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0B972B-097F-3B43-928E-A67A1BE790EE}"/>
              </a:ext>
            </a:extLst>
          </p:cNvPr>
          <p:cNvSpPr>
            <a:spLocks noGrp="1"/>
          </p:cNvSpPr>
          <p:nvPr>
            <p:ph type="sldNum" sz="quarter" idx="12"/>
          </p:nvPr>
        </p:nvSpPr>
        <p:spPr/>
        <p:txBody>
          <a:bodyPr/>
          <a:lstStyle/>
          <a:p>
            <a:fld id="{214B797A-8B46-DB43-BBAB-AF9E8E367853}" type="slidenum">
              <a:rPr lang="en-US" smtClean="0"/>
              <a:t>‹#›</a:t>
            </a:fld>
            <a:endParaRPr lang="en-US"/>
          </a:p>
        </p:txBody>
      </p:sp>
    </p:spTree>
    <p:extLst>
      <p:ext uri="{BB962C8B-B14F-4D97-AF65-F5344CB8AC3E}">
        <p14:creationId xmlns:p14="http://schemas.microsoft.com/office/powerpoint/2010/main" val="102544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slideLayout" Target="../slideLayouts/slideLayout54.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slideLayout" Target="../slideLayouts/slideLayout57.xml"/><Relationship Id="rId47" Type="http://schemas.openxmlformats.org/officeDocument/2006/relationships/image" Target="../media/image5.pn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image" Target="../media/image4.jpeg"/><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41" Type="http://schemas.openxmlformats.org/officeDocument/2006/relationships/slideLayout" Target="../slideLayouts/slideLayout56.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45"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8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BAB2D7-AA69-B444-9FFD-C61110FEF2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7701BA-B606-2C47-80D5-A43D577996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1BAA31-4AE4-424D-B564-2E0807133D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92877-CB7F-4249-AFD9-F5A7AE633859}" type="datetimeFigureOut">
              <a:rPr lang="en-US" smtClean="0"/>
              <a:t>4/7/2019</a:t>
            </a:fld>
            <a:endParaRPr lang="en-US"/>
          </a:p>
        </p:txBody>
      </p:sp>
      <p:sp>
        <p:nvSpPr>
          <p:cNvPr id="5" name="Footer Placeholder 4">
            <a:extLst>
              <a:ext uri="{FF2B5EF4-FFF2-40B4-BE49-F238E27FC236}">
                <a16:creationId xmlns:a16="http://schemas.microsoft.com/office/drawing/2014/main" id="{A000020D-96FB-434E-8B1F-5E0A019823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0925A4-06F4-9241-A8D8-6D8294069E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B797A-8B46-DB43-BBAB-AF9E8E367853}" type="slidenum">
              <a:rPr lang="en-US" smtClean="0"/>
              <a:t>‹#›</a:t>
            </a:fld>
            <a:endParaRPr lang="en-US"/>
          </a:p>
        </p:txBody>
      </p:sp>
    </p:spTree>
    <p:extLst>
      <p:ext uri="{BB962C8B-B14F-4D97-AF65-F5344CB8AC3E}">
        <p14:creationId xmlns:p14="http://schemas.microsoft.com/office/powerpoint/2010/main" val="1944488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720" r:id="rId14"/>
    <p:sldLayoutId id="214748372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0" y="1"/>
            <a:ext cx="12192000" cy="375647"/>
          </a:xfrm>
          <a:prstGeom prst="rect">
            <a:avLst/>
          </a:prstGeom>
        </p:spPr>
      </p:pic>
      <p:sp>
        <p:nvSpPr>
          <p:cNvPr id="13" name="Title Placeholder 1"/>
          <p:cNvSpPr>
            <a:spLocks noGrp="1"/>
          </p:cNvSpPr>
          <p:nvPr>
            <p:ph type="title"/>
          </p:nvPr>
        </p:nvSpPr>
        <p:spPr>
          <a:xfrm>
            <a:off x="609601" y="705204"/>
            <a:ext cx="10984425"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524041" y="1500109"/>
            <a:ext cx="10984424" cy="489814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p:nvSpPr>
        <p:spPr>
          <a:xfrm>
            <a:off x="11088369" y="86050"/>
            <a:ext cx="790223" cy="200055"/>
          </a:xfrm>
          <a:prstGeom prst="rect">
            <a:avLst/>
          </a:prstGeom>
          <a:noFill/>
        </p:spPr>
        <p:txBody>
          <a:bodyPr wrap="square" rtlCol="0">
            <a:spAutoFit/>
          </a:bodyPr>
          <a:lstStyle/>
          <a:p>
            <a:pPr algn="r"/>
            <a:r>
              <a:rPr lang="en-US" sz="700" b="1" dirty="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a:solidFill>
                <a:prstClr val="white"/>
              </a:solidFill>
              <a:cs typeface="Arial" pitchFamily="34" charset="0"/>
            </a:endParaRPr>
          </a:p>
        </p:txBody>
      </p:sp>
      <p:pic>
        <p:nvPicPr>
          <p:cNvPr id="6" name="Picture 5"/>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rot="10800000" flipH="1" flipV="1">
            <a:off x="8696952" y="117711"/>
            <a:ext cx="2577933" cy="147285"/>
          </a:xfrm>
          <a:prstGeom prst="rect">
            <a:avLst/>
          </a:prstGeom>
        </p:spPr>
      </p:pic>
      <p:sp>
        <p:nvSpPr>
          <p:cNvPr id="7" name="TextBox 6"/>
          <p:cNvSpPr txBox="1"/>
          <p:nvPr/>
        </p:nvSpPr>
        <p:spPr>
          <a:xfrm>
            <a:off x="11088369" y="86050"/>
            <a:ext cx="790223" cy="200055"/>
          </a:xfrm>
          <a:prstGeom prst="rect">
            <a:avLst/>
          </a:prstGeom>
          <a:noFill/>
        </p:spPr>
        <p:txBody>
          <a:bodyPr wrap="square" rtlCol="0">
            <a:spAutoFit/>
          </a:bodyPr>
          <a:lstStyle/>
          <a:p>
            <a:pPr algn="r"/>
            <a:r>
              <a:rPr lang="en-US" sz="700" b="1" dirty="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a:solidFill>
                <a:prstClr val="white"/>
              </a:solidFill>
              <a:cs typeface="Arial" pitchFamily="34" charset="0"/>
            </a:endParaRPr>
          </a:p>
        </p:txBody>
      </p:sp>
      <p:sp>
        <p:nvSpPr>
          <p:cNvPr id="10" name="TextBox 9"/>
          <p:cNvSpPr txBox="1"/>
          <p:nvPr/>
        </p:nvSpPr>
        <p:spPr>
          <a:xfrm>
            <a:off x="11088369" y="86050"/>
            <a:ext cx="790223" cy="200055"/>
          </a:xfrm>
          <a:prstGeom prst="rect">
            <a:avLst/>
          </a:prstGeom>
          <a:noFill/>
        </p:spPr>
        <p:txBody>
          <a:bodyPr wrap="square" rtlCol="0">
            <a:spAutoFit/>
          </a:bodyPr>
          <a:lstStyle/>
          <a:p>
            <a:pPr algn="r"/>
            <a:r>
              <a:rPr lang="en-US" sz="700" b="1" dirty="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a:solidFill>
                <a:prstClr val="white"/>
              </a:solidFill>
              <a:cs typeface="Arial" pitchFamily="34" charset="0"/>
            </a:endParaRPr>
          </a:p>
        </p:txBody>
      </p:sp>
      <p:cxnSp>
        <p:nvCxnSpPr>
          <p:cNvPr id="11" name="Straight Connector 10">
            <a:extLst>
              <a:ext uri="{FF2B5EF4-FFF2-40B4-BE49-F238E27FC236}">
                <a16:creationId xmlns:a16="http://schemas.microsoft.com/office/drawing/2014/main" id="{2C67BBBE-CF08-401A-BF24-200B5E942C64}"/>
              </a:ext>
            </a:extLst>
          </p:cNvPr>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E6AC189-57FF-4E3D-8F31-AF4970BDD616}"/>
              </a:ext>
            </a:extLst>
          </p:cNvPr>
          <p:cNvPicPr>
            <a:picLocks noChangeAspect="1"/>
          </p:cNvPicPr>
          <p:nvPr userDrawn="1"/>
        </p:nvPicPr>
        <p:blipFill>
          <a:blip r:embed="rId48" cstate="screen">
            <a:extLst>
              <a:ext uri="{28A0092B-C50C-407E-A947-70E740481C1C}">
                <a14:useLocalDpi xmlns:a14="http://schemas.microsoft.com/office/drawing/2010/main"/>
              </a:ext>
            </a:extLst>
          </a:blip>
          <a:stretch>
            <a:fillRect/>
          </a:stretch>
        </p:blipFill>
        <p:spPr>
          <a:xfrm>
            <a:off x="768001" y="6041601"/>
            <a:ext cx="535785" cy="592667"/>
          </a:xfrm>
          <a:prstGeom prst="rect">
            <a:avLst/>
          </a:prstGeom>
        </p:spPr>
      </p:pic>
    </p:spTree>
    <p:extLst>
      <p:ext uri="{BB962C8B-B14F-4D97-AF65-F5344CB8AC3E}">
        <p14:creationId xmlns:p14="http://schemas.microsoft.com/office/powerpoint/2010/main" val="2102097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2" r:id="rId37"/>
    <p:sldLayoutId id="2147483713" r:id="rId38"/>
    <p:sldLayoutId id="2147483714" r:id="rId39"/>
    <p:sldLayoutId id="2147483715" r:id="rId40"/>
    <p:sldLayoutId id="2147483716" r:id="rId41"/>
    <p:sldLayoutId id="2147483717" r:id="rId42"/>
    <p:sldLayoutId id="2147483718" r:id="rId43"/>
    <p:sldLayoutId id="2147483719"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189" rtl="0" eaLnBrk="1" latinLnBrk="0" hangingPunct="1">
        <a:spcBef>
          <a:spcPct val="0"/>
        </a:spcBef>
        <a:buNone/>
        <a:defRPr sz="2400" b="1" i="0" kern="1200">
          <a:solidFill>
            <a:schemeClr val="accent1"/>
          </a:solidFill>
          <a:latin typeface="Arial Bold"/>
          <a:ea typeface="+mj-ea"/>
          <a:cs typeface="Arial Bold"/>
        </a:defRPr>
      </a:lvl1pPr>
    </p:titleStyle>
    <p:bodyStyle>
      <a:lvl1pPr marL="342891" indent="-256026" algn="l" defTabSz="457189" rtl="0" eaLnBrk="1" latinLnBrk="0" hangingPunct="1">
        <a:spcBef>
          <a:spcPct val="20000"/>
        </a:spcBef>
        <a:buFont typeface="Arial"/>
        <a:buChar char="•"/>
        <a:defRPr sz="2000" kern="1200">
          <a:solidFill>
            <a:srgbClr val="53565A"/>
          </a:solidFill>
          <a:latin typeface="Arial"/>
          <a:ea typeface="+mn-ea"/>
          <a:cs typeface="Arial"/>
        </a:defRPr>
      </a:lvl1pPr>
      <a:lvl2pPr marL="742932" indent="-285744" algn="l" defTabSz="457189"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2971" indent="-228594" algn="l" defTabSz="457189"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160" indent="-228594" algn="l" defTabSz="457189"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349" indent="-228594" algn="l" defTabSz="457189"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537" indent="-228594" algn="l" defTabSz="457189"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726" indent="-228594" algn="l" defTabSz="457189"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8914" indent="-228594" algn="l" defTabSz="457189"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103" indent="-228594" algn="l" defTabSz="457189"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digitalcommons.wku.edu/ijes/" TargetMode="External"/><Relationship Id="rId13" Type="http://schemas.openxmlformats.org/officeDocument/2006/relationships/image" Target="../media/image50.png"/><Relationship Id="rId18" Type="http://schemas.openxmlformats.org/officeDocument/2006/relationships/hyperlink" Target="http://digitalcommons.trinity.edu/tipiti/" TargetMode="External"/><Relationship Id="rId3" Type="http://schemas.openxmlformats.org/officeDocument/2006/relationships/hyperlink" Target="http://scholarworks.sjsu.edu/uss/1/" TargetMode="External"/><Relationship Id="rId21" Type="http://schemas.openxmlformats.org/officeDocument/2006/relationships/image" Target="../media/image54.png"/><Relationship Id="rId7" Type="http://schemas.openxmlformats.org/officeDocument/2006/relationships/hyperlink" Target="http://newprairiepress.org/" TargetMode="External"/><Relationship Id="rId12" Type="http://schemas.openxmlformats.org/officeDocument/2006/relationships/hyperlink" Target="http://digitalcommons.macalester.edu/captiveaudiences/" TargetMode="External"/><Relationship Id="rId17" Type="http://schemas.openxmlformats.org/officeDocument/2006/relationships/image" Target="../media/image52.png"/><Relationship Id="rId2" Type="http://schemas.openxmlformats.org/officeDocument/2006/relationships/notesSlide" Target="../notesSlides/notesSlide8.xml"/><Relationship Id="rId16" Type="http://schemas.openxmlformats.org/officeDocument/2006/relationships/hyperlink" Target="http://digitalcommons.iwu.edu/jwprc/" TargetMode="External"/><Relationship Id="rId20" Type="http://schemas.openxmlformats.org/officeDocument/2006/relationships/hyperlink" Target="http://docs.lib.purdue.edu/librariespublishing/" TargetMode="Externa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49.png"/><Relationship Id="rId5" Type="http://schemas.openxmlformats.org/officeDocument/2006/relationships/hyperlink" Target="http://scholarworks.gvsu.edu/books/" TargetMode="External"/><Relationship Id="rId15" Type="http://schemas.openxmlformats.org/officeDocument/2006/relationships/image" Target="../media/image51.png"/><Relationship Id="rId10" Type="http://schemas.openxmlformats.org/officeDocument/2006/relationships/hyperlink" Target="http://commons.pacificu.edu/mono/4/" TargetMode="External"/><Relationship Id="rId19" Type="http://schemas.openxmlformats.org/officeDocument/2006/relationships/image" Target="../media/image53.png"/><Relationship Id="rId4" Type="http://schemas.openxmlformats.org/officeDocument/2006/relationships/image" Target="../media/image46.png"/><Relationship Id="rId9" Type="http://schemas.openxmlformats.org/officeDocument/2006/relationships/image" Target="../media/image48.png"/><Relationship Id="rId14" Type="http://schemas.openxmlformats.org/officeDocument/2006/relationships/hyperlink" Target="http://scholar.valpo.edu/ttlworkshop/"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hyperlink" Target="http://digitalcommons.macalester.edu/captiveaudiences/" TargetMode="External"/><Relationship Id="rId7" Type="http://schemas.openxmlformats.org/officeDocument/2006/relationships/hyperlink" Target="https://digitalrepository.aurorahealthcare.org/jpcrr/"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hyperlink" Target="http://scholarworks.sfasu.edu/crhr_research_reports/vol1/iss1/3/" TargetMode="External"/><Relationship Id="rId10" Type="http://schemas.openxmlformats.org/officeDocument/2006/relationships/image" Target="../media/image58.png"/><Relationship Id="rId4" Type="http://schemas.openxmlformats.org/officeDocument/2006/relationships/image" Target="../media/image55.png"/><Relationship Id="rId9" Type="http://schemas.openxmlformats.org/officeDocument/2006/relationships/hyperlink" Target="http://digitalcommons.butler.edu/buwell/vol2/iss1/1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s://ecommons.aku.edu/pjns/" TargetMode="External"/><Relationship Id="rId7" Type="http://schemas.openxmlformats.org/officeDocument/2006/relationships/hyperlink" Target="https://scholarworks.wmich.edu/ojot/"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hyperlink" Target="https://scholarcommons.usf.edu/jss/" TargetMode="External"/><Relationship Id="rId10" Type="http://schemas.openxmlformats.org/officeDocument/2006/relationships/image" Target="../media/image63.png"/><Relationship Id="rId4" Type="http://schemas.openxmlformats.org/officeDocument/2006/relationships/image" Target="../media/image60.png"/><Relationship Id="rId9" Type="http://schemas.openxmlformats.org/officeDocument/2006/relationships/hyperlink" Target="https://scholarcommons.usf.edu/surcosur/"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69.png"/><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hyperlink" Target="http://digitalcommons.chapman.edu/art_data/1/" TargetMode="External"/><Relationship Id="rId7" Type="http://schemas.openxmlformats.org/officeDocument/2006/relationships/hyperlink" Target="https://scholarworks.umt.edu/flathea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4.png"/><Relationship Id="rId5" Type="http://schemas.openxmlformats.org/officeDocument/2006/relationships/hyperlink" Target="http://digitalcommons.fairfield.edu/americanscholarsreligion/" TargetMode="External"/><Relationship Id="rId10" Type="http://schemas.openxmlformats.org/officeDocument/2006/relationships/hyperlink" Target="https://arrow.dit.ie/culhis/" TargetMode="External"/><Relationship Id="rId4" Type="http://schemas.openxmlformats.org/officeDocument/2006/relationships/image" Target="../media/image70.png"/><Relationship Id="rId9" Type="http://schemas.openxmlformats.org/officeDocument/2006/relationships/image" Target="../media/image73.png"/></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s://scholarsarchive.byu.edu/journals.html"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hyperlink" Target="https://dashboard.bepress.com/?dashboardToken=5772d35dbb999afb051548aesqPZgN29ATGicycXv2KTPTe5CWDRDRI6bVpg0469#/"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hyperlink" Target="https://nsuworks.nova.edu/tqr/" TargetMode="Externa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hyperlink" Target="https://readership.works.bepress.com/?dashboardToken=5890d9669957160c4cf76bbeHJSCntDrj5Ue1p8DA6Ashy057Ao3qA8JoyiKQlgC"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72341" y="2990151"/>
            <a:ext cx="6772758" cy="1186319"/>
          </a:xfrm>
        </p:spPr>
        <p:txBody>
          <a:bodyPr/>
          <a:lstStyle/>
          <a:p>
            <a:r>
              <a:rPr lang="de-DE" dirty="0"/>
              <a:t>In a search for the Impact</a:t>
            </a:r>
          </a:p>
        </p:txBody>
      </p:sp>
      <p:sp>
        <p:nvSpPr>
          <p:cNvPr id="6" name="Text Placeholder 5"/>
          <p:cNvSpPr>
            <a:spLocks noGrp="1"/>
          </p:cNvSpPr>
          <p:nvPr>
            <p:ph type="body" sz="quarter" idx="14"/>
          </p:nvPr>
        </p:nvSpPr>
        <p:spPr/>
        <p:txBody>
          <a:bodyPr/>
          <a:lstStyle/>
          <a:p>
            <a:r>
              <a:rPr lang="de-DE" dirty="0"/>
              <a:t> </a:t>
            </a:r>
          </a:p>
        </p:txBody>
      </p:sp>
      <p:sp>
        <p:nvSpPr>
          <p:cNvPr id="7" name="Text Placeholder 6"/>
          <p:cNvSpPr>
            <a:spLocks noGrp="1"/>
          </p:cNvSpPr>
          <p:nvPr>
            <p:ph type="body" sz="quarter" idx="15"/>
          </p:nvPr>
        </p:nvSpPr>
        <p:spPr/>
        <p:txBody>
          <a:bodyPr/>
          <a:lstStyle/>
          <a:p>
            <a:r>
              <a:rPr lang="de-DE" dirty="0"/>
              <a:t>  </a:t>
            </a:r>
          </a:p>
        </p:txBody>
      </p:sp>
    </p:spTree>
    <p:extLst>
      <p:ext uri="{BB962C8B-B14F-4D97-AF65-F5344CB8AC3E}">
        <p14:creationId xmlns:p14="http://schemas.microsoft.com/office/powerpoint/2010/main" val="1109768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8160" y="1165313"/>
            <a:ext cx="1792342" cy="2134995"/>
          </a:xfrm>
          <a:prstGeom prst="rect">
            <a:avLst/>
          </a:prstGeom>
          <a:noFill/>
          <a:ln>
            <a:noFill/>
          </a:ln>
          <a:effectLst>
            <a:outerShdw blurRad="50800" dist="38100" dir="2700000" algn="tl" rotWithShape="0">
              <a:prstClr val="black">
                <a:alpha val="40000"/>
              </a:prstClr>
            </a:outerShdw>
          </a:effectLst>
        </p:spPr>
      </p:pic>
      <p:pic>
        <p:nvPicPr>
          <p:cNvPr id="13" name="Picture 121">
            <a:hlinkClick r:id="rId5"/>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326578" y="4551413"/>
            <a:ext cx="2582140" cy="1642141"/>
          </a:xfrm>
          <a:prstGeom prst="rect">
            <a:avLst/>
          </a:prstGeom>
          <a:noFill/>
          <a:ln>
            <a:noFill/>
          </a:ln>
          <a:effectLst>
            <a:outerShdw blurRad="50800" dist="38100" dir="2700000" algn="tl" rotWithShape="0">
              <a:prstClr val="black">
                <a:alpha val="40000"/>
              </a:prstClr>
            </a:outerShdw>
          </a:effectLst>
          <a:extLst/>
        </p:spPr>
      </p:pic>
      <p:sp>
        <p:nvSpPr>
          <p:cNvPr id="4" name="TextBox 3"/>
          <p:cNvSpPr txBox="1"/>
          <p:nvPr/>
        </p:nvSpPr>
        <p:spPr>
          <a:xfrm>
            <a:off x="3083943" y="260649"/>
            <a:ext cx="6024341" cy="769441"/>
          </a:xfrm>
          <a:prstGeom prst="rect">
            <a:avLst/>
          </a:prstGeom>
          <a:noFill/>
        </p:spPr>
        <p:txBody>
          <a:bodyPr wrap="none" rtlCol="0">
            <a:spAutoFit/>
          </a:bodyPr>
          <a:lstStyle/>
          <a:p>
            <a:pPr algn="ctr"/>
            <a:r>
              <a:rPr lang="en-US" sz="4400" dirty="0">
                <a:latin typeface="+mj-lt"/>
                <a:hlinkClick r:id="rId7"/>
              </a:rPr>
              <a:t>Scalable</a:t>
            </a:r>
            <a:r>
              <a:rPr lang="en-US" sz="4400" dirty="0">
                <a:latin typeface="+mj-lt"/>
              </a:rPr>
              <a:t> Digital Publishing</a:t>
            </a:r>
          </a:p>
        </p:txBody>
      </p:sp>
      <p:sp>
        <p:nvSpPr>
          <p:cNvPr id="9" name="TextBox 8"/>
          <p:cNvSpPr txBox="1"/>
          <p:nvPr/>
        </p:nvSpPr>
        <p:spPr>
          <a:xfrm>
            <a:off x="881911" y="4266588"/>
            <a:ext cx="974947" cy="3693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defPPr>
              <a:defRPr lang="en-US"/>
            </a:defPPr>
            <a:lvl1pPr>
              <a:defRPr b="1"/>
            </a:lvl1pPr>
          </a:lstStyle>
          <a:p>
            <a:r>
              <a:rPr lang="en-US" dirty="0"/>
              <a:t>Journals</a:t>
            </a:r>
          </a:p>
        </p:txBody>
      </p:sp>
      <p:sp>
        <p:nvSpPr>
          <p:cNvPr id="10" name="TextBox 9"/>
          <p:cNvSpPr txBox="1"/>
          <p:nvPr/>
        </p:nvSpPr>
        <p:spPr>
          <a:xfrm>
            <a:off x="5339887" y="6414070"/>
            <a:ext cx="761427" cy="3693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defPPr>
              <a:defRPr lang="en-US"/>
            </a:defPPr>
            <a:lvl1pPr>
              <a:defRPr b="1"/>
            </a:lvl1pPr>
          </a:lstStyle>
          <a:p>
            <a:r>
              <a:rPr lang="en-US" dirty="0"/>
              <a:t>Books</a:t>
            </a:r>
          </a:p>
        </p:txBody>
      </p:sp>
      <p:sp>
        <p:nvSpPr>
          <p:cNvPr id="11" name="TextBox 10"/>
          <p:cNvSpPr txBox="1"/>
          <p:nvPr/>
        </p:nvSpPr>
        <p:spPr>
          <a:xfrm>
            <a:off x="9602991" y="4330413"/>
            <a:ext cx="1358257" cy="3693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defPPr>
              <a:defRPr lang="en-US"/>
            </a:defPPr>
            <a:lvl1pPr>
              <a:defRPr b="1"/>
            </a:lvl1pPr>
          </a:lstStyle>
          <a:p>
            <a:r>
              <a:rPr lang="en-US" dirty="0"/>
              <a:t>Conferences</a:t>
            </a:r>
          </a:p>
        </p:txBody>
      </p:sp>
      <p:pic>
        <p:nvPicPr>
          <p:cNvPr id="24" name="Picture 2">
            <a:hlinkClick r:id="rId8"/>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010132" y="1404683"/>
            <a:ext cx="2683189" cy="174418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4">
            <a:hlinkClick r:id="rId10"/>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835473" y="4176820"/>
            <a:ext cx="2245464" cy="1456573"/>
          </a:xfrm>
          <a:prstGeom prst="rect">
            <a:avLst/>
          </a:prstGeom>
          <a:ln>
            <a:solidFill>
              <a:schemeClr val="tx1"/>
            </a:solidFill>
          </a:ln>
          <a:effectLst>
            <a:outerShdw blurRad="50800" dist="38100" dir="270000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27" name="Picture 26">
            <a:hlinkClick r:id="rId12"/>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180151" y="4803486"/>
            <a:ext cx="1801571" cy="1659814"/>
          </a:xfrm>
          <a:prstGeom prst="rect">
            <a:avLst/>
          </a:prstGeom>
          <a:noFill/>
          <a:ln>
            <a:noFill/>
          </a:ln>
          <a:effectLst>
            <a:outerShdw blurRad="50800" dist="38100" dir="2700000" algn="tl" rotWithShape="0">
              <a:prstClr val="black">
                <a:alpha val="40000"/>
              </a:prstClr>
            </a:outerShdw>
          </a:effectLst>
        </p:spPr>
      </p:pic>
      <p:pic>
        <p:nvPicPr>
          <p:cNvPr id="28" name="Picture 21">
            <a:hlinkClick r:id="rId14"/>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8802832" y="1529204"/>
            <a:ext cx="2158416" cy="200688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pic>
        <p:nvPicPr>
          <p:cNvPr id="29" name="Picture 25">
            <a:hlinkClick r:id="rId16"/>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9230502" y="2532647"/>
            <a:ext cx="2336315" cy="149467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pic>
        <p:nvPicPr>
          <p:cNvPr id="23" name="Picture 22" descr="Screen Shot 2013-04-25 at 9.08.23 AM.png">
            <a:hlinkClick r:id="rId18"/>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72281" y="1820194"/>
            <a:ext cx="2050805" cy="1480114"/>
          </a:xfrm>
          <a:prstGeom prst="rect">
            <a:avLst/>
          </a:prstGeom>
          <a:noFill/>
          <a:ln>
            <a:noFill/>
          </a:ln>
          <a:effectLst>
            <a:outerShdw blurRad="50800" dist="38100" dir="2700000" algn="tl" rotWithShape="0">
              <a:prstClr val="black">
                <a:alpha val="40000"/>
              </a:prstClr>
            </a:outerShdw>
          </a:effectLst>
        </p:spPr>
      </p:pic>
      <p:pic>
        <p:nvPicPr>
          <p:cNvPr id="3" name="Picture 2">
            <a:hlinkClick r:id="rId20"/>
            <a:extLst>
              <a:ext uri="{FF2B5EF4-FFF2-40B4-BE49-F238E27FC236}">
                <a16:creationId xmlns:a16="http://schemas.microsoft.com/office/drawing/2014/main" id="{2AD610F0-282E-4442-B597-7DC51784F0EF}"/>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885158" y="2293612"/>
            <a:ext cx="1809511" cy="1968113"/>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33397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extLst>
              <a:ext uri="{FF2B5EF4-FFF2-40B4-BE49-F238E27FC236}">
                <a16:creationId xmlns:a16="http://schemas.microsoft.com/office/drawing/2014/main" id="{63C7F3C1-1FE2-4756-A979-4321DBA770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24959" y="766862"/>
            <a:ext cx="2948902" cy="2716867"/>
          </a:xfrm>
          <a:prstGeom prst="rect">
            <a:avLst/>
          </a:prstGeom>
          <a:noFill/>
          <a:ln>
            <a:noFill/>
          </a:ln>
          <a:effectLst>
            <a:outerShdw blurRad="50800" dist="38100" dir="2700000" algn="tl" rotWithShape="0">
              <a:prstClr val="black">
                <a:alpha val="40000"/>
              </a:prstClr>
            </a:outerShdw>
          </a:effectLst>
        </p:spPr>
      </p:pic>
      <p:pic>
        <p:nvPicPr>
          <p:cNvPr id="8" name="Picture 7">
            <a:hlinkClick r:id="rId5"/>
            <a:extLst>
              <a:ext uri="{FF2B5EF4-FFF2-40B4-BE49-F238E27FC236}">
                <a16:creationId xmlns:a16="http://schemas.microsoft.com/office/drawing/2014/main" id="{7CF4B020-78CB-457F-B106-12619C4F23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26388" y="2825842"/>
            <a:ext cx="2674853" cy="3226238"/>
          </a:xfrm>
          <a:prstGeom prst="rect">
            <a:avLst/>
          </a:prstGeom>
          <a:noFill/>
          <a:ln>
            <a:noFill/>
          </a:ln>
          <a:effectLst>
            <a:outerShdw blurRad="50800" dist="38100" dir="5400000" algn="t" rotWithShape="0">
              <a:prstClr val="black">
                <a:alpha val="40000"/>
              </a:prstClr>
            </a:outerShdw>
          </a:effectLst>
        </p:spPr>
      </p:pic>
      <p:pic>
        <p:nvPicPr>
          <p:cNvPr id="2" name="Picture 1">
            <a:hlinkClick r:id="rId7"/>
            <a:extLst>
              <a:ext uri="{FF2B5EF4-FFF2-40B4-BE49-F238E27FC236}">
                <a16:creationId xmlns:a16="http://schemas.microsoft.com/office/drawing/2014/main" id="{291605AA-EC40-B34D-BEB0-FDC49D852B5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2110" y="872690"/>
            <a:ext cx="3031775" cy="2716867"/>
          </a:xfrm>
          <a:prstGeom prst="rect">
            <a:avLst/>
          </a:prstGeom>
          <a:ln>
            <a:noFill/>
          </a:ln>
          <a:effectLst>
            <a:outerShdw blurRad="50800" dist="38100" dir="2700000" algn="tl" rotWithShape="0">
              <a:prstClr val="black">
                <a:alpha val="40000"/>
              </a:prstClr>
            </a:outerShdw>
          </a:effectLst>
        </p:spPr>
      </p:pic>
      <p:pic>
        <p:nvPicPr>
          <p:cNvPr id="6" name="Picture 5">
            <a:hlinkClick r:id="rId9"/>
            <a:extLst>
              <a:ext uri="{FF2B5EF4-FFF2-40B4-BE49-F238E27FC236}">
                <a16:creationId xmlns:a16="http://schemas.microsoft.com/office/drawing/2014/main" id="{96759890-B007-40FF-8FBB-686E63D270F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30681" y="3022523"/>
            <a:ext cx="3031775" cy="2832876"/>
          </a:xfrm>
          <a:prstGeom prst="rect">
            <a:avLst/>
          </a:prstGeom>
          <a:noFill/>
          <a:ln>
            <a:no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665BCBF0-4598-C745-85EA-C9BE789C6C3E}"/>
              </a:ext>
            </a:extLst>
          </p:cNvPr>
          <p:cNvSpPr/>
          <p:nvPr/>
        </p:nvSpPr>
        <p:spPr>
          <a:xfrm>
            <a:off x="4798051" y="872690"/>
            <a:ext cx="2892742" cy="3139321"/>
          </a:xfrm>
          <a:prstGeom prst="rect">
            <a:avLst/>
          </a:prstGeom>
        </p:spPr>
        <p:txBody>
          <a:bodyPr wrap="square">
            <a:spAutoFit/>
          </a:bodyPr>
          <a:lstStyle/>
          <a:p>
            <a:r>
              <a:rPr lang="en-US" sz="3600" dirty="0">
                <a:latin typeface="+mj-lt"/>
              </a:rPr>
              <a:t>Enhanced Web Presence</a:t>
            </a:r>
          </a:p>
          <a:p>
            <a:endParaRPr lang="en-US" sz="3600" dirty="0">
              <a:latin typeface="+mj-lt"/>
            </a:endParaRPr>
          </a:p>
          <a:p>
            <a:r>
              <a:rPr lang="en-US" dirty="0">
                <a:solidFill>
                  <a:schemeClr val="tx1">
                    <a:lumMod val="95000"/>
                    <a:lumOff val="5000"/>
                  </a:schemeClr>
                </a:solidFill>
                <a:latin typeface="+mj-lt"/>
              </a:rPr>
              <a:t>Video and Audio streaming</a:t>
            </a:r>
          </a:p>
          <a:p>
            <a:endParaRPr lang="en-US" dirty="0">
              <a:solidFill>
                <a:schemeClr val="tx1">
                  <a:lumMod val="95000"/>
                  <a:lumOff val="5000"/>
                </a:schemeClr>
              </a:solidFill>
              <a:latin typeface="+mj-lt"/>
            </a:endParaRPr>
          </a:p>
          <a:p>
            <a:r>
              <a:rPr lang="en-US" dirty="0">
                <a:solidFill>
                  <a:schemeClr val="tx1">
                    <a:lumMod val="95000"/>
                    <a:lumOff val="5000"/>
                  </a:schemeClr>
                </a:solidFill>
                <a:latin typeface="+mj-lt"/>
              </a:rPr>
              <a:t>Twitter plug-ins</a:t>
            </a:r>
          </a:p>
          <a:p>
            <a:endParaRPr lang="en-US" dirty="0">
              <a:solidFill>
                <a:schemeClr val="tx1">
                  <a:lumMod val="95000"/>
                  <a:lumOff val="5000"/>
                </a:schemeClr>
              </a:solidFill>
              <a:latin typeface="+mj-lt"/>
            </a:endParaRPr>
          </a:p>
          <a:p>
            <a:r>
              <a:rPr lang="en-US" dirty="0">
                <a:solidFill>
                  <a:schemeClr val="tx1">
                    <a:lumMod val="95000"/>
                    <a:lumOff val="5000"/>
                  </a:schemeClr>
                </a:solidFill>
                <a:latin typeface="+mj-lt"/>
              </a:rPr>
              <a:t>Threaded Comments</a:t>
            </a:r>
          </a:p>
        </p:txBody>
      </p:sp>
    </p:spTree>
    <p:extLst>
      <p:ext uri="{BB962C8B-B14F-4D97-AF65-F5344CB8AC3E}">
        <p14:creationId xmlns:p14="http://schemas.microsoft.com/office/powerpoint/2010/main" val="1677704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50AD3-155D-C84B-8B06-5F8360536BF1}"/>
              </a:ext>
            </a:extLst>
          </p:cNvPr>
          <p:cNvSpPr>
            <a:spLocks noGrp="1"/>
          </p:cNvSpPr>
          <p:nvPr>
            <p:ph type="title"/>
          </p:nvPr>
        </p:nvSpPr>
        <p:spPr/>
        <p:txBody>
          <a:bodyPr/>
          <a:lstStyle/>
          <a:p>
            <a:r>
              <a:rPr lang="en-US" dirty="0"/>
              <a:t>Journal Growth in Digital Commons</a:t>
            </a:r>
          </a:p>
        </p:txBody>
      </p:sp>
      <p:pic>
        <p:nvPicPr>
          <p:cNvPr id="4" name="Picture 3">
            <a:extLst>
              <a:ext uri="{FF2B5EF4-FFF2-40B4-BE49-F238E27FC236}">
                <a16:creationId xmlns:a16="http://schemas.microsoft.com/office/drawing/2014/main" id="{A788C25E-0534-7745-8A7C-6CDA23EA7A21}"/>
              </a:ext>
            </a:extLst>
          </p:cNvPr>
          <p:cNvPicPr>
            <a:picLocks noChangeAspect="1"/>
          </p:cNvPicPr>
          <p:nvPr/>
        </p:nvPicPr>
        <p:blipFill>
          <a:blip r:embed="rId3"/>
          <a:stretch>
            <a:fillRect/>
          </a:stretch>
        </p:blipFill>
        <p:spPr>
          <a:xfrm>
            <a:off x="2743200" y="2067426"/>
            <a:ext cx="6104021" cy="4578016"/>
          </a:xfrm>
          <a:prstGeom prst="rect">
            <a:avLst/>
          </a:prstGeom>
        </p:spPr>
      </p:pic>
    </p:spTree>
    <p:extLst>
      <p:ext uri="{BB962C8B-B14F-4D97-AF65-F5344CB8AC3E}">
        <p14:creationId xmlns:p14="http://schemas.microsoft.com/office/powerpoint/2010/main" val="1544911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extLst>
              <a:ext uri="{FF2B5EF4-FFF2-40B4-BE49-F238E27FC236}">
                <a16:creationId xmlns:a16="http://schemas.microsoft.com/office/drawing/2014/main" id="{897C2C95-5CD4-3A44-8B85-7B5332CB28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7210" y="702750"/>
            <a:ext cx="3246741" cy="2456551"/>
          </a:xfrm>
          <a:prstGeom prst="rect">
            <a:avLst/>
          </a:prstGeom>
          <a:ln>
            <a:noFill/>
          </a:ln>
          <a:effectLst>
            <a:outerShdw blurRad="50800" dist="38100" dir="2700000" algn="tl" rotWithShape="0">
              <a:prstClr val="black">
                <a:alpha val="40000"/>
              </a:prstClr>
            </a:outerShdw>
          </a:effectLst>
        </p:spPr>
      </p:pic>
      <p:pic>
        <p:nvPicPr>
          <p:cNvPr id="5" name="Picture 4">
            <a:hlinkClick r:id="rId5"/>
            <a:extLst>
              <a:ext uri="{FF2B5EF4-FFF2-40B4-BE49-F238E27FC236}">
                <a16:creationId xmlns:a16="http://schemas.microsoft.com/office/drawing/2014/main" id="{709293D6-CA59-EF41-8B66-CE866E9AA6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61070" y="702750"/>
            <a:ext cx="3266104" cy="2455717"/>
          </a:xfrm>
          <a:prstGeom prst="rect">
            <a:avLst/>
          </a:prstGeom>
          <a:ln>
            <a:noFill/>
          </a:ln>
          <a:effectLst>
            <a:outerShdw blurRad="50800" dist="38100" dir="2700000" algn="tl" rotWithShape="0">
              <a:prstClr val="black">
                <a:alpha val="40000"/>
              </a:prstClr>
            </a:outerShdw>
          </a:effectLst>
        </p:spPr>
      </p:pic>
      <p:pic>
        <p:nvPicPr>
          <p:cNvPr id="2" name="Picture 1">
            <a:hlinkClick r:id="rId7"/>
            <a:extLst>
              <a:ext uri="{FF2B5EF4-FFF2-40B4-BE49-F238E27FC236}">
                <a16:creationId xmlns:a16="http://schemas.microsoft.com/office/drawing/2014/main" id="{777AA024-EFAE-FD43-AD62-61D5E24911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37243" y="3536625"/>
            <a:ext cx="3313757" cy="2489460"/>
          </a:xfrm>
          <a:prstGeom prst="rect">
            <a:avLst/>
          </a:prstGeom>
          <a:ln>
            <a:noFill/>
          </a:ln>
          <a:effectLst>
            <a:outerShdw blurRad="50800" dist="38100" dir="2700000" algn="tl" rotWithShape="0">
              <a:prstClr val="black">
                <a:alpha val="40000"/>
              </a:prstClr>
            </a:outerShdw>
          </a:effectLst>
        </p:spPr>
      </p:pic>
      <p:pic>
        <p:nvPicPr>
          <p:cNvPr id="11" name="Picture 10">
            <a:hlinkClick r:id="rId9"/>
            <a:extLst>
              <a:ext uri="{FF2B5EF4-FFF2-40B4-BE49-F238E27FC236}">
                <a16:creationId xmlns:a16="http://schemas.microsoft.com/office/drawing/2014/main" id="{36155A74-70D1-8846-A17E-457284C9B2B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22059" y="3536625"/>
            <a:ext cx="3266104" cy="2489460"/>
          </a:xfrm>
          <a:prstGeom prst="rect">
            <a:avLst/>
          </a:prstGeom>
          <a:ln>
            <a:noFill/>
          </a:ln>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29E0DDFE-68DD-6E45-8E8D-C3BE3F2D4390}"/>
              </a:ext>
            </a:extLst>
          </p:cNvPr>
          <p:cNvSpPr txBox="1"/>
          <p:nvPr/>
        </p:nvSpPr>
        <p:spPr>
          <a:xfrm>
            <a:off x="804672" y="669007"/>
            <a:ext cx="3310128" cy="4401205"/>
          </a:xfrm>
          <a:prstGeom prst="rect">
            <a:avLst/>
          </a:prstGeom>
          <a:noFill/>
        </p:spPr>
        <p:txBody>
          <a:bodyPr wrap="square" rtlCol="0">
            <a:spAutoFit/>
          </a:bodyPr>
          <a:lstStyle/>
          <a:p>
            <a:r>
              <a:rPr lang="en-US" sz="4000">
                <a:solidFill>
                  <a:schemeClr val="tx1">
                    <a:lumMod val="95000"/>
                    <a:lumOff val="5000"/>
                  </a:schemeClr>
                </a:solidFill>
                <a:latin typeface="+mj-lt"/>
              </a:rPr>
              <a:t>Fully Hosted Journals</a:t>
            </a:r>
            <a:br>
              <a:rPr lang="en-US" sz="4000">
                <a:solidFill>
                  <a:schemeClr val="tx1">
                    <a:lumMod val="95000"/>
                    <a:lumOff val="5000"/>
                  </a:schemeClr>
                </a:solidFill>
                <a:latin typeface="+mj-lt"/>
              </a:rPr>
            </a:br>
            <a:br>
              <a:rPr lang="en-US" sz="4000">
                <a:solidFill>
                  <a:schemeClr val="tx1">
                    <a:lumMod val="95000"/>
                    <a:lumOff val="5000"/>
                  </a:schemeClr>
                </a:solidFill>
                <a:latin typeface="+mj-lt"/>
              </a:rPr>
            </a:br>
            <a:r>
              <a:rPr lang="en-US" sz="2000">
                <a:solidFill>
                  <a:schemeClr val="tx1">
                    <a:lumMod val="95000"/>
                    <a:lumOff val="5000"/>
                  </a:schemeClr>
                </a:solidFill>
                <a:latin typeface="+mj-lt"/>
              </a:rPr>
              <a:t>Custom Design </a:t>
            </a:r>
            <a:br>
              <a:rPr lang="en-US" sz="2000">
                <a:solidFill>
                  <a:schemeClr val="tx1">
                    <a:lumMod val="95000"/>
                    <a:lumOff val="5000"/>
                  </a:schemeClr>
                </a:solidFill>
                <a:latin typeface="+mj-lt"/>
              </a:rPr>
            </a:br>
            <a:br>
              <a:rPr lang="en-US" sz="2000">
                <a:solidFill>
                  <a:schemeClr val="tx1">
                    <a:lumMod val="95000"/>
                    <a:lumOff val="5000"/>
                  </a:schemeClr>
                </a:solidFill>
                <a:latin typeface="+mj-lt"/>
              </a:rPr>
            </a:br>
            <a:r>
              <a:rPr lang="en-US" sz="2000">
                <a:solidFill>
                  <a:schemeClr val="tx1">
                    <a:lumMod val="95000"/>
                    <a:lumOff val="5000"/>
                  </a:schemeClr>
                </a:solidFill>
                <a:latin typeface="+mj-lt"/>
              </a:rPr>
              <a:t>Visibility</a:t>
            </a:r>
            <a:br>
              <a:rPr lang="en-US" sz="2000">
                <a:solidFill>
                  <a:schemeClr val="tx1">
                    <a:lumMod val="95000"/>
                    <a:lumOff val="5000"/>
                  </a:schemeClr>
                </a:solidFill>
                <a:latin typeface="+mj-lt"/>
              </a:rPr>
            </a:br>
            <a:br>
              <a:rPr lang="en-US" sz="2000">
                <a:solidFill>
                  <a:schemeClr val="tx1">
                    <a:lumMod val="95000"/>
                    <a:lumOff val="5000"/>
                  </a:schemeClr>
                </a:solidFill>
                <a:latin typeface="+mj-lt"/>
              </a:rPr>
            </a:br>
            <a:r>
              <a:rPr lang="en-US" sz="2000">
                <a:solidFill>
                  <a:schemeClr val="tx1">
                    <a:lumMod val="95000"/>
                    <a:lumOff val="5000"/>
                  </a:schemeClr>
                </a:solidFill>
                <a:latin typeface="+mj-lt"/>
              </a:rPr>
              <a:t>Language Support</a:t>
            </a:r>
            <a:br>
              <a:rPr lang="en-US" sz="2000">
                <a:solidFill>
                  <a:schemeClr val="tx1">
                    <a:lumMod val="95000"/>
                    <a:lumOff val="5000"/>
                  </a:schemeClr>
                </a:solidFill>
                <a:latin typeface="+mj-lt"/>
              </a:rPr>
            </a:br>
            <a:br>
              <a:rPr lang="en-US" sz="2000">
                <a:solidFill>
                  <a:schemeClr val="tx1">
                    <a:lumMod val="95000"/>
                    <a:lumOff val="5000"/>
                  </a:schemeClr>
                </a:solidFill>
                <a:latin typeface="+mj-lt"/>
              </a:rPr>
            </a:br>
            <a:r>
              <a:rPr lang="en-US" sz="2000">
                <a:solidFill>
                  <a:schemeClr val="tx1">
                    <a:lumMod val="95000"/>
                    <a:lumOff val="5000"/>
                  </a:schemeClr>
                </a:solidFill>
                <a:latin typeface="+mj-lt"/>
              </a:rPr>
              <a:t>Complies with Scopus requirements</a:t>
            </a:r>
            <a:endParaRPr lang="en-US" sz="2000" dirty="0">
              <a:solidFill>
                <a:schemeClr val="tx1">
                  <a:lumMod val="95000"/>
                  <a:lumOff val="5000"/>
                </a:schemeClr>
              </a:solidFill>
              <a:latin typeface="+mj-lt"/>
            </a:endParaRPr>
          </a:p>
        </p:txBody>
      </p:sp>
    </p:spTree>
    <p:extLst>
      <p:ext uri="{BB962C8B-B14F-4D97-AF65-F5344CB8AC3E}">
        <p14:creationId xmlns:p14="http://schemas.microsoft.com/office/powerpoint/2010/main" val="2794115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322F5B8-A63E-374B-91EA-5120448FE8E7}"/>
              </a:ext>
            </a:extLst>
          </p:cNvPr>
          <p:cNvGraphicFramePr>
            <a:graphicFrameLocks noGrp="1"/>
          </p:cNvGraphicFramePr>
          <p:nvPr>
            <p:extLst>
              <p:ext uri="{D42A27DB-BD31-4B8C-83A1-F6EECF244321}">
                <p14:modId xmlns:p14="http://schemas.microsoft.com/office/powerpoint/2010/main" val="2435394106"/>
              </p:ext>
            </p:extLst>
          </p:nvPr>
        </p:nvGraphicFramePr>
        <p:xfrm>
          <a:off x="1170228" y="1543951"/>
          <a:ext cx="9584844" cy="4699687"/>
        </p:xfrm>
        <a:graphic>
          <a:graphicData uri="http://schemas.openxmlformats.org/drawingml/2006/table">
            <a:tbl>
              <a:tblPr/>
              <a:tblGrid>
                <a:gridCol w="1843238">
                  <a:extLst>
                    <a:ext uri="{9D8B030D-6E8A-4147-A177-3AD203B41FA5}">
                      <a16:colId xmlns:a16="http://schemas.microsoft.com/office/drawing/2014/main" val="1420913662"/>
                    </a:ext>
                  </a:extLst>
                </a:gridCol>
                <a:gridCol w="5104972">
                  <a:extLst>
                    <a:ext uri="{9D8B030D-6E8A-4147-A177-3AD203B41FA5}">
                      <a16:colId xmlns:a16="http://schemas.microsoft.com/office/drawing/2014/main" val="2959093000"/>
                    </a:ext>
                  </a:extLst>
                </a:gridCol>
                <a:gridCol w="2636634">
                  <a:extLst>
                    <a:ext uri="{9D8B030D-6E8A-4147-A177-3AD203B41FA5}">
                      <a16:colId xmlns:a16="http://schemas.microsoft.com/office/drawing/2014/main" val="510573398"/>
                    </a:ext>
                  </a:extLst>
                </a:gridCol>
              </a:tblGrid>
              <a:tr h="467714">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endParaRPr lang="en-GB" sz="1300" b="1"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endParaRPr lang="en-GB"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endParaRPr lang="en-GB" sz="1300" u="none" strike="noStrike" dirty="0">
                        <a:ln>
                          <a:noFill/>
                        </a:ln>
                        <a:effectLst/>
                      </a:endParaRPr>
                    </a:p>
                    <a:p>
                      <a:pPr algn="l" fontAlgn="b"/>
                      <a:r>
                        <a:rPr lang="en-GB" sz="1300" u="none" strike="noStrike" dirty="0">
                          <a:ln>
                            <a:noFill/>
                          </a:ln>
                          <a:effectLst/>
                        </a:rPr>
                        <a:t>facilitated by Digital Commons</a:t>
                      </a:r>
                      <a:endParaRPr lang="en-GB" sz="1300" b="0" i="0" u="none" strike="noStrike" dirty="0">
                        <a:ln>
                          <a:noFill/>
                        </a:ln>
                        <a:solidFill>
                          <a:srgbClr val="000000"/>
                        </a:solidFill>
                        <a:effectLst/>
                        <a:latin typeface="Calibri" panose="020F0502020204030204" pitchFamily="34" charset="0"/>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extLst>
                  <a:ext uri="{0D108BD9-81ED-4DB2-BD59-A6C34878D82A}">
                    <a16:rowId xmlns:a16="http://schemas.microsoft.com/office/drawing/2014/main" val="60573100"/>
                  </a:ext>
                </a:extLst>
              </a:tr>
              <a:tr h="179312">
                <a:tc rowSpan="5">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dirty="0">
                          <a:ln>
                            <a:noFill/>
                          </a:ln>
                          <a:effectLst/>
                        </a:rPr>
                        <a:t> Basic Criteria</a:t>
                      </a:r>
                      <a:endParaRPr lang="en-GB"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dirty="0">
                          <a:ln>
                            <a:noFill/>
                          </a:ln>
                          <a:effectLst/>
                        </a:rPr>
                        <a:t>Peer-reviewed content</a:t>
                      </a:r>
                      <a:endParaRPr lang="en-GB"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marL="0" marR="0" lvl="0" indent="0" algn="l" defTabSz="685800" rtl="0" eaLnBrk="1" fontAlgn="b" latinLnBrk="0" hangingPunct="1">
                        <a:lnSpc>
                          <a:spcPct val="100000"/>
                        </a:lnSpc>
                        <a:spcBef>
                          <a:spcPts val="0"/>
                        </a:spcBef>
                        <a:spcAft>
                          <a:spcPts val="0"/>
                        </a:spcAft>
                        <a:buClrTx/>
                        <a:buSzTx/>
                        <a:buFontTx/>
                        <a:buNone/>
                        <a:tabLst/>
                        <a:defRPr/>
                      </a:pPr>
                      <a:r>
                        <a:rPr lang="en-GB" sz="1300" u="none" strike="noStrike" dirty="0">
                          <a:ln>
                            <a:noFill/>
                          </a:ln>
                          <a:effectLst/>
                        </a:rPr>
                        <a:t> </a:t>
                      </a:r>
                      <a:r>
                        <a:rPr lang="en-GB" sz="1300" dirty="0">
                          <a:ln>
                            <a:noFill/>
                          </a:ln>
                        </a:rPr>
                        <a:t>✔</a:t>
                      </a:r>
                      <a:endParaRPr lang="en-GB" sz="1300" b="1" dirty="0">
                        <a:ln>
                          <a:noFill/>
                        </a:ln>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extLst>
                  <a:ext uri="{0D108BD9-81ED-4DB2-BD59-A6C34878D82A}">
                    <a16:rowId xmlns:a16="http://schemas.microsoft.com/office/drawing/2014/main" val="1660320106"/>
                  </a:ext>
                </a:extLst>
              </a:tr>
              <a:tr h="179312">
                <a:tc vMerge="1">
                  <a:txBody>
                    <a:bodyPr/>
                    <a:lstStyle/>
                    <a:p>
                      <a:pPr algn="l" fontAlgn="b"/>
                      <a:endParaRPr lang="en-GB" sz="1000" b="0" i="0" u="none" strike="noStrike" dirty="0">
                        <a:solidFill>
                          <a:srgbClr val="000000"/>
                        </a:solidFill>
                        <a:effectLst/>
                        <a:latin typeface="+mn-lt"/>
                      </a:endParaRPr>
                    </a:p>
                  </a:txBody>
                  <a:tcPr marL="6146" marR="6146" marT="6146" marB="0" anchor="b">
                    <a:solidFill>
                      <a:schemeClr val="bg1"/>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US" sz="1300" u="none" strike="noStrike" dirty="0">
                          <a:ln>
                            <a:noFill/>
                          </a:ln>
                          <a:effectLst/>
                        </a:rPr>
                        <a:t>Description of peer review process</a:t>
                      </a:r>
                      <a:endParaRPr lang="en-US"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dirty="0">
                          <a:ln>
                            <a:noFill/>
                          </a:ln>
                          <a:effectLst/>
                        </a:rPr>
                        <a:t> </a:t>
                      </a:r>
                      <a:r>
                        <a:rPr lang="en-GB" sz="1300" dirty="0">
                          <a:ln>
                            <a:noFill/>
                          </a:ln>
                        </a:rPr>
                        <a:t>✔</a:t>
                      </a:r>
                      <a:endParaRPr lang="en-GB" sz="1300" b="0" i="0" u="none" strike="noStrike" dirty="0">
                        <a:ln>
                          <a:noFill/>
                        </a:ln>
                        <a:solidFill>
                          <a:srgbClr val="000000"/>
                        </a:solidFill>
                        <a:effectLst/>
                        <a:latin typeface="Calibri" panose="020F0502020204030204" pitchFamily="34" charset="0"/>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extLst>
                  <a:ext uri="{0D108BD9-81ED-4DB2-BD59-A6C34878D82A}">
                    <a16:rowId xmlns:a16="http://schemas.microsoft.com/office/drawing/2014/main" val="576472216"/>
                  </a:ext>
                </a:extLst>
              </a:tr>
              <a:tr h="179312">
                <a:tc vMerge="1">
                  <a:txBody>
                    <a:bodyPr/>
                    <a:lstStyle/>
                    <a:p>
                      <a:pPr algn="l" fontAlgn="b"/>
                      <a:endParaRPr lang="en-GB" sz="1000" b="0" i="0" u="none" strike="noStrike" dirty="0">
                        <a:solidFill>
                          <a:srgbClr val="000000"/>
                        </a:solidFill>
                        <a:effectLst/>
                        <a:latin typeface="+mn-lt"/>
                      </a:endParaRPr>
                    </a:p>
                  </a:txBody>
                  <a:tcPr marL="6146" marR="6146" marT="6146" marB="0" anchor="b">
                    <a:solidFill>
                      <a:schemeClr val="bg1"/>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dirty="0">
                          <a:ln>
                            <a:noFill/>
                          </a:ln>
                          <a:effectLst/>
                        </a:rPr>
                        <a:t>References in Roman script</a:t>
                      </a:r>
                      <a:endParaRPr lang="en-GB"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dirty="0">
                          <a:ln>
                            <a:noFill/>
                          </a:ln>
                          <a:effectLst/>
                        </a:rPr>
                        <a:t> </a:t>
                      </a:r>
                      <a:r>
                        <a:rPr lang="en-GB" sz="1300" dirty="0">
                          <a:ln>
                            <a:noFill/>
                          </a:ln>
                        </a:rPr>
                        <a:t>✔</a:t>
                      </a:r>
                      <a:endParaRPr lang="en-GB" sz="1300" b="0" i="0" u="none" strike="noStrike" dirty="0">
                        <a:ln>
                          <a:noFill/>
                        </a:ln>
                        <a:solidFill>
                          <a:srgbClr val="000000"/>
                        </a:solidFill>
                        <a:effectLst/>
                        <a:latin typeface="Calibri" panose="020F0502020204030204" pitchFamily="34" charset="0"/>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extLst>
                  <a:ext uri="{0D108BD9-81ED-4DB2-BD59-A6C34878D82A}">
                    <a16:rowId xmlns:a16="http://schemas.microsoft.com/office/drawing/2014/main" val="53591564"/>
                  </a:ext>
                </a:extLst>
              </a:tr>
              <a:tr h="179312">
                <a:tc vMerge="1">
                  <a:txBody>
                    <a:bodyPr/>
                    <a:lstStyle/>
                    <a:p>
                      <a:pPr algn="l" fontAlgn="b"/>
                      <a:endParaRPr lang="en-GB" sz="1000" b="0" i="0" u="none" strike="noStrike" dirty="0">
                        <a:solidFill>
                          <a:srgbClr val="000000"/>
                        </a:solidFill>
                        <a:effectLst/>
                        <a:latin typeface="+mn-lt"/>
                      </a:endParaRPr>
                    </a:p>
                  </a:txBody>
                  <a:tcPr marL="6146" marR="6146" marT="6146" marB="0" anchor="b">
                    <a:solidFill>
                      <a:schemeClr val="bg1"/>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dirty="0">
                          <a:ln>
                            <a:noFill/>
                          </a:ln>
                          <a:effectLst/>
                        </a:rPr>
                        <a:t>English abstracts</a:t>
                      </a:r>
                      <a:endParaRPr lang="en-GB"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dirty="0">
                          <a:ln>
                            <a:noFill/>
                          </a:ln>
                          <a:effectLst/>
                        </a:rPr>
                        <a:t> </a:t>
                      </a:r>
                      <a:r>
                        <a:rPr lang="en-GB" sz="1300" dirty="0">
                          <a:ln>
                            <a:noFill/>
                          </a:ln>
                        </a:rPr>
                        <a:t>✔</a:t>
                      </a:r>
                      <a:endParaRPr lang="en-GB" sz="1300" b="0" i="0" u="none" strike="noStrike" dirty="0">
                        <a:ln>
                          <a:noFill/>
                        </a:ln>
                        <a:solidFill>
                          <a:srgbClr val="000000"/>
                        </a:solidFill>
                        <a:effectLst/>
                        <a:latin typeface="Calibri" panose="020F0502020204030204" pitchFamily="34" charset="0"/>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extLst>
                  <a:ext uri="{0D108BD9-81ED-4DB2-BD59-A6C34878D82A}">
                    <a16:rowId xmlns:a16="http://schemas.microsoft.com/office/drawing/2014/main" val="1304814245"/>
                  </a:ext>
                </a:extLst>
              </a:tr>
              <a:tr h="179312">
                <a:tc vMerge="1">
                  <a:txBody>
                    <a:bodyPr/>
                    <a:lstStyle/>
                    <a:p>
                      <a:pPr algn="l" fontAlgn="b"/>
                      <a:endParaRPr lang="en-GB" sz="1000" b="0" i="0" u="none" strike="noStrike" dirty="0">
                        <a:solidFill>
                          <a:srgbClr val="000000"/>
                        </a:solidFill>
                        <a:effectLst/>
                        <a:latin typeface="+mn-lt"/>
                      </a:endParaRPr>
                    </a:p>
                  </a:txBody>
                  <a:tcPr marL="6146" marR="6146" marT="6146" marB="0" anchor="b">
                    <a:solidFill>
                      <a:schemeClr val="bg1"/>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a:ln>
                            <a:noFill/>
                          </a:ln>
                          <a:effectLst/>
                        </a:rPr>
                        <a:t>Public publishing ethics statement</a:t>
                      </a:r>
                      <a:endParaRPr lang="en-GB" sz="1300" b="0" i="0" u="none" strike="noStrike">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dirty="0">
                          <a:ln>
                            <a:noFill/>
                          </a:ln>
                          <a:effectLst/>
                        </a:rPr>
                        <a:t> </a:t>
                      </a:r>
                      <a:r>
                        <a:rPr lang="en-GB" sz="1300" dirty="0">
                          <a:ln>
                            <a:noFill/>
                          </a:ln>
                        </a:rPr>
                        <a:t>✔</a:t>
                      </a:r>
                      <a:endParaRPr lang="en-GB" sz="1300" b="0" i="0" u="none" strike="noStrike" dirty="0">
                        <a:ln>
                          <a:noFill/>
                        </a:ln>
                        <a:solidFill>
                          <a:srgbClr val="000000"/>
                        </a:solidFill>
                        <a:effectLst/>
                        <a:latin typeface="Calibri" panose="020F0502020204030204" pitchFamily="34" charset="0"/>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extLst>
                  <a:ext uri="{0D108BD9-81ED-4DB2-BD59-A6C34878D82A}">
                    <a16:rowId xmlns:a16="http://schemas.microsoft.com/office/drawing/2014/main" val="2177741112"/>
                  </a:ext>
                </a:extLst>
              </a:tr>
              <a:tr h="179312">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dirty="0">
                          <a:ln>
                            <a:noFill/>
                          </a:ln>
                          <a:effectLst/>
                        </a:rPr>
                        <a:t> Advanced Criteria</a:t>
                      </a:r>
                      <a:endParaRPr lang="en-GB" sz="1300" b="1"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endParaRPr lang="en-GB"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endParaRPr lang="en-GB" sz="1300" b="0" i="0" u="none" strike="noStrike" dirty="0">
                        <a:ln>
                          <a:noFill/>
                        </a:ln>
                        <a:solidFill>
                          <a:srgbClr val="000000"/>
                        </a:solidFill>
                        <a:effectLst/>
                        <a:latin typeface="Calibri" panose="020F0502020204030204" pitchFamily="34" charset="0"/>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extLst>
                  <a:ext uri="{0D108BD9-81ED-4DB2-BD59-A6C34878D82A}">
                    <a16:rowId xmlns:a16="http://schemas.microsoft.com/office/drawing/2014/main" val="861099430"/>
                  </a:ext>
                </a:extLst>
              </a:tr>
              <a:tr h="179312">
                <a:tc rowSpan="4">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ctr"/>
                      <a:r>
                        <a:rPr lang="en-GB" sz="1300" u="none" strike="noStrike" dirty="0">
                          <a:ln>
                            <a:noFill/>
                          </a:ln>
                          <a:effectLst/>
                        </a:rPr>
                        <a:t> Journal Policy</a:t>
                      </a:r>
                      <a:endParaRPr lang="en-GB"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ctr"/>
                      <a:r>
                        <a:rPr lang="en-GB" sz="1300" u="none" strike="noStrike" dirty="0">
                          <a:ln>
                            <a:noFill/>
                          </a:ln>
                          <a:effectLst/>
                        </a:rPr>
                        <a:t>Convincing editorial policy</a:t>
                      </a:r>
                      <a:endParaRPr lang="en-GB"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dirty="0">
                          <a:ln>
                            <a:noFill/>
                          </a:ln>
                          <a:effectLst/>
                        </a:rPr>
                        <a:t> </a:t>
                      </a:r>
                      <a:endParaRPr lang="en-GB" sz="1300" b="0" i="0" u="none" strike="noStrike" dirty="0">
                        <a:ln>
                          <a:noFill/>
                        </a:ln>
                        <a:solidFill>
                          <a:srgbClr val="000000"/>
                        </a:solidFill>
                        <a:effectLst/>
                        <a:latin typeface="Calibri" panose="020F0502020204030204" pitchFamily="34" charset="0"/>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extLst>
                  <a:ext uri="{0D108BD9-81ED-4DB2-BD59-A6C34878D82A}">
                    <a16:rowId xmlns:a16="http://schemas.microsoft.com/office/drawing/2014/main" val="1003425154"/>
                  </a:ext>
                </a:extLst>
              </a:tr>
              <a:tr h="179312">
                <a:tc vMerge="1">
                  <a:txBody>
                    <a:bodyPr/>
                    <a:lstStyle/>
                    <a:p>
                      <a:endParaRPr lang="en-GB"/>
                    </a:p>
                  </a:txBody>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ctr"/>
                      <a:r>
                        <a:rPr lang="en-GB" sz="1300" u="none" strike="noStrike" dirty="0">
                          <a:ln>
                            <a:noFill/>
                          </a:ln>
                          <a:effectLst/>
                        </a:rPr>
                        <a:t>Type of peer review</a:t>
                      </a:r>
                      <a:endParaRPr lang="en-GB"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dirty="0">
                          <a:ln>
                            <a:noFill/>
                          </a:ln>
                          <a:effectLst/>
                        </a:rPr>
                        <a:t> </a:t>
                      </a:r>
                      <a:r>
                        <a:rPr lang="en-GB" sz="1300" dirty="0">
                          <a:ln>
                            <a:noFill/>
                          </a:ln>
                        </a:rPr>
                        <a:t>✔</a:t>
                      </a:r>
                      <a:endParaRPr lang="en-GB" sz="1300" b="0" i="0" u="none" strike="noStrike" dirty="0">
                        <a:ln>
                          <a:noFill/>
                        </a:ln>
                        <a:solidFill>
                          <a:srgbClr val="000000"/>
                        </a:solidFill>
                        <a:effectLst/>
                        <a:latin typeface="Calibri" panose="020F0502020204030204" pitchFamily="34" charset="0"/>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extLst>
                  <a:ext uri="{0D108BD9-81ED-4DB2-BD59-A6C34878D82A}">
                    <a16:rowId xmlns:a16="http://schemas.microsoft.com/office/drawing/2014/main" val="2037645847"/>
                  </a:ext>
                </a:extLst>
              </a:tr>
              <a:tr h="190238">
                <a:tc vMerge="1">
                  <a:txBody>
                    <a:bodyPr/>
                    <a:lstStyle/>
                    <a:p>
                      <a:endParaRPr lang="en-GB"/>
                    </a:p>
                  </a:txBody>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ctr"/>
                      <a:r>
                        <a:rPr lang="en-US" sz="1300" u="none" strike="noStrike" dirty="0">
                          <a:ln>
                            <a:noFill/>
                          </a:ln>
                          <a:effectLst/>
                        </a:rPr>
                        <a:t>Diversity in geographical distribution of editors</a:t>
                      </a:r>
                      <a:endParaRPr lang="en-US"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dirty="0">
                          <a:ln>
                            <a:noFill/>
                          </a:ln>
                          <a:effectLst/>
                        </a:rPr>
                        <a:t> </a:t>
                      </a:r>
                      <a:endParaRPr lang="en-GB" sz="1300" b="0" i="0" u="none" strike="noStrike" dirty="0">
                        <a:ln>
                          <a:noFill/>
                        </a:ln>
                        <a:solidFill>
                          <a:srgbClr val="000000"/>
                        </a:solidFill>
                        <a:effectLst/>
                        <a:latin typeface="Calibri" panose="020F0502020204030204" pitchFamily="34" charset="0"/>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extLst>
                  <a:ext uri="{0D108BD9-81ED-4DB2-BD59-A6C34878D82A}">
                    <a16:rowId xmlns:a16="http://schemas.microsoft.com/office/drawing/2014/main" val="25610644"/>
                  </a:ext>
                </a:extLst>
              </a:tr>
              <a:tr h="190238">
                <a:tc vMerge="1">
                  <a:txBody>
                    <a:bodyPr/>
                    <a:lstStyle/>
                    <a:p>
                      <a:endParaRPr lang="en-GB"/>
                    </a:p>
                  </a:txBody>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ctr"/>
                      <a:r>
                        <a:rPr lang="en-US" sz="1300" u="none" strike="noStrike" dirty="0">
                          <a:ln>
                            <a:noFill/>
                          </a:ln>
                          <a:effectLst/>
                        </a:rPr>
                        <a:t>Diversity in geographical distribution of authors</a:t>
                      </a:r>
                      <a:endParaRPr lang="en-US"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dirty="0">
                          <a:ln>
                            <a:noFill/>
                          </a:ln>
                          <a:effectLst/>
                        </a:rPr>
                        <a:t> </a:t>
                      </a:r>
                      <a:endParaRPr lang="en-GB" sz="1300" b="0" i="0" u="none" strike="noStrike" dirty="0">
                        <a:ln>
                          <a:noFill/>
                        </a:ln>
                        <a:solidFill>
                          <a:srgbClr val="000000"/>
                        </a:solidFill>
                        <a:effectLst/>
                        <a:latin typeface="Calibri" panose="020F0502020204030204" pitchFamily="34" charset="0"/>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extLst>
                  <a:ext uri="{0D108BD9-81ED-4DB2-BD59-A6C34878D82A}">
                    <a16:rowId xmlns:a16="http://schemas.microsoft.com/office/drawing/2014/main" val="1264977813"/>
                  </a:ext>
                </a:extLst>
              </a:tr>
              <a:tr h="179312">
                <a:tc rowSpan="4">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ctr"/>
                      <a:r>
                        <a:rPr lang="en-GB" sz="1300" u="none" strike="noStrike" dirty="0">
                          <a:ln>
                            <a:noFill/>
                          </a:ln>
                          <a:effectLst/>
                        </a:rPr>
                        <a:t> Content</a:t>
                      </a:r>
                      <a:endParaRPr lang="en-GB"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ctr"/>
                      <a:r>
                        <a:rPr lang="en-US" sz="1300" u="none" strike="noStrike" dirty="0">
                          <a:ln>
                            <a:noFill/>
                          </a:ln>
                          <a:effectLst/>
                        </a:rPr>
                        <a:t>Academic contribution to the field</a:t>
                      </a:r>
                      <a:endParaRPr lang="en-US"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dirty="0">
                          <a:ln>
                            <a:noFill/>
                          </a:ln>
                          <a:effectLst/>
                        </a:rPr>
                        <a:t> </a:t>
                      </a:r>
                      <a:endParaRPr lang="en-GB" sz="1300" b="0" i="0" u="none" strike="noStrike" dirty="0">
                        <a:ln>
                          <a:noFill/>
                        </a:ln>
                        <a:solidFill>
                          <a:srgbClr val="000000"/>
                        </a:solidFill>
                        <a:effectLst/>
                        <a:latin typeface="Calibri" panose="020F0502020204030204" pitchFamily="34" charset="0"/>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extLst>
                  <a:ext uri="{0D108BD9-81ED-4DB2-BD59-A6C34878D82A}">
                    <a16:rowId xmlns:a16="http://schemas.microsoft.com/office/drawing/2014/main" val="2818064953"/>
                  </a:ext>
                </a:extLst>
              </a:tr>
              <a:tr h="179312">
                <a:tc vMerge="1">
                  <a:txBody>
                    <a:bodyPr/>
                    <a:lstStyle/>
                    <a:p>
                      <a:endParaRPr lang="en-GB"/>
                    </a:p>
                  </a:txBody>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ctr"/>
                      <a:r>
                        <a:rPr lang="en-GB" sz="1300" u="none" strike="noStrike" dirty="0">
                          <a:ln>
                            <a:noFill/>
                          </a:ln>
                          <a:effectLst/>
                        </a:rPr>
                        <a:t>Clarity of abstracts</a:t>
                      </a:r>
                      <a:endParaRPr lang="en-GB"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dirty="0">
                          <a:ln>
                            <a:noFill/>
                          </a:ln>
                          <a:effectLst/>
                        </a:rPr>
                        <a:t> </a:t>
                      </a:r>
                      <a:endParaRPr lang="en-GB" sz="1300" b="0" i="0" u="none" strike="noStrike" dirty="0">
                        <a:ln>
                          <a:noFill/>
                        </a:ln>
                        <a:solidFill>
                          <a:srgbClr val="000000"/>
                        </a:solidFill>
                        <a:effectLst/>
                        <a:latin typeface="Calibri" panose="020F0502020204030204" pitchFamily="34" charset="0"/>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extLst>
                  <a:ext uri="{0D108BD9-81ED-4DB2-BD59-A6C34878D82A}">
                    <a16:rowId xmlns:a16="http://schemas.microsoft.com/office/drawing/2014/main" val="3615219963"/>
                  </a:ext>
                </a:extLst>
              </a:tr>
              <a:tr h="311988">
                <a:tc vMerge="1">
                  <a:txBody>
                    <a:bodyPr/>
                    <a:lstStyle/>
                    <a:p>
                      <a:endParaRPr lang="en-GB"/>
                    </a:p>
                  </a:txBody>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ctr"/>
                      <a:r>
                        <a:rPr lang="en-US" sz="1300" u="none" strike="noStrike" dirty="0">
                          <a:ln>
                            <a:noFill/>
                          </a:ln>
                          <a:effectLst/>
                        </a:rPr>
                        <a:t>Quality of and conformity to the stated aims and scope of the journal</a:t>
                      </a:r>
                      <a:endParaRPr lang="en-US"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dirty="0">
                          <a:ln>
                            <a:noFill/>
                          </a:ln>
                          <a:effectLst/>
                        </a:rPr>
                        <a:t> </a:t>
                      </a:r>
                      <a:endParaRPr lang="en-GB" sz="1300" b="0" i="0" u="none" strike="noStrike" dirty="0">
                        <a:ln>
                          <a:noFill/>
                        </a:ln>
                        <a:solidFill>
                          <a:srgbClr val="000000"/>
                        </a:solidFill>
                        <a:effectLst/>
                        <a:latin typeface="Calibri" panose="020F0502020204030204" pitchFamily="34" charset="0"/>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extLst>
                  <a:ext uri="{0D108BD9-81ED-4DB2-BD59-A6C34878D82A}">
                    <a16:rowId xmlns:a16="http://schemas.microsoft.com/office/drawing/2014/main" val="517713882"/>
                  </a:ext>
                </a:extLst>
              </a:tr>
              <a:tr h="179312">
                <a:tc vMerge="1">
                  <a:txBody>
                    <a:bodyPr/>
                    <a:lstStyle/>
                    <a:p>
                      <a:endParaRPr lang="en-GB"/>
                    </a:p>
                  </a:txBody>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ctr"/>
                      <a:r>
                        <a:rPr lang="en-GB" sz="1300" u="none" strike="noStrike" dirty="0">
                          <a:ln>
                            <a:noFill/>
                          </a:ln>
                          <a:effectLst/>
                        </a:rPr>
                        <a:t>Readability of articles</a:t>
                      </a:r>
                      <a:endParaRPr lang="en-GB"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dirty="0">
                          <a:ln>
                            <a:noFill/>
                          </a:ln>
                          <a:effectLst/>
                        </a:rPr>
                        <a:t> </a:t>
                      </a:r>
                      <a:r>
                        <a:rPr lang="en-GB" sz="1300" dirty="0">
                          <a:ln>
                            <a:noFill/>
                          </a:ln>
                        </a:rPr>
                        <a:t>✔</a:t>
                      </a:r>
                      <a:endParaRPr lang="en-GB" sz="1300" b="0" i="0" u="none" strike="noStrike" dirty="0">
                        <a:ln>
                          <a:noFill/>
                        </a:ln>
                        <a:solidFill>
                          <a:srgbClr val="000000"/>
                        </a:solidFill>
                        <a:effectLst/>
                        <a:latin typeface="Calibri" panose="020F0502020204030204" pitchFamily="34" charset="0"/>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extLst>
                  <a:ext uri="{0D108BD9-81ED-4DB2-BD59-A6C34878D82A}">
                    <a16:rowId xmlns:a16="http://schemas.microsoft.com/office/drawing/2014/main" val="3534926137"/>
                  </a:ext>
                </a:extLst>
              </a:tr>
              <a:tr h="179312">
                <a:tc rowSpan="2">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ctr"/>
                      <a:r>
                        <a:rPr lang="en-GB" sz="1300" u="none" strike="noStrike" dirty="0">
                          <a:ln>
                            <a:noFill/>
                          </a:ln>
                          <a:effectLst/>
                        </a:rPr>
                        <a:t> Journal Standing</a:t>
                      </a:r>
                      <a:endParaRPr lang="en-GB"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ctr"/>
                      <a:r>
                        <a:rPr lang="en-US" sz="1300" u="none" strike="noStrike" dirty="0" err="1">
                          <a:ln>
                            <a:noFill/>
                          </a:ln>
                          <a:effectLst/>
                        </a:rPr>
                        <a:t>Citedness</a:t>
                      </a:r>
                      <a:r>
                        <a:rPr lang="en-US" sz="1300" u="none" strike="noStrike" dirty="0">
                          <a:ln>
                            <a:noFill/>
                          </a:ln>
                          <a:effectLst/>
                        </a:rPr>
                        <a:t> of journal articles in Scopus/</a:t>
                      </a:r>
                      <a:r>
                        <a:rPr lang="en-US" sz="1300" u="none" strike="noStrike" dirty="0" err="1">
                          <a:ln>
                            <a:noFill/>
                          </a:ln>
                          <a:effectLst/>
                        </a:rPr>
                        <a:t>WoS</a:t>
                      </a:r>
                      <a:endParaRPr lang="en-US"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dirty="0">
                          <a:ln>
                            <a:noFill/>
                          </a:ln>
                          <a:effectLst/>
                        </a:rPr>
                        <a:t> </a:t>
                      </a:r>
                      <a:endParaRPr lang="en-GB" sz="1300" b="0" i="0" u="none" strike="noStrike" dirty="0">
                        <a:ln>
                          <a:noFill/>
                        </a:ln>
                        <a:solidFill>
                          <a:srgbClr val="000000"/>
                        </a:solidFill>
                        <a:effectLst/>
                        <a:latin typeface="Calibri" panose="020F0502020204030204" pitchFamily="34" charset="0"/>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extLst>
                  <a:ext uri="{0D108BD9-81ED-4DB2-BD59-A6C34878D82A}">
                    <a16:rowId xmlns:a16="http://schemas.microsoft.com/office/drawing/2014/main" val="3855469930"/>
                  </a:ext>
                </a:extLst>
              </a:tr>
              <a:tr h="179312">
                <a:tc vMerge="1">
                  <a:txBody>
                    <a:bodyPr/>
                    <a:lstStyle/>
                    <a:p>
                      <a:endParaRPr lang="en-GB"/>
                    </a:p>
                  </a:txBody>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ctr"/>
                      <a:r>
                        <a:rPr lang="en-GB" sz="1300" u="none" strike="noStrike" dirty="0">
                          <a:ln>
                            <a:noFill/>
                          </a:ln>
                          <a:effectLst/>
                        </a:rPr>
                        <a:t>Editor standing</a:t>
                      </a:r>
                      <a:endParaRPr lang="en-GB"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dirty="0">
                          <a:ln>
                            <a:noFill/>
                          </a:ln>
                          <a:effectLst/>
                        </a:rPr>
                        <a:t> </a:t>
                      </a:r>
                      <a:endParaRPr lang="en-GB" sz="1300" b="0" i="0" u="none" strike="noStrike" dirty="0">
                        <a:ln>
                          <a:noFill/>
                        </a:ln>
                        <a:solidFill>
                          <a:srgbClr val="000000"/>
                        </a:solidFill>
                        <a:effectLst/>
                        <a:latin typeface="Calibri" panose="020F0502020204030204" pitchFamily="34" charset="0"/>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extLst>
                  <a:ext uri="{0D108BD9-81ED-4DB2-BD59-A6C34878D82A}">
                    <a16:rowId xmlns:a16="http://schemas.microsoft.com/office/drawing/2014/main" val="3844861782"/>
                  </a:ext>
                </a:extLst>
              </a:tr>
              <a:tr h="190238">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ctr"/>
                      <a:r>
                        <a:rPr lang="en-GB" sz="1300" u="none" strike="noStrike" dirty="0">
                          <a:ln>
                            <a:noFill/>
                          </a:ln>
                          <a:effectLst/>
                        </a:rPr>
                        <a:t> Publishing Regularity</a:t>
                      </a:r>
                      <a:endParaRPr lang="en-GB"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ctr"/>
                      <a:r>
                        <a:rPr lang="en-US" sz="1300" u="none" strike="noStrike" dirty="0">
                          <a:ln>
                            <a:noFill/>
                          </a:ln>
                          <a:effectLst/>
                        </a:rPr>
                        <a:t>No delays or interruptions in the publication schedule</a:t>
                      </a:r>
                      <a:endParaRPr lang="en-US"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dirty="0">
                          <a:ln>
                            <a:noFill/>
                          </a:ln>
                          <a:effectLst/>
                        </a:rPr>
                        <a:t> </a:t>
                      </a:r>
                      <a:r>
                        <a:rPr lang="en-GB" sz="1300" dirty="0">
                          <a:ln>
                            <a:noFill/>
                          </a:ln>
                        </a:rPr>
                        <a:t>✔</a:t>
                      </a:r>
                      <a:endParaRPr lang="en-GB" sz="1300" b="0" i="0" u="none" strike="noStrike" dirty="0">
                        <a:ln>
                          <a:noFill/>
                        </a:ln>
                        <a:solidFill>
                          <a:srgbClr val="000000"/>
                        </a:solidFill>
                        <a:effectLst/>
                        <a:latin typeface="Calibri" panose="020F0502020204030204" pitchFamily="34" charset="0"/>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extLst>
                  <a:ext uri="{0D108BD9-81ED-4DB2-BD59-A6C34878D82A}">
                    <a16:rowId xmlns:a16="http://schemas.microsoft.com/office/drawing/2014/main" val="85334386"/>
                  </a:ext>
                </a:extLst>
              </a:tr>
              <a:tr h="179312">
                <a:tc rowSpan="3">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ctr"/>
                      <a:r>
                        <a:rPr lang="en-GB" sz="1300" u="none" strike="noStrike" dirty="0">
                          <a:ln>
                            <a:noFill/>
                          </a:ln>
                          <a:effectLst/>
                        </a:rPr>
                        <a:t> Online Availability</a:t>
                      </a:r>
                      <a:endParaRPr lang="en-GB"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ctr"/>
                      <a:r>
                        <a:rPr lang="en-GB" sz="1300" u="none" strike="noStrike" dirty="0">
                          <a:ln>
                            <a:noFill/>
                          </a:ln>
                          <a:effectLst/>
                        </a:rPr>
                        <a:t>Full journal content available online</a:t>
                      </a:r>
                      <a:endParaRPr lang="en-GB"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dirty="0">
                          <a:ln>
                            <a:noFill/>
                          </a:ln>
                          <a:effectLst/>
                        </a:rPr>
                        <a:t> </a:t>
                      </a:r>
                      <a:r>
                        <a:rPr lang="en-GB" sz="1300" dirty="0">
                          <a:ln>
                            <a:noFill/>
                          </a:ln>
                        </a:rPr>
                        <a:t>✔</a:t>
                      </a:r>
                      <a:endParaRPr lang="en-GB" sz="1300" b="0" i="0" u="none" strike="noStrike" dirty="0">
                        <a:ln>
                          <a:noFill/>
                        </a:ln>
                        <a:solidFill>
                          <a:srgbClr val="000000"/>
                        </a:solidFill>
                        <a:effectLst/>
                        <a:latin typeface="Calibri" panose="020F0502020204030204" pitchFamily="34" charset="0"/>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extLst>
                  <a:ext uri="{0D108BD9-81ED-4DB2-BD59-A6C34878D82A}">
                    <a16:rowId xmlns:a16="http://schemas.microsoft.com/office/drawing/2014/main" val="3743461346"/>
                  </a:ext>
                </a:extLst>
              </a:tr>
              <a:tr h="190238">
                <a:tc vMerge="1">
                  <a:txBody>
                    <a:bodyPr/>
                    <a:lstStyle/>
                    <a:p>
                      <a:endParaRPr lang="en-GB"/>
                    </a:p>
                  </a:txBody>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ctr"/>
                      <a:r>
                        <a:rPr lang="en-US" sz="1300" u="none" strike="noStrike" dirty="0">
                          <a:ln>
                            <a:noFill/>
                          </a:ln>
                          <a:effectLst/>
                        </a:rPr>
                        <a:t>English language journal home page available</a:t>
                      </a:r>
                      <a:endParaRPr lang="en-US"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dirty="0">
                          <a:ln>
                            <a:noFill/>
                          </a:ln>
                          <a:effectLst/>
                        </a:rPr>
                        <a:t> </a:t>
                      </a:r>
                      <a:r>
                        <a:rPr lang="en-GB" sz="1300" dirty="0">
                          <a:ln>
                            <a:noFill/>
                          </a:ln>
                        </a:rPr>
                        <a:t>✔</a:t>
                      </a:r>
                      <a:endParaRPr lang="en-GB" sz="1300" b="0" i="0" u="none" strike="noStrike" dirty="0">
                        <a:ln>
                          <a:noFill/>
                        </a:ln>
                        <a:solidFill>
                          <a:srgbClr val="000000"/>
                        </a:solidFill>
                        <a:effectLst/>
                        <a:latin typeface="Calibri" panose="020F0502020204030204" pitchFamily="34" charset="0"/>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extLst>
                  <a:ext uri="{0D108BD9-81ED-4DB2-BD59-A6C34878D82A}">
                    <a16:rowId xmlns:a16="http://schemas.microsoft.com/office/drawing/2014/main" val="396613117"/>
                  </a:ext>
                </a:extLst>
              </a:tr>
              <a:tr h="179312">
                <a:tc vMerge="1">
                  <a:txBody>
                    <a:bodyPr/>
                    <a:lstStyle/>
                    <a:p>
                      <a:endParaRPr lang="en-GB"/>
                    </a:p>
                  </a:txBody>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ctr"/>
                      <a:r>
                        <a:rPr lang="en-US" sz="1300" u="none" strike="noStrike" dirty="0">
                          <a:ln>
                            <a:noFill/>
                          </a:ln>
                          <a:effectLst/>
                        </a:rPr>
                        <a:t>Quality of journal home page</a:t>
                      </a:r>
                      <a:endParaRPr lang="en-US" sz="1300" b="0" i="0" u="none" strike="noStrike" dirty="0">
                        <a:ln>
                          <a:noFill/>
                        </a:ln>
                        <a:solidFill>
                          <a:srgbClr val="000000"/>
                        </a:solidFill>
                        <a:effectLst/>
                        <a:latin typeface="+mn-lt"/>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l" fontAlgn="b"/>
                      <a:r>
                        <a:rPr lang="en-GB" sz="1300" u="none" strike="noStrike" dirty="0">
                          <a:ln>
                            <a:noFill/>
                          </a:ln>
                          <a:effectLst/>
                        </a:rPr>
                        <a:t> </a:t>
                      </a:r>
                      <a:r>
                        <a:rPr lang="en-GB" sz="1300" dirty="0">
                          <a:ln>
                            <a:noFill/>
                          </a:ln>
                        </a:rPr>
                        <a:t>✔</a:t>
                      </a:r>
                      <a:endParaRPr lang="en-GB" sz="1300" b="0" i="0" u="none" strike="noStrike" dirty="0">
                        <a:ln>
                          <a:noFill/>
                        </a:ln>
                        <a:solidFill>
                          <a:srgbClr val="000000"/>
                        </a:solidFill>
                        <a:effectLst/>
                        <a:latin typeface="Calibri" panose="020F0502020204030204" pitchFamily="34" charset="0"/>
                      </a:endParaRPr>
                    </a:p>
                  </a:txBody>
                  <a:tcPr marL="8195" marR="8195" marT="81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398"/>
                    </a:solidFill>
                  </a:tcPr>
                </a:tc>
                <a:extLst>
                  <a:ext uri="{0D108BD9-81ED-4DB2-BD59-A6C34878D82A}">
                    <a16:rowId xmlns:a16="http://schemas.microsoft.com/office/drawing/2014/main" val="2926584116"/>
                  </a:ext>
                </a:extLst>
              </a:tr>
            </a:tbl>
          </a:graphicData>
        </a:graphic>
      </p:graphicFrame>
      <p:sp>
        <p:nvSpPr>
          <p:cNvPr id="6" name="Title 5">
            <a:extLst>
              <a:ext uri="{FF2B5EF4-FFF2-40B4-BE49-F238E27FC236}">
                <a16:creationId xmlns:a16="http://schemas.microsoft.com/office/drawing/2014/main" id="{7718DE89-A63D-0948-A2F0-B1112D402521}"/>
              </a:ext>
            </a:extLst>
          </p:cNvPr>
          <p:cNvSpPr>
            <a:spLocks noGrp="1"/>
          </p:cNvSpPr>
          <p:nvPr>
            <p:ph type="title"/>
          </p:nvPr>
        </p:nvSpPr>
        <p:spPr/>
        <p:txBody>
          <a:bodyPr/>
          <a:lstStyle/>
          <a:p>
            <a:pPr algn="ctr"/>
            <a:r>
              <a:rPr lang="en-US" dirty="0"/>
              <a:t>Facilitating Citation Databases Compliance</a:t>
            </a:r>
          </a:p>
        </p:txBody>
      </p:sp>
    </p:spTree>
    <p:extLst>
      <p:ext uri="{BB962C8B-B14F-4D97-AF65-F5344CB8AC3E}">
        <p14:creationId xmlns:p14="http://schemas.microsoft.com/office/powerpoint/2010/main" val="3154515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1251F4-547C-0844-977D-3A27F6B134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960" y="848458"/>
            <a:ext cx="6911459" cy="3801562"/>
          </a:xfrm>
          <a:prstGeom prst="rect">
            <a:avLst/>
          </a:prstGeom>
          <a:ln>
            <a:solidFill>
              <a:schemeClr val="tx1">
                <a:lumMod val="95000"/>
                <a:lumOff val="5000"/>
              </a:schemeClr>
            </a:solidFill>
          </a:ln>
        </p:spPr>
      </p:pic>
      <p:sp>
        <p:nvSpPr>
          <p:cNvPr id="4" name="Rounded Rectangle 3">
            <a:extLst>
              <a:ext uri="{FF2B5EF4-FFF2-40B4-BE49-F238E27FC236}">
                <a16:creationId xmlns:a16="http://schemas.microsoft.com/office/drawing/2014/main" id="{81C980F4-8A83-7347-9759-454B2CB754A9}"/>
              </a:ext>
            </a:extLst>
          </p:cNvPr>
          <p:cNvSpPr/>
          <p:nvPr/>
        </p:nvSpPr>
        <p:spPr>
          <a:xfrm>
            <a:off x="985837" y="2479804"/>
            <a:ext cx="1014413" cy="16859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6A0D44C-B32F-A74C-8111-8FCD398D9DF9}"/>
              </a:ext>
            </a:extLst>
          </p:cNvPr>
          <p:cNvSpPr/>
          <p:nvPr/>
        </p:nvSpPr>
        <p:spPr>
          <a:xfrm>
            <a:off x="450990" y="4855229"/>
            <a:ext cx="2223465" cy="142613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All steps in publication process organized in editor toolbar </a:t>
            </a:r>
          </a:p>
        </p:txBody>
      </p:sp>
      <p:pic>
        <p:nvPicPr>
          <p:cNvPr id="2" name="Picture 1">
            <a:extLst>
              <a:ext uri="{FF2B5EF4-FFF2-40B4-BE49-F238E27FC236}">
                <a16:creationId xmlns:a16="http://schemas.microsoft.com/office/drawing/2014/main" id="{A27F2F98-18DA-8746-A715-04827CCD85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29274" y="3429360"/>
            <a:ext cx="5661952" cy="2942865"/>
          </a:xfrm>
          <a:prstGeom prst="rect">
            <a:avLst/>
          </a:prstGeom>
          <a:ln>
            <a:solidFill>
              <a:schemeClr val="tx1">
                <a:lumMod val="95000"/>
                <a:lumOff val="5000"/>
              </a:schemeClr>
            </a:solidFill>
          </a:ln>
        </p:spPr>
      </p:pic>
      <p:sp>
        <p:nvSpPr>
          <p:cNvPr id="7" name="Rectangle 6">
            <a:extLst>
              <a:ext uri="{FF2B5EF4-FFF2-40B4-BE49-F238E27FC236}">
                <a16:creationId xmlns:a16="http://schemas.microsoft.com/office/drawing/2014/main" id="{F21A2F98-370A-F046-925E-45CD1C0BB2A0}"/>
              </a:ext>
            </a:extLst>
          </p:cNvPr>
          <p:cNvSpPr/>
          <p:nvPr/>
        </p:nvSpPr>
        <p:spPr>
          <a:xfrm>
            <a:off x="9562902" y="2066849"/>
            <a:ext cx="2142503" cy="1134513"/>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latin typeface="+mj-lt"/>
              </a:rPr>
              <a:t>Easily track and manage reviews</a:t>
            </a:r>
          </a:p>
        </p:txBody>
      </p:sp>
    </p:spTree>
    <p:extLst>
      <p:ext uri="{BB962C8B-B14F-4D97-AF65-F5344CB8AC3E}">
        <p14:creationId xmlns:p14="http://schemas.microsoft.com/office/powerpoint/2010/main" val="654198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DE3FBA-5AEE-46A5-9DDC-6EE5E92C2AAE}"/>
              </a:ext>
            </a:extLst>
          </p:cNvPr>
          <p:cNvSpPr>
            <a:spLocks noGrp="1"/>
          </p:cNvSpPr>
          <p:nvPr>
            <p:ph type="title"/>
          </p:nvPr>
        </p:nvSpPr>
        <p:spPr>
          <a:xfrm>
            <a:off x="568960" y="274321"/>
            <a:ext cx="9920620" cy="849530"/>
          </a:xfrm>
        </p:spPr>
        <p:txBody>
          <a:bodyPr>
            <a:normAutofit fontScale="90000"/>
          </a:bodyPr>
          <a:lstStyle/>
          <a:p>
            <a:r>
              <a:rPr lang="en-US" dirty="0"/>
              <a:t>More impact? Where is your research data?</a:t>
            </a:r>
            <a:endParaRPr lang="it-IT" dirty="0"/>
          </a:p>
        </p:txBody>
      </p:sp>
      <p:sp>
        <p:nvSpPr>
          <p:cNvPr id="2" name="Content Placeholder 1">
            <a:extLst>
              <a:ext uri="{FF2B5EF4-FFF2-40B4-BE49-F238E27FC236}">
                <a16:creationId xmlns:a16="http://schemas.microsoft.com/office/drawing/2014/main" id="{AE9E010E-2E89-404E-BB91-8879AF38577A}"/>
              </a:ext>
            </a:extLst>
          </p:cNvPr>
          <p:cNvSpPr>
            <a:spLocks noGrp="1"/>
          </p:cNvSpPr>
          <p:nvPr>
            <p:ph sz="half" idx="4294967295"/>
          </p:nvPr>
        </p:nvSpPr>
        <p:spPr>
          <a:xfrm>
            <a:off x="1981984" y="1223820"/>
            <a:ext cx="8507596" cy="4897437"/>
          </a:xfrm>
        </p:spPr>
        <p:txBody>
          <a:bodyPr>
            <a:normAutofit/>
          </a:bodyPr>
          <a:lstStyle/>
          <a:p>
            <a:r>
              <a:rPr lang="en-US" sz="1800" dirty="0"/>
              <a:t>We have checked publications from Slovenia from 2013 to 2018 in SciVal.</a:t>
            </a:r>
          </a:p>
          <a:p>
            <a:r>
              <a:rPr lang="en-US" sz="1800" dirty="0"/>
              <a:t>Out of 33771 publications, 383 (1.1%) are linked to 902 datasets, according to </a:t>
            </a:r>
            <a:r>
              <a:rPr lang="en-US" sz="1800" dirty="0" err="1"/>
              <a:t>Scholix</a:t>
            </a:r>
            <a:r>
              <a:rPr lang="en-US" sz="1800" dirty="0"/>
              <a:t>.</a:t>
            </a:r>
          </a:p>
        </p:txBody>
      </p:sp>
      <p:sp>
        <p:nvSpPr>
          <p:cNvPr id="4" name="Slide Number Placeholder 3">
            <a:extLst>
              <a:ext uri="{FF2B5EF4-FFF2-40B4-BE49-F238E27FC236}">
                <a16:creationId xmlns:a16="http://schemas.microsoft.com/office/drawing/2014/main" id="{2B1CC818-C9D9-4DC2-AAB3-AC0C0230E347}"/>
              </a:ext>
            </a:extLst>
          </p:cNvPr>
          <p:cNvSpPr>
            <a:spLocks noGrp="1"/>
          </p:cNvSpPr>
          <p:nvPr>
            <p:ph type="sldNum" sz="quarter" idx="4294967295"/>
          </p:nvPr>
        </p:nvSpPr>
        <p:spPr>
          <a:xfrm>
            <a:off x="10080626" y="6489701"/>
            <a:ext cx="587375" cy="354013"/>
          </a:xfrm>
        </p:spPr>
        <p:txBody>
          <a:bodyPr/>
          <a:lstStyle/>
          <a:p>
            <a:pPr defTabSz="457200"/>
            <a:r>
              <a:rPr lang="en-US"/>
              <a:t> </a:t>
            </a:r>
            <a:fld id="{DA15E891-66B8-4B28-AB8F-05A4B1DE573C}" type="slidenum">
              <a:rPr lang="en-US" smtClean="0"/>
              <a:pPr defTabSz="457200"/>
              <a:t>16</a:t>
            </a:fld>
            <a:endParaRPr lang="en-US" dirty="0"/>
          </a:p>
        </p:txBody>
      </p:sp>
      <p:sp>
        <p:nvSpPr>
          <p:cNvPr id="7" name="TextBox 6">
            <a:extLst>
              <a:ext uri="{FF2B5EF4-FFF2-40B4-BE49-F238E27FC236}">
                <a16:creationId xmlns:a16="http://schemas.microsoft.com/office/drawing/2014/main" id="{784BEBAA-AC7C-4234-96E5-9C2695C7D4A6}"/>
              </a:ext>
            </a:extLst>
          </p:cNvPr>
          <p:cNvSpPr txBox="1"/>
          <p:nvPr/>
        </p:nvSpPr>
        <p:spPr>
          <a:xfrm>
            <a:off x="1981198" y="6386186"/>
            <a:ext cx="8017140" cy="461665"/>
          </a:xfrm>
          <a:prstGeom prst="rect">
            <a:avLst/>
          </a:prstGeom>
          <a:noFill/>
        </p:spPr>
        <p:txBody>
          <a:bodyPr wrap="square" rtlCol="0">
            <a:spAutoFit/>
          </a:bodyPr>
          <a:lstStyle/>
          <a:p>
            <a:r>
              <a:rPr lang="en-US" sz="1200" dirty="0"/>
              <a:t>Source: SciVal, </a:t>
            </a:r>
            <a:r>
              <a:rPr lang="en-US" sz="1200" dirty="0" err="1"/>
              <a:t>Scholix</a:t>
            </a:r>
            <a:r>
              <a:rPr lang="en-US" sz="1200" dirty="0"/>
              <a:t>, data extracted on Aug 28, 2018;</a:t>
            </a:r>
          </a:p>
          <a:p>
            <a:r>
              <a:rPr lang="en-US" sz="1200" dirty="0" err="1"/>
              <a:t>Figshare</a:t>
            </a:r>
            <a:r>
              <a:rPr lang="en-US" sz="1200" dirty="0"/>
              <a:t> dataset are removed – most of them are in-article data like figures/tables.</a:t>
            </a:r>
            <a:endParaRPr lang="it-IT" sz="1200" dirty="0"/>
          </a:p>
        </p:txBody>
      </p:sp>
      <p:pic>
        <p:nvPicPr>
          <p:cNvPr id="9" name="Picture 8">
            <a:extLst>
              <a:ext uri="{FF2B5EF4-FFF2-40B4-BE49-F238E27FC236}">
                <a16:creationId xmlns:a16="http://schemas.microsoft.com/office/drawing/2014/main" id="{05EE0292-B8BF-0D42-899A-595538AE5B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861" y="2544774"/>
            <a:ext cx="6627733" cy="3676452"/>
          </a:xfrm>
          <a:prstGeom prst="rect">
            <a:avLst/>
          </a:prstGeom>
        </p:spPr>
      </p:pic>
    </p:spTree>
    <p:extLst>
      <p:ext uri="{BB962C8B-B14F-4D97-AF65-F5344CB8AC3E}">
        <p14:creationId xmlns:p14="http://schemas.microsoft.com/office/powerpoint/2010/main" val="110613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F8FF9A-3DC2-4A50-A023-37AB3C8E2E2E}"/>
              </a:ext>
            </a:extLst>
          </p:cNvPr>
          <p:cNvSpPr>
            <a:spLocks noGrp="1"/>
          </p:cNvSpPr>
          <p:nvPr>
            <p:ph type="title"/>
          </p:nvPr>
        </p:nvSpPr>
        <p:spPr/>
        <p:txBody>
          <a:bodyPr>
            <a:normAutofit fontScale="90000"/>
          </a:bodyPr>
          <a:lstStyle/>
          <a:p>
            <a:r>
              <a:rPr lang="en-US" dirty="0"/>
              <a:t>The impact of RDM best practices on publications</a:t>
            </a:r>
            <a:endParaRPr lang="it-IT" dirty="0"/>
          </a:p>
        </p:txBody>
      </p:sp>
      <p:sp>
        <p:nvSpPr>
          <p:cNvPr id="4" name="Slide Number Placeholder 3">
            <a:extLst>
              <a:ext uri="{FF2B5EF4-FFF2-40B4-BE49-F238E27FC236}">
                <a16:creationId xmlns:a16="http://schemas.microsoft.com/office/drawing/2014/main" id="{8D6CD966-5A0C-4E7B-8327-40E7A31E2D78}"/>
              </a:ext>
            </a:extLst>
          </p:cNvPr>
          <p:cNvSpPr>
            <a:spLocks noGrp="1"/>
          </p:cNvSpPr>
          <p:nvPr>
            <p:ph type="sldNum" sz="quarter" idx="4294967295"/>
          </p:nvPr>
        </p:nvSpPr>
        <p:spPr>
          <a:xfrm>
            <a:off x="10080626" y="6489701"/>
            <a:ext cx="587375" cy="354013"/>
          </a:xfrm>
        </p:spPr>
        <p:txBody>
          <a:bodyPr/>
          <a:lstStyle/>
          <a:p>
            <a:pPr defTabSz="457200"/>
            <a:r>
              <a:rPr lang="en-US"/>
              <a:t> </a:t>
            </a:r>
            <a:fld id="{DA15E891-66B8-4B28-AB8F-05A4B1DE573C}" type="slidenum">
              <a:rPr lang="en-US" smtClean="0"/>
              <a:pPr defTabSz="457200"/>
              <a:t>17</a:t>
            </a:fld>
            <a:endParaRPr lang="en-US" dirty="0"/>
          </a:p>
        </p:txBody>
      </p:sp>
      <p:sp>
        <p:nvSpPr>
          <p:cNvPr id="8" name="TextBox 7">
            <a:extLst>
              <a:ext uri="{FF2B5EF4-FFF2-40B4-BE49-F238E27FC236}">
                <a16:creationId xmlns:a16="http://schemas.microsoft.com/office/drawing/2014/main" id="{34CBE15F-1FB1-44CC-B708-5992E3468FDF}"/>
              </a:ext>
            </a:extLst>
          </p:cNvPr>
          <p:cNvSpPr txBox="1"/>
          <p:nvPr/>
        </p:nvSpPr>
        <p:spPr>
          <a:xfrm>
            <a:off x="1981198" y="6386186"/>
            <a:ext cx="8017140" cy="276999"/>
          </a:xfrm>
          <a:prstGeom prst="rect">
            <a:avLst/>
          </a:prstGeom>
          <a:noFill/>
        </p:spPr>
        <p:txBody>
          <a:bodyPr wrap="square" rtlCol="0">
            <a:spAutoFit/>
          </a:bodyPr>
          <a:lstStyle/>
          <a:p>
            <a:r>
              <a:rPr lang="en-US" sz="1200" dirty="0"/>
              <a:t>Source: SciVal, data extracted on Aug 28, 2018</a:t>
            </a:r>
            <a:endParaRPr lang="it-IT" sz="1200" dirty="0"/>
          </a:p>
        </p:txBody>
      </p:sp>
      <p:pic>
        <p:nvPicPr>
          <p:cNvPr id="6" name="Picture 5">
            <a:extLst>
              <a:ext uri="{FF2B5EF4-FFF2-40B4-BE49-F238E27FC236}">
                <a16:creationId xmlns:a16="http://schemas.microsoft.com/office/drawing/2014/main" id="{2C4DC910-0144-354C-845B-98ADA8C27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622888"/>
            <a:ext cx="9144000" cy="4367775"/>
          </a:xfrm>
          <a:prstGeom prst="rect">
            <a:avLst/>
          </a:prstGeom>
        </p:spPr>
      </p:pic>
      <p:pic>
        <p:nvPicPr>
          <p:cNvPr id="10" name="Picture 9">
            <a:extLst>
              <a:ext uri="{FF2B5EF4-FFF2-40B4-BE49-F238E27FC236}">
                <a16:creationId xmlns:a16="http://schemas.microsoft.com/office/drawing/2014/main" id="{A04375BE-430B-144A-BCE7-889B5C2055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9554" y="3454766"/>
            <a:ext cx="2191880" cy="773605"/>
          </a:xfrm>
          <a:prstGeom prst="rect">
            <a:avLst/>
          </a:prstGeom>
        </p:spPr>
      </p:pic>
      <p:pic>
        <p:nvPicPr>
          <p:cNvPr id="13" name="Picture 12">
            <a:extLst>
              <a:ext uri="{FF2B5EF4-FFF2-40B4-BE49-F238E27FC236}">
                <a16:creationId xmlns:a16="http://schemas.microsoft.com/office/drawing/2014/main" id="{C83597BD-C51A-0F48-92A2-BEC7D9FE1A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9547" y="2570873"/>
            <a:ext cx="1949757" cy="686131"/>
          </a:xfrm>
          <a:prstGeom prst="rect">
            <a:avLst/>
          </a:prstGeom>
        </p:spPr>
      </p:pic>
    </p:spTree>
    <p:extLst>
      <p:ext uri="{BB962C8B-B14F-4D97-AF65-F5344CB8AC3E}">
        <p14:creationId xmlns:p14="http://schemas.microsoft.com/office/powerpoint/2010/main" val="375935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a:p>
        </p:txBody>
      </p:sp>
      <p:sp>
        <p:nvSpPr>
          <p:cNvPr id="2" name="TextBox 1"/>
          <p:cNvSpPr txBox="1"/>
          <p:nvPr/>
        </p:nvSpPr>
        <p:spPr>
          <a:xfrm>
            <a:off x="4473934" y="3371354"/>
            <a:ext cx="184731" cy="461665"/>
          </a:xfrm>
          <a:prstGeom prst="rect">
            <a:avLst/>
          </a:prstGeom>
          <a:noFill/>
        </p:spPr>
        <p:txBody>
          <a:bodyPr wrap="none" rtlCol="0">
            <a:spAutoFit/>
          </a:bodyPr>
          <a:lstStyle/>
          <a:p>
            <a:endParaRPr lang="en-US" sz="2400"/>
          </a:p>
        </p:txBody>
      </p:sp>
      <p:sp>
        <p:nvSpPr>
          <p:cNvPr id="3" name="TextBox 2">
            <a:extLst>
              <a:ext uri="{FF2B5EF4-FFF2-40B4-BE49-F238E27FC236}">
                <a16:creationId xmlns:a16="http://schemas.microsoft.com/office/drawing/2014/main" id="{341D98D1-6E9A-44E8-B574-AA4E259723C0}"/>
              </a:ext>
            </a:extLst>
          </p:cNvPr>
          <p:cNvSpPr txBox="1"/>
          <p:nvPr/>
        </p:nvSpPr>
        <p:spPr>
          <a:xfrm>
            <a:off x="690880" y="4460240"/>
            <a:ext cx="4036105" cy="800219"/>
          </a:xfrm>
          <a:prstGeom prst="rect">
            <a:avLst/>
          </a:prstGeom>
          <a:noFill/>
        </p:spPr>
        <p:txBody>
          <a:bodyPr wrap="none" rtlCol="0">
            <a:spAutoFit/>
          </a:bodyPr>
          <a:lstStyle/>
          <a:p>
            <a:r>
              <a:rPr lang="en-GB" dirty="0"/>
              <a:t>For your impact story write to:</a:t>
            </a:r>
          </a:p>
          <a:p>
            <a:r>
              <a:rPr lang="en-GB" sz="2800" dirty="0"/>
              <a:t>k</a:t>
            </a:r>
            <a:r>
              <a:rPr lang="en-US" sz="2800" dirty="0"/>
              <a:t>.szymanski@elsevier.com</a:t>
            </a:r>
            <a:endParaRPr lang="en-GB" sz="2800" dirty="0"/>
          </a:p>
        </p:txBody>
      </p:sp>
    </p:spTree>
    <p:extLst>
      <p:ext uri="{BB962C8B-B14F-4D97-AF65-F5344CB8AC3E}">
        <p14:creationId xmlns:p14="http://schemas.microsoft.com/office/powerpoint/2010/main" val="1802580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1774" y="260649"/>
            <a:ext cx="2708691" cy="769441"/>
          </a:xfrm>
          <a:prstGeom prst="rect">
            <a:avLst/>
          </a:prstGeom>
          <a:noFill/>
        </p:spPr>
        <p:txBody>
          <a:bodyPr wrap="none" rtlCol="0">
            <a:spAutoFit/>
          </a:bodyPr>
          <a:lstStyle/>
          <a:p>
            <a:pPr algn="ctr"/>
            <a:r>
              <a:rPr lang="en-US" sz="4400" dirty="0">
                <a:latin typeface="+mj-lt"/>
              </a:rPr>
              <a:t>What Else?</a:t>
            </a:r>
          </a:p>
        </p:txBody>
      </p:sp>
      <p:pic>
        <p:nvPicPr>
          <p:cNvPr id="11" name="Picture 10">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6701" y="1241933"/>
            <a:ext cx="2551678" cy="2132321"/>
          </a:xfrm>
          <a:prstGeom prst="rect">
            <a:avLst/>
          </a:prstGeom>
          <a:noFill/>
          <a:ln>
            <a:noFill/>
          </a:ln>
          <a:effectLst>
            <a:outerShdw blurRad="50800" dist="38100" dir="5400000" algn="t" rotWithShape="0">
              <a:prstClr val="black">
                <a:alpha val="40000"/>
              </a:prstClr>
            </a:outerShdw>
          </a:effectLst>
        </p:spPr>
      </p:pic>
      <p:pic>
        <p:nvPicPr>
          <p:cNvPr id="7" name="Picture 79">
            <a:hlinkClick r:id="rId5"/>
            <a:extLst>
              <a:ext uri="{FF2B5EF4-FFF2-40B4-BE49-F238E27FC236}">
                <a16:creationId xmlns:a16="http://schemas.microsoft.com/office/drawing/2014/main" id="{7CB7E337-6BD4-45E5-90BE-C04EF744DE93}"/>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189913" y="2367427"/>
            <a:ext cx="2954039" cy="2013652"/>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pic>
        <p:nvPicPr>
          <p:cNvPr id="9" name="Picture 8">
            <a:hlinkClick r:id="rId7"/>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49185" y="2097503"/>
            <a:ext cx="2236771" cy="2553501"/>
          </a:xfrm>
          <a:prstGeom prst="rect">
            <a:avLst/>
          </a:prstGeom>
          <a:noFill/>
          <a:ln>
            <a:noFill/>
          </a:ln>
          <a:effectLst>
            <a:outerShdw blurRad="50800" dist="38100" dir="5400000" algn="t" rotWithShape="0">
              <a:prstClr val="black">
                <a:alpha val="40000"/>
              </a:prstClr>
            </a:outerShdw>
          </a:effectLst>
        </p:spPr>
      </p:pic>
      <p:pic>
        <p:nvPicPr>
          <p:cNvPr id="12" name="Pictur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22815" y="3758753"/>
            <a:ext cx="2461035" cy="2262139"/>
          </a:xfrm>
          <a:prstGeom prst="rect">
            <a:avLst/>
          </a:prstGeom>
          <a:noFill/>
          <a:ln>
            <a:noFill/>
          </a:ln>
          <a:effectLst>
            <a:outerShdw blurRad="50800" dist="38100" dir="5400000" algn="t" rotWithShape="0">
              <a:prstClr val="black">
                <a:alpha val="40000"/>
              </a:prstClr>
            </a:outerShdw>
          </a:effectLst>
        </p:spPr>
      </p:pic>
      <p:pic>
        <p:nvPicPr>
          <p:cNvPr id="2" name="Picture 1">
            <a:hlinkClick r:id="rId10"/>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421432" y="3758752"/>
            <a:ext cx="2323501" cy="2260277"/>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7620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BE6B-E110-464E-8D94-FE0CCBDBAA6F}"/>
              </a:ext>
            </a:extLst>
          </p:cNvPr>
          <p:cNvSpPr>
            <a:spLocks noGrp="1"/>
          </p:cNvSpPr>
          <p:nvPr>
            <p:ph type="title"/>
          </p:nvPr>
        </p:nvSpPr>
        <p:spPr/>
        <p:txBody>
          <a:bodyPr/>
          <a:lstStyle/>
          <a:p>
            <a:r>
              <a:rPr lang="en-US" dirty="0"/>
              <a:t>Top ranking for journals</a:t>
            </a:r>
          </a:p>
        </p:txBody>
      </p:sp>
      <p:pic>
        <p:nvPicPr>
          <p:cNvPr id="3" name="Picture 2">
            <a:extLst>
              <a:ext uri="{FF2B5EF4-FFF2-40B4-BE49-F238E27FC236}">
                <a16:creationId xmlns:a16="http://schemas.microsoft.com/office/drawing/2014/main" id="{CF461378-9056-724A-B9A0-A367D77A0D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9893" y="1690688"/>
            <a:ext cx="3574549" cy="4823971"/>
          </a:xfrm>
          <a:prstGeom prst="rect">
            <a:avLst/>
          </a:prstGeom>
          <a:ln>
            <a:solidFill>
              <a:schemeClr val="tx1">
                <a:lumMod val="95000"/>
                <a:lumOff val="5000"/>
              </a:schemeClr>
            </a:solidFill>
          </a:ln>
        </p:spPr>
      </p:pic>
      <p:sp>
        <p:nvSpPr>
          <p:cNvPr id="5" name="Oval 4">
            <a:extLst>
              <a:ext uri="{FF2B5EF4-FFF2-40B4-BE49-F238E27FC236}">
                <a16:creationId xmlns:a16="http://schemas.microsoft.com/office/drawing/2014/main" id="{D7A253C8-60C9-F24C-9BA9-46963081EAD4}"/>
              </a:ext>
            </a:extLst>
          </p:cNvPr>
          <p:cNvSpPr/>
          <p:nvPr/>
        </p:nvSpPr>
        <p:spPr>
          <a:xfrm>
            <a:off x="3728867" y="1693121"/>
            <a:ext cx="1278300" cy="2692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CD480A1C-F513-D048-A02B-41CEBC8AF0A8}"/>
              </a:ext>
            </a:extLst>
          </p:cNvPr>
          <p:cNvCxnSpPr>
            <a:cxnSpLocks/>
          </p:cNvCxnSpPr>
          <p:nvPr/>
        </p:nvCxnSpPr>
        <p:spPr>
          <a:xfrm>
            <a:off x="4077240" y="1962366"/>
            <a:ext cx="316525" cy="5312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8ED5E3C-8C2B-1241-B757-D73E8C931967}"/>
              </a:ext>
            </a:extLst>
          </p:cNvPr>
          <p:cNvSpPr/>
          <p:nvPr/>
        </p:nvSpPr>
        <p:spPr>
          <a:xfrm>
            <a:off x="7441961" y="3385208"/>
            <a:ext cx="2846973" cy="196035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Strong performance against major journals platforms</a:t>
            </a:r>
          </a:p>
        </p:txBody>
      </p:sp>
      <p:cxnSp>
        <p:nvCxnSpPr>
          <p:cNvPr id="9" name="Straight Arrow Connector 8">
            <a:extLst>
              <a:ext uri="{FF2B5EF4-FFF2-40B4-BE49-F238E27FC236}">
                <a16:creationId xmlns:a16="http://schemas.microsoft.com/office/drawing/2014/main" id="{59D0B3E3-ECF8-FD4C-9B42-BE4F37816676}"/>
              </a:ext>
            </a:extLst>
          </p:cNvPr>
          <p:cNvCxnSpPr>
            <a:cxnSpLocks/>
          </p:cNvCxnSpPr>
          <p:nvPr/>
        </p:nvCxnSpPr>
        <p:spPr>
          <a:xfrm flipH="1">
            <a:off x="6616457" y="4026308"/>
            <a:ext cx="825505" cy="2705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C79313-0F66-FD4B-B386-12932388EFC4}"/>
              </a:ext>
            </a:extLst>
          </p:cNvPr>
          <p:cNvCxnSpPr>
            <a:cxnSpLocks/>
          </p:cNvCxnSpPr>
          <p:nvPr/>
        </p:nvCxnSpPr>
        <p:spPr>
          <a:xfrm flipH="1">
            <a:off x="6616457" y="4737509"/>
            <a:ext cx="806823" cy="406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7695F91-0357-484B-9D9F-DF4E7B9C1BFC}"/>
              </a:ext>
            </a:extLst>
          </p:cNvPr>
          <p:cNvCxnSpPr>
            <a:cxnSpLocks/>
          </p:cNvCxnSpPr>
          <p:nvPr/>
        </p:nvCxnSpPr>
        <p:spPr>
          <a:xfrm flipH="1">
            <a:off x="6512136" y="5345560"/>
            <a:ext cx="1047613" cy="94618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607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B365-D74B-834C-A3B5-56D809DF1F0E}"/>
              </a:ext>
            </a:extLst>
          </p:cNvPr>
          <p:cNvSpPr>
            <a:spLocks noGrp="1"/>
          </p:cNvSpPr>
          <p:nvPr>
            <p:ph type="title"/>
          </p:nvPr>
        </p:nvSpPr>
        <p:spPr>
          <a:xfrm>
            <a:off x="648930" y="706006"/>
            <a:ext cx="3667039" cy="1144059"/>
          </a:xfrm>
        </p:spPr>
        <p:txBody>
          <a:bodyPr vert="horz" lIns="91440" tIns="45720" rIns="91440" bIns="45720" rtlCol="0" anchor="ctr">
            <a:noAutofit/>
          </a:bodyPr>
          <a:lstStyle/>
          <a:p>
            <a:r>
              <a:rPr lang="en-US" dirty="0"/>
              <a:t>In Action : </a:t>
            </a:r>
            <a:r>
              <a:rPr lang="en-US" dirty="0" err="1"/>
              <a:t>Tipití</a:t>
            </a:r>
            <a:endParaRPr lang="en-US" dirty="0"/>
          </a:p>
        </p:txBody>
      </p:sp>
      <p:sp>
        <p:nvSpPr>
          <p:cNvPr id="3" name="TextBox 2">
            <a:extLst>
              <a:ext uri="{FF2B5EF4-FFF2-40B4-BE49-F238E27FC236}">
                <a16:creationId xmlns:a16="http://schemas.microsoft.com/office/drawing/2014/main" id="{5B28D227-AE2A-1845-9182-931B7F6A225F}"/>
              </a:ext>
            </a:extLst>
          </p:cNvPr>
          <p:cNvSpPr txBox="1"/>
          <p:nvPr/>
        </p:nvSpPr>
        <p:spPr>
          <a:xfrm>
            <a:off x="648930" y="2212768"/>
            <a:ext cx="3667037" cy="3785419"/>
          </a:xfrm>
          <a:prstGeom prst="rect">
            <a:avLst/>
          </a:prstGeom>
        </p:spPr>
        <p:txBody>
          <a:bodyPr vert="horz" lIns="91440" tIns="45720" rIns="91440" bIns="45720" rtlCol="0">
            <a:normAutofit/>
          </a:bodyPr>
          <a:lstStyle/>
          <a:p>
            <a:pPr>
              <a:lnSpc>
                <a:spcPct val="90000"/>
              </a:lnSpc>
              <a:spcAft>
                <a:spcPts val="600"/>
              </a:spcAft>
            </a:pPr>
            <a:r>
              <a:rPr lang="en-US" sz="1700" dirty="0"/>
              <a:t>“The move to digital publication through Trinity’s repository reduced the expense of producing the journal so drastically that it was no longer necessary to rely on subscription revenue in order to keep the journal going. And that </a:t>
            </a:r>
            <a:r>
              <a:rPr lang="en-US" sz="1700" b="1" dirty="0"/>
              <a:t>allows the editors to focus on publishing great research </a:t>
            </a:r>
            <a:r>
              <a:rPr lang="en-US" sz="1700" dirty="0"/>
              <a:t>and increasing the journal’s international impact in its field.” </a:t>
            </a:r>
          </a:p>
          <a:p>
            <a:pPr>
              <a:lnSpc>
                <a:spcPct val="90000"/>
              </a:lnSpc>
              <a:spcAft>
                <a:spcPts val="600"/>
              </a:spcAft>
            </a:pPr>
            <a:endParaRPr lang="en-US" sz="1700" dirty="0"/>
          </a:p>
          <a:p>
            <a:pPr>
              <a:lnSpc>
                <a:spcPct val="90000"/>
              </a:lnSpc>
              <a:spcAft>
                <a:spcPts val="600"/>
              </a:spcAft>
            </a:pPr>
            <a:r>
              <a:rPr lang="en-US" sz="1700" dirty="0"/>
              <a:t>Richard Reed, Professor of </a:t>
            </a:r>
            <a:r>
              <a:rPr lang="en-US" sz="1700" dirty="0" err="1"/>
              <a:t>Anthroplogy</a:t>
            </a:r>
            <a:r>
              <a:rPr lang="en-US" sz="1700" dirty="0"/>
              <a:t> at Trinity University and former president of SALSA (Society of Lowland South America, and editor of </a:t>
            </a:r>
            <a:r>
              <a:rPr lang="en-US" sz="1700" dirty="0" err="1"/>
              <a:t>Tipiti</a:t>
            </a:r>
            <a:r>
              <a:rPr lang="en-US" sz="1700" dirty="0"/>
              <a:t>)</a:t>
            </a:r>
          </a:p>
        </p:txBody>
      </p:sp>
      <p:pic>
        <p:nvPicPr>
          <p:cNvPr id="4" name="Picture 3">
            <a:extLst>
              <a:ext uri="{FF2B5EF4-FFF2-40B4-BE49-F238E27FC236}">
                <a16:creationId xmlns:a16="http://schemas.microsoft.com/office/drawing/2014/main" id="{B702C183-27F8-5149-B3DE-95052A8D0DC4}"/>
              </a:ext>
            </a:extLst>
          </p:cNvPr>
          <p:cNvPicPr>
            <a:picLocks noChangeAspect="1"/>
          </p:cNvPicPr>
          <p:nvPr/>
        </p:nvPicPr>
        <p:blipFill rotWithShape="1">
          <a:blip r:embed="rId2"/>
          <a:srcRect t="3416" r="1" b="1"/>
          <a:stretch/>
        </p:blipFill>
        <p:spPr>
          <a:xfrm>
            <a:off x="4636008" y="640082"/>
            <a:ext cx="6916329" cy="5577837"/>
          </a:xfrm>
          <a:prstGeom prst="rect">
            <a:avLst/>
          </a:prstGeom>
          <a:effectLst/>
        </p:spPr>
      </p:pic>
    </p:spTree>
    <p:extLst>
      <p:ext uri="{BB962C8B-B14F-4D97-AF65-F5344CB8AC3E}">
        <p14:creationId xmlns:p14="http://schemas.microsoft.com/office/powerpoint/2010/main" val="3204349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839945-CD3D-A34F-99DB-E0BE005ACE5E}"/>
              </a:ext>
            </a:extLst>
          </p:cNvPr>
          <p:cNvSpPr/>
          <p:nvPr/>
        </p:nvSpPr>
        <p:spPr>
          <a:xfrm>
            <a:off x="6982690" y="1653600"/>
            <a:ext cx="4558700" cy="2585323"/>
          </a:xfrm>
          <a:prstGeom prst="rect">
            <a:avLst/>
          </a:prstGeom>
        </p:spPr>
        <p:txBody>
          <a:bodyPr wrap="square">
            <a:spAutoFit/>
          </a:bodyPr>
          <a:lstStyle/>
          <a:p>
            <a:r>
              <a:rPr lang="en-US" b="1" dirty="0"/>
              <a:t>Faculty “are amazed by the amount of people they can see are reading their work and actively use the dashboards to see potential industry partners and other schools that are adopting their textbooks.”</a:t>
            </a:r>
          </a:p>
          <a:p>
            <a:endParaRPr lang="en-US" dirty="0"/>
          </a:p>
          <a:p>
            <a:r>
              <a:rPr lang="en-US" dirty="0"/>
              <a:t>Rebel Cummings-Saul</a:t>
            </a:r>
          </a:p>
          <a:p>
            <a:r>
              <a:rPr lang="en-US" dirty="0"/>
              <a:t>Former Director of the Center for the Advancement of Digital Scholarship</a:t>
            </a:r>
          </a:p>
        </p:txBody>
      </p:sp>
      <p:pic>
        <p:nvPicPr>
          <p:cNvPr id="5" name="Picture 4">
            <a:extLst>
              <a:ext uri="{FF2B5EF4-FFF2-40B4-BE49-F238E27FC236}">
                <a16:creationId xmlns:a16="http://schemas.microsoft.com/office/drawing/2014/main" id="{DA536262-324E-A044-9BEA-E2A16BAE71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104" y="749012"/>
            <a:ext cx="4185677" cy="3888218"/>
          </a:xfrm>
          <a:prstGeom prst="rect">
            <a:avLst/>
          </a:prstGeom>
          <a:ln>
            <a:no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A35028EC-0CB2-B14B-BE85-6150453B3C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7427" y="3164176"/>
            <a:ext cx="3541699" cy="319489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3058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AA77-868B-8947-8990-B42272BF7934}"/>
              </a:ext>
            </a:extLst>
          </p:cNvPr>
          <p:cNvSpPr>
            <a:spLocks noGrp="1"/>
          </p:cNvSpPr>
          <p:nvPr>
            <p:ph type="title"/>
          </p:nvPr>
        </p:nvSpPr>
        <p:spPr/>
        <p:txBody>
          <a:bodyPr/>
          <a:lstStyle/>
          <a:p>
            <a:r>
              <a:rPr lang="en-US" dirty="0"/>
              <a:t>Moving from OJS</a:t>
            </a:r>
          </a:p>
        </p:txBody>
      </p:sp>
      <p:sp>
        <p:nvSpPr>
          <p:cNvPr id="3" name="TextBox 2">
            <a:extLst>
              <a:ext uri="{FF2B5EF4-FFF2-40B4-BE49-F238E27FC236}">
                <a16:creationId xmlns:a16="http://schemas.microsoft.com/office/drawing/2014/main" id="{5F869E12-8452-0045-8008-1990F127A660}"/>
              </a:ext>
            </a:extLst>
          </p:cNvPr>
          <p:cNvSpPr txBox="1"/>
          <p:nvPr/>
        </p:nvSpPr>
        <p:spPr>
          <a:xfrm>
            <a:off x="309403" y="1845008"/>
            <a:ext cx="3991233" cy="3077766"/>
          </a:xfrm>
          <a:prstGeom prst="rect">
            <a:avLst/>
          </a:prstGeom>
          <a:noFill/>
        </p:spPr>
        <p:txBody>
          <a:bodyPr wrap="square" rtlCol="0">
            <a:spAutoFit/>
          </a:bodyPr>
          <a:lstStyle/>
          <a:p>
            <a:r>
              <a:rPr lang="en-US" sz="1600" dirty="0"/>
              <a:t>“Much easier submission process on the backend for both authors and administrators. Less fields, less screens to find the fields you need to update or fix, and easier editing/review workflow for journal editors. I have one journal editor who is begging to be one of the first to switch their journal to Digital Commons because he is so tired of OJS.”</a:t>
            </a:r>
          </a:p>
          <a:p>
            <a:endParaRPr lang="en-US" sz="1600" dirty="0"/>
          </a:p>
          <a:p>
            <a:r>
              <a:rPr lang="en-US" sz="1600" dirty="0"/>
              <a:t> Mandy </a:t>
            </a:r>
            <a:r>
              <a:rPr lang="en-US" sz="1600" dirty="0" err="1"/>
              <a:t>Oscarson</a:t>
            </a:r>
            <a:r>
              <a:rPr lang="en-US" sz="1600" dirty="0"/>
              <a:t> BYU</a:t>
            </a:r>
          </a:p>
          <a:p>
            <a:endParaRPr lang="en-US" dirty="0"/>
          </a:p>
        </p:txBody>
      </p:sp>
      <p:pic>
        <p:nvPicPr>
          <p:cNvPr id="4" name="Picture 3">
            <a:hlinkClick r:id="rId2"/>
            <a:extLst>
              <a:ext uri="{FF2B5EF4-FFF2-40B4-BE49-F238E27FC236}">
                <a16:creationId xmlns:a16="http://schemas.microsoft.com/office/drawing/2014/main" id="{0F4FD9C1-C5E9-5144-A41F-B10D07F400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0465" y="1571876"/>
            <a:ext cx="7147505" cy="4294534"/>
          </a:xfrm>
          <a:prstGeom prst="rect">
            <a:avLst/>
          </a:prstGeom>
          <a:ln>
            <a:solidFill>
              <a:schemeClr val="accent1"/>
            </a:solidFill>
          </a:ln>
        </p:spPr>
      </p:pic>
    </p:spTree>
    <p:extLst>
      <p:ext uri="{BB962C8B-B14F-4D97-AF65-F5344CB8AC3E}">
        <p14:creationId xmlns:p14="http://schemas.microsoft.com/office/powerpoint/2010/main" val="1798033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1514737" y="6483073"/>
            <a:ext cx="4114800" cy="180000"/>
          </a:xfrm>
        </p:spPr>
        <p:txBody>
          <a:bodyPr/>
          <a:lstStyle/>
          <a:p>
            <a:fld id="{5184C205-A58B-5648-90DE-D80444371F5A}" type="datetime1">
              <a:rPr lang="en-US" smtClean="0"/>
              <a:t>4/7/2019</a:t>
            </a:fld>
            <a:endParaRPr lang="de-DE" dirty="0"/>
          </a:p>
        </p:txBody>
      </p:sp>
      <p:sp>
        <p:nvSpPr>
          <p:cNvPr id="4" name="Footer Placeholder 3"/>
          <p:cNvSpPr>
            <a:spLocks noGrp="1"/>
          </p:cNvSpPr>
          <p:nvPr>
            <p:ph type="ftr" sz="quarter" idx="3"/>
          </p:nvPr>
        </p:nvSpPr>
        <p:spPr>
          <a:xfrm>
            <a:off x="1514737" y="6267450"/>
            <a:ext cx="6000000" cy="180000"/>
          </a:xfrm>
        </p:spPr>
        <p:txBody>
          <a:bodyPr/>
          <a:lstStyle/>
          <a:p>
            <a:r>
              <a:rPr lang="en-US"/>
              <a:t>Publishing with bepress Digital Commons</a:t>
            </a:r>
            <a:endParaRPr lang="de-DE" dirty="0"/>
          </a:p>
        </p:txBody>
      </p:sp>
      <p:sp>
        <p:nvSpPr>
          <p:cNvPr id="5" name="Text Placeholder 4"/>
          <p:cNvSpPr>
            <a:spLocks noGrp="1"/>
          </p:cNvSpPr>
          <p:nvPr>
            <p:ph type="body" sz="quarter" idx="4294967295"/>
          </p:nvPr>
        </p:nvSpPr>
        <p:spPr>
          <a:xfrm>
            <a:off x="470314" y="882946"/>
            <a:ext cx="6899034" cy="545165"/>
          </a:xfrm>
        </p:spPr>
        <p:txBody>
          <a:bodyPr>
            <a:noAutofit/>
          </a:bodyPr>
          <a:lstStyle/>
          <a:p>
            <a:pPr marL="0" indent="0">
              <a:lnSpc>
                <a:spcPct val="100000"/>
              </a:lnSpc>
              <a:buNone/>
            </a:pPr>
            <a:r>
              <a:rPr lang="en-US" sz="1800" dirty="0">
                <a:solidFill>
                  <a:srgbClr val="FF6C00"/>
                </a:solidFill>
              </a:rPr>
              <a:t>Australian Journal of Teacher Education</a:t>
            </a:r>
          </a:p>
        </p:txBody>
      </p:sp>
      <p:sp>
        <p:nvSpPr>
          <p:cNvPr id="31" name="Text Placeholder 4">
            <a:extLst>
              <a:ext uri="{FF2B5EF4-FFF2-40B4-BE49-F238E27FC236}">
                <a16:creationId xmlns:a16="http://schemas.microsoft.com/office/drawing/2014/main" id="{F1BD9AD1-879E-D24C-B6B1-E1467A5807D0}"/>
              </a:ext>
            </a:extLst>
          </p:cNvPr>
          <p:cNvSpPr txBox="1">
            <a:spLocks/>
          </p:cNvSpPr>
          <p:nvPr/>
        </p:nvSpPr>
        <p:spPr>
          <a:xfrm>
            <a:off x="470314" y="176115"/>
            <a:ext cx="8301396" cy="771658"/>
          </a:xfrm>
          <a:prstGeom prst="rect">
            <a:avLst/>
          </a:prstGeom>
        </p:spPr>
        <p:txBody>
          <a:bodyPr vert="horz" lIns="91440" tIns="45720" rIns="91440" bIns="45720" rtlCol="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buNone/>
            </a:pPr>
            <a:r>
              <a:rPr lang="en-US" sz="4000" dirty="0">
                <a:solidFill>
                  <a:srgbClr val="53565A"/>
                </a:solidFill>
              </a:rPr>
              <a:t>International Diversity of Readers</a:t>
            </a:r>
          </a:p>
        </p:txBody>
      </p:sp>
      <p:pic>
        <p:nvPicPr>
          <p:cNvPr id="10" name="Picture 2">
            <a:extLst>
              <a:ext uri="{FF2B5EF4-FFF2-40B4-BE49-F238E27FC236}">
                <a16:creationId xmlns:a16="http://schemas.microsoft.com/office/drawing/2014/main" id="{C75900FD-EEDC-3744-845B-CC19BB95399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89373" y="1449384"/>
            <a:ext cx="7041547" cy="435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35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1514737" y="6483073"/>
            <a:ext cx="4114800" cy="180000"/>
          </a:xfrm>
        </p:spPr>
        <p:txBody>
          <a:bodyPr/>
          <a:lstStyle/>
          <a:p>
            <a:fld id="{5184C205-A58B-5648-90DE-D80444371F5A}" type="datetime1">
              <a:rPr lang="en-US" smtClean="0"/>
              <a:t>4/7/2019</a:t>
            </a:fld>
            <a:endParaRPr lang="de-DE" dirty="0"/>
          </a:p>
        </p:txBody>
      </p:sp>
      <p:sp>
        <p:nvSpPr>
          <p:cNvPr id="4" name="Footer Placeholder 3"/>
          <p:cNvSpPr>
            <a:spLocks noGrp="1"/>
          </p:cNvSpPr>
          <p:nvPr>
            <p:ph type="ftr" sz="quarter" idx="3"/>
          </p:nvPr>
        </p:nvSpPr>
        <p:spPr>
          <a:xfrm>
            <a:off x="1514737" y="6267450"/>
            <a:ext cx="6000000" cy="180000"/>
          </a:xfrm>
        </p:spPr>
        <p:txBody>
          <a:bodyPr/>
          <a:lstStyle/>
          <a:p>
            <a:r>
              <a:rPr lang="en-US"/>
              <a:t>Publishing with bepress Digital Commons</a:t>
            </a:r>
            <a:endParaRPr lang="de-DE" dirty="0"/>
          </a:p>
        </p:txBody>
      </p:sp>
      <p:sp>
        <p:nvSpPr>
          <p:cNvPr id="5" name="Text Placeholder 4"/>
          <p:cNvSpPr>
            <a:spLocks noGrp="1"/>
          </p:cNvSpPr>
          <p:nvPr>
            <p:ph type="body" sz="quarter" idx="4294967295"/>
          </p:nvPr>
        </p:nvSpPr>
        <p:spPr>
          <a:xfrm>
            <a:off x="470313" y="882946"/>
            <a:ext cx="9014084" cy="545165"/>
          </a:xfrm>
        </p:spPr>
        <p:txBody>
          <a:bodyPr>
            <a:noAutofit/>
          </a:bodyPr>
          <a:lstStyle/>
          <a:p>
            <a:pPr marL="0" indent="0">
              <a:lnSpc>
                <a:spcPct val="100000"/>
              </a:lnSpc>
              <a:buNone/>
            </a:pPr>
            <a:r>
              <a:rPr lang="en-US" sz="1800" dirty="0">
                <a:solidFill>
                  <a:srgbClr val="FF6C00"/>
                </a:solidFill>
              </a:rPr>
              <a:t>All-time downloads by volume and decade of publication, Boston College Law Review</a:t>
            </a:r>
          </a:p>
        </p:txBody>
      </p:sp>
      <p:sp>
        <p:nvSpPr>
          <p:cNvPr id="31" name="Text Placeholder 4">
            <a:extLst>
              <a:ext uri="{FF2B5EF4-FFF2-40B4-BE49-F238E27FC236}">
                <a16:creationId xmlns:a16="http://schemas.microsoft.com/office/drawing/2014/main" id="{F1BD9AD1-879E-D24C-B6B1-E1467A5807D0}"/>
              </a:ext>
            </a:extLst>
          </p:cNvPr>
          <p:cNvSpPr txBox="1">
            <a:spLocks/>
          </p:cNvSpPr>
          <p:nvPr/>
        </p:nvSpPr>
        <p:spPr>
          <a:xfrm>
            <a:off x="470314" y="176115"/>
            <a:ext cx="8301396" cy="771658"/>
          </a:xfrm>
          <a:prstGeom prst="rect">
            <a:avLst/>
          </a:prstGeom>
        </p:spPr>
        <p:txBody>
          <a:bodyPr vert="horz" lIns="91440" tIns="45720" rIns="91440" bIns="45720" rtlCol="0">
            <a:noAutofit/>
          </a:bodyPr>
          <a:lst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0" indent="0">
              <a:buNone/>
            </a:pPr>
            <a:r>
              <a:rPr lang="en-US" sz="4000" dirty="0">
                <a:solidFill>
                  <a:srgbClr val="53565A"/>
                </a:solidFill>
              </a:rPr>
              <a:t>Exposure for back files</a:t>
            </a:r>
          </a:p>
        </p:txBody>
      </p:sp>
      <p:pic>
        <p:nvPicPr>
          <p:cNvPr id="7" name="Picture 3">
            <a:extLst>
              <a:ext uri="{FF2B5EF4-FFF2-40B4-BE49-F238E27FC236}">
                <a16:creationId xmlns:a16="http://schemas.microsoft.com/office/drawing/2014/main" id="{59232788-78D9-7246-8EDC-1C3520AA670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36673" y="1697739"/>
            <a:ext cx="7118653" cy="430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313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692" y="297391"/>
            <a:ext cx="10515600" cy="845607"/>
          </a:xfrm>
        </p:spPr>
        <p:txBody>
          <a:bodyPr/>
          <a:lstStyle/>
          <a:p>
            <a:r>
              <a:rPr lang="de-DE" dirty="0"/>
              <a:t>Professional </a:t>
            </a:r>
            <a:r>
              <a:rPr lang="de-DE" dirty="0" err="1"/>
              <a:t>editorial</a:t>
            </a:r>
            <a:r>
              <a:rPr lang="de-DE" dirty="0"/>
              <a:t>-management </a:t>
            </a:r>
            <a:r>
              <a:rPr lang="de-DE" dirty="0" err="1"/>
              <a:t>software</a:t>
            </a:r>
            <a:endParaRPr lang="de-DE" dirty="0"/>
          </a:p>
        </p:txBody>
      </p:sp>
      <p:sp>
        <p:nvSpPr>
          <p:cNvPr id="3" name="Date Placeholder 2"/>
          <p:cNvSpPr>
            <a:spLocks noGrp="1"/>
          </p:cNvSpPr>
          <p:nvPr>
            <p:ph type="dt" sz="half" idx="2"/>
          </p:nvPr>
        </p:nvSpPr>
        <p:spPr>
          <a:xfrm>
            <a:off x="1514737" y="6483073"/>
            <a:ext cx="4114800" cy="180000"/>
          </a:xfrm>
        </p:spPr>
        <p:txBody>
          <a:bodyPr/>
          <a:lstStyle/>
          <a:p>
            <a:fld id="{C1FDB6A6-5CC6-3744-A6EE-B78A9EE223B3}" type="datetime1">
              <a:rPr lang="en-US" smtClean="0"/>
              <a:t>4/7/2019</a:t>
            </a:fld>
            <a:endParaRPr lang="de-DE"/>
          </a:p>
        </p:txBody>
      </p:sp>
      <p:sp>
        <p:nvSpPr>
          <p:cNvPr id="4" name="Footer Placeholder 3"/>
          <p:cNvSpPr>
            <a:spLocks noGrp="1"/>
          </p:cNvSpPr>
          <p:nvPr>
            <p:ph type="ftr" sz="quarter" idx="3"/>
          </p:nvPr>
        </p:nvSpPr>
        <p:spPr>
          <a:xfrm>
            <a:off x="1514737" y="6267450"/>
            <a:ext cx="6000000" cy="180000"/>
          </a:xfrm>
        </p:spPr>
        <p:txBody>
          <a:bodyPr/>
          <a:lstStyle/>
          <a:p>
            <a:r>
              <a:rPr lang="en-US"/>
              <a:t>Publishing with bepress Digital Commons</a:t>
            </a:r>
            <a:endParaRPr lang="de-DE"/>
          </a:p>
        </p:txBody>
      </p:sp>
      <p:sp>
        <p:nvSpPr>
          <p:cNvPr id="5" name="TextBox 4">
            <a:extLst>
              <a:ext uri="{FF2B5EF4-FFF2-40B4-BE49-F238E27FC236}">
                <a16:creationId xmlns:a16="http://schemas.microsoft.com/office/drawing/2014/main" id="{1946BE38-74FD-7B4D-BFA8-E8DAFF9D2304}"/>
              </a:ext>
            </a:extLst>
          </p:cNvPr>
          <p:cNvSpPr txBox="1"/>
          <p:nvPr/>
        </p:nvSpPr>
        <p:spPr>
          <a:xfrm>
            <a:off x="561665" y="1441682"/>
            <a:ext cx="3863497" cy="2923877"/>
          </a:xfrm>
          <a:prstGeom prst="rect">
            <a:avLst/>
          </a:prstGeom>
          <a:noFill/>
        </p:spPr>
        <p:txBody>
          <a:bodyPr wrap="square" rtlCol="0">
            <a:spAutoFit/>
          </a:bodyPr>
          <a:lstStyle/>
          <a:p>
            <a:pPr marL="171450" indent="-171450">
              <a:spcAft>
                <a:spcPts val="1200"/>
              </a:spcAft>
              <a:buClr>
                <a:srgbClr val="FF6C00"/>
              </a:buClr>
              <a:buFont typeface="Arial" panose="020B0604020202020204" pitchFamily="34" charset="0"/>
              <a:buChar char="•"/>
            </a:pPr>
            <a:r>
              <a:rPr lang="en-US" sz="2400" dirty="0"/>
              <a:t>Customizable workflows</a:t>
            </a:r>
          </a:p>
          <a:p>
            <a:pPr marL="171450" indent="-171450">
              <a:spcAft>
                <a:spcPts val="1200"/>
              </a:spcAft>
              <a:buClr>
                <a:srgbClr val="FF6C00"/>
              </a:buClr>
              <a:buFont typeface="Arial" panose="020B0604020202020204" pitchFamily="34" charset="0"/>
              <a:buChar char="•"/>
            </a:pPr>
            <a:r>
              <a:rPr lang="en-US" sz="2400" dirty="0"/>
              <a:t>Single- or double-blind review</a:t>
            </a:r>
          </a:p>
          <a:p>
            <a:pPr marL="171450" indent="-171450">
              <a:spcAft>
                <a:spcPts val="1200"/>
              </a:spcAft>
              <a:buClr>
                <a:srgbClr val="FF6C00"/>
              </a:buClr>
              <a:buFont typeface="Arial" panose="020B0604020202020204" pitchFamily="34" charset="0"/>
              <a:buChar char="•"/>
            </a:pPr>
            <a:r>
              <a:rPr lang="en-US" sz="2400" dirty="0"/>
              <a:t>Unique editor views </a:t>
            </a:r>
          </a:p>
          <a:p>
            <a:pPr marL="171450" indent="-171450">
              <a:spcAft>
                <a:spcPts val="1200"/>
              </a:spcAft>
              <a:buClr>
                <a:srgbClr val="FF6C00"/>
              </a:buClr>
              <a:buFont typeface="Arial" panose="020B0604020202020204" pitchFamily="34" charset="0"/>
              <a:buChar char="•"/>
            </a:pPr>
            <a:r>
              <a:rPr lang="en-US" sz="2400" dirty="0"/>
              <a:t>Supports multiple editors</a:t>
            </a:r>
          </a:p>
          <a:p>
            <a:pPr marL="171450" indent="-171450">
              <a:spcAft>
                <a:spcPts val="1200"/>
              </a:spcAft>
              <a:buClr>
                <a:srgbClr val="FF6C00"/>
              </a:buClr>
              <a:buFont typeface="Arial" panose="020B0604020202020204" pitchFamily="34" charset="0"/>
              <a:buChar char="•"/>
            </a:pPr>
            <a:r>
              <a:rPr lang="en-US" sz="2400" dirty="0"/>
              <a:t>Automated reminders</a:t>
            </a:r>
          </a:p>
        </p:txBody>
      </p:sp>
      <p:pic>
        <p:nvPicPr>
          <p:cNvPr id="7" name="Picture 2">
            <a:extLst>
              <a:ext uri="{FF2B5EF4-FFF2-40B4-BE49-F238E27FC236}">
                <a16:creationId xmlns:a16="http://schemas.microsoft.com/office/drawing/2014/main" id="{FAF429A6-85EE-444B-A746-0ACFA64A86D1}"/>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143289" y="1582431"/>
            <a:ext cx="6439111" cy="4549834"/>
          </a:xfrm>
          <a:prstGeom prst="rect">
            <a:avLst/>
          </a:prstGeom>
          <a:noFill/>
          <a:ln w="9525" cmpd="sng">
            <a:solidFill>
              <a:schemeClr val="accent1">
                <a:lumMod val="40000"/>
                <a:lumOff val="6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28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3E49945-25E5-C042-B0C1-ED1823CDAC9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14737" y="1306287"/>
            <a:ext cx="9183981" cy="4835278"/>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524692" y="297391"/>
            <a:ext cx="10515600" cy="845607"/>
          </a:xfrm>
        </p:spPr>
        <p:txBody>
          <a:bodyPr/>
          <a:lstStyle/>
          <a:p>
            <a:r>
              <a:rPr lang="de-DE" dirty="0"/>
              <a:t>Editor </a:t>
            </a:r>
            <a:r>
              <a:rPr lang="de-DE" dirty="0" err="1"/>
              <a:t>view</a:t>
            </a:r>
            <a:r>
              <a:rPr lang="de-DE" dirty="0"/>
              <a:t>: </a:t>
            </a:r>
            <a:r>
              <a:rPr lang="de-DE" dirty="0" err="1"/>
              <a:t>queue</a:t>
            </a:r>
            <a:endParaRPr lang="de-DE" dirty="0"/>
          </a:p>
        </p:txBody>
      </p:sp>
      <p:sp>
        <p:nvSpPr>
          <p:cNvPr id="3" name="Date Placeholder 2"/>
          <p:cNvSpPr>
            <a:spLocks noGrp="1"/>
          </p:cNvSpPr>
          <p:nvPr>
            <p:ph type="dt" sz="half" idx="2"/>
          </p:nvPr>
        </p:nvSpPr>
        <p:spPr>
          <a:xfrm>
            <a:off x="1514737" y="6483073"/>
            <a:ext cx="4114800" cy="180000"/>
          </a:xfrm>
        </p:spPr>
        <p:txBody>
          <a:bodyPr/>
          <a:lstStyle/>
          <a:p>
            <a:fld id="{C1FDB6A6-5CC6-3744-A6EE-B78A9EE223B3}" type="datetime1">
              <a:rPr lang="en-US" smtClean="0"/>
              <a:t>4/7/2019</a:t>
            </a:fld>
            <a:endParaRPr lang="de-DE"/>
          </a:p>
        </p:txBody>
      </p:sp>
      <p:sp>
        <p:nvSpPr>
          <p:cNvPr id="4" name="Footer Placeholder 3"/>
          <p:cNvSpPr>
            <a:spLocks noGrp="1"/>
          </p:cNvSpPr>
          <p:nvPr>
            <p:ph type="ftr" sz="quarter" idx="3"/>
          </p:nvPr>
        </p:nvSpPr>
        <p:spPr>
          <a:xfrm>
            <a:off x="1514737" y="6267450"/>
            <a:ext cx="6000000" cy="180000"/>
          </a:xfrm>
        </p:spPr>
        <p:txBody>
          <a:bodyPr/>
          <a:lstStyle/>
          <a:p>
            <a:r>
              <a:rPr lang="en-US"/>
              <a:t>Publishing with bepress Digital Commons</a:t>
            </a:r>
            <a:endParaRPr lang="de-DE"/>
          </a:p>
        </p:txBody>
      </p:sp>
      <p:sp>
        <p:nvSpPr>
          <p:cNvPr id="5" name="Rectangle 4">
            <a:extLst>
              <a:ext uri="{FF2B5EF4-FFF2-40B4-BE49-F238E27FC236}">
                <a16:creationId xmlns:a16="http://schemas.microsoft.com/office/drawing/2014/main" id="{FED1CA60-A947-E846-B5F3-10ABB0AFACEC}"/>
              </a:ext>
            </a:extLst>
          </p:cNvPr>
          <p:cNvSpPr/>
          <p:nvPr/>
        </p:nvSpPr>
        <p:spPr>
          <a:xfrm>
            <a:off x="2860211" y="2122714"/>
            <a:ext cx="2959292" cy="881743"/>
          </a:xfrm>
          <a:prstGeom prst="rect">
            <a:avLst/>
          </a:prstGeom>
          <a:noFill/>
          <a:ln w="44450">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379598-BB0A-D74B-A3F8-74C086D860B6}"/>
              </a:ext>
            </a:extLst>
          </p:cNvPr>
          <p:cNvSpPr/>
          <p:nvPr/>
        </p:nvSpPr>
        <p:spPr>
          <a:xfrm>
            <a:off x="3996679" y="3729445"/>
            <a:ext cx="1045584" cy="2412120"/>
          </a:xfrm>
          <a:prstGeom prst="rect">
            <a:avLst/>
          </a:prstGeom>
          <a:noFill/>
          <a:ln w="44450">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B0EF3E-8135-BC4E-97C2-BA5F561AD804}"/>
              </a:ext>
            </a:extLst>
          </p:cNvPr>
          <p:cNvSpPr/>
          <p:nvPr/>
        </p:nvSpPr>
        <p:spPr>
          <a:xfrm>
            <a:off x="6096000" y="3729445"/>
            <a:ext cx="859971" cy="2412120"/>
          </a:xfrm>
          <a:prstGeom prst="rect">
            <a:avLst/>
          </a:prstGeom>
          <a:noFill/>
          <a:ln w="44450">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47EE12A-B96A-8145-B806-AAF3661FC386}"/>
              </a:ext>
            </a:extLst>
          </p:cNvPr>
          <p:cNvSpPr/>
          <p:nvPr/>
        </p:nvSpPr>
        <p:spPr>
          <a:xfrm>
            <a:off x="1514737" y="2122714"/>
            <a:ext cx="764732" cy="300446"/>
          </a:xfrm>
          <a:prstGeom prst="rect">
            <a:avLst/>
          </a:prstGeom>
          <a:noFill/>
          <a:ln w="44450">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02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animBg="1"/>
      <p:bldP spid="12" grpId="1" animBg="1"/>
      <p:bldP spid="13" grpId="0" animBg="1"/>
      <p:bldP spid="13" grpId="1"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692" y="297391"/>
            <a:ext cx="10515600" cy="845607"/>
          </a:xfrm>
        </p:spPr>
        <p:txBody>
          <a:bodyPr/>
          <a:lstStyle/>
          <a:p>
            <a:r>
              <a:rPr lang="de-DE" dirty="0"/>
              <a:t>Editor </a:t>
            </a:r>
            <a:r>
              <a:rPr lang="de-DE" dirty="0" err="1"/>
              <a:t>view</a:t>
            </a:r>
            <a:r>
              <a:rPr lang="de-DE" dirty="0"/>
              <a:t>: </a:t>
            </a:r>
            <a:r>
              <a:rPr lang="de-DE" dirty="0" err="1"/>
              <a:t>Article</a:t>
            </a:r>
            <a:r>
              <a:rPr lang="de-DE" dirty="0"/>
              <a:t> </a:t>
            </a:r>
            <a:r>
              <a:rPr lang="de-DE" dirty="0" err="1"/>
              <a:t>metadata</a:t>
            </a:r>
            <a:endParaRPr lang="de-DE" dirty="0"/>
          </a:p>
        </p:txBody>
      </p:sp>
      <p:sp>
        <p:nvSpPr>
          <p:cNvPr id="3" name="Date Placeholder 2"/>
          <p:cNvSpPr>
            <a:spLocks noGrp="1"/>
          </p:cNvSpPr>
          <p:nvPr>
            <p:ph type="dt" sz="half" idx="2"/>
          </p:nvPr>
        </p:nvSpPr>
        <p:spPr>
          <a:xfrm>
            <a:off x="1514737" y="6483073"/>
            <a:ext cx="4114800" cy="180000"/>
          </a:xfrm>
        </p:spPr>
        <p:txBody>
          <a:bodyPr/>
          <a:lstStyle/>
          <a:p>
            <a:fld id="{C1FDB6A6-5CC6-3744-A6EE-B78A9EE223B3}" type="datetime1">
              <a:rPr lang="en-US" smtClean="0"/>
              <a:t>4/7/2019</a:t>
            </a:fld>
            <a:endParaRPr lang="de-DE"/>
          </a:p>
        </p:txBody>
      </p:sp>
      <p:sp>
        <p:nvSpPr>
          <p:cNvPr id="4" name="Footer Placeholder 3"/>
          <p:cNvSpPr>
            <a:spLocks noGrp="1"/>
          </p:cNvSpPr>
          <p:nvPr>
            <p:ph type="ftr" sz="quarter" idx="3"/>
          </p:nvPr>
        </p:nvSpPr>
        <p:spPr>
          <a:xfrm>
            <a:off x="1514737" y="6267450"/>
            <a:ext cx="6000000" cy="180000"/>
          </a:xfrm>
        </p:spPr>
        <p:txBody>
          <a:bodyPr/>
          <a:lstStyle/>
          <a:p>
            <a:r>
              <a:rPr lang="en-US"/>
              <a:t>Publishing with bepress Digital Commons</a:t>
            </a:r>
            <a:endParaRPr lang="de-DE"/>
          </a:p>
        </p:txBody>
      </p:sp>
      <p:pic>
        <p:nvPicPr>
          <p:cNvPr id="6" name="Picture 2">
            <a:extLst>
              <a:ext uri="{FF2B5EF4-FFF2-40B4-BE49-F238E27FC236}">
                <a16:creationId xmlns:a16="http://schemas.microsoft.com/office/drawing/2014/main" id="{C658D49B-D37E-604A-8598-5EA5ACB4FD7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4579" y="1260566"/>
            <a:ext cx="7782842" cy="4891647"/>
          </a:xfrm>
          <a:prstGeom prst="rect">
            <a:avLst/>
          </a:prstGeom>
          <a:noFill/>
          <a:ln>
            <a:solidFill>
              <a:schemeClr val="bg1">
                <a:lumMod val="75000"/>
              </a:schemeClr>
            </a:solid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0649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692" y="297391"/>
            <a:ext cx="10515600" cy="845607"/>
          </a:xfrm>
        </p:spPr>
        <p:txBody>
          <a:bodyPr/>
          <a:lstStyle/>
          <a:p>
            <a:r>
              <a:rPr lang="de-DE" dirty="0"/>
              <a:t>Editor </a:t>
            </a:r>
            <a:r>
              <a:rPr lang="de-DE" dirty="0" err="1"/>
              <a:t>view</a:t>
            </a:r>
            <a:r>
              <a:rPr lang="de-DE" dirty="0"/>
              <a:t>: </a:t>
            </a:r>
            <a:r>
              <a:rPr lang="de-DE" dirty="0" err="1"/>
              <a:t>Reviewers</a:t>
            </a:r>
            <a:endParaRPr lang="de-DE" dirty="0"/>
          </a:p>
        </p:txBody>
      </p:sp>
      <p:sp>
        <p:nvSpPr>
          <p:cNvPr id="3" name="Date Placeholder 2"/>
          <p:cNvSpPr>
            <a:spLocks noGrp="1"/>
          </p:cNvSpPr>
          <p:nvPr>
            <p:ph type="dt" sz="half" idx="2"/>
          </p:nvPr>
        </p:nvSpPr>
        <p:spPr>
          <a:xfrm>
            <a:off x="1514737" y="6483073"/>
            <a:ext cx="4114800" cy="180000"/>
          </a:xfrm>
        </p:spPr>
        <p:txBody>
          <a:bodyPr/>
          <a:lstStyle/>
          <a:p>
            <a:fld id="{C1FDB6A6-5CC6-3744-A6EE-B78A9EE223B3}" type="datetime1">
              <a:rPr lang="en-US" smtClean="0"/>
              <a:t>4/7/2019</a:t>
            </a:fld>
            <a:endParaRPr lang="de-DE"/>
          </a:p>
        </p:txBody>
      </p:sp>
      <p:sp>
        <p:nvSpPr>
          <p:cNvPr id="4" name="Footer Placeholder 3"/>
          <p:cNvSpPr>
            <a:spLocks noGrp="1"/>
          </p:cNvSpPr>
          <p:nvPr>
            <p:ph type="ftr" sz="quarter" idx="3"/>
          </p:nvPr>
        </p:nvSpPr>
        <p:spPr>
          <a:xfrm>
            <a:off x="1514737" y="6267450"/>
            <a:ext cx="6000000" cy="180000"/>
          </a:xfrm>
        </p:spPr>
        <p:txBody>
          <a:bodyPr/>
          <a:lstStyle/>
          <a:p>
            <a:r>
              <a:rPr lang="en-US"/>
              <a:t>Publishing with bepress Digital Commons</a:t>
            </a:r>
            <a:endParaRPr lang="de-DE"/>
          </a:p>
        </p:txBody>
      </p:sp>
      <p:pic>
        <p:nvPicPr>
          <p:cNvPr id="7" name="Picture 2">
            <a:extLst>
              <a:ext uri="{FF2B5EF4-FFF2-40B4-BE49-F238E27FC236}">
                <a16:creationId xmlns:a16="http://schemas.microsoft.com/office/drawing/2014/main" id="{D7EB77CE-28AE-624E-82E0-F1F09E6316A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40573" y="1384663"/>
            <a:ext cx="7310854" cy="4748186"/>
          </a:xfrm>
          <a:prstGeom prst="rect">
            <a:avLst/>
          </a:prstGeom>
          <a:noFill/>
          <a:ln>
            <a:solidFill>
              <a:schemeClr val="bg1">
                <a:lumMod val="75000"/>
              </a:schemeClr>
            </a:solid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623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692" y="297391"/>
            <a:ext cx="10515600" cy="845607"/>
          </a:xfrm>
        </p:spPr>
        <p:txBody>
          <a:bodyPr/>
          <a:lstStyle/>
          <a:p>
            <a:r>
              <a:rPr lang="de-DE" dirty="0"/>
              <a:t>Editor </a:t>
            </a:r>
            <a:r>
              <a:rPr lang="de-DE" dirty="0" err="1"/>
              <a:t>view</a:t>
            </a:r>
            <a:r>
              <a:rPr lang="de-DE" dirty="0"/>
              <a:t>: </a:t>
            </a:r>
            <a:r>
              <a:rPr lang="de-DE" dirty="0" err="1"/>
              <a:t>Article</a:t>
            </a:r>
            <a:r>
              <a:rPr lang="de-DE" dirty="0"/>
              <a:t> </a:t>
            </a:r>
            <a:r>
              <a:rPr lang="de-DE" dirty="0" err="1"/>
              <a:t>history</a:t>
            </a:r>
            <a:endParaRPr lang="de-DE" dirty="0"/>
          </a:p>
        </p:txBody>
      </p:sp>
      <p:sp>
        <p:nvSpPr>
          <p:cNvPr id="3" name="Date Placeholder 2"/>
          <p:cNvSpPr>
            <a:spLocks noGrp="1"/>
          </p:cNvSpPr>
          <p:nvPr>
            <p:ph type="dt" sz="half" idx="2"/>
          </p:nvPr>
        </p:nvSpPr>
        <p:spPr>
          <a:xfrm>
            <a:off x="1514737" y="6483073"/>
            <a:ext cx="4114800" cy="180000"/>
          </a:xfrm>
        </p:spPr>
        <p:txBody>
          <a:bodyPr/>
          <a:lstStyle/>
          <a:p>
            <a:fld id="{C1FDB6A6-5CC6-3744-A6EE-B78A9EE223B3}" type="datetime1">
              <a:rPr lang="en-US" smtClean="0"/>
              <a:t>4/7/2019</a:t>
            </a:fld>
            <a:endParaRPr lang="de-DE"/>
          </a:p>
        </p:txBody>
      </p:sp>
      <p:sp>
        <p:nvSpPr>
          <p:cNvPr id="4" name="Footer Placeholder 3"/>
          <p:cNvSpPr>
            <a:spLocks noGrp="1"/>
          </p:cNvSpPr>
          <p:nvPr>
            <p:ph type="ftr" sz="quarter" idx="3"/>
          </p:nvPr>
        </p:nvSpPr>
        <p:spPr>
          <a:xfrm>
            <a:off x="1514737" y="6267450"/>
            <a:ext cx="6000000" cy="180000"/>
          </a:xfrm>
        </p:spPr>
        <p:txBody>
          <a:bodyPr/>
          <a:lstStyle/>
          <a:p>
            <a:r>
              <a:rPr lang="en-US"/>
              <a:t>Publishing with bepress Digital Commons</a:t>
            </a:r>
            <a:endParaRPr lang="de-DE"/>
          </a:p>
        </p:txBody>
      </p:sp>
      <p:pic>
        <p:nvPicPr>
          <p:cNvPr id="6" name="Picture 2">
            <a:extLst>
              <a:ext uri="{FF2B5EF4-FFF2-40B4-BE49-F238E27FC236}">
                <a16:creationId xmlns:a16="http://schemas.microsoft.com/office/drawing/2014/main" id="{548F5664-BE92-9A43-B2CA-A51E4C28D7D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8535" y="1380415"/>
            <a:ext cx="7774929" cy="4759172"/>
          </a:xfrm>
          <a:prstGeom prst="rect">
            <a:avLst/>
          </a:prstGeom>
          <a:noFill/>
          <a:ln>
            <a:solidFill>
              <a:schemeClr val="bg1">
                <a:lumMod val="75000"/>
              </a:schemeClr>
            </a:solid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746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69BD0C-E6A1-A649-BB10-B374AF9609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1253587"/>
            <a:ext cx="5565554" cy="4850651"/>
          </a:xfrm>
          <a:prstGeom prst="rect">
            <a:avLst/>
          </a:prstGeom>
          <a:ln>
            <a:solidFill>
              <a:schemeClr val="tx1"/>
            </a:solidFill>
          </a:ln>
        </p:spPr>
      </p:pic>
      <p:pic>
        <p:nvPicPr>
          <p:cNvPr id="5" name="Picture 4">
            <a:extLst>
              <a:ext uri="{FF2B5EF4-FFF2-40B4-BE49-F238E27FC236}">
                <a16:creationId xmlns:a16="http://schemas.microsoft.com/office/drawing/2014/main" id="{70898C03-14B5-F14E-90E6-303C59A7D1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2895" y="1767016"/>
            <a:ext cx="3677341" cy="4337222"/>
          </a:xfrm>
          <a:prstGeom prst="rect">
            <a:avLst/>
          </a:prstGeom>
          <a:ln>
            <a:solidFill>
              <a:schemeClr val="tx1">
                <a:lumMod val="95000"/>
                <a:lumOff val="5000"/>
              </a:schemeClr>
            </a:solidFill>
          </a:ln>
        </p:spPr>
      </p:pic>
      <p:sp>
        <p:nvSpPr>
          <p:cNvPr id="4" name="Right Arrow 3">
            <a:extLst>
              <a:ext uri="{FF2B5EF4-FFF2-40B4-BE49-F238E27FC236}">
                <a16:creationId xmlns:a16="http://schemas.microsoft.com/office/drawing/2014/main" id="{A25A4D82-19D7-9640-A528-7F2E0638FEBF}"/>
              </a:ext>
            </a:extLst>
          </p:cNvPr>
          <p:cNvSpPr/>
          <p:nvPr/>
        </p:nvSpPr>
        <p:spPr>
          <a:xfrm>
            <a:off x="5634682" y="3101546"/>
            <a:ext cx="2199502" cy="29656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F2E8CA5-A6A9-994A-80E2-597CFDDD6280}"/>
              </a:ext>
            </a:extLst>
          </p:cNvPr>
          <p:cNvSpPr/>
          <p:nvPr/>
        </p:nvSpPr>
        <p:spPr>
          <a:xfrm>
            <a:off x="1454274" y="4854473"/>
            <a:ext cx="1917575" cy="4176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439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BE6B-E110-464E-8D94-FE0CCBDBAA6F}"/>
              </a:ext>
            </a:extLst>
          </p:cNvPr>
          <p:cNvSpPr>
            <a:spLocks noGrp="1"/>
          </p:cNvSpPr>
          <p:nvPr>
            <p:ph type="title"/>
          </p:nvPr>
        </p:nvSpPr>
        <p:spPr/>
        <p:txBody>
          <a:bodyPr/>
          <a:lstStyle/>
          <a:p>
            <a:r>
              <a:rPr lang="en-US" dirty="0"/>
              <a:t>Increased visibility means more  downloads</a:t>
            </a:r>
          </a:p>
        </p:txBody>
      </p:sp>
      <p:pic>
        <p:nvPicPr>
          <p:cNvPr id="3" name="Picture 2">
            <a:extLst>
              <a:ext uri="{FF2B5EF4-FFF2-40B4-BE49-F238E27FC236}">
                <a16:creationId xmlns:a16="http://schemas.microsoft.com/office/drawing/2014/main" id="{CF461378-9056-724A-B9A0-A367D77A0D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1496724"/>
            <a:ext cx="3574549" cy="4823971"/>
          </a:xfrm>
          <a:prstGeom prst="rect">
            <a:avLst/>
          </a:prstGeom>
          <a:ln>
            <a:solidFill>
              <a:schemeClr val="tx1">
                <a:lumMod val="95000"/>
                <a:lumOff val="5000"/>
              </a:schemeClr>
            </a:solidFill>
          </a:ln>
        </p:spPr>
      </p:pic>
      <p:sp>
        <p:nvSpPr>
          <p:cNvPr id="5" name="Oval 4">
            <a:extLst>
              <a:ext uri="{FF2B5EF4-FFF2-40B4-BE49-F238E27FC236}">
                <a16:creationId xmlns:a16="http://schemas.microsoft.com/office/drawing/2014/main" id="{D7A253C8-60C9-F24C-9BA9-46963081EAD4}"/>
              </a:ext>
            </a:extLst>
          </p:cNvPr>
          <p:cNvSpPr/>
          <p:nvPr/>
        </p:nvSpPr>
        <p:spPr>
          <a:xfrm>
            <a:off x="1211388" y="1711223"/>
            <a:ext cx="1278300" cy="2692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CD480A1C-F513-D048-A02B-41CEBC8AF0A8}"/>
              </a:ext>
            </a:extLst>
          </p:cNvPr>
          <p:cNvCxnSpPr>
            <a:cxnSpLocks/>
          </p:cNvCxnSpPr>
          <p:nvPr/>
        </p:nvCxnSpPr>
        <p:spPr>
          <a:xfrm>
            <a:off x="2026258" y="2053506"/>
            <a:ext cx="316525" cy="5312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601A216-D480-DE44-A280-2EE8FAB514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68700" y="3583459"/>
            <a:ext cx="6385100" cy="2464403"/>
          </a:xfrm>
          <a:prstGeom prst="rect">
            <a:avLst/>
          </a:prstGeom>
          <a:ln>
            <a:solidFill>
              <a:schemeClr val="tx1">
                <a:lumMod val="95000"/>
                <a:lumOff val="5000"/>
              </a:schemeClr>
            </a:solidFill>
          </a:ln>
        </p:spPr>
      </p:pic>
      <p:sp>
        <p:nvSpPr>
          <p:cNvPr id="4" name="Curved Down Arrow 3">
            <a:extLst>
              <a:ext uri="{FF2B5EF4-FFF2-40B4-BE49-F238E27FC236}">
                <a16:creationId xmlns:a16="http://schemas.microsoft.com/office/drawing/2014/main" id="{95027A24-B7C2-FC48-8AD8-FA5461A63C4C}"/>
              </a:ext>
            </a:extLst>
          </p:cNvPr>
          <p:cNvSpPr/>
          <p:nvPr/>
        </p:nvSpPr>
        <p:spPr>
          <a:xfrm rot="1027487">
            <a:off x="3874608" y="2106275"/>
            <a:ext cx="2822923" cy="927405"/>
          </a:xfrm>
          <a:prstGeom prst="curvedDownArrow">
            <a:avLst>
              <a:gd name="adj1" fmla="val 25000"/>
              <a:gd name="adj2" fmla="val 50000"/>
              <a:gd name="adj3" fmla="val 3366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0898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Impact for Editors and University</a:t>
            </a:r>
          </a:p>
        </p:txBody>
      </p:sp>
      <p:pic>
        <p:nvPicPr>
          <p:cNvPr id="10" name="Picture 9">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2865" y="1922517"/>
            <a:ext cx="3730094" cy="2539567"/>
          </a:xfrm>
          <a:prstGeom prst="rect">
            <a:avLst/>
          </a:prstGeom>
          <a:ln>
            <a:solidFill>
              <a:schemeClr val="tx1"/>
            </a:solidFill>
          </a:ln>
        </p:spPr>
      </p:pic>
      <p:pic>
        <p:nvPicPr>
          <p:cNvPr id="9" name="Picture 8">
            <a:hlinkClick r:id="rId5"/>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8200" y="1944890"/>
            <a:ext cx="4211775" cy="2638003"/>
          </a:xfrm>
          <a:prstGeom prst="rect">
            <a:avLst/>
          </a:prstGeom>
          <a:ln>
            <a:solidFill>
              <a:schemeClr val="tx1"/>
            </a:solidFill>
          </a:ln>
        </p:spPr>
      </p:pic>
      <p:sp>
        <p:nvSpPr>
          <p:cNvPr id="14" name="TextBox 13"/>
          <p:cNvSpPr txBox="1"/>
          <p:nvPr/>
        </p:nvSpPr>
        <p:spPr>
          <a:xfrm>
            <a:off x="1230021" y="4882734"/>
            <a:ext cx="3428131" cy="646331"/>
          </a:xfrm>
          <a:prstGeom prst="rect">
            <a:avLst/>
          </a:prstGeom>
          <a:noFill/>
        </p:spPr>
        <p:txBody>
          <a:bodyPr wrap="square" rtlCol="0">
            <a:spAutoFit/>
          </a:bodyPr>
          <a:lstStyle/>
          <a:p>
            <a:r>
              <a:rPr lang="en-US" dirty="0"/>
              <a:t>Real-time downloads maps show global readership  </a:t>
            </a:r>
          </a:p>
        </p:txBody>
      </p:sp>
      <p:sp>
        <p:nvSpPr>
          <p:cNvPr id="15" name="TextBox 14"/>
          <p:cNvSpPr txBox="1"/>
          <p:nvPr/>
        </p:nvSpPr>
        <p:spPr>
          <a:xfrm>
            <a:off x="7537448" y="5160260"/>
            <a:ext cx="2921000" cy="923330"/>
          </a:xfrm>
          <a:prstGeom prst="rect">
            <a:avLst/>
          </a:prstGeom>
          <a:noFill/>
        </p:spPr>
        <p:txBody>
          <a:bodyPr wrap="square" rtlCol="0">
            <a:spAutoFit/>
          </a:bodyPr>
          <a:lstStyle/>
          <a:p>
            <a:r>
              <a:rPr lang="en-US" dirty="0"/>
              <a:t>Editor Dashboards with  granular data and reporting features</a:t>
            </a:r>
          </a:p>
        </p:txBody>
      </p:sp>
    </p:spTree>
    <p:extLst>
      <p:ext uri="{BB962C8B-B14F-4D97-AF65-F5344CB8AC3E}">
        <p14:creationId xmlns:p14="http://schemas.microsoft.com/office/powerpoint/2010/main" val="423789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4435" y="1634414"/>
            <a:ext cx="4250147" cy="4765417"/>
          </a:xfrm>
          <a:prstGeom prst="rect">
            <a:avLst/>
          </a:prstGeom>
          <a:noFill/>
          <a:ln>
            <a:solidFill>
              <a:schemeClr val="tx1">
                <a:lumMod val="95000"/>
                <a:lumOff val="5000"/>
              </a:schemeClr>
            </a:solidFill>
          </a:ln>
          <a:effectLst/>
        </p:spPr>
      </p:pic>
      <p:sp>
        <p:nvSpPr>
          <p:cNvPr id="5" name="TextBox 4"/>
          <p:cNvSpPr txBox="1"/>
          <p:nvPr/>
        </p:nvSpPr>
        <p:spPr>
          <a:xfrm>
            <a:off x="2914017" y="394629"/>
            <a:ext cx="6283772" cy="769441"/>
          </a:xfrm>
          <a:prstGeom prst="rect">
            <a:avLst/>
          </a:prstGeom>
          <a:noFill/>
        </p:spPr>
        <p:txBody>
          <a:bodyPr wrap="none" rtlCol="0">
            <a:spAutoFit/>
          </a:bodyPr>
          <a:lstStyle/>
          <a:p>
            <a:pPr algn="ctr" defTabSz="1219170"/>
            <a:r>
              <a:rPr lang="en-US" sz="4400" dirty="0">
                <a:solidFill>
                  <a:schemeClr val="tx1">
                    <a:lumMod val="95000"/>
                    <a:lumOff val="5000"/>
                  </a:schemeClr>
                </a:solidFill>
                <a:latin typeface="+mj-lt"/>
              </a:rPr>
              <a:t>Impact Metrics for Authors</a:t>
            </a:r>
          </a:p>
        </p:txBody>
      </p:sp>
      <p:pic>
        <p:nvPicPr>
          <p:cNvPr id="2" name="Picture 1" descr="Screen Shot 2013-05-15 at 9.37.39 A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78985" y="1409663"/>
            <a:ext cx="4519128" cy="2984816"/>
          </a:xfrm>
          <a:prstGeom prst="rect">
            <a:avLst/>
          </a:prstGeom>
          <a:noFill/>
          <a:ln>
            <a:solidFill>
              <a:schemeClr val="tx1">
                <a:lumMod val="95000"/>
                <a:lumOff val="5000"/>
              </a:schemeClr>
            </a:solidFill>
          </a:ln>
          <a:effectLst/>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29195" y="3604635"/>
            <a:ext cx="3733800" cy="2974015"/>
          </a:xfrm>
          <a:prstGeom prst="rect">
            <a:avLst/>
          </a:prstGeom>
          <a:noFill/>
          <a:ln>
            <a:solidFill>
              <a:schemeClr val="tx1">
                <a:lumMod val="95000"/>
                <a:lumOff val="5000"/>
              </a:schemeClr>
            </a:solidFill>
          </a:ln>
          <a:effectLst/>
        </p:spPr>
      </p:pic>
    </p:spTree>
    <p:extLst>
      <p:ext uri="{BB962C8B-B14F-4D97-AF65-F5344CB8AC3E}">
        <p14:creationId xmlns:p14="http://schemas.microsoft.com/office/powerpoint/2010/main" val="1048737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92473" y="714415"/>
            <a:ext cx="3407052" cy="646331"/>
          </a:xfrm>
          <a:prstGeom prst="rect">
            <a:avLst/>
          </a:prstGeom>
          <a:noFill/>
        </p:spPr>
        <p:txBody>
          <a:bodyPr wrap="square" rtlCol="0">
            <a:spAutoFit/>
          </a:bodyPr>
          <a:lstStyle/>
          <a:p>
            <a:pPr algn="ctr"/>
            <a:r>
              <a:rPr lang="en-US" sz="3600" dirty="0">
                <a:solidFill>
                  <a:schemeClr val="tx1">
                    <a:lumMod val="95000"/>
                    <a:lumOff val="5000"/>
                  </a:schemeClr>
                </a:solidFill>
                <a:latin typeface="+mj-lt"/>
              </a:rPr>
              <a:t>Start Here</a:t>
            </a:r>
            <a:r>
              <a:rPr lang="en-US" sz="3600" b="1" dirty="0">
                <a:solidFill>
                  <a:schemeClr val="tx1">
                    <a:lumMod val="95000"/>
                    <a:lumOff val="5000"/>
                  </a:schemeClr>
                </a:solidFill>
                <a:latin typeface="+mj-lt"/>
              </a:rPr>
              <a:t>*</a:t>
            </a:r>
          </a:p>
        </p:txBody>
      </p:sp>
      <p:pic>
        <p:nvPicPr>
          <p:cNvPr id="8" name="Picture 7">
            <a:extLst>
              <a:ext uri="{FF2B5EF4-FFF2-40B4-BE49-F238E27FC236}">
                <a16:creationId xmlns:a16="http://schemas.microsoft.com/office/drawing/2014/main" id="{687842D2-98BF-4BAD-9653-BC9BF36600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81263" y="1814513"/>
            <a:ext cx="7229475" cy="3228975"/>
          </a:xfrm>
          <a:prstGeom prst="rect">
            <a:avLst/>
          </a:prstGeom>
        </p:spPr>
      </p:pic>
      <p:sp>
        <p:nvSpPr>
          <p:cNvPr id="9" name="TextBox 8">
            <a:extLst>
              <a:ext uri="{FF2B5EF4-FFF2-40B4-BE49-F238E27FC236}">
                <a16:creationId xmlns:a16="http://schemas.microsoft.com/office/drawing/2014/main" id="{D5DDD107-49F5-4961-ADB9-9A25D57EB968}"/>
              </a:ext>
            </a:extLst>
          </p:cNvPr>
          <p:cNvSpPr txBox="1"/>
          <p:nvPr/>
        </p:nvSpPr>
        <p:spPr>
          <a:xfrm>
            <a:off x="2098876" y="5951020"/>
            <a:ext cx="7688580" cy="369332"/>
          </a:xfrm>
          <a:prstGeom prst="rect">
            <a:avLst/>
          </a:prstGeom>
          <a:noFill/>
        </p:spPr>
        <p:txBody>
          <a:bodyPr wrap="none" rtlCol="0">
            <a:spAutoFit/>
          </a:bodyPr>
          <a:lstStyle/>
          <a:p>
            <a:r>
              <a:rPr lang="en-US" dirty="0"/>
              <a:t>*70% of faculty and 89% of students begin search with Google or Google Scholar</a:t>
            </a:r>
          </a:p>
        </p:txBody>
      </p:sp>
    </p:spTree>
    <p:extLst>
      <p:ext uri="{BB962C8B-B14F-4D97-AF65-F5344CB8AC3E}">
        <p14:creationId xmlns:p14="http://schemas.microsoft.com/office/powerpoint/2010/main" val="43610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B199F-02E0-42E6-A747-6D179EA7DC21}"/>
              </a:ext>
            </a:extLst>
          </p:cNvPr>
          <p:cNvSpPr>
            <a:spLocks noGrp="1"/>
          </p:cNvSpPr>
          <p:nvPr>
            <p:ph type="title"/>
          </p:nvPr>
        </p:nvSpPr>
        <p:spPr/>
        <p:txBody>
          <a:bodyPr/>
          <a:lstStyle/>
          <a:p>
            <a:r>
              <a:rPr lang="en-GB" dirty="0"/>
              <a:t>IR best outreach vehicle?</a:t>
            </a:r>
            <a:endParaRPr lang="en-US" dirty="0"/>
          </a:p>
        </p:txBody>
      </p:sp>
      <p:pic>
        <p:nvPicPr>
          <p:cNvPr id="3" name="Picture 2">
            <a:extLst>
              <a:ext uri="{FF2B5EF4-FFF2-40B4-BE49-F238E27FC236}">
                <a16:creationId xmlns:a16="http://schemas.microsoft.com/office/drawing/2014/main" id="{1EDB096A-10CB-402C-8FBB-B87FC4CB44A5}"/>
              </a:ext>
            </a:extLst>
          </p:cNvPr>
          <p:cNvPicPr>
            <a:picLocks noChangeAspect="1"/>
          </p:cNvPicPr>
          <p:nvPr/>
        </p:nvPicPr>
        <p:blipFill>
          <a:blip r:embed="rId2"/>
          <a:stretch>
            <a:fillRect/>
          </a:stretch>
        </p:blipFill>
        <p:spPr>
          <a:xfrm>
            <a:off x="2216480" y="1574704"/>
            <a:ext cx="6912417" cy="4805776"/>
          </a:xfrm>
          <a:prstGeom prst="rect">
            <a:avLst/>
          </a:prstGeom>
        </p:spPr>
      </p:pic>
    </p:spTree>
    <p:extLst>
      <p:ext uri="{BB962C8B-B14F-4D97-AF65-F5344CB8AC3E}">
        <p14:creationId xmlns:p14="http://schemas.microsoft.com/office/powerpoint/2010/main" val="384686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5E57-1603-4321-B428-D221E3BBACBA}"/>
              </a:ext>
            </a:extLst>
          </p:cNvPr>
          <p:cNvSpPr>
            <a:spLocks noGrp="1"/>
          </p:cNvSpPr>
          <p:nvPr>
            <p:ph type="title"/>
          </p:nvPr>
        </p:nvSpPr>
        <p:spPr/>
        <p:txBody>
          <a:bodyPr/>
          <a:lstStyle/>
          <a:p>
            <a:r>
              <a:rPr lang="en-GB" dirty="0"/>
              <a:t>Google Indexing </a:t>
            </a:r>
            <a:endParaRPr lang="en-US" dirty="0"/>
          </a:p>
        </p:txBody>
      </p:sp>
      <p:pic>
        <p:nvPicPr>
          <p:cNvPr id="3" name="Picture 2">
            <a:extLst>
              <a:ext uri="{FF2B5EF4-FFF2-40B4-BE49-F238E27FC236}">
                <a16:creationId xmlns:a16="http://schemas.microsoft.com/office/drawing/2014/main" id="{758F1C48-8BCE-43A6-911F-F18E0981E705}"/>
              </a:ext>
            </a:extLst>
          </p:cNvPr>
          <p:cNvPicPr>
            <a:picLocks noChangeAspect="1"/>
          </p:cNvPicPr>
          <p:nvPr/>
        </p:nvPicPr>
        <p:blipFill>
          <a:blip r:embed="rId2"/>
          <a:stretch>
            <a:fillRect/>
          </a:stretch>
        </p:blipFill>
        <p:spPr>
          <a:xfrm>
            <a:off x="355305" y="571353"/>
            <a:ext cx="11481390" cy="5715294"/>
          </a:xfrm>
          <a:prstGeom prst="rect">
            <a:avLst/>
          </a:prstGeom>
        </p:spPr>
      </p:pic>
      <p:sp>
        <p:nvSpPr>
          <p:cNvPr id="4" name="Rectangle 3">
            <a:extLst>
              <a:ext uri="{FF2B5EF4-FFF2-40B4-BE49-F238E27FC236}">
                <a16:creationId xmlns:a16="http://schemas.microsoft.com/office/drawing/2014/main" id="{19508424-1352-43FD-8988-C1BAB8650678}"/>
              </a:ext>
            </a:extLst>
          </p:cNvPr>
          <p:cNvSpPr/>
          <p:nvPr/>
        </p:nvSpPr>
        <p:spPr>
          <a:xfrm>
            <a:off x="3627120" y="5588000"/>
            <a:ext cx="6868160" cy="9048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24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93YVN_qO3Eq1SMIAqnngD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5c6IJDLjA0adzIxdvJKzY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qO4DPxZ2UqyQ1VRJTeLd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61426</TotalTime>
  <Words>1102</Words>
  <Application>Microsoft Office PowerPoint</Application>
  <PresentationFormat>Widescreen</PresentationFormat>
  <Paragraphs>183</Paragraphs>
  <Slides>29</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等线</vt:lpstr>
      <vt:lpstr>ＭＳ Ｐゴシック</vt:lpstr>
      <vt:lpstr>Arial</vt:lpstr>
      <vt:lpstr>Arial Bold</vt:lpstr>
      <vt:lpstr>Calibri</vt:lpstr>
      <vt:lpstr>Calibri Light</vt:lpstr>
      <vt:lpstr>Courier New</vt:lpstr>
      <vt:lpstr>NexusSansOT</vt:lpstr>
      <vt:lpstr>Office Theme</vt:lpstr>
      <vt:lpstr>Theme1</vt:lpstr>
      <vt:lpstr>In a search for the Impact</vt:lpstr>
      <vt:lpstr>Top ranking for journals</vt:lpstr>
      <vt:lpstr>PowerPoint Presentation</vt:lpstr>
      <vt:lpstr>Increased visibility means more  downloads</vt:lpstr>
      <vt:lpstr>Impact for Editors and University</vt:lpstr>
      <vt:lpstr>PowerPoint Presentation</vt:lpstr>
      <vt:lpstr>PowerPoint Presentation</vt:lpstr>
      <vt:lpstr>IR best outreach vehicle?</vt:lpstr>
      <vt:lpstr>Google Indexing </vt:lpstr>
      <vt:lpstr>PowerPoint Presentation</vt:lpstr>
      <vt:lpstr>PowerPoint Presentation</vt:lpstr>
      <vt:lpstr>Journal Growth in Digital Commons</vt:lpstr>
      <vt:lpstr>PowerPoint Presentation</vt:lpstr>
      <vt:lpstr>Facilitating Citation Databases Compliance</vt:lpstr>
      <vt:lpstr>PowerPoint Presentation</vt:lpstr>
      <vt:lpstr>More impact? Where is your research data?</vt:lpstr>
      <vt:lpstr>The impact of RDM best practices on publications</vt:lpstr>
      <vt:lpstr>PowerPoint Presentation</vt:lpstr>
      <vt:lpstr>PowerPoint Presentation</vt:lpstr>
      <vt:lpstr>In Action : Tipití</vt:lpstr>
      <vt:lpstr>PowerPoint Presentation</vt:lpstr>
      <vt:lpstr>Moving from OJS</vt:lpstr>
      <vt:lpstr>PowerPoint Presentation</vt:lpstr>
      <vt:lpstr>PowerPoint Presentation</vt:lpstr>
      <vt:lpstr>Professional editorial-management software</vt:lpstr>
      <vt:lpstr>Editor view: queue</vt:lpstr>
      <vt:lpstr>Editor view: Article metadata</vt:lpstr>
      <vt:lpstr>Editor view: Reviewers</vt:lpstr>
      <vt:lpstr>Editor view: Article history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Chatterji, Promita (ELS-BKY)</dc:creator>
  <cp:keywords/>
  <dc:description/>
  <cp:lastModifiedBy>Szymanski, Krzysztof (ELS-WRO)</cp:lastModifiedBy>
  <cp:revision>184</cp:revision>
  <dcterms:created xsi:type="dcterms:W3CDTF">2018-06-28T07:08:48Z</dcterms:created>
  <dcterms:modified xsi:type="dcterms:W3CDTF">2019-04-08T12:37:10Z</dcterms:modified>
  <cp:category/>
</cp:coreProperties>
</file>