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 id="2147483708" r:id="rId3"/>
    <p:sldMasterId id="2147483709" r:id="rId4"/>
  </p:sldMasterIdLst>
  <p:notesMasterIdLst>
    <p:notesMasterId r:id="rId28"/>
  </p:notesMasterIdLst>
  <p:sldIdLst>
    <p:sldId id="256" r:id="rId5"/>
    <p:sldId id="257" r:id="rId6"/>
    <p:sldId id="258" r:id="rId7"/>
    <p:sldId id="259" r:id="rId8"/>
    <p:sldId id="260" r:id="rId9"/>
    <p:sldId id="782" r:id="rId10"/>
    <p:sldId id="263" r:id="rId11"/>
    <p:sldId id="261" r:id="rId12"/>
    <p:sldId id="262" r:id="rId13"/>
    <p:sldId id="264" r:id="rId14"/>
    <p:sldId id="310" r:id="rId15"/>
    <p:sldId id="457" r:id="rId16"/>
    <p:sldId id="276" r:id="rId17"/>
    <p:sldId id="294" r:id="rId18"/>
    <p:sldId id="295" r:id="rId19"/>
    <p:sldId id="277" r:id="rId20"/>
    <p:sldId id="458" r:id="rId21"/>
    <p:sldId id="279" r:id="rId22"/>
    <p:sldId id="281" r:id="rId23"/>
    <p:sldId id="299" r:id="rId24"/>
    <p:sldId id="300" r:id="rId25"/>
    <p:sldId id="783" r:id="rId26"/>
    <p:sldId id="45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Open Sans" panose="020B0604020202020204" charset="0"/>
      <p:regular r:id="rId33"/>
      <p:bold r:id="rId34"/>
      <p:italic r:id="rId35"/>
      <p:boldItalic r:id="rId36"/>
    </p:embeddedFont>
    <p:embeddedFont>
      <p:font typeface="Open Sans SemiBold"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3931" autoAdjust="0"/>
  </p:normalViewPr>
  <p:slideViewPr>
    <p:cSldViewPr snapToGrid="0">
      <p:cViewPr>
        <p:scale>
          <a:sx n="68" d="100"/>
          <a:sy n="68" d="100"/>
        </p:scale>
        <p:origin x="61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944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Project ORBIT: ORID Reducing Burden and Improving Transparency</a:t>
            </a:r>
            <a:br>
              <a:rPr lang="en-GB" dirty="0"/>
            </a:br>
            <a:r>
              <a:rPr lang="en-GB" dirty="0"/>
              <a:t>Build and test ORCID integration in funding workflows, and help to find shared solutions to common problems.</a:t>
            </a:r>
            <a:endParaRPr dirty="0"/>
          </a:p>
        </p:txBody>
      </p:sp>
      <p:sp>
        <p:nvSpPr>
          <p:cNvPr id="334" name="Google Shape;33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40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5416e4dc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55416e4dc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5416e4dc5_0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55416e4dc5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833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5416e4dc5_0_10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55416e4dc5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529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5416e4dc5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g55416e4dc5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5416e4dc5_0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g55416e4dc5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634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5416e4dc5_0_1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55416e4dc5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5416e4dc5_0_3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g55416e4dc5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55416e4dc5_0_2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g55416e4dc5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5586b7901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5586b7901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g5586b7901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Ending with Special thanks from all the ORCID, 30 people serving more than 6 million user in one way or another. So a big thank you from all the ORCID team because without the support of members and the research community ORCID would never exist.</a:t>
            </a:r>
            <a:endParaRPr dirty="0"/>
          </a:p>
        </p:txBody>
      </p:sp>
      <p:sp>
        <p:nvSpPr>
          <p:cNvPr id="417" name="Google Shape;41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1" name="Google Shape;31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2018 was the year that we passed 5m users and 1000 members. 2019 will be another year of first’s for us, as we are set to become financially self-sustaining as an organisation, and we will pass the 6m users mark. We’re very proud to be part of this community and being in a position where we are contributing to more trust,  transparency and efficiency research.</a:t>
            </a:r>
          </a:p>
        </p:txBody>
      </p:sp>
      <p:sp>
        <p:nvSpPr>
          <p:cNvPr id="4" name="Slide Number Placeholder 3"/>
          <p:cNvSpPr>
            <a:spLocks noGrp="1"/>
          </p:cNvSpPr>
          <p:nvPr>
            <p:ph type="sldNum" sz="quarter" idx="5"/>
          </p:nvPr>
        </p:nvSpPr>
        <p:spPr/>
        <p:txBody>
          <a:bodyPr/>
          <a:lstStyle/>
          <a:p>
            <a:fld id="{544127DA-194F-8448-8E3F-FD22FD1C5D2F}" type="slidenum">
              <a:rPr lang="en-US" smtClean="0"/>
              <a:t>6</a:t>
            </a:fld>
            <a:endParaRPr lang="en-US"/>
          </a:p>
        </p:txBody>
      </p:sp>
    </p:spTree>
    <p:extLst>
      <p:ext uri="{BB962C8B-B14F-4D97-AF65-F5344CB8AC3E}">
        <p14:creationId xmlns:p14="http://schemas.microsoft.com/office/powerpoint/2010/main" val="161479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age">
  <p:cSld name="Cover pag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
          <p:cNvSpPr txBox="1">
            <a:spLocks noGrp="1"/>
          </p:cNvSpPr>
          <p:nvPr>
            <p:ph type="body" idx="1"/>
          </p:nvPr>
        </p:nvSpPr>
        <p:spPr>
          <a:xfrm>
            <a:off x="2926000" y="4156011"/>
            <a:ext cx="8574537" cy="477478"/>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lt1"/>
              </a:buClr>
              <a:buSzPts val="3000"/>
              <a:buFont typeface="Arial"/>
              <a:buNone/>
              <a:defRPr b="0"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2926000" y="4577179"/>
            <a:ext cx="8580200" cy="263974"/>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lt1"/>
              </a:buClr>
              <a:buSzPts val="1800"/>
              <a:buFont typeface="Arial"/>
              <a:buNone/>
              <a:defRPr sz="1800" b="0"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body" idx="3"/>
          </p:nvPr>
        </p:nvSpPr>
        <p:spPr>
          <a:xfrm>
            <a:off x="2926000" y="4971709"/>
            <a:ext cx="8580200" cy="263974"/>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lt1"/>
              </a:buClr>
              <a:buSzPts val="1200"/>
              <a:buFont typeface="Arial"/>
              <a:buNone/>
              <a:defRPr sz="1200"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4"/>
          </p:nvPr>
        </p:nvSpPr>
        <p:spPr>
          <a:xfrm>
            <a:off x="8682616" y="5486400"/>
            <a:ext cx="2823584" cy="156575"/>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dk1"/>
              </a:buClr>
              <a:buSzPts val="1100"/>
              <a:buFont typeface="Arial"/>
              <a:buNone/>
              <a:defRPr sz="1100" b="0" i="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body" idx="5"/>
          </p:nvPr>
        </p:nvSpPr>
        <p:spPr>
          <a:xfrm>
            <a:off x="8682616" y="5677422"/>
            <a:ext cx="2823584" cy="172233"/>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lt1"/>
              </a:buClr>
              <a:buSzPts val="1000"/>
              <a:buFont typeface="Arial"/>
              <a:buNone/>
              <a:defRPr sz="1000" b="0" i="1"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
          <p:cNvSpPr txBox="1">
            <a:spLocks noGrp="1"/>
          </p:cNvSpPr>
          <p:nvPr>
            <p:ph type="body" idx="6"/>
          </p:nvPr>
        </p:nvSpPr>
        <p:spPr>
          <a:xfrm>
            <a:off x="8682616" y="5859050"/>
            <a:ext cx="2823584" cy="184758"/>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lt1"/>
              </a:buClr>
              <a:buSzPts val="900"/>
              <a:buFont typeface="Arial"/>
              <a:buNone/>
              <a:defRPr sz="900"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
          <p:cNvSpPr txBox="1">
            <a:spLocks noGrp="1"/>
          </p:cNvSpPr>
          <p:nvPr>
            <p:ph type="body" idx="7"/>
          </p:nvPr>
        </p:nvSpPr>
        <p:spPr>
          <a:xfrm>
            <a:off x="5738999" y="5486400"/>
            <a:ext cx="2823584" cy="156575"/>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dk1"/>
              </a:buClr>
              <a:buSzPts val="1100"/>
              <a:buFont typeface="Arial"/>
              <a:buNone/>
              <a:defRPr sz="1100" b="0" i="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
          <p:cNvSpPr txBox="1">
            <a:spLocks noGrp="1"/>
          </p:cNvSpPr>
          <p:nvPr>
            <p:ph type="body" idx="8"/>
          </p:nvPr>
        </p:nvSpPr>
        <p:spPr>
          <a:xfrm>
            <a:off x="5738999" y="5677422"/>
            <a:ext cx="2823584" cy="172233"/>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lt1"/>
              </a:buClr>
              <a:buSzPts val="1000"/>
              <a:buFont typeface="Arial"/>
              <a:buNone/>
              <a:defRPr sz="1000" b="0" i="1"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
          <p:cNvSpPr txBox="1">
            <a:spLocks noGrp="1"/>
          </p:cNvSpPr>
          <p:nvPr>
            <p:ph type="body" idx="9"/>
          </p:nvPr>
        </p:nvSpPr>
        <p:spPr>
          <a:xfrm>
            <a:off x="5738999" y="5859050"/>
            <a:ext cx="2823584" cy="184758"/>
          </a:xfrm>
          <a:prstGeom prst="rect">
            <a:avLst/>
          </a:prstGeom>
          <a:noFill/>
          <a:ln>
            <a:noFill/>
          </a:ln>
        </p:spPr>
        <p:txBody>
          <a:bodyPr spcFirstLastPara="1" wrap="square" lIns="91425" tIns="45700" rIns="91425" bIns="45700" anchor="t" anchorCtr="0"/>
          <a:lstStyle>
            <a:lvl1pPr marL="457200" lvl="0" indent="-228600" algn="r">
              <a:lnSpc>
                <a:spcPct val="90000"/>
              </a:lnSpc>
              <a:spcBef>
                <a:spcPts val="1000"/>
              </a:spcBef>
              <a:spcAft>
                <a:spcPts val="0"/>
              </a:spcAft>
              <a:buClr>
                <a:schemeClr val="lt1"/>
              </a:buClr>
              <a:buSzPts val="900"/>
              <a:buFont typeface="Arial"/>
              <a:buNone/>
              <a:defRPr sz="900"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58"/>
        <p:cNvGrpSpPr/>
        <p:nvPr/>
      </p:nvGrpSpPr>
      <p:grpSpPr>
        <a:xfrm>
          <a:off x="0" y="0"/>
          <a:ext cx="0" cy="0"/>
          <a:chOff x="0" y="0"/>
          <a:chExt cx="0" cy="0"/>
        </a:xfrm>
      </p:grpSpPr>
      <p:pic>
        <p:nvPicPr>
          <p:cNvPr id="59" name="Google Shape;59;p13"/>
          <p:cNvPicPr preferRelativeResize="0"/>
          <p:nvPr/>
        </p:nvPicPr>
        <p:blipFill rotWithShape="1">
          <a:blip r:embed="rId2">
            <a:alphaModFix/>
          </a:blip>
          <a:srcRect/>
          <a:stretch/>
        </p:blipFill>
        <p:spPr>
          <a:xfrm>
            <a:off x="0" y="0"/>
            <a:ext cx="9144000" cy="68633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4"/>
          <p:cNvSpPr txBox="1">
            <a:spLocks noGrp="1"/>
          </p:cNvSpPr>
          <p:nvPr>
            <p:ph type="body" idx="1"/>
          </p:nvPr>
        </p:nvSpPr>
        <p:spPr>
          <a:xfrm>
            <a:off x="685800" y="1590676"/>
            <a:ext cx="10820400" cy="44925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lvl="0" algn="l" rtl="0">
              <a:lnSpc>
                <a:spcPct val="100000"/>
              </a:lnSpc>
              <a:spcBef>
                <a:spcPts val="0"/>
              </a:spcBef>
              <a:spcAft>
                <a:spcPts val="0"/>
              </a:spcAft>
              <a:buClr>
                <a:schemeClr val="dk2"/>
              </a:buClr>
              <a:buSzPts val="4000"/>
              <a:buFont typeface="Open Sans SemiBold"/>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15"/>
          <p:cNvSpPr>
            <a:spLocks noGrp="1"/>
          </p:cNvSpPr>
          <p:nvPr>
            <p:ph type="pic" idx="2"/>
          </p:nvPr>
        </p:nvSpPr>
        <p:spPr>
          <a:xfrm>
            <a:off x="812800" y="1562100"/>
            <a:ext cx="10566300" cy="4572000"/>
          </a:xfrm>
          <a:prstGeom prst="rect">
            <a:avLst/>
          </a:prstGeom>
          <a:no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12800" y="405302"/>
            <a:ext cx="105663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812800" y="1562100"/>
            <a:ext cx="10566300" cy="45720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69"/>
        <p:cNvGrpSpPr/>
        <p:nvPr/>
      </p:nvGrpSpPr>
      <p:grpSpPr>
        <a:xfrm>
          <a:off x="0" y="0"/>
          <a:ext cx="0" cy="0"/>
          <a:chOff x="0" y="0"/>
          <a:chExt cx="0" cy="0"/>
        </a:xfrm>
      </p:grpSpPr>
      <p:pic>
        <p:nvPicPr>
          <p:cNvPr id="70" name="Google Shape;70;p1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1" name="Google Shape;71;p17"/>
          <p:cNvSpPr txBox="1">
            <a:spLocks noGrp="1"/>
          </p:cNvSpPr>
          <p:nvPr>
            <p:ph type="body" idx="1"/>
          </p:nvPr>
        </p:nvSpPr>
        <p:spPr>
          <a:xfrm>
            <a:off x="2427980" y="4085487"/>
            <a:ext cx="89511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2800"/>
              <a:buFont typeface="Open Sans"/>
              <a:buNone/>
              <a:defRPr sz="280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body" idx="2"/>
          </p:nvPr>
        </p:nvSpPr>
        <p:spPr>
          <a:xfrm>
            <a:off x="2427981" y="4616939"/>
            <a:ext cx="89655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1800"/>
              <a:buFont typeface="Open Sans"/>
              <a:buNone/>
              <a:defRPr sz="180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 name="Google Shape;73;p17"/>
          <p:cNvSpPr txBox="1">
            <a:spLocks noGrp="1"/>
          </p:cNvSpPr>
          <p:nvPr>
            <p:ph type="body" idx="3"/>
          </p:nvPr>
        </p:nvSpPr>
        <p:spPr>
          <a:xfrm>
            <a:off x="2427981" y="5624145"/>
            <a:ext cx="89655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1350"/>
              <a:buFont typeface="Open Sans"/>
              <a:buNone/>
              <a:defRPr sz="135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 name="Google Shape;74;p17"/>
          <p:cNvSpPr txBox="1">
            <a:spLocks noGrp="1"/>
          </p:cNvSpPr>
          <p:nvPr>
            <p:ph type="body" idx="4"/>
          </p:nvPr>
        </p:nvSpPr>
        <p:spPr>
          <a:xfrm>
            <a:off x="4981005" y="6193176"/>
            <a:ext cx="4057500" cy="2832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1"/>
              </a:buClr>
              <a:buSzPts val="1270"/>
              <a:buFont typeface="Open Sans"/>
              <a:buNone/>
              <a:defRPr sz="1270" cap="none">
                <a:solidFill>
                  <a:schemeClr val="dk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5"/>
          </p:nvPr>
        </p:nvSpPr>
        <p:spPr>
          <a:xfrm>
            <a:off x="4981005" y="6401541"/>
            <a:ext cx="4057500" cy="2694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2"/>
              </a:buClr>
              <a:buSzPts val="1099"/>
              <a:buFont typeface="Open Sans"/>
              <a:buNone/>
              <a:defRPr sz="1099" b="0" i="1" cap="none">
                <a:solidFill>
                  <a:schemeClr val="dk2"/>
                </a:solidFill>
                <a:latin typeface="Open Sans"/>
                <a:ea typeface="Open Sans"/>
                <a:cs typeface="Open Sans"/>
                <a:sym typeface="Open Sans"/>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 name="Google Shape;76;p17"/>
          <p:cNvSpPr txBox="1">
            <a:spLocks noGrp="1"/>
          </p:cNvSpPr>
          <p:nvPr>
            <p:ph type="body" idx="6"/>
          </p:nvPr>
        </p:nvSpPr>
        <p:spPr>
          <a:xfrm>
            <a:off x="4981005" y="6605569"/>
            <a:ext cx="4057500" cy="2694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2"/>
              </a:buClr>
              <a:buSzPts val="1000"/>
              <a:buFont typeface="Open Sans"/>
              <a:buNone/>
              <a:defRPr sz="1000" b="0" i="0" cap="none">
                <a:solidFill>
                  <a:schemeClr val="dk2"/>
                </a:solidFill>
                <a:latin typeface="Open Sans"/>
                <a:ea typeface="Open Sans"/>
                <a:cs typeface="Open Sans"/>
                <a:sym typeface="Open Sans"/>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18"/>
          <p:cNvSpPr txBox="1">
            <a:spLocks noGrp="1"/>
          </p:cNvSpPr>
          <p:nvPr>
            <p:ph type="body" idx="1"/>
          </p:nvPr>
        </p:nvSpPr>
        <p:spPr>
          <a:xfrm>
            <a:off x="812800" y="1562101"/>
            <a:ext cx="10566300" cy="5013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1000"/>
              </a:spcBef>
              <a:spcAft>
                <a:spcPts val="0"/>
              </a:spcAft>
              <a:buClr>
                <a:schemeClr val="dk2"/>
              </a:buClr>
              <a:buSzPts val="2600"/>
              <a:buNone/>
              <a:defRPr sz="2600" b="1" i="0" cap="none">
                <a:latin typeface="Open Sans SemiBold"/>
                <a:ea typeface="Open Sans SemiBold"/>
                <a:cs typeface="Open Sans SemiBold"/>
                <a:sym typeface="Open Sans SemiBold"/>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0" name="Google Shape;80;p18"/>
          <p:cNvSpPr txBox="1">
            <a:spLocks noGrp="1"/>
          </p:cNvSpPr>
          <p:nvPr>
            <p:ph type="body" idx="2"/>
          </p:nvPr>
        </p:nvSpPr>
        <p:spPr>
          <a:xfrm>
            <a:off x="1187939" y="2172678"/>
            <a:ext cx="10191300" cy="34392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1000"/>
              </a:spcBef>
              <a:spcAft>
                <a:spcPts val="0"/>
              </a:spcAft>
              <a:buClr>
                <a:schemeClr val="dk2"/>
              </a:buClr>
              <a:buSzPts val="2400"/>
              <a:buFont typeface="Open Sans"/>
              <a:buNone/>
              <a:defRPr sz="2400"/>
            </a:lvl1pPr>
            <a:lvl2pPr marL="914400" lvl="1" indent="-228600" algn="l" rtl="0">
              <a:lnSpc>
                <a:spcPct val="100000"/>
              </a:lnSpc>
              <a:spcBef>
                <a:spcPts val="600"/>
              </a:spcBef>
              <a:spcAft>
                <a:spcPts val="0"/>
              </a:spcAft>
              <a:buClr>
                <a:schemeClr val="dk2"/>
              </a:buClr>
              <a:buSzPts val="2600"/>
              <a:buFont typeface="Open Sans"/>
              <a:buNone/>
              <a:defRPr/>
            </a:lvl2pPr>
            <a:lvl3pPr marL="1371600" lvl="2" indent="-228600" algn="l" rtl="0">
              <a:lnSpc>
                <a:spcPct val="100000"/>
              </a:lnSpc>
              <a:spcBef>
                <a:spcPts val="600"/>
              </a:spcBef>
              <a:spcAft>
                <a:spcPts val="0"/>
              </a:spcAft>
              <a:buClr>
                <a:schemeClr val="dk2"/>
              </a:buClr>
              <a:buSzPts val="2400"/>
              <a:buFont typeface="Open Sans"/>
              <a:buNone/>
              <a:defRPr/>
            </a:lvl3pPr>
            <a:lvl4pPr marL="1828800" lvl="3" indent="-228600" algn="l" rtl="0">
              <a:lnSpc>
                <a:spcPct val="100000"/>
              </a:lnSpc>
              <a:spcBef>
                <a:spcPts val="600"/>
              </a:spcBef>
              <a:spcAft>
                <a:spcPts val="0"/>
              </a:spcAft>
              <a:buClr>
                <a:schemeClr val="dk2"/>
              </a:buClr>
              <a:buSzPts val="2400"/>
              <a:buFont typeface="Open Sans"/>
              <a:buNone/>
              <a:defRPr/>
            </a:lvl4pPr>
            <a:lvl5pPr marL="2286000" lvl="4" indent="-228600" algn="l" rtl="0">
              <a:lnSpc>
                <a:spcPct val="100000"/>
              </a:lnSpc>
              <a:spcBef>
                <a:spcPts val="600"/>
              </a:spcBef>
              <a:spcAft>
                <a:spcPts val="0"/>
              </a:spcAft>
              <a:buClr>
                <a:schemeClr val="dk2"/>
              </a:buClr>
              <a:buSzPts val="2400"/>
              <a:buFont typeface="Open Sans"/>
              <a:buNone/>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4163121" y="405302"/>
            <a:ext cx="72303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9"/>
          <p:cNvSpPr txBox="1">
            <a:spLocks noGrp="1"/>
          </p:cNvSpPr>
          <p:nvPr>
            <p:ph type="body" idx="1"/>
          </p:nvPr>
        </p:nvSpPr>
        <p:spPr>
          <a:xfrm>
            <a:off x="4163484" y="1562100"/>
            <a:ext cx="7215600" cy="45720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4" name="Google Shape;84;p19"/>
          <p:cNvSpPr>
            <a:spLocks noGrp="1"/>
          </p:cNvSpPr>
          <p:nvPr>
            <p:ph type="pic" idx="2"/>
          </p:nvPr>
        </p:nvSpPr>
        <p:spPr>
          <a:xfrm>
            <a:off x="0" y="0"/>
            <a:ext cx="4064100" cy="6134100"/>
          </a:xfrm>
          <a:prstGeom prst="rect">
            <a:avLst/>
          </a:prstGeom>
          <a:solidFill>
            <a:schemeClr val="lt1"/>
          </a:solidFill>
          <a:ln>
            <a:noFill/>
          </a:ln>
        </p:spPr>
        <p:txBody>
          <a:bodyPr spcFirstLastPara="1" wrap="square" lIns="91425" tIns="45700" rIns="91425" bIns="45700"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85"/>
        <p:cNvGrpSpPr/>
        <p:nvPr/>
      </p:nvGrpSpPr>
      <p:grpSpPr>
        <a:xfrm>
          <a:off x="0" y="0"/>
          <a:ext cx="0" cy="0"/>
          <a:chOff x="0" y="0"/>
          <a:chExt cx="0" cy="0"/>
        </a:xfrm>
      </p:grpSpPr>
      <p:sp>
        <p:nvSpPr>
          <p:cNvPr id="86" name="Google Shape;86;p20"/>
          <p:cNvSpPr>
            <a:spLocks noGrp="1"/>
          </p:cNvSpPr>
          <p:nvPr>
            <p:ph type="pic" idx="2"/>
          </p:nvPr>
        </p:nvSpPr>
        <p:spPr>
          <a:xfrm>
            <a:off x="0" y="0"/>
            <a:ext cx="12192000" cy="6134100"/>
          </a:xfrm>
          <a:prstGeom prst="rect">
            <a:avLst/>
          </a:prstGeom>
          <a:no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Bullets)">
  <p:cSld name="Title and Content (Bullets)">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525836" y="100780"/>
            <a:ext cx="9099900" cy="468900"/>
          </a:xfrm>
          <a:prstGeom prst="rect">
            <a:avLst/>
          </a:prstGeom>
          <a:noFill/>
          <a:ln>
            <a:noFill/>
          </a:ln>
        </p:spPr>
        <p:txBody>
          <a:bodyPr spcFirstLastPara="1" wrap="square" lIns="0" tIns="0" rIns="0" bIns="0" anchor="ctr" anchorCtr="0"/>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 name="Google Shape;89;p21"/>
          <p:cNvSpPr txBox="1">
            <a:spLocks noGrp="1"/>
          </p:cNvSpPr>
          <p:nvPr>
            <p:ph type="body" idx="1"/>
          </p:nvPr>
        </p:nvSpPr>
        <p:spPr>
          <a:xfrm>
            <a:off x="609600" y="1371600"/>
            <a:ext cx="10972800" cy="5029200"/>
          </a:xfrm>
          <a:prstGeom prst="rect">
            <a:avLst/>
          </a:prstGeom>
          <a:noFill/>
          <a:ln>
            <a:noFill/>
          </a:ln>
        </p:spPr>
        <p:txBody>
          <a:bodyPr spcFirstLastPara="1" wrap="square" lIns="0" tIns="0" rIns="0" bIns="0" anchor="t" anchorCtr="0"/>
          <a:lstStyle>
            <a:lvl1pPr marL="457200" lvl="0" indent="-342900" algn="l" rtl="0">
              <a:lnSpc>
                <a:spcPct val="105000"/>
              </a:lnSpc>
              <a:spcBef>
                <a:spcPts val="0"/>
              </a:spcBef>
              <a:spcAft>
                <a:spcPts val="0"/>
              </a:spcAft>
              <a:buSzPts val="1800"/>
              <a:buChar char="•"/>
              <a:defRPr/>
            </a:lvl1pPr>
            <a:lvl2pPr marL="914400" lvl="1" indent="-314325" algn="l" rtl="0">
              <a:lnSpc>
                <a:spcPct val="105000"/>
              </a:lnSpc>
              <a:spcBef>
                <a:spcPts val="1500"/>
              </a:spcBef>
              <a:spcAft>
                <a:spcPts val="0"/>
              </a:spcAft>
              <a:buSzPts val="1350"/>
              <a:buChar char="•"/>
              <a:defRPr/>
            </a:lvl2pPr>
            <a:lvl3pPr marL="1371600" lvl="2" indent="-371475" algn="l" rtl="0">
              <a:lnSpc>
                <a:spcPct val="105000"/>
              </a:lnSpc>
              <a:spcBef>
                <a:spcPts val="300"/>
              </a:spcBef>
              <a:spcAft>
                <a:spcPts val="0"/>
              </a:spcAft>
              <a:buSzPts val="2250"/>
              <a:buChar char="•"/>
              <a:defRPr/>
            </a:lvl3pPr>
            <a:lvl4pPr marL="1828800" lvl="3" indent="-302894" algn="l" rtl="0">
              <a:lnSpc>
                <a:spcPct val="105000"/>
              </a:lnSpc>
              <a:spcBef>
                <a:spcPts val="300"/>
              </a:spcBef>
              <a:spcAft>
                <a:spcPts val="0"/>
              </a:spcAft>
              <a:buSzPts val="1170"/>
              <a:buChar char="•"/>
              <a:defRPr/>
            </a:lvl4pPr>
            <a:lvl5pPr marL="2286000" lvl="4" indent="-308610" algn="l" rtl="0">
              <a:lnSpc>
                <a:spcPct val="105000"/>
              </a:lnSpc>
              <a:spcBef>
                <a:spcPts val="300"/>
              </a:spcBef>
              <a:spcAft>
                <a:spcPts val="0"/>
              </a:spcAft>
              <a:buSzPts val="126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1525836" y="100780"/>
            <a:ext cx="9099900" cy="468900"/>
          </a:xfrm>
          <a:prstGeom prst="rect">
            <a:avLst/>
          </a:prstGeom>
          <a:noFill/>
          <a:ln>
            <a:noFill/>
          </a:ln>
        </p:spPr>
        <p:txBody>
          <a:bodyPr spcFirstLastPara="1" wrap="square" lIns="0" tIns="0" rIns="0" bIns="0" anchor="ctr" anchorCtr="0"/>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22"/>
          <p:cNvSpPr txBox="1">
            <a:spLocks noGrp="1"/>
          </p:cNvSpPr>
          <p:nvPr>
            <p:ph type="body" idx="1"/>
          </p:nvPr>
        </p:nvSpPr>
        <p:spPr>
          <a:xfrm>
            <a:off x="609600" y="1371600"/>
            <a:ext cx="10972800" cy="5029200"/>
          </a:xfrm>
          <a:prstGeom prst="rect">
            <a:avLst/>
          </a:prstGeom>
          <a:noFill/>
          <a:ln>
            <a:noFill/>
          </a:ln>
        </p:spPr>
        <p:txBody>
          <a:bodyPr spcFirstLastPara="1" wrap="square" lIns="0" tIns="0" rIns="0" bIns="0" anchor="t" anchorCtr="0"/>
          <a:lstStyle>
            <a:lvl1pPr marL="457200" lvl="0" indent="-342900" algn="l" rtl="0">
              <a:lnSpc>
                <a:spcPct val="105000"/>
              </a:lnSpc>
              <a:spcBef>
                <a:spcPts val="0"/>
              </a:spcBef>
              <a:spcAft>
                <a:spcPts val="0"/>
              </a:spcAft>
              <a:buSzPts val="1800"/>
              <a:buChar char="•"/>
              <a:defRPr/>
            </a:lvl1pPr>
            <a:lvl2pPr marL="914400" lvl="1" indent="-314325" algn="l" rtl="0">
              <a:lnSpc>
                <a:spcPct val="105000"/>
              </a:lnSpc>
              <a:spcBef>
                <a:spcPts val="1500"/>
              </a:spcBef>
              <a:spcAft>
                <a:spcPts val="0"/>
              </a:spcAft>
              <a:buSzPts val="1350"/>
              <a:buChar char="•"/>
              <a:defRPr/>
            </a:lvl2pPr>
            <a:lvl3pPr marL="1371600" lvl="2" indent="-371475" algn="l" rtl="0">
              <a:lnSpc>
                <a:spcPct val="105000"/>
              </a:lnSpc>
              <a:spcBef>
                <a:spcPts val="300"/>
              </a:spcBef>
              <a:spcAft>
                <a:spcPts val="0"/>
              </a:spcAft>
              <a:buSzPts val="2250"/>
              <a:buChar char="•"/>
              <a:defRPr/>
            </a:lvl3pPr>
            <a:lvl4pPr marL="1828800" lvl="3" indent="-302894" algn="l" rtl="0">
              <a:lnSpc>
                <a:spcPct val="105000"/>
              </a:lnSpc>
              <a:spcBef>
                <a:spcPts val="300"/>
              </a:spcBef>
              <a:spcAft>
                <a:spcPts val="0"/>
              </a:spcAft>
              <a:buSzPts val="1170"/>
              <a:buChar char="•"/>
              <a:defRPr/>
            </a:lvl4pPr>
            <a:lvl5pPr marL="2286000" lvl="4" indent="-308610" algn="l" rtl="0">
              <a:lnSpc>
                <a:spcPct val="105000"/>
              </a:lnSpc>
              <a:spcBef>
                <a:spcPts val="300"/>
              </a:spcBef>
              <a:spcAft>
                <a:spcPts val="0"/>
              </a:spcAft>
              <a:buSzPts val="126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3" name="Google Shape;93;p22"/>
          <p:cNvSpPr txBox="1">
            <a:spLocks noGrp="1"/>
          </p:cNvSpPr>
          <p:nvPr>
            <p:ph type="dt" idx="10"/>
          </p:nvPr>
        </p:nvSpPr>
        <p:spPr>
          <a:xfrm>
            <a:off x="0" y="0"/>
            <a:ext cx="39999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22"/>
          <p:cNvSpPr txBox="1">
            <a:spLocks noGrp="1"/>
          </p:cNvSpPr>
          <p:nvPr>
            <p:ph type="ftr" idx="11"/>
          </p:nvPr>
        </p:nvSpPr>
        <p:spPr>
          <a:xfrm>
            <a:off x="0" y="0"/>
            <a:ext cx="39999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22"/>
          <p:cNvSpPr txBox="1">
            <a:spLocks noGrp="1"/>
          </p:cNvSpPr>
          <p:nvPr>
            <p:ph type="sldNum" idx="12"/>
          </p:nvPr>
        </p:nvSpPr>
        <p:spPr>
          <a:xfrm>
            <a:off x="0" y="0"/>
            <a:ext cx="39999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ision">
  <p:cSld name="Vision">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3"/>
          <p:cNvSpPr txBox="1"/>
          <p:nvPr/>
        </p:nvSpPr>
        <p:spPr>
          <a:xfrm>
            <a:off x="1569617" y="1346625"/>
            <a:ext cx="9052765" cy="3806811"/>
          </a:xfrm>
          <a:prstGeom prst="rect">
            <a:avLst/>
          </a:prstGeom>
          <a:noFill/>
          <a:ln>
            <a:noFill/>
          </a:ln>
        </p:spPr>
        <p:txBody>
          <a:bodyPr spcFirstLastPara="1" wrap="square" lIns="91425" tIns="45700" rIns="91425" bIns="45700" anchor="t" anchorCtr="0">
            <a:noAutofit/>
          </a:bodyPr>
          <a:lstStyle/>
          <a:p>
            <a:pPr marL="0" marR="0" lvl="0" indent="0" algn="ctr" rtl="0">
              <a:lnSpc>
                <a:spcPct val="214285"/>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ORCID’S VISION</a:t>
            </a:r>
            <a:r>
              <a:rPr lang="en-GB" sz="2800" b="0" i="0" u="none" strike="noStrike" cap="none">
                <a:solidFill>
                  <a:schemeClr val="lt1"/>
                </a:solidFill>
                <a:latin typeface="Arial"/>
                <a:ea typeface="Arial"/>
                <a:cs typeface="Arial"/>
                <a:sym typeface="Arial"/>
              </a:rPr>
              <a:t> </a:t>
            </a:r>
            <a:r>
              <a:rPr lang="en-GB" sz="2200" b="0" i="0" u="none" strike="noStrike" cap="none">
                <a:solidFill>
                  <a:schemeClr val="lt1"/>
                </a:solidFill>
                <a:latin typeface="Arial"/>
                <a:ea typeface="Arial"/>
                <a:cs typeface="Arial"/>
                <a:sym typeface="Arial"/>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333333"/>
              </a:lnSpc>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Column Lists">
  <p:cSld name="Two-Column Lists">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1525836" y="100780"/>
            <a:ext cx="9099900" cy="468900"/>
          </a:xfrm>
          <a:prstGeom prst="rect">
            <a:avLst/>
          </a:prstGeom>
          <a:noFill/>
          <a:ln>
            <a:noFill/>
          </a:ln>
        </p:spPr>
        <p:txBody>
          <a:bodyPr spcFirstLastPara="1" wrap="square" lIns="0" tIns="0" rIns="0" bIns="0" anchor="ctr" anchorCtr="0"/>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23"/>
          <p:cNvSpPr txBox="1">
            <a:spLocks noGrp="1"/>
          </p:cNvSpPr>
          <p:nvPr>
            <p:ph type="body" idx="1"/>
          </p:nvPr>
        </p:nvSpPr>
        <p:spPr>
          <a:xfrm>
            <a:off x="609600" y="1371600"/>
            <a:ext cx="5384700" cy="5029200"/>
          </a:xfrm>
          <a:prstGeom prst="rect">
            <a:avLst/>
          </a:prstGeom>
          <a:noFill/>
          <a:ln>
            <a:noFill/>
          </a:ln>
        </p:spPr>
        <p:txBody>
          <a:bodyPr spcFirstLastPara="1" wrap="square" lIns="0" tIns="0" rIns="0" bIns="0" anchor="t" anchorCtr="0"/>
          <a:lstStyle>
            <a:lvl1pPr marL="457200" lvl="0" indent="-368300" algn="l" rtl="0">
              <a:lnSpc>
                <a:spcPct val="105000"/>
              </a:lnSpc>
              <a:spcBef>
                <a:spcPts val="800"/>
              </a:spcBef>
              <a:spcAft>
                <a:spcPts val="0"/>
              </a:spcAft>
              <a:buSzPts val="2200"/>
              <a:buChar char="•"/>
              <a:defRPr sz="2200"/>
            </a:lvl1pPr>
            <a:lvl2pPr marL="914400" lvl="1" indent="-314325" algn="l" rtl="0">
              <a:lnSpc>
                <a:spcPct val="105000"/>
              </a:lnSpc>
              <a:spcBef>
                <a:spcPts val="1200"/>
              </a:spcBef>
              <a:spcAft>
                <a:spcPts val="0"/>
              </a:spcAft>
              <a:buSzPts val="1350"/>
              <a:buChar char="•"/>
              <a:defRPr sz="1800"/>
            </a:lvl2pPr>
            <a:lvl3pPr marL="1371600" lvl="2" indent="-371475" algn="l" rtl="0">
              <a:lnSpc>
                <a:spcPct val="105000"/>
              </a:lnSpc>
              <a:spcBef>
                <a:spcPts val="300"/>
              </a:spcBef>
              <a:spcAft>
                <a:spcPts val="0"/>
              </a:spcAft>
              <a:buSzPts val="2250"/>
              <a:buChar char="•"/>
              <a:defRPr sz="1800"/>
            </a:lvl3pPr>
            <a:lvl4pPr marL="1828800" lvl="3" indent="-302894" algn="l" rtl="0">
              <a:lnSpc>
                <a:spcPct val="105000"/>
              </a:lnSpc>
              <a:spcBef>
                <a:spcPts val="300"/>
              </a:spcBef>
              <a:spcAft>
                <a:spcPts val="0"/>
              </a:spcAft>
              <a:buSzPts val="1170"/>
              <a:buChar char="•"/>
              <a:defRPr sz="1800"/>
            </a:lvl4pPr>
            <a:lvl5pPr marL="2286000" lvl="4" indent="-308610" algn="l" rtl="0">
              <a:lnSpc>
                <a:spcPct val="105000"/>
              </a:lnSpc>
              <a:spcBef>
                <a:spcPts val="300"/>
              </a:spcBef>
              <a:spcAft>
                <a:spcPts val="0"/>
              </a:spcAft>
              <a:buSzPts val="126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99" name="Google Shape;99;p23"/>
          <p:cNvSpPr txBox="1">
            <a:spLocks noGrp="1"/>
          </p:cNvSpPr>
          <p:nvPr>
            <p:ph type="body" idx="2"/>
          </p:nvPr>
        </p:nvSpPr>
        <p:spPr>
          <a:xfrm>
            <a:off x="6197600" y="1371600"/>
            <a:ext cx="5384700" cy="5029200"/>
          </a:xfrm>
          <a:prstGeom prst="rect">
            <a:avLst/>
          </a:prstGeom>
          <a:noFill/>
          <a:ln>
            <a:noFill/>
          </a:ln>
        </p:spPr>
        <p:txBody>
          <a:bodyPr spcFirstLastPara="1" wrap="square" lIns="0" tIns="0" rIns="0" bIns="0" anchor="t" anchorCtr="0"/>
          <a:lstStyle>
            <a:lvl1pPr marL="457200" lvl="0" indent="-368300" algn="l" rtl="0">
              <a:lnSpc>
                <a:spcPct val="105000"/>
              </a:lnSpc>
              <a:spcBef>
                <a:spcPts val="800"/>
              </a:spcBef>
              <a:spcAft>
                <a:spcPts val="0"/>
              </a:spcAft>
              <a:buSzPts val="2200"/>
              <a:buChar char="•"/>
              <a:defRPr sz="2200"/>
            </a:lvl1pPr>
            <a:lvl2pPr marL="914400" lvl="1" indent="-314325" algn="l" rtl="0">
              <a:lnSpc>
                <a:spcPct val="105000"/>
              </a:lnSpc>
              <a:spcBef>
                <a:spcPts val="1200"/>
              </a:spcBef>
              <a:spcAft>
                <a:spcPts val="0"/>
              </a:spcAft>
              <a:buSzPts val="1350"/>
              <a:buChar char="•"/>
              <a:defRPr sz="1800"/>
            </a:lvl2pPr>
            <a:lvl3pPr marL="1371600" lvl="2" indent="-371475" algn="l" rtl="0">
              <a:lnSpc>
                <a:spcPct val="105000"/>
              </a:lnSpc>
              <a:spcBef>
                <a:spcPts val="300"/>
              </a:spcBef>
              <a:spcAft>
                <a:spcPts val="0"/>
              </a:spcAft>
              <a:buSzPts val="2250"/>
              <a:buChar char="•"/>
              <a:defRPr sz="1800"/>
            </a:lvl3pPr>
            <a:lvl4pPr marL="1828800" lvl="3" indent="-302894" algn="l" rtl="0">
              <a:lnSpc>
                <a:spcPct val="105000"/>
              </a:lnSpc>
              <a:spcBef>
                <a:spcPts val="300"/>
              </a:spcBef>
              <a:spcAft>
                <a:spcPts val="0"/>
              </a:spcAft>
              <a:buSzPts val="1170"/>
              <a:buChar char="•"/>
              <a:defRPr sz="1800"/>
            </a:lvl4pPr>
            <a:lvl5pPr marL="2286000" lvl="4" indent="-308610" algn="l" rtl="0">
              <a:lnSpc>
                <a:spcPct val="105000"/>
              </a:lnSpc>
              <a:spcBef>
                <a:spcPts val="300"/>
              </a:spcBef>
              <a:spcAft>
                <a:spcPts val="0"/>
              </a:spcAft>
              <a:buSzPts val="126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06"/>
        <p:cNvGrpSpPr/>
        <p:nvPr/>
      </p:nvGrpSpPr>
      <p:grpSpPr>
        <a:xfrm>
          <a:off x="0" y="0"/>
          <a:ext cx="0" cy="0"/>
          <a:chOff x="0" y="0"/>
          <a:chExt cx="0" cy="0"/>
        </a:xfrm>
      </p:grpSpPr>
      <p:pic>
        <p:nvPicPr>
          <p:cNvPr id="107" name="Google Shape;107;p2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8" name="Google Shape;108;p25"/>
          <p:cNvSpPr txBox="1">
            <a:spLocks noGrp="1"/>
          </p:cNvSpPr>
          <p:nvPr>
            <p:ph type="body" idx="1"/>
          </p:nvPr>
        </p:nvSpPr>
        <p:spPr>
          <a:xfrm>
            <a:off x="2427980" y="4085487"/>
            <a:ext cx="89511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2800"/>
              <a:buFont typeface="Open Sans"/>
              <a:buNone/>
              <a:defRPr sz="280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9" name="Google Shape;109;p25"/>
          <p:cNvSpPr txBox="1">
            <a:spLocks noGrp="1"/>
          </p:cNvSpPr>
          <p:nvPr>
            <p:ph type="body" idx="2"/>
          </p:nvPr>
        </p:nvSpPr>
        <p:spPr>
          <a:xfrm>
            <a:off x="2427981" y="4616939"/>
            <a:ext cx="89655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1800"/>
              <a:buFont typeface="Open Sans"/>
              <a:buNone/>
              <a:defRPr sz="180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0" name="Google Shape;110;p25"/>
          <p:cNvSpPr txBox="1">
            <a:spLocks noGrp="1"/>
          </p:cNvSpPr>
          <p:nvPr>
            <p:ph type="body" idx="3"/>
          </p:nvPr>
        </p:nvSpPr>
        <p:spPr>
          <a:xfrm>
            <a:off x="2427981" y="5624145"/>
            <a:ext cx="89655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1350"/>
              <a:buFont typeface="Open Sans"/>
              <a:buNone/>
              <a:defRPr sz="135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p25"/>
          <p:cNvSpPr txBox="1">
            <a:spLocks noGrp="1"/>
          </p:cNvSpPr>
          <p:nvPr>
            <p:ph type="body" idx="4"/>
          </p:nvPr>
        </p:nvSpPr>
        <p:spPr>
          <a:xfrm>
            <a:off x="4981005" y="6193176"/>
            <a:ext cx="4057500" cy="2832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1"/>
              </a:buClr>
              <a:buSzPts val="1270"/>
              <a:buFont typeface="Open Sans"/>
              <a:buNone/>
              <a:defRPr sz="1270" cap="none">
                <a:solidFill>
                  <a:schemeClr val="dk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p25"/>
          <p:cNvSpPr txBox="1">
            <a:spLocks noGrp="1"/>
          </p:cNvSpPr>
          <p:nvPr>
            <p:ph type="body" idx="5"/>
          </p:nvPr>
        </p:nvSpPr>
        <p:spPr>
          <a:xfrm>
            <a:off x="4981005" y="6401541"/>
            <a:ext cx="4057500" cy="2694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2"/>
              </a:buClr>
              <a:buSzPts val="1099"/>
              <a:buFont typeface="Open Sans"/>
              <a:buNone/>
              <a:defRPr sz="1099" b="0" i="1" cap="none">
                <a:solidFill>
                  <a:schemeClr val="dk2"/>
                </a:solidFill>
                <a:latin typeface="Open Sans"/>
                <a:ea typeface="Open Sans"/>
                <a:cs typeface="Open Sans"/>
                <a:sym typeface="Open Sans"/>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p25"/>
          <p:cNvSpPr txBox="1">
            <a:spLocks noGrp="1"/>
          </p:cNvSpPr>
          <p:nvPr>
            <p:ph type="body" idx="6"/>
          </p:nvPr>
        </p:nvSpPr>
        <p:spPr>
          <a:xfrm>
            <a:off x="4981005" y="6605569"/>
            <a:ext cx="4057500" cy="2694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2"/>
              </a:buClr>
              <a:buSzPts val="1000"/>
              <a:buFont typeface="Open Sans"/>
              <a:buNone/>
              <a:defRPr sz="1000" b="0" i="0" cap="none">
                <a:solidFill>
                  <a:schemeClr val="dk2"/>
                </a:solidFill>
                <a:latin typeface="Open Sans"/>
                <a:ea typeface="Open Sans"/>
                <a:cs typeface="Open Sans"/>
                <a:sym typeface="Open Sans"/>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812800" y="405302"/>
            <a:ext cx="105663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6"/>
          <p:cNvSpPr txBox="1">
            <a:spLocks noGrp="1"/>
          </p:cNvSpPr>
          <p:nvPr>
            <p:ph type="body" idx="1"/>
          </p:nvPr>
        </p:nvSpPr>
        <p:spPr>
          <a:xfrm>
            <a:off x="812800" y="1562100"/>
            <a:ext cx="10566300" cy="45720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17"/>
        <p:cNvGrpSpPr/>
        <p:nvPr/>
      </p:nvGrpSpPr>
      <p:grpSpPr>
        <a:xfrm>
          <a:off x="0" y="0"/>
          <a:ext cx="0" cy="0"/>
          <a:chOff x="0" y="0"/>
          <a:chExt cx="0" cy="0"/>
        </a:xfrm>
      </p:grpSpPr>
      <p:sp>
        <p:nvSpPr>
          <p:cNvPr id="118" name="Google Shape;118;p27"/>
          <p:cNvSpPr>
            <a:spLocks noGrp="1"/>
          </p:cNvSpPr>
          <p:nvPr>
            <p:ph type="pic" idx="2"/>
          </p:nvPr>
        </p:nvSpPr>
        <p:spPr>
          <a:xfrm>
            <a:off x="0" y="0"/>
            <a:ext cx="12192000" cy="6134100"/>
          </a:xfrm>
          <a:prstGeom prst="rect">
            <a:avLst/>
          </a:prstGeom>
          <a:no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8"/>
          <p:cNvSpPr txBox="1">
            <a:spLocks noGrp="1"/>
          </p:cNvSpPr>
          <p:nvPr>
            <p:ph type="body" idx="1"/>
          </p:nvPr>
        </p:nvSpPr>
        <p:spPr>
          <a:xfrm>
            <a:off x="812799" y="1578708"/>
            <a:ext cx="10580700" cy="42867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 name="Google Shape;122;p28"/>
          <p:cNvSpPr txBox="1">
            <a:spLocks noGrp="1"/>
          </p:cNvSpPr>
          <p:nvPr>
            <p:ph type="dt" idx="10"/>
          </p:nvPr>
        </p:nvSpPr>
        <p:spPr>
          <a:xfrm>
            <a:off x="1142996" y="6223829"/>
            <a:ext cx="23292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8"/>
          <p:cNvSpPr txBox="1">
            <a:spLocks noGrp="1"/>
          </p:cNvSpPr>
          <p:nvPr>
            <p:ph type="ftr" idx="11"/>
          </p:nvPr>
        </p:nvSpPr>
        <p:spPr>
          <a:xfrm>
            <a:off x="3949148" y="6223829"/>
            <a:ext cx="47175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8"/>
          <p:cNvSpPr txBox="1">
            <a:spLocks noGrp="1"/>
          </p:cNvSpPr>
          <p:nvPr>
            <p:ph type="sldNum" idx="12"/>
          </p:nvPr>
        </p:nvSpPr>
        <p:spPr>
          <a:xfrm>
            <a:off x="9329530" y="6223829"/>
            <a:ext cx="17064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lvl="0" algn="l" rtl="0">
              <a:lnSpc>
                <a:spcPct val="100000"/>
              </a:lnSpc>
              <a:spcBef>
                <a:spcPts val="0"/>
              </a:spcBef>
              <a:spcAft>
                <a:spcPts val="0"/>
              </a:spcAft>
              <a:buClr>
                <a:schemeClr val="dk2"/>
              </a:buClr>
              <a:buSzPts val="4000"/>
              <a:buFont typeface="Open Sans SemiBold"/>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9"/>
          <p:cNvSpPr>
            <a:spLocks noGrp="1"/>
          </p:cNvSpPr>
          <p:nvPr>
            <p:ph type="pic" idx="2"/>
          </p:nvPr>
        </p:nvSpPr>
        <p:spPr>
          <a:xfrm>
            <a:off x="812800" y="1562100"/>
            <a:ext cx="10566300" cy="4572000"/>
          </a:xfrm>
          <a:prstGeom prst="rect">
            <a:avLst/>
          </a:prstGeom>
          <a:no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128"/>
        <p:cNvGrpSpPr/>
        <p:nvPr/>
      </p:nvGrpSpPr>
      <p:grpSpPr>
        <a:xfrm>
          <a:off x="0" y="0"/>
          <a:ext cx="0" cy="0"/>
          <a:chOff x="0" y="0"/>
          <a:chExt cx="0" cy="0"/>
        </a:xfrm>
      </p:grpSpPr>
      <p:sp>
        <p:nvSpPr>
          <p:cNvPr id="129" name="Google Shape;129;p30"/>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30"/>
          <p:cNvSpPr txBox="1">
            <a:spLocks noGrp="1"/>
          </p:cNvSpPr>
          <p:nvPr>
            <p:ph type="body" idx="1"/>
          </p:nvPr>
        </p:nvSpPr>
        <p:spPr>
          <a:xfrm>
            <a:off x="685800" y="1590676"/>
            <a:ext cx="10820400" cy="44925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pic>
        <p:nvPicPr>
          <p:cNvPr id="132" name="Google Shape;132;p31" descr="D:\Workspace II\Brian\orcid\new project\letterhead\sources\line.png"/>
          <p:cNvPicPr preferRelativeResize="0"/>
          <p:nvPr/>
        </p:nvPicPr>
        <p:blipFill rotWithShape="1">
          <a:blip r:embed="rId2">
            <a:alphaModFix/>
          </a:blip>
          <a:srcRect/>
          <a:stretch/>
        </p:blipFill>
        <p:spPr>
          <a:xfrm>
            <a:off x="0" y="1033464"/>
            <a:ext cx="12192000" cy="46037"/>
          </a:xfrm>
          <a:prstGeom prst="rect">
            <a:avLst/>
          </a:prstGeom>
          <a:noFill/>
          <a:ln>
            <a:noFill/>
          </a:ln>
        </p:spPr>
      </p:pic>
      <p:pic>
        <p:nvPicPr>
          <p:cNvPr id="133" name="Google Shape;133;p31" descr="C:\Users\videlizard\Pictures\logo.png"/>
          <p:cNvPicPr preferRelativeResize="0"/>
          <p:nvPr/>
        </p:nvPicPr>
        <p:blipFill rotWithShape="1">
          <a:blip r:embed="rId3">
            <a:alphaModFix/>
          </a:blip>
          <a:srcRect/>
          <a:stretch/>
        </p:blipFill>
        <p:spPr>
          <a:xfrm>
            <a:off x="177848" y="260352"/>
            <a:ext cx="1990725" cy="695325"/>
          </a:xfrm>
          <a:prstGeom prst="rect">
            <a:avLst/>
          </a:prstGeom>
          <a:noFill/>
          <a:ln>
            <a:noFill/>
          </a:ln>
        </p:spPr>
      </p:pic>
      <p:sp>
        <p:nvSpPr>
          <p:cNvPr id="134" name="Google Shape;134;p31"/>
          <p:cNvSpPr txBox="1">
            <a:spLocks noGrp="1"/>
          </p:cNvSpPr>
          <p:nvPr>
            <p:ph type="title"/>
          </p:nvPr>
        </p:nvSpPr>
        <p:spPr>
          <a:xfrm>
            <a:off x="1292352" y="1371600"/>
            <a:ext cx="9753600" cy="914400"/>
          </a:xfrm>
          <a:prstGeom prst="rect">
            <a:avLst/>
          </a:prstGeom>
          <a:noFill/>
          <a:ln>
            <a:noFill/>
          </a:ln>
        </p:spPr>
        <p:txBody>
          <a:bodyPr spcFirstLastPara="1" wrap="square" lIns="0" tIns="45700" rIns="0" bIns="45700" anchor="b" anchorCtr="0"/>
          <a:lstStyle>
            <a:lvl1pPr lvl="0" algn="l" rtl="0">
              <a:lnSpc>
                <a:spcPct val="100000"/>
              </a:lnSpc>
              <a:spcBef>
                <a:spcPts val="0"/>
              </a:spcBef>
              <a:spcAft>
                <a:spcPts val="0"/>
              </a:spcAft>
              <a:buClr>
                <a:schemeClr val="dk1"/>
              </a:buClr>
              <a:buSzPts val="4000"/>
              <a:buFont typeface="Open Sans SemiBold"/>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31"/>
          <p:cNvSpPr txBox="1">
            <a:spLocks noGrp="1"/>
          </p:cNvSpPr>
          <p:nvPr>
            <p:ph type="body" idx="1"/>
          </p:nvPr>
        </p:nvSpPr>
        <p:spPr>
          <a:xfrm>
            <a:off x="1292352" y="2377441"/>
            <a:ext cx="4754700" cy="639900"/>
          </a:xfrm>
          <a:prstGeom prst="rect">
            <a:avLst/>
          </a:prstGeom>
          <a:noFill/>
          <a:ln>
            <a:noFill/>
          </a:ln>
        </p:spPr>
        <p:txBody>
          <a:bodyPr spcFirstLastPara="1" wrap="square" lIns="0" tIns="45700" rIns="0" bIns="45700" anchor="b" anchorCtr="0"/>
          <a:lstStyle>
            <a:lvl1pPr marL="457200" lvl="0" indent="-228600" algn="l" rtl="0">
              <a:lnSpc>
                <a:spcPct val="100000"/>
              </a:lnSpc>
              <a:spcBef>
                <a:spcPts val="1000"/>
              </a:spcBef>
              <a:spcAft>
                <a:spcPts val="0"/>
              </a:spcAft>
              <a:buClr>
                <a:schemeClr val="dk2"/>
              </a:buClr>
              <a:buSzPts val="2400"/>
              <a:buNone/>
              <a:defRPr sz="2400" b="1"/>
            </a:lvl1pPr>
            <a:lvl2pPr marL="914400" lvl="1" indent="-228600" algn="l" rtl="0">
              <a:lnSpc>
                <a:spcPct val="100000"/>
              </a:lnSpc>
              <a:spcBef>
                <a:spcPts val="600"/>
              </a:spcBef>
              <a:spcAft>
                <a:spcPts val="0"/>
              </a:spcAft>
              <a:buClr>
                <a:schemeClr val="dk2"/>
              </a:buClr>
              <a:buSzPts val="2000"/>
              <a:buNone/>
              <a:defRPr sz="2000" b="1"/>
            </a:lvl2pPr>
            <a:lvl3pPr marL="1371600" lvl="2" indent="-228600" algn="l" rtl="0">
              <a:lnSpc>
                <a:spcPct val="100000"/>
              </a:lnSpc>
              <a:spcBef>
                <a:spcPts val="600"/>
              </a:spcBef>
              <a:spcAft>
                <a:spcPts val="0"/>
              </a:spcAft>
              <a:buClr>
                <a:schemeClr val="dk2"/>
              </a:buClr>
              <a:buSzPts val="1800"/>
              <a:buNone/>
              <a:defRPr sz="1800" b="1"/>
            </a:lvl3pPr>
            <a:lvl4pPr marL="1828800" lvl="3" indent="-228600" algn="l" rtl="0">
              <a:lnSpc>
                <a:spcPct val="100000"/>
              </a:lnSpc>
              <a:spcBef>
                <a:spcPts val="600"/>
              </a:spcBef>
              <a:spcAft>
                <a:spcPts val="0"/>
              </a:spcAft>
              <a:buClr>
                <a:schemeClr val="dk2"/>
              </a:buClr>
              <a:buSzPts val="1600"/>
              <a:buNone/>
              <a:defRPr sz="1600" b="1"/>
            </a:lvl4pPr>
            <a:lvl5pPr marL="2286000" lvl="4" indent="-228600" algn="l" rtl="0">
              <a:lnSpc>
                <a:spcPct val="100000"/>
              </a:lnSpc>
              <a:spcBef>
                <a:spcPts val="600"/>
              </a:spcBef>
              <a:spcAft>
                <a:spcPts val="0"/>
              </a:spcAft>
              <a:buClr>
                <a:schemeClr val="dk2"/>
              </a:buClr>
              <a:buSzPts val="1600"/>
              <a:buNone/>
              <a:defRPr sz="1600" b="1"/>
            </a:lvl5pPr>
            <a:lvl6pPr marL="2743200" lvl="5" indent="-228600" algn="l" rtl="0">
              <a:lnSpc>
                <a:spcPct val="90000"/>
              </a:lnSpc>
              <a:spcBef>
                <a:spcPts val="6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6" name="Google Shape;136;p31"/>
          <p:cNvSpPr txBox="1">
            <a:spLocks noGrp="1"/>
          </p:cNvSpPr>
          <p:nvPr>
            <p:ph type="body" idx="2"/>
          </p:nvPr>
        </p:nvSpPr>
        <p:spPr>
          <a:xfrm>
            <a:off x="1292352" y="3023401"/>
            <a:ext cx="4754700" cy="3063300"/>
          </a:xfrm>
          <a:prstGeom prst="rect">
            <a:avLst/>
          </a:prstGeom>
          <a:noFill/>
          <a:ln>
            <a:noFill/>
          </a:ln>
        </p:spPr>
        <p:txBody>
          <a:bodyPr spcFirstLastPara="1" wrap="square" lIns="0" tIns="45700" rIns="0" bIns="45700" anchor="t" anchorCtr="0"/>
          <a:lstStyle>
            <a:lvl1pPr marL="457200" lvl="0" indent="-381000" algn="l" rtl="0">
              <a:lnSpc>
                <a:spcPct val="100000"/>
              </a:lnSpc>
              <a:spcBef>
                <a:spcPts val="1000"/>
              </a:spcBef>
              <a:spcAft>
                <a:spcPts val="0"/>
              </a:spcAft>
              <a:buClr>
                <a:schemeClr val="dk2"/>
              </a:buClr>
              <a:buSzPts val="2400"/>
              <a:buChar char="•"/>
              <a:defRPr sz="2400"/>
            </a:lvl1pPr>
            <a:lvl2pPr marL="914400" lvl="1" indent="-355600" algn="l" rtl="0">
              <a:lnSpc>
                <a:spcPct val="100000"/>
              </a:lnSpc>
              <a:spcBef>
                <a:spcPts val="600"/>
              </a:spcBef>
              <a:spcAft>
                <a:spcPts val="0"/>
              </a:spcAft>
              <a:buClr>
                <a:schemeClr val="dk2"/>
              </a:buClr>
              <a:buSzPts val="2000"/>
              <a:buChar char="•"/>
              <a:defRPr sz="2000"/>
            </a:lvl2pPr>
            <a:lvl3pPr marL="1371600" lvl="2" indent="-342900" algn="l" rtl="0">
              <a:lnSpc>
                <a:spcPct val="100000"/>
              </a:lnSpc>
              <a:spcBef>
                <a:spcPts val="600"/>
              </a:spcBef>
              <a:spcAft>
                <a:spcPts val="0"/>
              </a:spcAft>
              <a:buClr>
                <a:schemeClr val="dk2"/>
              </a:buClr>
              <a:buSzPts val="1800"/>
              <a:buChar char="•"/>
              <a:defRPr sz="1800"/>
            </a:lvl3pPr>
            <a:lvl4pPr marL="1828800" lvl="3" indent="-330200" algn="l" rtl="0">
              <a:lnSpc>
                <a:spcPct val="100000"/>
              </a:lnSpc>
              <a:spcBef>
                <a:spcPts val="600"/>
              </a:spcBef>
              <a:spcAft>
                <a:spcPts val="0"/>
              </a:spcAft>
              <a:buClr>
                <a:schemeClr val="dk2"/>
              </a:buClr>
              <a:buSzPts val="1600"/>
              <a:buChar char="•"/>
              <a:defRPr sz="1600"/>
            </a:lvl4pPr>
            <a:lvl5pPr marL="2286000" lvl="4" indent="-330200" algn="l" rtl="0">
              <a:lnSpc>
                <a:spcPct val="100000"/>
              </a:lnSpc>
              <a:spcBef>
                <a:spcPts val="600"/>
              </a:spcBef>
              <a:spcAft>
                <a:spcPts val="0"/>
              </a:spcAft>
              <a:buClr>
                <a:schemeClr val="dk2"/>
              </a:buClr>
              <a:buSzPts val="1600"/>
              <a:buChar char="•"/>
              <a:defRPr sz="1600"/>
            </a:lvl5pPr>
            <a:lvl6pPr marL="2743200" lvl="5" indent="-330200" algn="l" rtl="0">
              <a:lnSpc>
                <a:spcPct val="90000"/>
              </a:lnSpc>
              <a:spcBef>
                <a:spcPts val="6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137" name="Google Shape;137;p31"/>
          <p:cNvSpPr txBox="1">
            <a:spLocks noGrp="1"/>
          </p:cNvSpPr>
          <p:nvPr>
            <p:ph type="body" idx="3"/>
          </p:nvPr>
        </p:nvSpPr>
        <p:spPr>
          <a:xfrm>
            <a:off x="6291072" y="2377441"/>
            <a:ext cx="4754700" cy="639900"/>
          </a:xfrm>
          <a:prstGeom prst="rect">
            <a:avLst/>
          </a:prstGeom>
          <a:noFill/>
          <a:ln>
            <a:noFill/>
          </a:ln>
        </p:spPr>
        <p:txBody>
          <a:bodyPr spcFirstLastPara="1" wrap="square" lIns="0" tIns="45700" rIns="0" bIns="45700" anchor="b" anchorCtr="0"/>
          <a:lstStyle>
            <a:lvl1pPr marL="457200" lvl="0" indent="-228600" algn="l" rtl="0">
              <a:lnSpc>
                <a:spcPct val="100000"/>
              </a:lnSpc>
              <a:spcBef>
                <a:spcPts val="1000"/>
              </a:spcBef>
              <a:spcAft>
                <a:spcPts val="0"/>
              </a:spcAft>
              <a:buClr>
                <a:schemeClr val="dk2"/>
              </a:buClr>
              <a:buSzPts val="2400"/>
              <a:buNone/>
              <a:defRPr sz="2400" b="1"/>
            </a:lvl1pPr>
            <a:lvl2pPr marL="914400" lvl="1" indent="-228600" algn="l" rtl="0">
              <a:lnSpc>
                <a:spcPct val="100000"/>
              </a:lnSpc>
              <a:spcBef>
                <a:spcPts val="600"/>
              </a:spcBef>
              <a:spcAft>
                <a:spcPts val="0"/>
              </a:spcAft>
              <a:buClr>
                <a:schemeClr val="dk2"/>
              </a:buClr>
              <a:buSzPts val="2000"/>
              <a:buNone/>
              <a:defRPr sz="2000" b="1"/>
            </a:lvl2pPr>
            <a:lvl3pPr marL="1371600" lvl="2" indent="-228600" algn="l" rtl="0">
              <a:lnSpc>
                <a:spcPct val="100000"/>
              </a:lnSpc>
              <a:spcBef>
                <a:spcPts val="600"/>
              </a:spcBef>
              <a:spcAft>
                <a:spcPts val="0"/>
              </a:spcAft>
              <a:buClr>
                <a:schemeClr val="dk2"/>
              </a:buClr>
              <a:buSzPts val="1800"/>
              <a:buNone/>
              <a:defRPr sz="1800" b="1"/>
            </a:lvl3pPr>
            <a:lvl4pPr marL="1828800" lvl="3" indent="-228600" algn="l" rtl="0">
              <a:lnSpc>
                <a:spcPct val="100000"/>
              </a:lnSpc>
              <a:spcBef>
                <a:spcPts val="600"/>
              </a:spcBef>
              <a:spcAft>
                <a:spcPts val="0"/>
              </a:spcAft>
              <a:buClr>
                <a:schemeClr val="dk2"/>
              </a:buClr>
              <a:buSzPts val="1600"/>
              <a:buNone/>
              <a:defRPr sz="1600" b="1"/>
            </a:lvl4pPr>
            <a:lvl5pPr marL="2286000" lvl="4" indent="-228600" algn="l" rtl="0">
              <a:lnSpc>
                <a:spcPct val="100000"/>
              </a:lnSpc>
              <a:spcBef>
                <a:spcPts val="600"/>
              </a:spcBef>
              <a:spcAft>
                <a:spcPts val="0"/>
              </a:spcAft>
              <a:buClr>
                <a:schemeClr val="dk2"/>
              </a:buClr>
              <a:buSzPts val="1600"/>
              <a:buNone/>
              <a:defRPr sz="1600" b="1"/>
            </a:lvl5pPr>
            <a:lvl6pPr marL="2743200" lvl="5" indent="-228600" algn="l" rtl="0">
              <a:lnSpc>
                <a:spcPct val="90000"/>
              </a:lnSpc>
              <a:spcBef>
                <a:spcPts val="6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8" name="Google Shape;138;p31"/>
          <p:cNvSpPr txBox="1">
            <a:spLocks noGrp="1"/>
          </p:cNvSpPr>
          <p:nvPr>
            <p:ph type="body" idx="4"/>
          </p:nvPr>
        </p:nvSpPr>
        <p:spPr>
          <a:xfrm>
            <a:off x="6291072" y="3023401"/>
            <a:ext cx="4754700" cy="3063300"/>
          </a:xfrm>
          <a:prstGeom prst="rect">
            <a:avLst/>
          </a:prstGeom>
          <a:noFill/>
          <a:ln>
            <a:noFill/>
          </a:ln>
        </p:spPr>
        <p:txBody>
          <a:bodyPr spcFirstLastPara="1" wrap="square" lIns="91425" tIns="45700" rIns="91425" bIns="45700" anchor="t" anchorCtr="0"/>
          <a:lstStyle>
            <a:lvl1pPr marL="457200" lvl="0" indent="-381000" algn="l" rtl="0">
              <a:lnSpc>
                <a:spcPct val="100000"/>
              </a:lnSpc>
              <a:spcBef>
                <a:spcPts val="1000"/>
              </a:spcBef>
              <a:spcAft>
                <a:spcPts val="0"/>
              </a:spcAft>
              <a:buClr>
                <a:schemeClr val="dk2"/>
              </a:buClr>
              <a:buSzPts val="2400"/>
              <a:buChar char="•"/>
              <a:defRPr sz="2400"/>
            </a:lvl1pPr>
            <a:lvl2pPr marL="914400" lvl="1" indent="-355600" algn="l" rtl="0">
              <a:lnSpc>
                <a:spcPct val="100000"/>
              </a:lnSpc>
              <a:spcBef>
                <a:spcPts val="600"/>
              </a:spcBef>
              <a:spcAft>
                <a:spcPts val="0"/>
              </a:spcAft>
              <a:buClr>
                <a:schemeClr val="dk2"/>
              </a:buClr>
              <a:buSzPts val="2000"/>
              <a:buChar char="•"/>
              <a:defRPr sz="2000"/>
            </a:lvl2pPr>
            <a:lvl3pPr marL="1371600" lvl="2" indent="-342900" algn="l" rtl="0">
              <a:lnSpc>
                <a:spcPct val="100000"/>
              </a:lnSpc>
              <a:spcBef>
                <a:spcPts val="600"/>
              </a:spcBef>
              <a:spcAft>
                <a:spcPts val="0"/>
              </a:spcAft>
              <a:buClr>
                <a:schemeClr val="dk2"/>
              </a:buClr>
              <a:buSzPts val="1800"/>
              <a:buChar char="•"/>
              <a:defRPr sz="1800"/>
            </a:lvl3pPr>
            <a:lvl4pPr marL="1828800" lvl="3" indent="-330200" algn="l" rtl="0">
              <a:lnSpc>
                <a:spcPct val="100000"/>
              </a:lnSpc>
              <a:spcBef>
                <a:spcPts val="600"/>
              </a:spcBef>
              <a:spcAft>
                <a:spcPts val="0"/>
              </a:spcAft>
              <a:buClr>
                <a:schemeClr val="dk2"/>
              </a:buClr>
              <a:buSzPts val="1600"/>
              <a:buChar char="•"/>
              <a:defRPr sz="1600"/>
            </a:lvl4pPr>
            <a:lvl5pPr marL="2286000" lvl="4" indent="-330200" algn="l" rtl="0">
              <a:lnSpc>
                <a:spcPct val="100000"/>
              </a:lnSpc>
              <a:spcBef>
                <a:spcPts val="600"/>
              </a:spcBef>
              <a:spcAft>
                <a:spcPts val="0"/>
              </a:spcAft>
              <a:buClr>
                <a:schemeClr val="dk2"/>
              </a:buClr>
              <a:buSzPts val="1600"/>
              <a:buChar char="•"/>
              <a:defRPr sz="1600"/>
            </a:lvl5pPr>
            <a:lvl6pPr marL="2743200" lvl="5" indent="-330200" algn="l" rtl="0">
              <a:lnSpc>
                <a:spcPct val="90000"/>
              </a:lnSpc>
              <a:spcBef>
                <a:spcPts val="6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139" name="Google Shape;139;p31"/>
          <p:cNvSpPr txBox="1">
            <a:spLocks noGrp="1"/>
          </p:cNvSpPr>
          <p:nvPr>
            <p:ph type="dt" idx="10"/>
          </p:nvPr>
        </p:nvSpPr>
        <p:spPr>
          <a:xfrm>
            <a:off x="239187" y="6356352"/>
            <a:ext cx="28449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31"/>
          <p:cNvSpPr txBox="1">
            <a:spLocks noGrp="1"/>
          </p:cNvSpPr>
          <p:nvPr>
            <p:ph type="ftr" idx="11"/>
          </p:nvPr>
        </p:nvSpPr>
        <p:spPr>
          <a:xfrm>
            <a:off x="4165600" y="6356352"/>
            <a:ext cx="38607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31"/>
          <p:cNvSpPr txBox="1">
            <a:spLocks noGrp="1"/>
          </p:cNvSpPr>
          <p:nvPr>
            <p:ph type="sldNum" idx="12"/>
          </p:nvPr>
        </p:nvSpPr>
        <p:spPr>
          <a:xfrm>
            <a:off x="9168427" y="6356352"/>
            <a:ext cx="2844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A4CD39"/>
        </a:solidFill>
        <a:effectLst/>
      </p:bgPr>
    </p:bg>
    <p:spTree>
      <p:nvGrpSpPr>
        <p:cNvPr id="1" name="Shape 142"/>
        <p:cNvGrpSpPr/>
        <p:nvPr/>
      </p:nvGrpSpPr>
      <p:grpSpPr>
        <a:xfrm>
          <a:off x="0" y="0"/>
          <a:ext cx="0" cy="0"/>
          <a:chOff x="0" y="0"/>
          <a:chExt cx="0" cy="0"/>
        </a:xfrm>
      </p:grpSpPr>
      <p:sp>
        <p:nvSpPr>
          <p:cNvPr id="143" name="Google Shape;143;p32"/>
          <p:cNvSpPr txBox="1">
            <a:spLocks noGrp="1"/>
          </p:cNvSpPr>
          <p:nvPr>
            <p:ph type="title"/>
          </p:nvPr>
        </p:nvSpPr>
        <p:spPr>
          <a:xfrm>
            <a:off x="1292352" y="2551200"/>
            <a:ext cx="9753600" cy="914400"/>
          </a:xfrm>
          <a:prstGeom prst="rect">
            <a:avLst/>
          </a:prstGeom>
          <a:noFill/>
          <a:ln>
            <a:noFill/>
          </a:ln>
        </p:spPr>
        <p:txBody>
          <a:bodyPr spcFirstLastPara="1" wrap="square" lIns="0" tIns="45700" rIns="0" bIns="45700" anchor="b" anchorCtr="0"/>
          <a:lstStyle>
            <a:lvl1pPr lvl="0" algn="l" rtl="0">
              <a:lnSpc>
                <a:spcPct val="90909"/>
              </a:lnSpc>
              <a:spcBef>
                <a:spcPts val="0"/>
              </a:spcBef>
              <a:spcAft>
                <a:spcPts val="0"/>
              </a:spcAft>
              <a:buClr>
                <a:schemeClr val="lt1"/>
              </a:buClr>
              <a:buSzPts val="4400"/>
              <a:buFont typeface="Calibri"/>
              <a:buNone/>
              <a:defRPr sz="4400" b="0" cap="none">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32"/>
          <p:cNvSpPr txBox="1">
            <a:spLocks noGrp="1"/>
          </p:cNvSpPr>
          <p:nvPr>
            <p:ph type="body" idx="1"/>
          </p:nvPr>
        </p:nvSpPr>
        <p:spPr>
          <a:xfrm>
            <a:off x="1292352" y="3557040"/>
            <a:ext cx="9753600" cy="1600200"/>
          </a:xfrm>
          <a:prstGeom prst="rect">
            <a:avLst/>
          </a:prstGeom>
          <a:noFill/>
          <a:ln>
            <a:noFill/>
          </a:ln>
        </p:spPr>
        <p:txBody>
          <a:bodyPr spcFirstLastPara="1" wrap="square" lIns="0" tIns="45700" rIns="0" bIns="45700" anchor="t" anchorCtr="0"/>
          <a:lstStyle>
            <a:lvl1pPr marL="457200" lvl="0" indent="-228600" algn="l" rtl="0">
              <a:lnSpc>
                <a:spcPct val="100000"/>
              </a:lnSpc>
              <a:spcBef>
                <a:spcPts val="1000"/>
              </a:spcBef>
              <a:spcAft>
                <a:spcPts val="0"/>
              </a:spcAft>
              <a:buClr>
                <a:srgbClr val="D1E69A"/>
              </a:buClr>
              <a:buSzPts val="2400"/>
              <a:buNone/>
              <a:defRPr sz="2400">
                <a:solidFill>
                  <a:srgbClr val="D1E69A"/>
                </a:solidFill>
              </a:defRPr>
            </a:lvl1pPr>
            <a:lvl2pPr marL="914400" lvl="1" indent="-228600" algn="l" rtl="0">
              <a:lnSpc>
                <a:spcPct val="100000"/>
              </a:lnSpc>
              <a:spcBef>
                <a:spcPts val="600"/>
              </a:spcBef>
              <a:spcAft>
                <a:spcPts val="0"/>
              </a:spcAft>
              <a:buClr>
                <a:srgbClr val="C1DB8E"/>
              </a:buClr>
              <a:buSzPts val="1800"/>
              <a:buNone/>
              <a:defRPr sz="1800">
                <a:solidFill>
                  <a:srgbClr val="C1DB8E"/>
                </a:solidFill>
              </a:defRPr>
            </a:lvl2pPr>
            <a:lvl3pPr marL="1371600" lvl="2" indent="-228600" algn="l" rtl="0">
              <a:lnSpc>
                <a:spcPct val="100000"/>
              </a:lnSpc>
              <a:spcBef>
                <a:spcPts val="600"/>
              </a:spcBef>
              <a:spcAft>
                <a:spcPts val="0"/>
              </a:spcAft>
              <a:buClr>
                <a:srgbClr val="C1DB8E"/>
              </a:buClr>
              <a:buSzPts val="1600"/>
              <a:buNone/>
              <a:defRPr sz="1600">
                <a:solidFill>
                  <a:srgbClr val="C1DB8E"/>
                </a:solidFill>
              </a:defRPr>
            </a:lvl3pPr>
            <a:lvl4pPr marL="1828800" lvl="3" indent="-228600" algn="l" rtl="0">
              <a:lnSpc>
                <a:spcPct val="100000"/>
              </a:lnSpc>
              <a:spcBef>
                <a:spcPts val="600"/>
              </a:spcBef>
              <a:spcAft>
                <a:spcPts val="0"/>
              </a:spcAft>
              <a:buClr>
                <a:srgbClr val="C1DB8E"/>
              </a:buClr>
              <a:buSzPts val="1400"/>
              <a:buNone/>
              <a:defRPr sz="1400">
                <a:solidFill>
                  <a:srgbClr val="C1DB8E"/>
                </a:solidFill>
              </a:defRPr>
            </a:lvl4pPr>
            <a:lvl5pPr marL="2286000" lvl="4" indent="-228600" algn="l" rtl="0">
              <a:lnSpc>
                <a:spcPct val="100000"/>
              </a:lnSpc>
              <a:spcBef>
                <a:spcPts val="600"/>
              </a:spcBef>
              <a:spcAft>
                <a:spcPts val="0"/>
              </a:spcAft>
              <a:buClr>
                <a:srgbClr val="C1DB8E"/>
              </a:buClr>
              <a:buSzPts val="1400"/>
              <a:buNone/>
              <a:defRPr sz="1400">
                <a:solidFill>
                  <a:srgbClr val="C1DB8E"/>
                </a:solidFill>
              </a:defRPr>
            </a:lvl5pPr>
            <a:lvl6pPr marL="2743200" lvl="5" indent="-228600" algn="l" rtl="0">
              <a:lnSpc>
                <a:spcPct val="90000"/>
              </a:lnSpc>
              <a:spcBef>
                <a:spcPts val="600"/>
              </a:spcBef>
              <a:spcAft>
                <a:spcPts val="0"/>
              </a:spcAft>
              <a:buClr>
                <a:srgbClr val="C1DB8E"/>
              </a:buClr>
              <a:buSzPts val="1400"/>
              <a:buNone/>
              <a:defRPr sz="1400">
                <a:solidFill>
                  <a:srgbClr val="C1DB8E"/>
                </a:solidFill>
              </a:defRPr>
            </a:lvl6pPr>
            <a:lvl7pPr marL="3200400" lvl="6" indent="-228600" algn="l" rtl="0">
              <a:lnSpc>
                <a:spcPct val="90000"/>
              </a:lnSpc>
              <a:spcBef>
                <a:spcPts val="500"/>
              </a:spcBef>
              <a:spcAft>
                <a:spcPts val="0"/>
              </a:spcAft>
              <a:buClr>
                <a:srgbClr val="C1DB8E"/>
              </a:buClr>
              <a:buSzPts val="1400"/>
              <a:buNone/>
              <a:defRPr sz="1400">
                <a:solidFill>
                  <a:srgbClr val="C1DB8E"/>
                </a:solidFill>
              </a:defRPr>
            </a:lvl7pPr>
            <a:lvl8pPr marL="3657600" lvl="7" indent="-228600" algn="l" rtl="0">
              <a:lnSpc>
                <a:spcPct val="90000"/>
              </a:lnSpc>
              <a:spcBef>
                <a:spcPts val="500"/>
              </a:spcBef>
              <a:spcAft>
                <a:spcPts val="0"/>
              </a:spcAft>
              <a:buClr>
                <a:srgbClr val="C1DB8E"/>
              </a:buClr>
              <a:buSzPts val="1400"/>
              <a:buNone/>
              <a:defRPr sz="1400">
                <a:solidFill>
                  <a:srgbClr val="C1DB8E"/>
                </a:solidFill>
              </a:defRPr>
            </a:lvl8pPr>
            <a:lvl9pPr marL="4114800" lvl="8" indent="-228600" algn="l" rtl="0">
              <a:lnSpc>
                <a:spcPct val="90000"/>
              </a:lnSpc>
              <a:spcBef>
                <a:spcPts val="500"/>
              </a:spcBef>
              <a:spcAft>
                <a:spcPts val="0"/>
              </a:spcAft>
              <a:buClr>
                <a:srgbClr val="C1DB8E"/>
              </a:buClr>
              <a:buSzPts val="1400"/>
              <a:buNone/>
              <a:defRPr sz="1400">
                <a:solidFill>
                  <a:srgbClr val="C1DB8E"/>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415600" y="593366"/>
            <a:ext cx="11360700" cy="7635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Clr>
                <a:schemeClr val="dk1"/>
              </a:buClr>
              <a:buSzPts val="4000"/>
              <a:buFont typeface="Open Sans SemiBold"/>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p3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lstStyle>
            <a:lvl1pPr marL="457200" lvl="0" indent="-419100" algn="l" rtl="0">
              <a:lnSpc>
                <a:spcPct val="100000"/>
              </a:lnSpc>
              <a:spcBef>
                <a:spcPts val="0"/>
              </a:spcBef>
              <a:spcAft>
                <a:spcPts val="0"/>
              </a:spcAft>
              <a:buClr>
                <a:schemeClr val="dk2"/>
              </a:buClr>
              <a:buSzPts val="3000"/>
              <a:buChar char="•"/>
              <a:defRPr/>
            </a:lvl1pPr>
            <a:lvl2pPr marL="914400" lvl="1" indent="-393700" algn="l" rtl="0">
              <a:lnSpc>
                <a:spcPct val="100000"/>
              </a:lnSpc>
              <a:spcBef>
                <a:spcPts val="600"/>
              </a:spcBef>
              <a:spcAft>
                <a:spcPts val="0"/>
              </a:spcAft>
              <a:buClr>
                <a:schemeClr val="dk2"/>
              </a:buClr>
              <a:buSzPts val="2600"/>
              <a:buChar char="•"/>
              <a:defRPr/>
            </a:lvl2pPr>
            <a:lvl3pPr marL="1371600" lvl="2" indent="-381000" algn="l" rtl="0">
              <a:lnSpc>
                <a:spcPct val="100000"/>
              </a:lnSpc>
              <a:spcBef>
                <a:spcPts val="600"/>
              </a:spcBef>
              <a:spcAft>
                <a:spcPts val="0"/>
              </a:spcAft>
              <a:buClr>
                <a:schemeClr val="dk2"/>
              </a:buClr>
              <a:buSzPts val="2400"/>
              <a:buChar char="•"/>
              <a:defRPr/>
            </a:lvl3pPr>
            <a:lvl4pPr marL="1828800" lvl="3" indent="-381000" algn="l" rtl="0">
              <a:lnSpc>
                <a:spcPct val="100000"/>
              </a:lnSpc>
              <a:spcBef>
                <a:spcPts val="600"/>
              </a:spcBef>
              <a:spcAft>
                <a:spcPts val="0"/>
              </a:spcAft>
              <a:buClr>
                <a:schemeClr val="dk2"/>
              </a:buClr>
              <a:buSzPts val="2400"/>
              <a:buChar char="•"/>
              <a:defRPr/>
            </a:lvl4pPr>
            <a:lvl5pPr marL="2286000" lvl="4" indent="-381000" algn="l" rtl="0">
              <a:lnSpc>
                <a:spcPct val="100000"/>
              </a:lnSpc>
              <a:spcBef>
                <a:spcPts val="600"/>
              </a:spcBef>
              <a:spcAft>
                <a:spcPts val="0"/>
              </a:spcAft>
              <a:buClr>
                <a:schemeClr val="dk2"/>
              </a:buClr>
              <a:buSzPts val="24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0"/>
              </a:spcBef>
              <a:spcAft>
                <a:spcPts val="0"/>
              </a:spcAft>
              <a:buClr>
                <a:schemeClr val="dk1"/>
              </a:buClr>
              <a:buSzPts val="1800"/>
              <a:buChar char="•"/>
              <a:defRPr/>
            </a:lvl7pPr>
            <a:lvl8pPr marL="3657600" lvl="7" indent="-342900" algn="l" rtl="0">
              <a:lnSpc>
                <a:spcPct val="90000"/>
              </a:lnSpc>
              <a:spcBef>
                <a:spcPts val="0"/>
              </a:spcBef>
              <a:spcAft>
                <a:spcPts val="0"/>
              </a:spcAft>
              <a:buClr>
                <a:schemeClr val="dk1"/>
              </a:buClr>
              <a:buSzPts val="1800"/>
              <a:buChar char="•"/>
              <a:defRPr/>
            </a:lvl8pPr>
            <a:lvl9pPr marL="4114800" lvl="8" indent="-342900" algn="l" rtl="0">
              <a:lnSpc>
                <a:spcPct val="90000"/>
              </a:lnSpc>
              <a:spcBef>
                <a:spcPts val="0"/>
              </a:spcBef>
              <a:spcAft>
                <a:spcPts val="0"/>
              </a:spcAft>
              <a:buClr>
                <a:schemeClr val="dk1"/>
              </a:buClr>
              <a:buSzPts val="1800"/>
              <a:buChar char="•"/>
              <a:defRPr/>
            </a:lvl9pPr>
          </a:lstStyle>
          <a:p>
            <a:endParaRPr/>
          </a:p>
        </p:txBody>
      </p:sp>
      <p:sp>
        <p:nvSpPr>
          <p:cNvPr id="148" name="Google Shape;148;p33"/>
          <p:cNvSpPr txBox="1">
            <a:spLocks noGrp="1"/>
          </p:cNvSpPr>
          <p:nvPr>
            <p:ph type="sldNum" idx="12"/>
          </p:nvPr>
        </p:nvSpPr>
        <p:spPr>
          <a:xfrm>
            <a:off x="11296609"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1pPr>
            <a:lvl2pPr marL="0" marR="0" lvl="1"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2pPr>
            <a:lvl3pPr marL="0" marR="0" lvl="2"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3pPr>
            <a:lvl4pPr marL="0" marR="0" lvl="3"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4pPr>
            <a:lvl5pPr marL="0" marR="0" lvl="4"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5pPr>
            <a:lvl6pPr marL="0" marR="0" lvl="5"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6pPr>
            <a:lvl7pPr marL="0" marR="0" lvl="6"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7pPr>
            <a:lvl8pPr marL="0" marR="0" lvl="7"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8pPr>
            <a:lvl9pPr marL="0" marR="0" lvl="8" indent="0" algn="l" rtl="0">
              <a:spcBef>
                <a:spcPts val="0"/>
              </a:spcBef>
              <a:buClr>
                <a:schemeClr val="dk1"/>
              </a:buClr>
              <a:buSzPts val="1800"/>
              <a:buFont typeface="Calibri"/>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7B7E8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85800" y="1590675"/>
            <a:ext cx="10820400" cy="44926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149"/>
        <p:cNvGrpSpPr/>
        <p:nvPr/>
      </p:nvGrpSpPr>
      <p:grpSpPr>
        <a:xfrm>
          <a:off x="0" y="0"/>
          <a:ext cx="0" cy="0"/>
          <a:chOff x="0" y="0"/>
          <a:chExt cx="0" cy="0"/>
        </a:xfrm>
      </p:grpSpPr>
      <p:sp>
        <p:nvSpPr>
          <p:cNvPr id="150" name="Google Shape;150;p34"/>
          <p:cNvSpPr txBox="1">
            <a:spLocks noGrp="1"/>
          </p:cNvSpPr>
          <p:nvPr>
            <p:ph type="title"/>
          </p:nvPr>
        </p:nvSpPr>
        <p:spPr>
          <a:xfrm>
            <a:off x="4163121" y="405302"/>
            <a:ext cx="72303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34"/>
          <p:cNvSpPr txBox="1">
            <a:spLocks noGrp="1"/>
          </p:cNvSpPr>
          <p:nvPr>
            <p:ph type="body" idx="1"/>
          </p:nvPr>
        </p:nvSpPr>
        <p:spPr>
          <a:xfrm>
            <a:off x="4163484" y="1562100"/>
            <a:ext cx="7215600" cy="45720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p34"/>
          <p:cNvSpPr>
            <a:spLocks noGrp="1"/>
          </p:cNvSpPr>
          <p:nvPr>
            <p:ph type="pic" idx="2"/>
          </p:nvPr>
        </p:nvSpPr>
        <p:spPr>
          <a:xfrm>
            <a:off x="0" y="0"/>
            <a:ext cx="4064100" cy="6134100"/>
          </a:xfrm>
          <a:prstGeom prst="rect">
            <a:avLst/>
          </a:prstGeom>
          <a:solidFill>
            <a:schemeClr val="lt1"/>
          </a:solidFill>
          <a:ln>
            <a:noFill/>
          </a:ln>
        </p:spPr>
        <p:txBody>
          <a:bodyPr spcFirstLastPara="1" wrap="square" lIns="91425" tIns="45700" rIns="91425" bIns="45700"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153"/>
        <p:cNvGrpSpPr/>
        <p:nvPr/>
      </p:nvGrpSpPr>
      <p:grpSpPr>
        <a:xfrm>
          <a:off x="0" y="0"/>
          <a:ext cx="0" cy="0"/>
          <a:chOff x="0" y="0"/>
          <a:chExt cx="0" cy="0"/>
        </a:xfrm>
      </p:grpSpPr>
      <p:sp>
        <p:nvSpPr>
          <p:cNvPr id="154" name="Google Shape;154;p35"/>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p35"/>
          <p:cNvSpPr txBox="1">
            <a:spLocks noGrp="1"/>
          </p:cNvSpPr>
          <p:nvPr>
            <p:ph type="body" idx="1"/>
          </p:nvPr>
        </p:nvSpPr>
        <p:spPr>
          <a:xfrm>
            <a:off x="812800" y="1562101"/>
            <a:ext cx="10566300" cy="5013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1000"/>
              </a:spcBef>
              <a:spcAft>
                <a:spcPts val="0"/>
              </a:spcAft>
              <a:buClr>
                <a:schemeClr val="dk2"/>
              </a:buClr>
              <a:buSzPts val="2600"/>
              <a:buNone/>
              <a:defRPr sz="2600" b="1" i="0" cap="none">
                <a:latin typeface="Open Sans SemiBold"/>
                <a:ea typeface="Open Sans SemiBold"/>
                <a:cs typeface="Open Sans SemiBold"/>
                <a:sym typeface="Open Sans SemiBold"/>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p35"/>
          <p:cNvSpPr txBox="1">
            <a:spLocks noGrp="1"/>
          </p:cNvSpPr>
          <p:nvPr>
            <p:ph type="body" idx="2"/>
          </p:nvPr>
        </p:nvSpPr>
        <p:spPr>
          <a:xfrm>
            <a:off x="1187939" y="2172678"/>
            <a:ext cx="10191300" cy="34392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1000"/>
              </a:spcBef>
              <a:spcAft>
                <a:spcPts val="0"/>
              </a:spcAft>
              <a:buClr>
                <a:schemeClr val="dk2"/>
              </a:buClr>
              <a:buSzPts val="2400"/>
              <a:buFont typeface="Open Sans"/>
              <a:buNone/>
              <a:defRPr sz="2400"/>
            </a:lvl1pPr>
            <a:lvl2pPr marL="914400" lvl="1" indent="-228600" algn="l" rtl="0">
              <a:lnSpc>
                <a:spcPct val="100000"/>
              </a:lnSpc>
              <a:spcBef>
                <a:spcPts val="600"/>
              </a:spcBef>
              <a:spcAft>
                <a:spcPts val="0"/>
              </a:spcAft>
              <a:buClr>
                <a:schemeClr val="dk2"/>
              </a:buClr>
              <a:buSzPts val="2600"/>
              <a:buFont typeface="Open Sans"/>
              <a:buNone/>
              <a:defRPr/>
            </a:lvl2pPr>
            <a:lvl3pPr marL="1371600" lvl="2" indent="-228600" algn="l" rtl="0">
              <a:lnSpc>
                <a:spcPct val="100000"/>
              </a:lnSpc>
              <a:spcBef>
                <a:spcPts val="600"/>
              </a:spcBef>
              <a:spcAft>
                <a:spcPts val="0"/>
              </a:spcAft>
              <a:buClr>
                <a:schemeClr val="dk2"/>
              </a:buClr>
              <a:buSzPts val="2400"/>
              <a:buFont typeface="Open Sans"/>
              <a:buNone/>
              <a:defRPr/>
            </a:lvl3pPr>
            <a:lvl4pPr marL="1828800" lvl="3" indent="-228600" algn="l" rtl="0">
              <a:lnSpc>
                <a:spcPct val="100000"/>
              </a:lnSpc>
              <a:spcBef>
                <a:spcPts val="600"/>
              </a:spcBef>
              <a:spcAft>
                <a:spcPts val="0"/>
              </a:spcAft>
              <a:buClr>
                <a:schemeClr val="dk2"/>
              </a:buClr>
              <a:buSzPts val="2400"/>
              <a:buFont typeface="Open Sans"/>
              <a:buNone/>
              <a:defRPr/>
            </a:lvl4pPr>
            <a:lvl5pPr marL="2286000" lvl="4" indent="-228600" algn="l" rtl="0">
              <a:lnSpc>
                <a:spcPct val="100000"/>
              </a:lnSpc>
              <a:spcBef>
                <a:spcPts val="600"/>
              </a:spcBef>
              <a:spcAft>
                <a:spcPts val="0"/>
              </a:spcAft>
              <a:buClr>
                <a:schemeClr val="dk2"/>
              </a:buClr>
              <a:buSzPts val="2400"/>
              <a:buFont typeface="Open Sans"/>
              <a:buNone/>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159"/>
        <p:cNvGrpSpPr/>
        <p:nvPr/>
      </p:nvGrpSpPr>
      <p:grpSpPr>
        <a:xfrm>
          <a:off x="0" y="0"/>
          <a:ext cx="0" cy="0"/>
          <a:chOff x="0" y="0"/>
          <a:chExt cx="0" cy="0"/>
        </a:xfrm>
      </p:grpSpPr>
      <p:pic>
        <p:nvPicPr>
          <p:cNvPr id="160" name="Google Shape;160;p37"/>
          <p:cNvPicPr preferRelativeResize="0"/>
          <p:nvPr/>
        </p:nvPicPr>
        <p:blipFill rotWithShape="1">
          <a:blip r:embed="rId2">
            <a:alphaModFix/>
          </a:blip>
          <a:srcRect/>
          <a:stretch/>
        </p:blipFill>
        <p:spPr>
          <a:xfrm>
            <a:off x="0" y="0"/>
            <a:ext cx="9144000" cy="6863324"/>
          </a:xfrm>
          <a:prstGeom prst="rect">
            <a:avLst/>
          </a:prstGeom>
          <a:noFill/>
          <a:ln>
            <a:noFill/>
          </a:ln>
        </p:spPr>
      </p:pic>
      <p:sp>
        <p:nvSpPr>
          <p:cNvPr id="161" name="Google Shape;161;p37"/>
          <p:cNvSpPr txBox="1"/>
          <p:nvPr/>
        </p:nvSpPr>
        <p:spPr>
          <a:xfrm>
            <a:off x="625231" y="1359877"/>
            <a:ext cx="109416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en-GB" sz="2800" b="1" i="0" u="none" strike="noStrike" cap="none">
                <a:solidFill>
                  <a:schemeClr val="dk1"/>
                </a:solidFill>
                <a:latin typeface="Open Sans"/>
                <a:ea typeface="Open Sans"/>
                <a:cs typeface="Open Sans"/>
                <a:sym typeface="Open Sans"/>
              </a:rPr>
              <a:t>ORCID’S VISION</a:t>
            </a:r>
            <a:r>
              <a:rPr lang="en-GB" sz="2800" b="0" i="0" u="none" strike="noStrike" cap="none">
                <a:solidFill>
                  <a:schemeClr val="lt1"/>
                </a:solidFill>
                <a:latin typeface="Open Sans"/>
                <a:ea typeface="Open Sans"/>
                <a:cs typeface="Open Sans"/>
                <a:sym typeface="Open Sans"/>
              </a:rPr>
              <a:t> </a:t>
            </a:r>
            <a:r>
              <a:rPr lang="en-GB"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294444"/>
              </a:lnSpc>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2"/>
        <p:cNvGrpSpPr/>
        <p:nvPr/>
      </p:nvGrpSpPr>
      <p:grpSpPr>
        <a:xfrm>
          <a:off x="0" y="0"/>
          <a:ext cx="0" cy="0"/>
          <a:chOff x="0" y="0"/>
          <a:chExt cx="0" cy="0"/>
        </a:xfrm>
      </p:grpSpPr>
      <p:pic>
        <p:nvPicPr>
          <p:cNvPr id="163" name="Google Shape;163;p38" descr="D:\Workspace II\Brian\orcid\new project\letterhead\sources\line.png"/>
          <p:cNvPicPr preferRelativeResize="0"/>
          <p:nvPr/>
        </p:nvPicPr>
        <p:blipFill rotWithShape="1">
          <a:blip r:embed="rId2">
            <a:alphaModFix/>
          </a:blip>
          <a:srcRect/>
          <a:stretch/>
        </p:blipFill>
        <p:spPr>
          <a:xfrm>
            <a:off x="0" y="1033464"/>
            <a:ext cx="12192000" cy="46037"/>
          </a:xfrm>
          <a:prstGeom prst="rect">
            <a:avLst/>
          </a:prstGeom>
          <a:noFill/>
          <a:ln>
            <a:noFill/>
          </a:ln>
        </p:spPr>
      </p:pic>
      <p:pic>
        <p:nvPicPr>
          <p:cNvPr id="164" name="Google Shape;164;p38" descr="C:\Users\videlizard\Pictures\logo.png"/>
          <p:cNvPicPr preferRelativeResize="0"/>
          <p:nvPr/>
        </p:nvPicPr>
        <p:blipFill rotWithShape="1">
          <a:blip r:embed="rId3">
            <a:alphaModFix/>
          </a:blip>
          <a:srcRect/>
          <a:stretch/>
        </p:blipFill>
        <p:spPr>
          <a:xfrm>
            <a:off x="177803" y="260351"/>
            <a:ext cx="1990725" cy="695325"/>
          </a:xfrm>
          <a:prstGeom prst="rect">
            <a:avLst/>
          </a:prstGeom>
          <a:noFill/>
          <a:ln>
            <a:noFill/>
          </a:ln>
        </p:spPr>
      </p:pic>
      <p:sp>
        <p:nvSpPr>
          <p:cNvPr id="165" name="Google Shape;165;p38"/>
          <p:cNvSpPr txBox="1">
            <a:spLocks noGrp="1"/>
          </p:cNvSpPr>
          <p:nvPr>
            <p:ph type="body" idx="1"/>
          </p:nvPr>
        </p:nvSpPr>
        <p:spPr>
          <a:xfrm>
            <a:off x="1295333" y="1268700"/>
            <a:ext cx="4754700" cy="4814100"/>
          </a:xfrm>
          <a:prstGeom prst="rect">
            <a:avLst/>
          </a:prstGeom>
          <a:noFill/>
          <a:ln>
            <a:noFill/>
          </a:ln>
        </p:spPr>
        <p:txBody>
          <a:bodyPr spcFirstLastPara="1" wrap="square" lIns="0" tIns="45700" rIns="0" bIns="45700" anchor="t" anchorCtr="0"/>
          <a:lstStyle>
            <a:lvl1pPr marL="457200" lvl="0" indent="-406400" algn="l" rtl="0">
              <a:lnSpc>
                <a:spcPct val="100000"/>
              </a:lnSpc>
              <a:spcBef>
                <a:spcPts val="1000"/>
              </a:spcBef>
              <a:spcAft>
                <a:spcPts val="0"/>
              </a:spcAft>
              <a:buClr>
                <a:schemeClr val="lt1"/>
              </a:buClr>
              <a:buSzPts val="2800"/>
              <a:buChar char="•"/>
              <a:defRPr sz="2800">
                <a:solidFill>
                  <a:schemeClr val="lt1"/>
                </a:solidFill>
              </a:defRPr>
            </a:lvl1pPr>
            <a:lvl2pPr marL="914400" lvl="1" indent="-381000" algn="l" rtl="0">
              <a:lnSpc>
                <a:spcPct val="100000"/>
              </a:lnSpc>
              <a:spcBef>
                <a:spcPts val="600"/>
              </a:spcBef>
              <a:spcAft>
                <a:spcPts val="0"/>
              </a:spcAft>
              <a:buClr>
                <a:schemeClr val="lt1"/>
              </a:buClr>
              <a:buSzPts val="2400"/>
              <a:buChar char="•"/>
              <a:defRPr sz="2400">
                <a:solidFill>
                  <a:schemeClr val="lt1"/>
                </a:solidFill>
              </a:defRPr>
            </a:lvl2pPr>
            <a:lvl3pPr marL="1371600" lvl="2" indent="-355600" algn="l" rtl="0">
              <a:lnSpc>
                <a:spcPct val="100000"/>
              </a:lnSpc>
              <a:spcBef>
                <a:spcPts val="600"/>
              </a:spcBef>
              <a:spcAft>
                <a:spcPts val="0"/>
              </a:spcAft>
              <a:buClr>
                <a:schemeClr val="lt2"/>
              </a:buClr>
              <a:buSzPts val="2000"/>
              <a:buChar char="•"/>
              <a:defRPr sz="2000">
                <a:solidFill>
                  <a:schemeClr val="lt2"/>
                </a:solidFill>
              </a:defRPr>
            </a:lvl3pPr>
            <a:lvl4pPr marL="1828800" lvl="3" indent="-342900" algn="l" rtl="0">
              <a:lnSpc>
                <a:spcPct val="100000"/>
              </a:lnSpc>
              <a:spcBef>
                <a:spcPts val="600"/>
              </a:spcBef>
              <a:spcAft>
                <a:spcPts val="0"/>
              </a:spcAft>
              <a:buClr>
                <a:schemeClr val="lt2"/>
              </a:buClr>
              <a:buSzPts val="1800"/>
              <a:buChar char="•"/>
              <a:defRPr sz="1800">
                <a:solidFill>
                  <a:schemeClr val="lt2"/>
                </a:solidFill>
              </a:defRPr>
            </a:lvl4pPr>
            <a:lvl5pPr marL="2286000" lvl="4" indent="-342900" algn="l" rtl="0">
              <a:lnSpc>
                <a:spcPct val="100000"/>
              </a:lnSpc>
              <a:spcBef>
                <a:spcPts val="600"/>
              </a:spcBef>
              <a:spcAft>
                <a:spcPts val="0"/>
              </a:spcAft>
              <a:buClr>
                <a:schemeClr val="lt2"/>
              </a:buClr>
              <a:buSzPts val="1800"/>
              <a:buChar char="•"/>
              <a:defRPr sz="1800">
                <a:solidFill>
                  <a:schemeClr val="lt2"/>
                </a:solidFill>
              </a:defRPr>
            </a:lvl5pPr>
            <a:lvl6pPr marL="2743200" lvl="5" indent="-342900" algn="l" rtl="0">
              <a:lnSpc>
                <a:spcPct val="90000"/>
              </a:lnSpc>
              <a:spcBef>
                <a:spcPts val="6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sp>
        <p:nvSpPr>
          <p:cNvPr id="166" name="Google Shape;166;p38"/>
          <p:cNvSpPr txBox="1">
            <a:spLocks noGrp="1"/>
          </p:cNvSpPr>
          <p:nvPr>
            <p:ph type="body" idx="2"/>
          </p:nvPr>
        </p:nvSpPr>
        <p:spPr>
          <a:xfrm>
            <a:off x="6288027" y="1268700"/>
            <a:ext cx="4754700" cy="4814100"/>
          </a:xfrm>
          <a:prstGeom prst="rect">
            <a:avLst/>
          </a:prstGeom>
          <a:noFill/>
          <a:ln>
            <a:noFill/>
          </a:ln>
        </p:spPr>
        <p:txBody>
          <a:bodyPr spcFirstLastPara="1" wrap="square" lIns="0" tIns="45700" rIns="0" bIns="45700" anchor="t" anchorCtr="0"/>
          <a:lstStyle>
            <a:lvl1pPr marL="457200" lvl="0" indent="-406400" algn="l" rtl="0">
              <a:lnSpc>
                <a:spcPct val="100000"/>
              </a:lnSpc>
              <a:spcBef>
                <a:spcPts val="1000"/>
              </a:spcBef>
              <a:spcAft>
                <a:spcPts val="0"/>
              </a:spcAft>
              <a:buClr>
                <a:schemeClr val="lt1"/>
              </a:buClr>
              <a:buSzPts val="2800"/>
              <a:buChar char="•"/>
              <a:defRPr sz="2800">
                <a:solidFill>
                  <a:schemeClr val="lt1"/>
                </a:solidFill>
              </a:defRPr>
            </a:lvl1pPr>
            <a:lvl2pPr marL="914400" lvl="1" indent="-381000" algn="l" rtl="0">
              <a:lnSpc>
                <a:spcPct val="100000"/>
              </a:lnSpc>
              <a:spcBef>
                <a:spcPts val="600"/>
              </a:spcBef>
              <a:spcAft>
                <a:spcPts val="0"/>
              </a:spcAft>
              <a:buClr>
                <a:schemeClr val="lt1"/>
              </a:buClr>
              <a:buSzPts val="2400"/>
              <a:buChar char="•"/>
              <a:defRPr sz="2400">
                <a:solidFill>
                  <a:schemeClr val="lt1"/>
                </a:solidFill>
              </a:defRPr>
            </a:lvl2pPr>
            <a:lvl3pPr marL="1371600" lvl="2" indent="-355600" algn="l" rtl="0">
              <a:lnSpc>
                <a:spcPct val="100000"/>
              </a:lnSpc>
              <a:spcBef>
                <a:spcPts val="600"/>
              </a:spcBef>
              <a:spcAft>
                <a:spcPts val="0"/>
              </a:spcAft>
              <a:buClr>
                <a:schemeClr val="dk2"/>
              </a:buClr>
              <a:buSzPts val="2000"/>
              <a:buChar char="•"/>
              <a:defRPr sz="2000"/>
            </a:lvl3pPr>
            <a:lvl4pPr marL="1828800" lvl="3" indent="-342900" algn="l" rtl="0">
              <a:lnSpc>
                <a:spcPct val="100000"/>
              </a:lnSpc>
              <a:spcBef>
                <a:spcPts val="600"/>
              </a:spcBef>
              <a:spcAft>
                <a:spcPts val="0"/>
              </a:spcAft>
              <a:buClr>
                <a:schemeClr val="dk2"/>
              </a:buClr>
              <a:buSzPts val="1800"/>
              <a:buChar char="•"/>
              <a:defRPr sz="1800"/>
            </a:lvl4pPr>
            <a:lvl5pPr marL="2286000" lvl="4" indent="-342900" algn="l" rtl="0">
              <a:lnSpc>
                <a:spcPct val="100000"/>
              </a:lnSpc>
              <a:spcBef>
                <a:spcPts val="600"/>
              </a:spcBef>
              <a:spcAft>
                <a:spcPts val="0"/>
              </a:spcAft>
              <a:buClr>
                <a:schemeClr val="dk2"/>
              </a:buClr>
              <a:buSzPts val="1800"/>
              <a:buChar char="•"/>
              <a:defRPr sz="1800"/>
            </a:lvl5pPr>
            <a:lvl6pPr marL="2743200" lvl="5" indent="-342900" algn="l" rtl="0">
              <a:lnSpc>
                <a:spcPct val="90000"/>
              </a:lnSpc>
              <a:spcBef>
                <a:spcPts val="6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sp>
        <p:nvSpPr>
          <p:cNvPr id="167" name="Google Shape;167;p38"/>
          <p:cNvSpPr txBox="1">
            <a:spLocks noGrp="1"/>
          </p:cNvSpPr>
          <p:nvPr>
            <p:ph type="dt" idx="10"/>
          </p:nvPr>
        </p:nvSpPr>
        <p:spPr>
          <a:xfrm>
            <a:off x="239187" y="6356351"/>
            <a:ext cx="28449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9" name="Google Shape;169;p38"/>
          <p:cNvSpPr txBox="1">
            <a:spLocks noGrp="1"/>
          </p:cNvSpPr>
          <p:nvPr>
            <p:ph type="sldNum" idx="12"/>
          </p:nvPr>
        </p:nvSpPr>
        <p:spPr>
          <a:xfrm>
            <a:off x="9168427" y="6356351"/>
            <a:ext cx="2844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170" name="Google Shape;170;p38"/>
          <p:cNvSpPr txBox="1">
            <a:spLocks noGrp="1"/>
          </p:cNvSpPr>
          <p:nvPr>
            <p:ph type="title"/>
          </p:nvPr>
        </p:nvSpPr>
        <p:spPr>
          <a:xfrm>
            <a:off x="2295227" y="66260"/>
            <a:ext cx="9753600" cy="914400"/>
          </a:xfrm>
          <a:prstGeom prst="rect">
            <a:avLst/>
          </a:prstGeom>
          <a:noFill/>
          <a:ln>
            <a:noFill/>
          </a:ln>
        </p:spPr>
        <p:txBody>
          <a:bodyPr spcFirstLastPara="1" wrap="square" lIns="0" tIns="45700" rIns="0" bIns="45700" anchor="b" anchorCtr="0"/>
          <a:lstStyle>
            <a:lvl1pPr lvl="0" algn="r" rtl="0">
              <a:lnSpc>
                <a:spcPct val="100000"/>
              </a:lnSpc>
              <a:spcBef>
                <a:spcPts val="0"/>
              </a:spcBef>
              <a:spcAft>
                <a:spcPts val="0"/>
              </a:spcAft>
              <a:buClr>
                <a:srgbClr val="A4CD39"/>
              </a:buClr>
              <a:buSzPts val="4000"/>
              <a:buFont typeface="Open Sans SemiBold"/>
              <a:buNone/>
              <a:defRPr>
                <a:solidFill>
                  <a:srgbClr val="A4CD3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
        <p:cNvGrpSpPr/>
        <p:nvPr/>
      </p:nvGrpSpPr>
      <p:grpSpPr>
        <a:xfrm>
          <a:off x="0" y="0"/>
          <a:ext cx="0" cy="0"/>
          <a:chOff x="0" y="0"/>
          <a:chExt cx="0" cy="0"/>
        </a:xfrm>
      </p:grpSpPr>
      <p:pic>
        <p:nvPicPr>
          <p:cNvPr id="172" name="Google Shape;172;p39" descr="D:\Workspace II\Brian\orcid\new project\letterhead\sources\line.png"/>
          <p:cNvPicPr preferRelativeResize="0"/>
          <p:nvPr/>
        </p:nvPicPr>
        <p:blipFill rotWithShape="1">
          <a:blip r:embed="rId2">
            <a:alphaModFix/>
          </a:blip>
          <a:srcRect/>
          <a:stretch/>
        </p:blipFill>
        <p:spPr>
          <a:xfrm>
            <a:off x="0" y="1033464"/>
            <a:ext cx="12192000" cy="46037"/>
          </a:xfrm>
          <a:prstGeom prst="rect">
            <a:avLst/>
          </a:prstGeom>
          <a:noFill/>
          <a:ln>
            <a:noFill/>
          </a:ln>
        </p:spPr>
      </p:pic>
      <p:pic>
        <p:nvPicPr>
          <p:cNvPr id="173" name="Google Shape;173;p39" descr="C:\Users\videlizard\Pictures\logo.png"/>
          <p:cNvPicPr preferRelativeResize="0"/>
          <p:nvPr/>
        </p:nvPicPr>
        <p:blipFill rotWithShape="1">
          <a:blip r:embed="rId3">
            <a:alphaModFix/>
          </a:blip>
          <a:srcRect/>
          <a:stretch/>
        </p:blipFill>
        <p:spPr>
          <a:xfrm>
            <a:off x="177803" y="260351"/>
            <a:ext cx="1990725" cy="695325"/>
          </a:xfrm>
          <a:prstGeom prst="rect">
            <a:avLst/>
          </a:prstGeom>
          <a:noFill/>
          <a:ln>
            <a:noFill/>
          </a:ln>
        </p:spPr>
      </p:pic>
      <p:sp>
        <p:nvSpPr>
          <p:cNvPr id="174" name="Google Shape;174;p39"/>
          <p:cNvSpPr txBox="1">
            <a:spLocks noGrp="1"/>
          </p:cNvSpPr>
          <p:nvPr>
            <p:ph type="title"/>
          </p:nvPr>
        </p:nvSpPr>
        <p:spPr>
          <a:xfrm>
            <a:off x="1292352" y="1371600"/>
            <a:ext cx="9753600" cy="914400"/>
          </a:xfrm>
          <a:prstGeom prst="rect">
            <a:avLst/>
          </a:prstGeom>
          <a:noFill/>
          <a:ln>
            <a:noFill/>
          </a:ln>
        </p:spPr>
        <p:txBody>
          <a:bodyPr spcFirstLastPara="1" wrap="square" lIns="0" tIns="45700" rIns="0"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5" name="Google Shape;175;p39"/>
          <p:cNvSpPr txBox="1">
            <a:spLocks noGrp="1"/>
          </p:cNvSpPr>
          <p:nvPr>
            <p:ph type="dt" idx="10"/>
          </p:nvPr>
        </p:nvSpPr>
        <p:spPr>
          <a:xfrm>
            <a:off x="239187" y="6356351"/>
            <a:ext cx="28449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39"/>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7" name="Google Shape;177;p39"/>
          <p:cNvSpPr txBox="1">
            <a:spLocks noGrp="1"/>
          </p:cNvSpPr>
          <p:nvPr>
            <p:ph type="sldNum" idx="12"/>
          </p:nvPr>
        </p:nvSpPr>
        <p:spPr>
          <a:xfrm>
            <a:off x="9168427" y="6356351"/>
            <a:ext cx="2844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84"/>
        <p:cNvGrpSpPr/>
        <p:nvPr/>
      </p:nvGrpSpPr>
      <p:grpSpPr>
        <a:xfrm>
          <a:off x="0" y="0"/>
          <a:ext cx="0" cy="0"/>
          <a:chOff x="0" y="0"/>
          <a:chExt cx="0" cy="0"/>
        </a:xfrm>
      </p:grpSpPr>
      <p:pic>
        <p:nvPicPr>
          <p:cNvPr id="185" name="Google Shape;185;p4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6" name="Google Shape;186;p41"/>
          <p:cNvSpPr txBox="1">
            <a:spLocks noGrp="1"/>
          </p:cNvSpPr>
          <p:nvPr>
            <p:ph type="body" idx="1"/>
          </p:nvPr>
        </p:nvSpPr>
        <p:spPr>
          <a:xfrm>
            <a:off x="2427980" y="4085487"/>
            <a:ext cx="89511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41"/>
          <p:cNvSpPr txBox="1">
            <a:spLocks noGrp="1"/>
          </p:cNvSpPr>
          <p:nvPr>
            <p:ph type="body" idx="2"/>
          </p:nvPr>
        </p:nvSpPr>
        <p:spPr>
          <a:xfrm>
            <a:off x="2427981" y="4616939"/>
            <a:ext cx="89655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41"/>
          <p:cNvSpPr txBox="1">
            <a:spLocks noGrp="1"/>
          </p:cNvSpPr>
          <p:nvPr>
            <p:ph type="body" idx="3"/>
          </p:nvPr>
        </p:nvSpPr>
        <p:spPr>
          <a:xfrm>
            <a:off x="2427981" y="5624145"/>
            <a:ext cx="89655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1350"/>
              <a:buFont typeface="Arial"/>
              <a:buNone/>
              <a:defRPr sz="135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41"/>
          <p:cNvSpPr txBox="1">
            <a:spLocks noGrp="1"/>
          </p:cNvSpPr>
          <p:nvPr>
            <p:ph type="body" idx="4"/>
          </p:nvPr>
        </p:nvSpPr>
        <p:spPr>
          <a:xfrm>
            <a:off x="4981005" y="6193176"/>
            <a:ext cx="4057500" cy="2832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1"/>
              </a:buClr>
              <a:buSzPts val="1270"/>
              <a:buFont typeface="Arial"/>
              <a:buNone/>
              <a:defRPr sz="127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41"/>
          <p:cNvSpPr txBox="1">
            <a:spLocks noGrp="1"/>
          </p:cNvSpPr>
          <p:nvPr>
            <p:ph type="body" idx="5"/>
          </p:nvPr>
        </p:nvSpPr>
        <p:spPr>
          <a:xfrm>
            <a:off x="4981005" y="6401541"/>
            <a:ext cx="40575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1099"/>
              <a:buFont typeface="Arial"/>
              <a:buNone/>
              <a:defRPr sz="1099"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41"/>
          <p:cNvSpPr txBox="1">
            <a:spLocks noGrp="1"/>
          </p:cNvSpPr>
          <p:nvPr>
            <p:ph type="body" idx="6"/>
          </p:nvPr>
        </p:nvSpPr>
        <p:spPr>
          <a:xfrm>
            <a:off x="4981005" y="6605569"/>
            <a:ext cx="40575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1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A4CD39"/>
        </a:solidFill>
        <a:effectLst/>
      </p:bgPr>
    </p:bg>
    <p:spTree>
      <p:nvGrpSpPr>
        <p:cNvPr id="1" name="Shape 192"/>
        <p:cNvGrpSpPr/>
        <p:nvPr/>
      </p:nvGrpSpPr>
      <p:grpSpPr>
        <a:xfrm>
          <a:off x="0" y="0"/>
          <a:ext cx="0" cy="0"/>
          <a:chOff x="0" y="0"/>
          <a:chExt cx="0" cy="0"/>
        </a:xfrm>
      </p:grpSpPr>
      <p:sp>
        <p:nvSpPr>
          <p:cNvPr id="193" name="Google Shape;193;p42"/>
          <p:cNvSpPr txBox="1">
            <a:spLocks noGrp="1"/>
          </p:cNvSpPr>
          <p:nvPr>
            <p:ph type="title"/>
          </p:nvPr>
        </p:nvSpPr>
        <p:spPr>
          <a:xfrm>
            <a:off x="1292352" y="2551200"/>
            <a:ext cx="9753600" cy="914400"/>
          </a:xfrm>
          <a:prstGeom prst="rect">
            <a:avLst/>
          </a:prstGeom>
          <a:noFill/>
          <a:ln>
            <a:noFill/>
          </a:ln>
        </p:spPr>
        <p:txBody>
          <a:bodyPr spcFirstLastPara="1" wrap="square" lIns="91425" tIns="91425" rIns="91425" bIns="91425" anchor="b" anchorCtr="0"/>
          <a:lstStyle>
            <a:lvl1pPr marL="0" marR="0" lvl="0" indent="0" algn="l" rtl="0">
              <a:lnSpc>
                <a:spcPct val="90909"/>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4" name="Google Shape;194;p42"/>
          <p:cNvSpPr txBox="1">
            <a:spLocks noGrp="1"/>
          </p:cNvSpPr>
          <p:nvPr>
            <p:ph type="body" idx="1"/>
          </p:nvPr>
        </p:nvSpPr>
        <p:spPr>
          <a:xfrm>
            <a:off x="1292352" y="3557040"/>
            <a:ext cx="9753600" cy="1600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rgbClr val="D1E69A"/>
              </a:buClr>
              <a:buSzPts val="2400"/>
              <a:buFont typeface="Arial"/>
              <a:buNone/>
              <a:defRPr sz="2400" b="0" i="0" u="none" strike="noStrike" cap="none">
                <a:solidFill>
                  <a:srgbClr val="D1E69A"/>
                </a:solidFill>
                <a:latin typeface="Open Sans"/>
                <a:ea typeface="Open Sans"/>
                <a:cs typeface="Open Sans"/>
                <a:sym typeface="Open Sans"/>
              </a:defRPr>
            </a:lvl1pPr>
            <a:lvl2pPr marL="914400" marR="0" lvl="1" indent="-228600" algn="l" rtl="0">
              <a:lnSpc>
                <a:spcPct val="100000"/>
              </a:lnSpc>
              <a:spcBef>
                <a:spcPts val="600"/>
              </a:spcBef>
              <a:spcAft>
                <a:spcPts val="0"/>
              </a:spcAft>
              <a:buClr>
                <a:srgbClr val="C1DB8E"/>
              </a:buClr>
              <a:buSzPts val="1800"/>
              <a:buFont typeface="Arial"/>
              <a:buNone/>
              <a:defRPr sz="1800" b="0" i="0" u="none" strike="noStrike" cap="none">
                <a:solidFill>
                  <a:srgbClr val="C1DB8E"/>
                </a:solidFill>
                <a:latin typeface="Open Sans"/>
                <a:ea typeface="Open Sans"/>
                <a:cs typeface="Open Sans"/>
                <a:sym typeface="Open Sans"/>
              </a:defRPr>
            </a:lvl2pPr>
            <a:lvl3pPr marL="1371600" marR="0" lvl="2" indent="-228600" algn="l" rtl="0">
              <a:lnSpc>
                <a:spcPct val="100000"/>
              </a:lnSpc>
              <a:spcBef>
                <a:spcPts val="600"/>
              </a:spcBef>
              <a:spcAft>
                <a:spcPts val="0"/>
              </a:spcAft>
              <a:buClr>
                <a:srgbClr val="C1DB8E"/>
              </a:buClr>
              <a:buSzPts val="1600"/>
              <a:buFont typeface="Arial"/>
              <a:buNone/>
              <a:defRPr sz="1600" b="0" i="0" u="none" strike="noStrike" cap="none">
                <a:solidFill>
                  <a:srgbClr val="C1DB8E"/>
                </a:solidFill>
                <a:latin typeface="Open Sans"/>
                <a:ea typeface="Open Sans"/>
                <a:cs typeface="Open Sans"/>
                <a:sym typeface="Open Sans"/>
              </a:defRPr>
            </a:lvl3pPr>
            <a:lvl4pPr marL="1828800" marR="0" lvl="3" indent="-228600" algn="l" rtl="0">
              <a:lnSpc>
                <a:spcPct val="100000"/>
              </a:lnSpc>
              <a:spcBef>
                <a:spcPts val="600"/>
              </a:spcBef>
              <a:spcAft>
                <a:spcPts val="0"/>
              </a:spcAft>
              <a:buClr>
                <a:srgbClr val="C1DB8E"/>
              </a:buClr>
              <a:buSzPts val="1400"/>
              <a:buFont typeface="Arial"/>
              <a:buNone/>
              <a:defRPr sz="1400" b="0" i="0" u="none" strike="noStrike" cap="none">
                <a:solidFill>
                  <a:srgbClr val="C1DB8E"/>
                </a:solidFill>
                <a:latin typeface="Open Sans"/>
                <a:ea typeface="Open Sans"/>
                <a:cs typeface="Open Sans"/>
                <a:sym typeface="Open Sans"/>
              </a:defRPr>
            </a:lvl4pPr>
            <a:lvl5pPr marL="2286000" marR="0" lvl="4" indent="-228600" algn="l" rtl="0">
              <a:lnSpc>
                <a:spcPct val="100000"/>
              </a:lnSpc>
              <a:spcBef>
                <a:spcPts val="600"/>
              </a:spcBef>
              <a:spcAft>
                <a:spcPts val="0"/>
              </a:spcAft>
              <a:buClr>
                <a:srgbClr val="C1DB8E"/>
              </a:buClr>
              <a:buSzPts val="1400"/>
              <a:buFont typeface="Arial"/>
              <a:buNone/>
              <a:defRPr sz="1400" b="0" i="0" u="none" strike="noStrike" cap="none">
                <a:solidFill>
                  <a:srgbClr val="C1DB8E"/>
                </a:solidFill>
                <a:latin typeface="Open Sans"/>
                <a:ea typeface="Open Sans"/>
                <a:cs typeface="Open Sans"/>
                <a:sym typeface="Open Sans"/>
              </a:defRPr>
            </a:lvl5pPr>
            <a:lvl6pPr marL="2743200" marR="0" lvl="5" indent="-228600" algn="l" rtl="0">
              <a:lnSpc>
                <a:spcPct val="90000"/>
              </a:lnSpc>
              <a:spcBef>
                <a:spcPts val="6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6pPr>
            <a:lvl7pPr marL="3200400" marR="0" lvl="6"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7pPr>
            <a:lvl8pPr marL="3657600" marR="0" lvl="7"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8pPr>
            <a:lvl9pPr marL="4114800" marR="0" lvl="8"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195"/>
        <p:cNvGrpSpPr/>
        <p:nvPr/>
      </p:nvGrpSpPr>
      <p:grpSpPr>
        <a:xfrm>
          <a:off x="0" y="0"/>
          <a:ext cx="0" cy="0"/>
          <a:chOff x="0" y="0"/>
          <a:chExt cx="0" cy="0"/>
        </a:xfrm>
      </p:grpSpPr>
      <p:sp>
        <p:nvSpPr>
          <p:cNvPr id="196" name="Google Shape;196;p43"/>
          <p:cNvSpPr txBox="1">
            <a:spLocks noGrp="1"/>
          </p:cNvSpPr>
          <p:nvPr>
            <p:ph type="title"/>
          </p:nvPr>
        </p:nvSpPr>
        <p:spPr>
          <a:xfrm>
            <a:off x="812800" y="405302"/>
            <a:ext cx="105663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7" name="Google Shape;197;p43"/>
          <p:cNvSpPr txBox="1">
            <a:spLocks noGrp="1"/>
          </p:cNvSpPr>
          <p:nvPr>
            <p:ph type="body" idx="1"/>
          </p:nvPr>
        </p:nvSpPr>
        <p:spPr>
          <a:xfrm>
            <a:off x="812800" y="1562100"/>
            <a:ext cx="105663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198"/>
        <p:cNvGrpSpPr/>
        <p:nvPr/>
      </p:nvGrpSpPr>
      <p:grpSpPr>
        <a:xfrm>
          <a:off x="0" y="0"/>
          <a:ext cx="0" cy="0"/>
          <a:chOff x="0" y="0"/>
          <a:chExt cx="0" cy="0"/>
        </a:xfrm>
      </p:grpSpPr>
      <p:pic>
        <p:nvPicPr>
          <p:cNvPr id="199" name="Google Shape;199;p44"/>
          <p:cNvPicPr preferRelativeResize="0"/>
          <p:nvPr/>
        </p:nvPicPr>
        <p:blipFill rotWithShape="1">
          <a:blip r:embed="rId2">
            <a:alphaModFix/>
          </a:blip>
          <a:srcRect/>
          <a:stretch/>
        </p:blipFill>
        <p:spPr>
          <a:xfrm>
            <a:off x="0" y="0"/>
            <a:ext cx="9144000" cy="6863324"/>
          </a:xfrm>
          <a:prstGeom prst="rect">
            <a:avLst/>
          </a:prstGeom>
          <a:noFill/>
          <a:ln>
            <a:noFill/>
          </a:ln>
        </p:spPr>
      </p:pic>
      <p:sp>
        <p:nvSpPr>
          <p:cNvPr id="200" name="Google Shape;200;p44"/>
          <p:cNvSpPr txBox="1"/>
          <p:nvPr/>
        </p:nvSpPr>
        <p:spPr>
          <a:xfrm>
            <a:off x="625231" y="1359877"/>
            <a:ext cx="109416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en-GB" sz="2800" b="1" i="0" u="none" strike="noStrike" cap="none">
                <a:solidFill>
                  <a:schemeClr val="dk1"/>
                </a:solidFill>
                <a:latin typeface="Open Sans"/>
                <a:ea typeface="Open Sans"/>
                <a:cs typeface="Open Sans"/>
                <a:sym typeface="Open Sans"/>
              </a:rPr>
              <a:t>ORCID’S VISION</a:t>
            </a:r>
            <a:r>
              <a:rPr lang="en-GB" sz="2800" b="0" i="0" u="none" strike="noStrike" cap="none">
                <a:solidFill>
                  <a:schemeClr val="lt1"/>
                </a:solidFill>
                <a:latin typeface="Open Sans"/>
                <a:ea typeface="Open Sans"/>
                <a:cs typeface="Open Sans"/>
                <a:sym typeface="Open Sans"/>
              </a:rPr>
              <a:t> </a:t>
            </a:r>
            <a:r>
              <a:rPr lang="en-GB"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2944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01"/>
        <p:cNvGrpSpPr/>
        <p:nvPr/>
      </p:nvGrpSpPr>
      <p:grpSpPr>
        <a:xfrm>
          <a:off x="0" y="0"/>
          <a:ext cx="0" cy="0"/>
          <a:chOff x="0" y="0"/>
          <a:chExt cx="0" cy="0"/>
        </a:xfrm>
      </p:grpSpPr>
      <p:sp>
        <p:nvSpPr>
          <p:cNvPr id="202" name="Google Shape;202;p45"/>
          <p:cNvSpPr>
            <a:spLocks noGrp="1"/>
          </p:cNvSpPr>
          <p:nvPr>
            <p:ph type="pic" idx="2"/>
          </p:nvPr>
        </p:nvSpPr>
        <p:spPr>
          <a:xfrm>
            <a:off x="0" y="0"/>
            <a:ext cx="12192000" cy="6134100"/>
          </a:xfrm>
          <a:prstGeom prst="rect">
            <a:avLst/>
          </a:prstGeom>
          <a:noFill/>
          <a:ln>
            <a:noFill/>
          </a:ln>
        </p:spPr>
        <p:txBody>
          <a:bodyPr spcFirstLastPara="1" wrap="square" lIns="91425" tIns="91425" rIns="91425" bIns="91425" anchor="ctr" anchorCtr="0"/>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image w. header">
  <p:cSld name="large image w.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7B7E8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a:spLocks noGrp="1"/>
          </p:cNvSpPr>
          <p:nvPr>
            <p:ph type="pic" idx="2"/>
          </p:nvPr>
        </p:nvSpPr>
        <p:spPr>
          <a:xfrm>
            <a:off x="0" y="1630362"/>
            <a:ext cx="12191999" cy="447226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203"/>
        <p:cNvGrpSpPr/>
        <p:nvPr/>
      </p:nvGrpSpPr>
      <p:grpSpPr>
        <a:xfrm>
          <a:off x="0" y="0"/>
          <a:ext cx="0" cy="0"/>
          <a:chOff x="0" y="0"/>
          <a:chExt cx="0" cy="0"/>
        </a:xfrm>
      </p:grpSpPr>
      <p:pic>
        <p:nvPicPr>
          <p:cNvPr id="204" name="Google Shape;204;p46"/>
          <p:cNvPicPr preferRelativeResize="0"/>
          <p:nvPr/>
        </p:nvPicPr>
        <p:blipFill rotWithShape="1">
          <a:blip r:embed="rId2">
            <a:alphaModFix/>
          </a:blip>
          <a:srcRect/>
          <a:stretch/>
        </p:blipFill>
        <p:spPr>
          <a:xfrm>
            <a:off x="0" y="0"/>
            <a:ext cx="9144000" cy="686332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205"/>
        <p:cNvGrpSpPr/>
        <p:nvPr/>
      </p:nvGrpSpPr>
      <p:grpSpPr>
        <a:xfrm>
          <a:off x="0" y="0"/>
          <a:ext cx="0" cy="0"/>
          <a:chOff x="0" y="0"/>
          <a:chExt cx="0" cy="0"/>
        </a:xfrm>
      </p:grpSpPr>
      <p:sp>
        <p:nvSpPr>
          <p:cNvPr id="206" name="Google Shape;206;p47"/>
          <p:cNvSpPr txBox="1">
            <a:spLocks noGrp="1"/>
          </p:cNvSpPr>
          <p:nvPr>
            <p:ph type="title"/>
          </p:nvPr>
        </p:nvSpPr>
        <p:spPr>
          <a:xfrm>
            <a:off x="4163121" y="405302"/>
            <a:ext cx="72303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7" name="Google Shape;207;p47"/>
          <p:cNvSpPr txBox="1">
            <a:spLocks noGrp="1"/>
          </p:cNvSpPr>
          <p:nvPr>
            <p:ph type="body" idx="1"/>
          </p:nvPr>
        </p:nvSpPr>
        <p:spPr>
          <a:xfrm>
            <a:off x="4163484" y="1562100"/>
            <a:ext cx="72156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47"/>
          <p:cNvSpPr>
            <a:spLocks noGrp="1"/>
          </p:cNvSpPr>
          <p:nvPr>
            <p:ph type="pic" idx="2"/>
          </p:nvPr>
        </p:nvSpPr>
        <p:spPr>
          <a:xfrm>
            <a:off x="0" y="0"/>
            <a:ext cx="4064100" cy="6134100"/>
          </a:xfrm>
          <a:prstGeom prst="rect">
            <a:avLst/>
          </a:prstGeom>
          <a:solidFill>
            <a:schemeClr val="lt1"/>
          </a:solidFill>
          <a:ln>
            <a:noFill/>
          </a:ln>
        </p:spPr>
        <p:txBody>
          <a:bodyPr spcFirstLastPara="1" wrap="square" lIns="91425" tIns="91425" rIns="91425" bIns="91425" anchor="ctr" anchorCtr="1"/>
          <a:lstStyle>
            <a:lvl1pPr marL="228600" marR="0" lvl="0" indent="-2286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209"/>
        <p:cNvGrpSpPr/>
        <p:nvPr/>
      </p:nvGrpSpPr>
      <p:grpSpPr>
        <a:xfrm>
          <a:off x="0" y="0"/>
          <a:ext cx="0" cy="0"/>
          <a:chOff x="0" y="0"/>
          <a:chExt cx="0" cy="0"/>
        </a:xfrm>
      </p:grpSpPr>
      <p:sp>
        <p:nvSpPr>
          <p:cNvPr id="210" name="Google Shape;210;p48"/>
          <p:cNvSpPr txBox="1">
            <a:spLocks noGrp="1"/>
          </p:cNvSpPr>
          <p:nvPr>
            <p:ph type="title"/>
          </p:nvPr>
        </p:nvSpPr>
        <p:spPr>
          <a:xfrm>
            <a:off x="812799" y="405302"/>
            <a:ext cx="105807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1" name="Google Shape;211;p48"/>
          <p:cNvSpPr txBox="1">
            <a:spLocks noGrp="1"/>
          </p:cNvSpPr>
          <p:nvPr>
            <p:ph type="body" idx="1"/>
          </p:nvPr>
        </p:nvSpPr>
        <p:spPr>
          <a:xfrm>
            <a:off x="812800" y="1562101"/>
            <a:ext cx="10566300" cy="50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Open Sans SemiBold"/>
                <a:ea typeface="Open Sans SemiBold"/>
                <a:cs typeface="Open Sans SemiBold"/>
                <a:sym typeface="Open Sans SemiBold"/>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48"/>
          <p:cNvSpPr txBox="1">
            <a:spLocks noGrp="1"/>
          </p:cNvSpPr>
          <p:nvPr>
            <p:ph type="body" idx="2"/>
          </p:nvPr>
        </p:nvSpPr>
        <p:spPr>
          <a:xfrm>
            <a:off x="1187939" y="2172678"/>
            <a:ext cx="10191300" cy="343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3"/>
        <p:cNvGrpSpPr/>
        <p:nvPr/>
      </p:nvGrpSpPr>
      <p:grpSpPr>
        <a:xfrm>
          <a:off x="0" y="0"/>
          <a:ext cx="0" cy="0"/>
          <a:chOff x="0" y="0"/>
          <a:chExt cx="0" cy="0"/>
        </a:xfrm>
      </p:grpSpPr>
      <p:pic>
        <p:nvPicPr>
          <p:cNvPr id="214" name="Google Shape;214;p49" descr="D:\Workspace II\Brian\orcid\new project\letterhead\sources\line.png"/>
          <p:cNvPicPr preferRelativeResize="0"/>
          <p:nvPr/>
        </p:nvPicPr>
        <p:blipFill rotWithShape="1">
          <a:blip r:embed="rId2">
            <a:alphaModFix/>
          </a:blip>
          <a:srcRect/>
          <a:stretch/>
        </p:blipFill>
        <p:spPr>
          <a:xfrm>
            <a:off x="0" y="1033464"/>
            <a:ext cx="12192000" cy="46037"/>
          </a:xfrm>
          <a:prstGeom prst="rect">
            <a:avLst/>
          </a:prstGeom>
          <a:noFill/>
          <a:ln>
            <a:noFill/>
          </a:ln>
        </p:spPr>
      </p:pic>
      <p:pic>
        <p:nvPicPr>
          <p:cNvPr id="215" name="Google Shape;215;p49" descr="C:\Users\videlizard\Pictures\logo.png"/>
          <p:cNvPicPr preferRelativeResize="0"/>
          <p:nvPr/>
        </p:nvPicPr>
        <p:blipFill rotWithShape="1">
          <a:blip r:embed="rId3">
            <a:alphaModFix/>
          </a:blip>
          <a:srcRect/>
          <a:stretch/>
        </p:blipFill>
        <p:spPr>
          <a:xfrm>
            <a:off x="177803" y="260351"/>
            <a:ext cx="1990725" cy="695325"/>
          </a:xfrm>
          <a:prstGeom prst="rect">
            <a:avLst/>
          </a:prstGeom>
          <a:noFill/>
          <a:ln>
            <a:noFill/>
          </a:ln>
        </p:spPr>
      </p:pic>
      <p:sp>
        <p:nvSpPr>
          <p:cNvPr id="216" name="Google Shape;216;p49"/>
          <p:cNvSpPr txBox="1">
            <a:spLocks noGrp="1"/>
          </p:cNvSpPr>
          <p:nvPr>
            <p:ph type="dt" idx="10"/>
          </p:nvPr>
        </p:nvSpPr>
        <p:spPr>
          <a:xfrm>
            <a:off x="239187" y="6356351"/>
            <a:ext cx="28449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49"/>
          <p:cNvSpPr txBox="1">
            <a:spLocks noGrp="1"/>
          </p:cNvSpPr>
          <p:nvPr>
            <p:ph type="ftr" idx="11"/>
          </p:nvPr>
        </p:nvSpPr>
        <p:spPr>
          <a:xfrm>
            <a:off x="4165600" y="6356351"/>
            <a:ext cx="38607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49"/>
          <p:cNvSpPr txBox="1">
            <a:spLocks noGrp="1"/>
          </p:cNvSpPr>
          <p:nvPr>
            <p:ph type="sldNum" idx="12"/>
          </p:nvPr>
        </p:nvSpPr>
        <p:spPr>
          <a:xfrm>
            <a:off x="9168427" y="6356351"/>
            <a:ext cx="2844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219" name="Google Shape;219;p49"/>
          <p:cNvSpPr txBox="1">
            <a:spLocks noGrp="1"/>
          </p:cNvSpPr>
          <p:nvPr>
            <p:ph type="title"/>
          </p:nvPr>
        </p:nvSpPr>
        <p:spPr>
          <a:xfrm>
            <a:off x="2295227" y="66260"/>
            <a:ext cx="9753600" cy="914400"/>
          </a:xfrm>
          <a:prstGeom prst="rect">
            <a:avLst/>
          </a:prstGeom>
          <a:noFill/>
          <a:ln>
            <a:noFill/>
          </a:ln>
        </p:spPr>
        <p:txBody>
          <a:bodyPr spcFirstLastPara="1" wrap="square" lIns="91425" tIns="91425" rIns="91425" bIns="91425" anchor="b" anchorCtr="0"/>
          <a:lstStyle>
            <a:lvl1pPr marL="0" marR="0" lvl="0" indent="0" algn="r" rtl="0">
              <a:lnSpc>
                <a:spcPct val="100000"/>
              </a:lnSpc>
              <a:spcBef>
                <a:spcPts val="0"/>
              </a:spcBef>
              <a:spcAft>
                <a:spcPts val="0"/>
              </a:spcAft>
              <a:buClr>
                <a:srgbClr val="A4CD39"/>
              </a:buClr>
              <a:buSzPts val="40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220"/>
        <p:cNvGrpSpPr/>
        <p:nvPr/>
      </p:nvGrpSpPr>
      <p:grpSpPr>
        <a:xfrm>
          <a:off x="0" y="0"/>
          <a:ext cx="0" cy="0"/>
          <a:chOff x="0" y="0"/>
          <a:chExt cx="0" cy="0"/>
        </a:xfrm>
      </p:grpSpPr>
      <p:sp>
        <p:nvSpPr>
          <p:cNvPr id="221" name="Google Shape;221;p50"/>
          <p:cNvSpPr txBox="1">
            <a:spLocks noGrp="1"/>
          </p:cNvSpPr>
          <p:nvPr>
            <p:ph type="title"/>
          </p:nvPr>
        </p:nvSpPr>
        <p:spPr>
          <a:xfrm>
            <a:off x="812799" y="405302"/>
            <a:ext cx="105807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40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22" name="Google Shape;222;p50"/>
          <p:cNvSpPr>
            <a:spLocks noGrp="1"/>
          </p:cNvSpPr>
          <p:nvPr>
            <p:ph type="pic" idx="2"/>
          </p:nvPr>
        </p:nvSpPr>
        <p:spPr>
          <a:xfrm>
            <a:off x="812800" y="1562100"/>
            <a:ext cx="10566300" cy="4572000"/>
          </a:xfrm>
          <a:prstGeom prst="rect">
            <a:avLst/>
          </a:prstGeom>
          <a:noFill/>
          <a:ln>
            <a:noFill/>
          </a:ln>
        </p:spPr>
        <p:txBody>
          <a:bodyPr spcFirstLastPara="1" wrap="square" lIns="91425" tIns="91425" rIns="91425" bIns="91425" anchor="ctr" anchorCtr="0"/>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3"/>
        <p:cNvGrpSpPr/>
        <p:nvPr/>
      </p:nvGrpSpPr>
      <p:grpSpPr>
        <a:xfrm>
          <a:off x="0" y="0"/>
          <a:ext cx="0" cy="0"/>
          <a:chOff x="0" y="0"/>
          <a:chExt cx="0" cy="0"/>
        </a:xfrm>
      </p:grpSpPr>
      <p:pic>
        <p:nvPicPr>
          <p:cNvPr id="224" name="Google Shape;224;p51" descr="D:\Workspace II\Brian\orcid\new project\letterhead\sources\line.png"/>
          <p:cNvPicPr preferRelativeResize="0"/>
          <p:nvPr/>
        </p:nvPicPr>
        <p:blipFill rotWithShape="1">
          <a:blip r:embed="rId2">
            <a:alphaModFix/>
          </a:blip>
          <a:srcRect/>
          <a:stretch/>
        </p:blipFill>
        <p:spPr>
          <a:xfrm>
            <a:off x="0" y="1033464"/>
            <a:ext cx="12192000" cy="46037"/>
          </a:xfrm>
          <a:prstGeom prst="rect">
            <a:avLst/>
          </a:prstGeom>
          <a:noFill/>
          <a:ln>
            <a:noFill/>
          </a:ln>
        </p:spPr>
      </p:pic>
      <p:pic>
        <p:nvPicPr>
          <p:cNvPr id="225" name="Google Shape;225;p51" descr="C:\Users\videlizard\Pictures\logo.png"/>
          <p:cNvPicPr preferRelativeResize="0"/>
          <p:nvPr/>
        </p:nvPicPr>
        <p:blipFill rotWithShape="1">
          <a:blip r:embed="rId3">
            <a:alphaModFix/>
          </a:blip>
          <a:srcRect/>
          <a:stretch/>
        </p:blipFill>
        <p:spPr>
          <a:xfrm>
            <a:off x="177803" y="260351"/>
            <a:ext cx="1990725" cy="695325"/>
          </a:xfrm>
          <a:prstGeom prst="rect">
            <a:avLst/>
          </a:prstGeom>
          <a:noFill/>
          <a:ln>
            <a:noFill/>
          </a:ln>
        </p:spPr>
      </p:pic>
      <p:sp>
        <p:nvSpPr>
          <p:cNvPr id="226" name="Google Shape;226;p51"/>
          <p:cNvSpPr txBox="1">
            <a:spLocks noGrp="1"/>
          </p:cNvSpPr>
          <p:nvPr>
            <p:ph type="body" idx="1"/>
          </p:nvPr>
        </p:nvSpPr>
        <p:spPr>
          <a:xfrm>
            <a:off x="1295333" y="1268700"/>
            <a:ext cx="4754700" cy="4814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51"/>
          <p:cNvSpPr txBox="1">
            <a:spLocks noGrp="1"/>
          </p:cNvSpPr>
          <p:nvPr>
            <p:ph type="body" idx="2"/>
          </p:nvPr>
        </p:nvSpPr>
        <p:spPr>
          <a:xfrm>
            <a:off x="6288027" y="1268700"/>
            <a:ext cx="4754700" cy="4814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51"/>
          <p:cNvSpPr txBox="1">
            <a:spLocks noGrp="1"/>
          </p:cNvSpPr>
          <p:nvPr>
            <p:ph type="dt" idx="10"/>
          </p:nvPr>
        </p:nvSpPr>
        <p:spPr>
          <a:xfrm>
            <a:off x="239187" y="6356351"/>
            <a:ext cx="28449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9" name="Google Shape;229;p51"/>
          <p:cNvSpPr txBox="1">
            <a:spLocks noGrp="1"/>
          </p:cNvSpPr>
          <p:nvPr>
            <p:ph type="ftr" idx="11"/>
          </p:nvPr>
        </p:nvSpPr>
        <p:spPr>
          <a:xfrm>
            <a:off x="4165600" y="6356351"/>
            <a:ext cx="38607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0" name="Google Shape;230;p51"/>
          <p:cNvSpPr txBox="1">
            <a:spLocks noGrp="1"/>
          </p:cNvSpPr>
          <p:nvPr>
            <p:ph type="sldNum" idx="12"/>
          </p:nvPr>
        </p:nvSpPr>
        <p:spPr>
          <a:xfrm>
            <a:off x="9168427" y="6356351"/>
            <a:ext cx="2844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231" name="Google Shape;231;p51"/>
          <p:cNvSpPr txBox="1">
            <a:spLocks noGrp="1"/>
          </p:cNvSpPr>
          <p:nvPr>
            <p:ph type="title"/>
          </p:nvPr>
        </p:nvSpPr>
        <p:spPr>
          <a:xfrm>
            <a:off x="2295227" y="66260"/>
            <a:ext cx="9753600" cy="914400"/>
          </a:xfrm>
          <a:prstGeom prst="rect">
            <a:avLst/>
          </a:prstGeom>
          <a:noFill/>
          <a:ln>
            <a:noFill/>
          </a:ln>
        </p:spPr>
        <p:txBody>
          <a:bodyPr spcFirstLastPara="1" wrap="square" lIns="91425" tIns="91425" rIns="91425" bIns="91425" anchor="b" anchorCtr="0"/>
          <a:lstStyle>
            <a:lvl1pPr marL="0" marR="0" lvl="0" indent="0" algn="r" rtl="0">
              <a:lnSpc>
                <a:spcPct val="100000"/>
              </a:lnSpc>
              <a:spcBef>
                <a:spcPts val="0"/>
              </a:spcBef>
              <a:spcAft>
                <a:spcPts val="0"/>
              </a:spcAft>
              <a:buClr>
                <a:srgbClr val="A4CD39"/>
              </a:buClr>
              <a:buSzPts val="40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a:stretch/>
        </p:blipFill>
        <p:spPr>
          <a:xfrm>
            <a:off x="0" y="1"/>
            <a:ext cx="12192000" cy="68633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7B7E8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685800" y="1644869"/>
            <a:ext cx="10820400" cy="3962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812800" y="405302"/>
            <a:ext cx="10566400" cy="984738"/>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7B7E8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8"/>
          <p:cNvSpPr txBox="1">
            <a:spLocks noGrp="1"/>
          </p:cNvSpPr>
          <p:nvPr>
            <p:ph type="body" idx="1"/>
          </p:nvPr>
        </p:nvSpPr>
        <p:spPr>
          <a:xfrm>
            <a:off x="812800" y="1562100"/>
            <a:ext cx="10566400" cy="45720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2"/>
              </a:buClr>
              <a:buSzPts val="40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
          <p:cNvSpPr>
            <a:spLocks noGrp="1"/>
          </p:cNvSpPr>
          <p:nvPr>
            <p:ph type="pic" idx="2"/>
          </p:nvPr>
        </p:nvSpPr>
        <p:spPr>
          <a:xfrm>
            <a:off x="812800" y="1562100"/>
            <a:ext cx="10566400" cy="45720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eft image w. Content">
  <p:cSld name="Left image w. Content">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381500" y="371752"/>
            <a:ext cx="7124700" cy="108598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7B7E8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body" idx="1"/>
          </p:nvPr>
        </p:nvSpPr>
        <p:spPr>
          <a:xfrm>
            <a:off x="4381500" y="1590675"/>
            <a:ext cx="7124700" cy="44926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0"/>
          <p:cNvSpPr>
            <a:spLocks noGrp="1"/>
          </p:cNvSpPr>
          <p:nvPr>
            <p:ph type="pic" idx="2"/>
          </p:nvPr>
        </p:nvSpPr>
        <p:spPr>
          <a:xfrm>
            <a:off x="0" y="0"/>
            <a:ext cx="4152900" cy="610235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8.jp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7B7E82"/>
              </a:buClr>
              <a:buSzPts val="4000"/>
              <a:buFont typeface="Arial"/>
              <a:buNone/>
              <a:defRPr sz="4000" b="1" i="0" u="none" strike="noStrike" cap="none">
                <a:solidFill>
                  <a:srgbClr val="7B7E8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85800" y="1644869"/>
            <a:ext cx="10820400" cy="3962400"/>
          </a:xfrm>
          <a:prstGeom prst="rect">
            <a:avLst/>
          </a:prstGeom>
          <a:noFill/>
          <a:ln>
            <a:noFill/>
          </a:ln>
        </p:spPr>
        <p:txBody>
          <a:bodyPr spcFirstLastPara="1" wrap="square" lIns="91425" tIns="45700" rIns="91425" bIns="45700" anchor="t" anchorCtr="0"/>
          <a:lstStyle>
            <a:lvl1pPr marL="457200" marR="0" lvl="0" indent="-419100" algn="l" rtl="0">
              <a:lnSpc>
                <a:spcPct val="9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93700" algn="l" rtl="0">
              <a:lnSpc>
                <a:spcPct val="90000"/>
              </a:lnSpc>
              <a:spcBef>
                <a:spcPts val="5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
          <p:cNvPicPr preferRelativeResize="0"/>
          <p:nvPr/>
        </p:nvPicPr>
        <p:blipFill rotWithShape="1">
          <a:blip r:embed="rId11">
            <a:alphaModFix/>
          </a:blip>
          <a:srcRect/>
          <a:stretch/>
        </p:blipFill>
        <p:spPr>
          <a:xfrm>
            <a:off x="792646" y="6263882"/>
            <a:ext cx="495300" cy="495300"/>
          </a:xfrm>
          <a:prstGeom prst="rect">
            <a:avLst/>
          </a:prstGeom>
          <a:noFill/>
          <a:ln>
            <a:noFill/>
          </a:ln>
        </p:spPr>
      </p:pic>
      <p:cxnSp>
        <p:nvCxnSpPr>
          <p:cNvPr id="13" name="Google Shape;13;p1"/>
          <p:cNvCxnSpPr/>
          <p:nvPr/>
        </p:nvCxnSpPr>
        <p:spPr>
          <a:xfrm>
            <a:off x="-27709" y="6106052"/>
            <a:ext cx="12219709"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432">
          <p15:clr>
            <a:srgbClr val="F26B43"/>
          </p15:clr>
        </p15:guide>
        <p15:guide id="3" pos="2616">
          <p15:clr>
            <a:srgbClr val="F26B43"/>
          </p15:clr>
        </p15:guide>
        <p15:guide id="4" pos="2760">
          <p15:clr>
            <a:srgbClr val="F26B43"/>
          </p15:clr>
        </p15:guide>
        <p15:guide id="5" pos="4920">
          <p15:clr>
            <a:srgbClr val="F26B43"/>
          </p15:clr>
        </p15:guide>
        <p15:guide id="6" pos="5064">
          <p15:clr>
            <a:srgbClr val="F26B43"/>
          </p15:clr>
        </p15:guide>
        <p15:guide id="7" pos="72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Google Shape;53;p12"/>
          <p:cNvSpPr/>
          <p:nvPr/>
        </p:nvSpPr>
        <p:spPr>
          <a:xfrm>
            <a:off x="0" y="6126480"/>
            <a:ext cx="12192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4" name="Google Shape;54;p12"/>
          <p:cNvSpPr txBox="1">
            <a:spLocks noGrp="1"/>
          </p:cNvSpPr>
          <p:nvPr>
            <p:ph type="body" idx="1"/>
          </p:nvPr>
        </p:nvSpPr>
        <p:spPr>
          <a:xfrm>
            <a:off x="812799" y="1578708"/>
            <a:ext cx="10580700" cy="4286700"/>
          </a:xfrm>
          <a:prstGeom prst="rect">
            <a:avLst/>
          </a:prstGeom>
          <a:noFill/>
          <a:ln>
            <a:noFill/>
          </a:ln>
        </p:spPr>
        <p:txBody>
          <a:bodyPr spcFirstLastPara="1" wrap="square" lIns="91425" tIns="45700" rIns="91425" bIns="457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2"/>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56" name="Google Shape;56;p12"/>
          <p:cNvPicPr preferRelativeResize="0"/>
          <p:nvPr/>
        </p:nvPicPr>
        <p:blipFill rotWithShape="1">
          <a:blip r:embed="rId13">
            <a:alphaModFix/>
          </a:blip>
          <a:srcRect/>
          <a:stretch/>
        </p:blipFill>
        <p:spPr>
          <a:xfrm>
            <a:off x="482600" y="6258626"/>
            <a:ext cx="495300" cy="495300"/>
          </a:xfrm>
          <a:prstGeom prst="rect">
            <a:avLst/>
          </a:prstGeom>
          <a:noFill/>
          <a:ln>
            <a:noFill/>
          </a:ln>
        </p:spPr>
      </p:pic>
      <p:cxnSp>
        <p:nvCxnSpPr>
          <p:cNvPr id="57" name="Google Shape;57;p12"/>
          <p:cNvCxnSpPr/>
          <p:nvPr/>
        </p:nvCxnSpPr>
        <p:spPr>
          <a:xfrm>
            <a:off x="-36945" y="6139182"/>
            <a:ext cx="12324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512">
          <p15:clr>
            <a:srgbClr val="5ACBF0"/>
          </p15:clr>
        </p15:guide>
        <p15:guide id="3" pos="7168">
          <p15:clr>
            <a:srgbClr val="5ACBF0"/>
          </p15:clr>
        </p15:guide>
        <p15:guide id="4" pos="2560">
          <p15:clr>
            <a:srgbClr val="5ACBF0"/>
          </p15:clr>
        </p15:guide>
        <p15:guide id="5" pos="5120">
          <p15:clr>
            <a:srgbClr val="5ACBF0"/>
          </p15:clr>
        </p15:guide>
        <p15:guide id="6" orient="horz" pos="984">
          <p15:clr>
            <a:srgbClr val="5ACBF0"/>
          </p15:clr>
        </p15:guide>
        <p15:guide id="7" orient="horz" pos="864">
          <p15:clr>
            <a:srgbClr val="5ACBF0"/>
          </p15:clr>
        </p15:guide>
        <p15:guide id="8"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4"/>
          <p:cNvSpPr/>
          <p:nvPr/>
        </p:nvSpPr>
        <p:spPr>
          <a:xfrm>
            <a:off x="0" y="6126480"/>
            <a:ext cx="12192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24"/>
          <p:cNvSpPr txBox="1">
            <a:spLocks noGrp="1"/>
          </p:cNvSpPr>
          <p:nvPr>
            <p:ph type="body" idx="1"/>
          </p:nvPr>
        </p:nvSpPr>
        <p:spPr>
          <a:xfrm>
            <a:off x="812799" y="1578708"/>
            <a:ext cx="10580700" cy="4286700"/>
          </a:xfrm>
          <a:prstGeom prst="rect">
            <a:avLst/>
          </a:prstGeom>
          <a:noFill/>
          <a:ln>
            <a:noFill/>
          </a:ln>
        </p:spPr>
        <p:txBody>
          <a:bodyPr spcFirstLastPara="1" wrap="square" lIns="91425" tIns="45700" rIns="91425" bIns="457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4"/>
          <p:cNvSpPr txBox="1">
            <a:spLocks noGrp="1"/>
          </p:cNvSpPr>
          <p:nvPr>
            <p:ph type="title"/>
          </p:nvPr>
        </p:nvSpPr>
        <p:spPr>
          <a:xfrm>
            <a:off x="812799" y="405302"/>
            <a:ext cx="10580700" cy="984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04" name="Google Shape;104;p24"/>
          <p:cNvPicPr preferRelativeResize="0"/>
          <p:nvPr/>
        </p:nvPicPr>
        <p:blipFill rotWithShape="1">
          <a:blip r:embed="rId16">
            <a:alphaModFix/>
          </a:blip>
          <a:srcRect/>
          <a:stretch/>
        </p:blipFill>
        <p:spPr>
          <a:xfrm>
            <a:off x="482600" y="6258626"/>
            <a:ext cx="495300" cy="495300"/>
          </a:xfrm>
          <a:prstGeom prst="rect">
            <a:avLst/>
          </a:prstGeom>
          <a:noFill/>
          <a:ln>
            <a:noFill/>
          </a:ln>
        </p:spPr>
      </p:pic>
      <p:cxnSp>
        <p:nvCxnSpPr>
          <p:cNvPr id="105" name="Google Shape;105;p24"/>
          <p:cNvCxnSpPr/>
          <p:nvPr/>
        </p:nvCxnSpPr>
        <p:spPr>
          <a:xfrm>
            <a:off x="-36945" y="6139182"/>
            <a:ext cx="12324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1" r:id="rId12"/>
    <p:sldLayoutId id="2147483682" r:id="rId13"/>
    <p:sldLayoutId id="214748368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512">
          <p15:clr>
            <a:srgbClr val="5ACBF0"/>
          </p15:clr>
        </p15:guide>
        <p15:guide id="3" pos="7168">
          <p15:clr>
            <a:srgbClr val="5ACBF0"/>
          </p15:clr>
        </p15:guide>
        <p15:guide id="4" pos="2560">
          <p15:clr>
            <a:srgbClr val="5ACBF0"/>
          </p15:clr>
        </p15:guide>
        <p15:guide id="5" pos="5120">
          <p15:clr>
            <a:srgbClr val="5ACBF0"/>
          </p15:clr>
        </p15:guide>
        <p15:guide id="6" orient="horz" pos="984">
          <p15:clr>
            <a:srgbClr val="5ACBF0"/>
          </p15:clr>
        </p15:guide>
        <p15:guide id="7" orient="horz" pos="864">
          <p15:clr>
            <a:srgbClr val="5ACBF0"/>
          </p15:clr>
        </p15:guide>
        <p15:guide id="8"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40"/>
          <p:cNvSpPr/>
          <p:nvPr/>
        </p:nvSpPr>
        <p:spPr>
          <a:xfrm>
            <a:off x="0" y="6126480"/>
            <a:ext cx="12192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40"/>
          <p:cNvSpPr txBox="1">
            <a:spLocks noGrp="1"/>
          </p:cNvSpPr>
          <p:nvPr>
            <p:ph type="body" idx="1"/>
          </p:nvPr>
        </p:nvSpPr>
        <p:spPr>
          <a:xfrm>
            <a:off x="812799" y="1578708"/>
            <a:ext cx="10580700" cy="4286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40"/>
          <p:cNvSpPr txBox="1">
            <a:spLocks noGrp="1"/>
          </p:cNvSpPr>
          <p:nvPr>
            <p:ph type="title"/>
          </p:nvPr>
        </p:nvSpPr>
        <p:spPr>
          <a:xfrm>
            <a:off x="812799" y="405302"/>
            <a:ext cx="105807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pic>
        <p:nvPicPr>
          <p:cNvPr id="182" name="Google Shape;182;p40"/>
          <p:cNvPicPr preferRelativeResize="0"/>
          <p:nvPr/>
        </p:nvPicPr>
        <p:blipFill rotWithShape="1">
          <a:blip r:embed="rId13">
            <a:alphaModFix/>
          </a:blip>
          <a:srcRect/>
          <a:stretch/>
        </p:blipFill>
        <p:spPr>
          <a:xfrm>
            <a:off x="482600" y="6258626"/>
            <a:ext cx="495300" cy="495300"/>
          </a:xfrm>
          <a:prstGeom prst="rect">
            <a:avLst/>
          </a:prstGeom>
          <a:noFill/>
          <a:ln>
            <a:noFill/>
          </a:ln>
        </p:spPr>
      </p:pic>
      <p:cxnSp>
        <p:nvCxnSpPr>
          <p:cNvPr id="183" name="Google Shape;183;p40"/>
          <p:cNvCxnSpPr/>
          <p:nvPr/>
        </p:nvCxnSpPr>
        <p:spPr>
          <a:xfrm>
            <a:off x="-36945" y="6139182"/>
            <a:ext cx="12324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orcid.org/organizations/funders/open-letter" TargetMode="External"/><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orcid.org/blog/2018/12/04/scaling-easier-orcid-id-authentication-everyone" TargetMode="External"/><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https://orcid.org/0000-0001-5540-748X"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hyperlink" Target="https://orcid.org/organizations/research-orgs" TargetMode="External"/><Relationship Id="rId7" Type="http://schemas.openxmlformats.org/officeDocument/2006/relationships/hyperlink" Target="https://orcid.org/blog" TargetMode="External"/><Relationship Id="rId2" Type="http://schemas.openxmlformats.org/officeDocument/2006/relationships/hyperlink" Target="https://orcid.org/content/2019-project-roadmap" TargetMode="External"/><Relationship Id="rId1" Type="http://schemas.openxmlformats.org/officeDocument/2006/relationships/slideLayout" Target="../slideLayouts/slideLayout37.xml"/><Relationship Id="rId6" Type="http://schemas.openxmlformats.org/officeDocument/2006/relationships/hyperlink" Target="https://orcid.org/organizations/funders/open-letter" TargetMode="External"/><Relationship Id="rId5" Type="http://schemas.openxmlformats.org/officeDocument/2006/relationships/hyperlink" Target="https://orcid.org/content/requiring-orcid-publication-workflows-open-letter" TargetMode="External"/><Relationship Id="rId4" Type="http://schemas.openxmlformats.org/officeDocument/2006/relationships/hyperlink" Target="https://orcid.org/about/membershi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64"/>
          <p:cNvSpPr txBox="1">
            <a:spLocks noGrp="1"/>
          </p:cNvSpPr>
          <p:nvPr>
            <p:ph type="body" idx="1"/>
          </p:nvPr>
        </p:nvSpPr>
        <p:spPr>
          <a:xfrm>
            <a:off x="779550" y="3382300"/>
            <a:ext cx="10721100" cy="12513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3200"/>
              <a:buFont typeface="Open Sans"/>
              <a:buNone/>
            </a:pPr>
            <a:r>
              <a:rPr lang="en-GB" sz="3200" b="1" dirty="0">
                <a:latin typeface="Open Sans"/>
                <a:ea typeface="Open Sans"/>
                <a:cs typeface="Open Sans"/>
                <a:sym typeface="Open Sans"/>
              </a:rPr>
              <a:t>ORCID: ADDING VALUE TO THE GLOBAL </a:t>
            </a:r>
          </a:p>
          <a:p>
            <a:pPr marL="0" lvl="0" indent="0" algn="r" rtl="0">
              <a:lnSpc>
                <a:spcPct val="90000"/>
              </a:lnSpc>
              <a:spcBef>
                <a:spcPts val="0"/>
              </a:spcBef>
              <a:spcAft>
                <a:spcPts val="0"/>
              </a:spcAft>
              <a:buClr>
                <a:schemeClr val="lt1"/>
              </a:buClr>
              <a:buSzPts val="3200"/>
              <a:buFont typeface="Open Sans"/>
              <a:buNone/>
            </a:pPr>
            <a:r>
              <a:rPr lang="en-GB" sz="3200" b="1" dirty="0">
                <a:latin typeface="Open Sans"/>
                <a:ea typeface="Open Sans"/>
                <a:cs typeface="Open Sans"/>
                <a:sym typeface="Open Sans"/>
              </a:rPr>
              <a:t>RESEARCH COMMUNITY</a:t>
            </a:r>
            <a:endParaRPr dirty="0"/>
          </a:p>
          <a:p>
            <a:pPr marL="0" lvl="0" indent="0" algn="r" rtl="0">
              <a:lnSpc>
                <a:spcPct val="90000"/>
              </a:lnSpc>
              <a:spcBef>
                <a:spcPts val="1000"/>
              </a:spcBef>
              <a:spcAft>
                <a:spcPts val="0"/>
              </a:spcAft>
              <a:buClr>
                <a:schemeClr val="lt1"/>
              </a:buClr>
              <a:buSzPts val="3000"/>
              <a:buFont typeface="Arial"/>
              <a:buNone/>
            </a:pPr>
            <a:endParaRPr dirty="0"/>
          </a:p>
        </p:txBody>
      </p:sp>
      <p:sp>
        <p:nvSpPr>
          <p:cNvPr id="291" name="Google Shape;291;p64"/>
          <p:cNvSpPr txBox="1">
            <a:spLocks noGrp="1"/>
          </p:cNvSpPr>
          <p:nvPr>
            <p:ph type="body" idx="3"/>
          </p:nvPr>
        </p:nvSpPr>
        <p:spPr>
          <a:xfrm>
            <a:off x="2860691" y="4630075"/>
            <a:ext cx="8580200" cy="263974"/>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000"/>
              <a:buFont typeface="Arial"/>
              <a:buNone/>
            </a:pPr>
            <a:r>
              <a:rPr lang="en-GB" sz="2000" dirty="0"/>
              <a:t>ILIDE CONFERENCE, JASNÁ, SLOVAKIA </a:t>
            </a:r>
            <a:r>
              <a:rPr lang="en-GB" sz="2000" dirty="0">
                <a:solidFill>
                  <a:schemeClr val="dk1"/>
                </a:solidFill>
              </a:rPr>
              <a:t>|</a:t>
            </a:r>
            <a:r>
              <a:rPr lang="en-GB" sz="2000" dirty="0"/>
              <a:t> 8 APRIL 2019</a:t>
            </a:r>
            <a:endParaRPr dirty="0"/>
          </a:p>
        </p:txBody>
      </p:sp>
      <p:sp>
        <p:nvSpPr>
          <p:cNvPr id="292" name="Google Shape;292;p64"/>
          <p:cNvSpPr txBox="1">
            <a:spLocks noGrp="1"/>
          </p:cNvSpPr>
          <p:nvPr>
            <p:ph type="body" idx="4"/>
          </p:nvPr>
        </p:nvSpPr>
        <p:spPr>
          <a:xfrm>
            <a:off x="7944465" y="5191432"/>
            <a:ext cx="3556072" cy="648929"/>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buSzPts val="1200"/>
            </a:pPr>
            <a:r>
              <a:rPr lang="en-GB" sz="1200" dirty="0">
                <a:solidFill>
                  <a:schemeClr val="lt1"/>
                </a:solidFill>
                <a:latin typeface="Open Sans"/>
                <a:ea typeface="Open Sans"/>
                <a:cs typeface="Open Sans"/>
                <a:sym typeface="Open Sans"/>
              </a:rPr>
              <a:t>Ivo Wijnbergen</a:t>
            </a:r>
          </a:p>
          <a:p>
            <a:pPr marL="0" lvl="0" indent="0">
              <a:spcBef>
                <a:spcPts val="0"/>
              </a:spcBef>
              <a:buClr>
                <a:schemeClr val="lt1"/>
              </a:buClr>
              <a:buSzPts val="1200"/>
            </a:pPr>
            <a:r>
              <a:rPr lang="en-GB" sz="1200" dirty="0">
                <a:solidFill>
                  <a:schemeClr val="lt1"/>
                </a:solidFill>
                <a:latin typeface="Open Sans"/>
                <a:ea typeface="Open Sans"/>
                <a:cs typeface="Open Sans"/>
                <a:sym typeface="Open Sans"/>
              </a:rPr>
              <a:t>Manager, EMEA Engagement</a:t>
            </a:r>
          </a:p>
          <a:p>
            <a:pPr marL="0" lvl="0" indent="0">
              <a:spcBef>
                <a:spcPts val="0"/>
              </a:spcBef>
              <a:buClr>
                <a:schemeClr val="lt1"/>
              </a:buClr>
              <a:buSzPts val="1200"/>
            </a:pPr>
            <a:r>
              <a:rPr lang="en-GB" sz="1200" dirty="0">
                <a:solidFill>
                  <a:schemeClr val="lt1"/>
                </a:solidFill>
                <a:latin typeface="Open Sans"/>
                <a:ea typeface="Open Sans"/>
                <a:cs typeface="Open Sans"/>
                <a:sym typeface="Open Sans"/>
              </a:rPr>
              <a:t>i.wijnbergen@orcid.org </a:t>
            </a:r>
          </a:p>
          <a:p>
            <a:pPr marL="0" lvl="0" indent="0">
              <a:spcBef>
                <a:spcPts val="0"/>
              </a:spcBef>
              <a:buClr>
                <a:schemeClr val="lt1"/>
              </a:buClr>
              <a:buSzPts val="1200"/>
            </a:pPr>
            <a:r>
              <a:rPr lang="en-GB" sz="1200" dirty="0">
                <a:solidFill>
                  <a:schemeClr val="lt1"/>
                </a:solidFill>
                <a:latin typeface="Open Sans"/>
                <a:ea typeface="Open Sans"/>
                <a:cs typeface="Open Sans"/>
                <a:sym typeface="Open Sans"/>
              </a:rPr>
              <a:t>orcid.org/0000-0001-5540-748X</a:t>
            </a:r>
          </a:p>
          <a:p>
            <a:pPr marL="0" lvl="0" indent="0" algn="r" rtl="0">
              <a:lnSpc>
                <a:spcPct val="90000"/>
              </a:lnSpc>
              <a:spcBef>
                <a:spcPts val="1000"/>
              </a:spcBef>
              <a:spcAft>
                <a:spcPts val="0"/>
              </a:spcAft>
              <a:buClr>
                <a:schemeClr val="dk1"/>
              </a:buClr>
              <a:buSzPts val="1200"/>
              <a:buFont typeface="Arial"/>
              <a:buNone/>
            </a:pPr>
            <a:endParaRPr sz="1200"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72"/>
          <p:cNvSpPr txBox="1">
            <a:spLocks noGrp="1"/>
          </p:cNvSpPr>
          <p:nvPr>
            <p:ph type="title"/>
          </p:nvPr>
        </p:nvSpPr>
        <p:spPr>
          <a:xfrm>
            <a:off x="685800" y="55852"/>
            <a:ext cx="10820400" cy="1086000"/>
          </a:xfrm>
          <a:prstGeom prst="rect">
            <a:avLst/>
          </a:prstGeom>
          <a:noFill/>
          <a:ln>
            <a:noFill/>
          </a:ln>
        </p:spPr>
        <p:txBody>
          <a:bodyPr spcFirstLastPara="1" wrap="square" lIns="91425" tIns="45700" rIns="91425" bIns="45700" anchor="b" anchorCtr="0">
            <a:noAutofit/>
          </a:bodyPr>
          <a:lstStyle/>
          <a:p>
            <a:pPr lvl="0">
              <a:buSzPts val="4000"/>
            </a:pPr>
            <a:r>
              <a:rPr lang="en-US" dirty="0">
                <a:solidFill>
                  <a:schemeClr val="dk1"/>
                </a:solidFill>
                <a:latin typeface="Open Sans"/>
                <a:ea typeface="Open Sans"/>
                <a:cs typeface="Open Sans"/>
                <a:sym typeface="Open Sans"/>
              </a:rPr>
              <a:t>2019: THE YEAR OF THE RESEARCHER</a:t>
            </a:r>
            <a:endParaRPr dirty="0">
              <a:solidFill>
                <a:schemeClr val="dk2"/>
              </a:solidFill>
              <a:latin typeface="Open Sans"/>
              <a:ea typeface="Open Sans"/>
              <a:cs typeface="Open Sans"/>
              <a:sym typeface="Open Sans"/>
            </a:endParaRPr>
          </a:p>
        </p:txBody>
      </p:sp>
      <p:sp>
        <p:nvSpPr>
          <p:cNvPr id="337" name="Google Shape;337;p72"/>
          <p:cNvSpPr txBox="1">
            <a:spLocks noGrp="1"/>
          </p:cNvSpPr>
          <p:nvPr>
            <p:ph type="body" idx="1"/>
          </p:nvPr>
        </p:nvSpPr>
        <p:spPr>
          <a:xfrm>
            <a:off x="685800" y="1182688"/>
            <a:ext cx="10820400" cy="4492500"/>
          </a:xfrm>
          <a:prstGeom prst="rect">
            <a:avLst/>
          </a:prstGeom>
          <a:noFill/>
          <a:ln>
            <a:noFill/>
          </a:ln>
        </p:spPr>
        <p:txBody>
          <a:bodyPr spcFirstLastPara="1" wrap="square" lIns="91425" tIns="45700" rIns="91425" bIns="45700" anchor="t" anchorCtr="0">
            <a:noAutofit/>
          </a:bodyPr>
          <a:lstStyle/>
          <a:p>
            <a:pPr indent="-457200">
              <a:spcBef>
                <a:spcPts val="0"/>
              </a:spcBef>
              <a:buSzPts val="3000"/>
            </a:pPr>
            <a:endParaRPr lang="en-US" dirty="0">
              <a:latin typeface="Open Sans"/>
              <a:ea typeface="Open Sans"/>
              <a:cs typeface="Open Sans"/>
              <a:sym typeface="Open Sans"/>
            </a:endParaRPr>
          </a:p>
          <a:p>
            <a:pPr indent="-457200">
              <a:lnSpc>
                <a:spcPct val="150000"/>
              </a:lnSpc>
              <a:spcBef>
                <a:spcPts val="0"/>
              </a:spcBef>
              <a:buSzPts val="3000"/>
            </a:pPr>
            <a:r>
              <a:rPr lang="en-US" dirty="0">
                <a:latin typeface="Open Sans"/>
                <a:ea typeface="Open Sans"/>
                <a:cs typeface="Open Sans"/>
                <a:sym typeface="Open Sans"/>
              </a:rPr>
              <a:t>Enhancing ORCID records to show more activities, contributions, and affiliations.</a:t>
            </a:r>
          </a:p>
          <a:p>
            <a:pPr indent="-457200">
              <a:lnSpc>
                <a:spcPct val="150000"/>
              </a:lnSpc>
              <a:spcBef>
                <a:spcPts val="0"/>
              </a:spcBef>
              <a:buSzPts val="3000"/>
            </a:pPr>
            <a:r>
              <a:rPr lang="en-US" dirty="0">
                <a:latin typeface="Open Sans"/>
                <a:ea typeface="Open Sans"/>
                <a:cs typeface="Open Sans"/>
                <a:sym typeface="Open Sans"/>
              </a:rPr>
              <a:t>Enable researchers to display richer pictures of more kinds of career.</a:t>
            </a:r>
          </a:p>
          <a:p>
            <a:pPr indent="-457200">
              <a:lnSpc>
                <a:spcPct val="100000"/>
              </a:lnSpc>
              <a:spcBef>
                <a:spcPts val="0"/>
              </a:spcBef>
              <a:buSzPts val="3000"/>
            </a:pPr>
            <a:endParaRPr lang="en-US" dirty="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71"/>
          <p:cNvSpPr txBox="1">
            <a:spLocks noGrp="1"/>
          </p:cNvSpPr>
          <p:nvPr>
            <p:ph type="body" idx="4294967295"/>
          </p:nvPr>
        </p:nvSpPr>
        <p:spPr>
          <a:xfrm>
            <a:off x="1165781" y="2178000"/>
            <a:ext cx="9860437" cy="1251000"/>
          </a:xfrm>
          <a:prstGeom prst="rect">
            <a:avLst/>
          </a:prstGeom>
          <a:noFill/>
          <a:ln>
            <a:noFill/>
          </a:ln>
        </p:spPr>
        <p:txBody>
          <a:bodyPr spcFirstLastPara="1" wrap="square" lIns="91425" tIns="45700" rIns="91425" bIns="45700" anchor="t" anchorCtr="0">
            <a:noAutofit/>
          </a:bodyPr>
          <a:lstStyle/>
          <a:p>
            <a:pPr marL="0" indent="0">
              <a:spcBef>
                <a:spcPts val="0"/>
              </a:spcBef>
              <a:buClr>
                <a:srgbClr val="A6CE38"/>
              </a:buClr>
              <a:buSzPts val="4400"/>
              <a:buNone/>
            </a:pPr>
            <a:r>
              <a:rPr lang="en-GB" sz="4000" b="1" dirty="0">
                <a:solidFill>
                  <a:srgbClr val="A6CE38"/>
                </a:solidFill>
                <a:latin typeface="Open Sans"/>
                <a:ea typeface="Open Sans"/>
                <a:cs typeface="Open Sans"/>
                <a:sym typeface="Open Sans"/>
              </a:rPr>
              <a:t>INFRASTRUCTURE: </a:t>
            </a:r>
          </a:p>
          <a:p>
            <a:pPr marL="0" lvl="0" indent="0">
              <a:spcBef>
                <a:spcPts val="0"/>
              </a:spcBef>
              <a:buClr>
                <a:srgbClr val="A6CE38"/>
              </a:buClr>
              <a:buSzPts val="4400"/>
              <a:buNone/>
            </a:pPr>
            <a:r>
              <a:rPr lang="en-GB" sz="4000" b="1" dirty="0">
                <a:solidFill>
                  <a:schemeClr val="bg1"/>
                </a:solidFill>
                <a:latin typeface="Open Sans"/>
                <a:ea typeface="Open Sans"/>
                <a:cs typeface="Open Sans"/>
                <a:sym typeface="Open Sans"/>
              </a:rPr>
              <a:t>TRUSTED ASSERTIONS</a:t>
            </a:r>
          </a:p>
        </p:txBody>
      </p:sp>
    </p:spTree>
    <p:extLst>
      <p:ext uri="{BB962C8B-B14F-4D97-AF65-F5344CB8AC3E}">
        <p14:creationId xmlns:p14="http://schemas.microsoft.com/office/powerpoint/2010/main" val="1935563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72"/>
          <p:cNvSpPr txBox="1">
            <a:spLocks noGrp="1"/>
          </p:cNvSpPr>
          <p:nvPr>
            <p:ph type="title"/>
          </p:nvPr>
        </p:nvSpPr>
        <p:spPr>
          <a:xfrm>
            <a:off x="685800" y="55852"/>
            <a:ext cx="10820400" cy="1086000"/>
          </a:xfrm>
          <a:prstGeom prst="rect">
            <a:avLst/>
          </a:prstGeom>
          <a:noFill/>
          <a:ln>
            <a:noFill/>
          </a:ln>
        </p:spPr>
        <p:txBody>
          <a:bodyPr spcFirstLastPara="1" wrap="square" lIns="91425" tIns="45700" rIns="91425" bIns="45700" anchor="b" anchorCtr="0">
            <a:noAutofit/>
          </a:bodyPr>
          <a:lstStyle/>
          <a:p>
            <a:pPr lvl="0">
              <a:buSzPts val="4000"/>
            </a:pPr>
            <a:r>
              <a:rPr lang="en-US" dirty="0">
                <a:solidFill>
                  <a:schemeClr val="dk1"/>
                </a:solidFill>
                <a:latin typeface="Open Sans"/>
                <a:ea typeface="Open Sans"/>
                <a:cs typeface="Open Sans"/>
                <a:sym typeface="Open Sans"/>
              </a:rPr>
              <a:t>Assertion Assurance &amp; Transparency</a:t>
            </a:r>
            <a:endParaRPr dirty="0">
              <a:solidFill>
                <a:schemeClr val="dk2"/>
              </a:solidFill>
              <a:latin typeface="Open Sans"/>
              <a:ea typeface="Open Sans"/>
              <a:cs typeface="Open Sans"/>
              <a:sym typeface="Open Sans"/>
            </a:endParaRPr>
          </a:p>
        </p:txBody>
      </p:sp>
      <p:sp>
        <p:nvSpPr>
          <p:cNvPr id="337" name="Google Shape;337;p72"/>
          <p:cNvSpPr txBox="1">
            <a:spLocks noGrp="1"/>
          </p:cNvSpPr>
          <p:nvPr>
            <p:ph type="body" idx="1"/>
          </p:nvPr>
        </p:nvSpPr>
        <p:spPr>
          <a:xfrm>
            <a:off x="685800" y="1182688"/>
            <a:ext cx="10820400" cy="4492500"/>
          </a:xfrm>
          <a:prstGeom prst="rect">
            <a:avLst/>
          </a:prstGeom>
          <a:noFill/>
          <a:ln>
            <a:noFill/>
          </a:ln>
        </p:spPr>
        <p:txBody>
          <a:bodyPr spcFirstLastPara="1" wrap="square" lIns="91425" tIns="45700" rIns="91425" bIns="45700" anchor="t" anchorCtr="0">
            <a:noAutofit/>
          </a:bodyPr>
          <a:lstStyle/>
          <a:p>
            <a:pPr indent="-457200">
              <a:lnSpc>
                <a:spcPct val="150000"/>
              </a:lnSpc>
              <a:spcBef>
                <a:spcPts val="0"/>
              </a:spcBef>
              <a:buSzPts val="3000"/>
            </a:pPr>
            <a:r>
              <a:rPr lang="en-US" dirty="0">
                <a:latin typeface="Open Sans"/>
                <a:ea typeface="Open Sans"/>
                <a:cs typeface="Open Sans"/>
                <a:sym typeface="Open Sans"/>
              </a:rPr>
              <a:t>Establish ORCID as a credible hub for asserting and re-using researcher information.</a:t>
            </a:r>
            <a:endParaRPr lang="en-US" dirty="0">
              <a:latin typeface="Open Sans"/>
              <a:ea typeface="Open Sans"/>
              <a:cs typeface="Open Sans"/>
            </a:endParaRPr>
          </a:p>
          <a:p>
            <a:pPr indent="-457200">
              <a:lnSpc>
                <a:spcPct val="150000"/>
              </a:lnSpc>
              <a:spcBef>
                <a:spcPts val="0"/>
              </a:spcBef>
              <a:buSzPts val="3000"/>
            </a:pPr>
            <a:r>
              <a:rPr lang="en-US" dirty="0">
                <a:latin typeface="Open Sans"/>
                <a:ea typeface="Open Sans"/>
                <a:cs typeface="Open Sans"/>
                <a:sym typeface="Open Sans"/>
              </a:rPr>
              <a:t>Encourage the re-use of data in ORCID records by helping data “re-users” to assess the trustworthiness of assertions. (RIPEN) </a:t>
            </a:r>
          </a:p>
          <a:p>
            <a:pPr indent="-457200">
              <a:lnSpc>
                <a:spcPct val="150000"/>
              </a:lnSpc>
              <a:spcBef>
                <a:spcPts val="0"/>
              </a:spcBef>
              <a:buSzPts val="3000"/>
            </a:pPr>
            <a:r>
              <a:rPr lang="en-US" dirty="0">
                <a:latin typeface="Open Sans"/>
                <a:ea typeface="Open Sans"/>
                <a:cs typeface="Open Sans"/>
                <a:sym typeface="Open Sans"/>
              </a:rPr>
              <a:t>Explore ways of easing reporting to funders and supporting organizations. (ORBIT)</a:t>
            </a:r>
          </a:p>
          <a:p>
            <a:pPr indent="-457200">
              <a:lnSpc>
                <a:spcPct val="100000"/>
              </a:lnSpc>
              <a:spcBef>
                <a:spcPts val="0"/>
              </a:spcBef>
              <a:buSzPts val="3000"/>
            </a:pPr>
            <a:endParaRPr lang="en-US" dirty="0">
              <a:latin typeface="Open Sans"/>
              <a:ea typeface="Open Sans"/>
              <a:cs typeface="Open Sans"/>
              <a:sym typeface="Open Sans"/>
            </a:endParaRPr>
          </a:p>
        </p:txBody>
      </p:sp>
    </p:spTree>
    <p:extLst>
      <p:ext uri="{BB962C8B-B14F-4D97-AF65-F5344CB8AC3E}">
        <p14:creationId xmlns:p14="http://schemas.microsoft.com/office/powerpoint/2010/main" val="2536453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84"/>
          <p:cNvSpPr txBox="1">
            <a:spLocks noGrp="1"/>
          </p:cNvSpPr>
          <p:nvPr>
            <p:ph type="body" idx="4294967295"/>
          </p:nvPr>
        </p:nvSpPr>
        <p:spPr>
          <a:xfrm>
            <a:off x="1356175" y="2307400"/>
            <a:ext cx="9530100" cy="1251000"/>
          </a:xfrm>
          <a:prstGeom prst="rect">
            <a:avLst/>
          </a:prstGeom>
          <a:noFill/>
          <a:ln>
            <a:noFill/>
          </a:ln>
        </p:spPr>
        <p:txBody>
          <a:bodyPr spcFirstLastPara="1" wrap="square" lIns="91425" tIns="45700" rIns="91425" bIns="45700" anchor="t" anchorCtr="0">
            <a:noAutofit/>
          </a:bodyPr>
          <a:lstStyle/>
          <a:p>
            <a:pPr marL="0" indent="0">
              <a:spcBef>
                <a:spcPts val="0"/>
              </a:spcBef>
              <a:buClr>
                <a:srgbClr val="A6CE38"/>
              </a:buClr>
              <a:buSzPts val="4400"/>
              <a:buNone/>
            </a:pPr>
            <a:r>
              <a:rPr lang="en-GB" sz="4800" b="1" dirty="0">
                <a:solidFill>
                  <a:srgbClr val="A6CE38"/>
                </a:solidFill>
                <a:latin typeface="Open Sans"/>
                <a:ea typeface="Open Sans"/>
                <a:cs typeface="Open Sans"/>
                <a:sym typeface="Open Sans"/>
              </a:rPr>
              <a:t>STRATEGIC RELATIONSHIPS:</a:t>
            </a:r>
            <a:endParaRPr lang="en-GB" sz="4800" b="1" dirty="0">
              <a:solidFill>
                <a:schemeClr val="lt1"/>
              </a:solidFill>
              <a:latin typeface="Open Sans"/>
              <a:ea typeface="Open Sans"/>
              <a:cs typeface="Open Sans"/>
              <a:sym typeface="Open Sans"/>
            </a:endParaRPr>
          </a:p>
          <a:p>
            <a:pPr marL="0" lvl="0" indent="0" algn="l" rtl="0">
              <a:lnSpc>
                <a:spcPct val="90000"/>
              </a:lnSpc>
              <a:spcBef>
                <a:spcPts val="0"/>
              </a:spcBef>
              <a:spcAft>
                <a:spcPts val="0"/>
              </a:spcAft>
              <a:buClr>
                <a:srgbClr val="A6CE38"/>
              </a:buClr>
              <a:buSzPts val="4400"/>
              <a:buNone/>
            </a:pPr>
            <a:r>
              <a:rPr lang="en-GB" sz="4800" b="1" dirty="0">
                <a:solidFill>
                  <a:schemeClr val="lt1"/>
                </a:solidFill>
                <a:latin typeface="Open Sans"/>
                <a:ea typeface="Open Sans"/>
                <a:cs typeface="Open Sans"/>
                <a:sym typeface="Open Sans"/>
              </a:rPr>
              <a:t>3 KEY GLOBAL PROJECTS</a:t>
            </a:r>
            <a:endParaRPr sz="4800" dirty="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102"/>
          <p:cNvSpPr txBox="1">
            <a:spLocks noGrp="1"/>
          </p:cNvSpPr>
          <p:nvPr>
            <p:ph type="body" idx="4294967295"/>
          </p:nvPr>
        </p:nvSpPr>
        <p:spPr>
          <a:xfrm>
            <a:off x="3977400" y="2348689"/>
            <a:ext cx="4237200" cy="125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6CE38"/>
              </a:buClr>
              <a:buSzPts val="4400"/>
              <a:buNone/>
            </a:pPr>
            <a:r>
              <a:rPr lang="en-GB" sz="6000" b="1" dirty="0">
                <a:solidFill>
                  <a:srgbClr val="A6CE38"/>
                </a:solidFill>
                <a:latin typeface="Open Sans"/>
                <a:ea typeface="Open Sans"/>
                <a:cs typeface="Open Sans"/>
                <a:sym typeface="Open Sans"/>
              </a:rPr>
              <a:t>ACADEMIA &amp; </a:t>
            </a:r>
            <a:r>
              <a:rPr lang="en-GB" sz="6000" b="1" dirty="0">
                <a:solidFill>
                  <a:schemeClr val="lt1"/>
                </a:solidFill>
                <a:latin typeface="Open Sans"/>
                <a:ea typeface="Open Sans"/>
                <a:cs typeface="Open Sans"/>
                <a:sym typeface="Open Sans"/>
              </a:rPr>
              <a:t>BEYOND</a:t>
            </a:r>
            <a:endParaRPr sz="6000" dirty="0">
              <a:solidFill>
                <a:schemeClr val="lt1"/>
              </a:solidFill>
            </a:endParaRPr>
          </a:p>
        </p:txBody>
      </p:sp>
    </p:spTree>
    <p:extLst>
      <p:ext uri="{BB962C8B-B14F-4D97-AF65-F5344CB8AC3E}">
        <p14:creationId xmlns:p14="http://schemas.microsoft.com/office/powerpoint/2010/main" val="213029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03"/>
          <p:cNvSpPr txBox="1">
            <a:spLocks noGrp="1"/>
          </p:cNvSpPr>
          <p:nvPr>
            <p:ph type="title"/>
          </p:nvPr>
        </p:nvSpPr>
        <p:spPr>
          <a:xfrm>
            <a:off x="685800" y="95426"/>
            <a:ext cx="10566300" cy="984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GB"/>
              <a:t>ACADEMIA &amp; BEYOND</a:t>
            </a:r>
            <a:endParaRPr/>
          </a:p>
        </p:txBody>
      </p:sp>
      <p:sp>
        <p:nvSpPr>
          <p:cNvPr id="539" name="Google Shape;539;p103"/>
          <p:cNvSpPr txBox="1"/>
          <p:nvPr/>
        </p:nvSpPr>
        <p:spPr>
          <a:xfrm>
            <a:off x="685800" y="1080025"/>
            <a:ext cx="106743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7B7E82"/>
                </a:solidFill>
                <a:latin typeface="Open Sans"/>
                <a:ea typeface="Open Sans"/>
                <a:cs typeface="Open Sans"/>
                <a:sym typeface="Open Sans"/>
              </a:rPr>
              <a:t>2019 strategic project to expand understanding, use, and adoption of ORCID in Arts &amp; Humanities (phase 1) and Clinical Medicine (phase 2) communities</a:t>
            </a:r>
            <a:endParaRPr sz="3000">
              <a:solidFill>
                <a:srgbClr val="7B7E82"/>
              </a:solidFill>
              <a:latin typeface="Open Sans"/>
              <a:ea typeface="Open Sans"/>
              <a:cs typeface="Open Sans"/>
              <a:sym typeface="Open Sans"/>
            </a:endParaRPr>
          </a:p>
          <a:p>
            <a:pPr marL="0" lvl="0" indent="0" algn="l" rtl="0">
              <a:spcBef>
                <a:spcPts val="0"/>
              </a:spcBef>
              <a:spcAft>
                <a:spcPts val="0"/>
              </a:spcAft>
              <a:buNone/>
            </a:pPr>
            <a:endParaRPr sz="3000" b="1">
              <a:solidFill>
                <a:srgbClr val="7B7E82"/>
              </a:solidFill>
              <a:latin typeface="Open Sans"/>
              <a:ea typeface="Open Sans"/>
              <a:cs typeface="Open Sans"/>
              <a:sym typeface="Open Sans"/>
            </a:endParaRPr>
          </a:p>
          <a:p>
            <a:pPr marL="0" lvl="0" indent="0" algn="l" rtl="0">
              <a:spcBef>
                <a:spcPts val="0"/>
              </a:spcBef>
              <a:spcAft>
                <a:spcPts val="0"/>
              </a:spcAft>
              <a:buNone/>
            </a:pPr>
            <a:r>
              <a:rPr lang="en-GB" sz="3000" b="1">
                <a:solidFill>
                  <a:schemeClr val="dk2"/>
                </a:solidFill>
                <a:latin typeface="Open Sans"/>
                <a:ea typeface="Open Sans"/>
                <a:cs typeface="Open Sans"/>
                <a:sym typeface="Open Sans"/>
              </a:rPr>
              <a:t>APPROACH</a:t>
            </a:r>
            <a:endParaRPr sz="3000" b="1">
              <a:solidFill>
                <a:schemeClr val="dk2"/>
              </a:solidFill>
              <a:latin typeface="Open Sans"/>
              <a:ea typeface="Open Sans"/>
              <a:cs typeface="Open Sans"/>
              <a:sym typeface="Open Sans"/>
            </a:endParaRPr>
          </a:p>
          <a:p>
            <a:pPr marL="457200" lvl="0" indent="-381000" algn="l" rtl="0">
              <a:spcBef>
                <a:spcPts val="0"/>
              </a:spcBef>
              <a:spcAft>
                <a:spcPts val="0"/>
              </a:spcAft>
              <a:buClr>
                <a:schemeClr val="dk2"/>
              </a:buClr>
              <a:buSzPts val="2400"/>
              <a:buFont typeface="Open Sans"/>
              <a:buChar char="●"/>
            </a:pPr>
            <a:r>
              <a:rPr lang="en-GB" sz="2400">
                <a:solidFill>
                  <a:schemeClr val="dk2"/>
                </a:solidFill>
                <a:latin typeface="Open Sans"/>
                <a:ea typeface="Open Sans"/>
                <a:cs typeface="Open Sans"/>
                <a:sym typeface="Open Sans"/>
              </a:rPr>
              <a:t>Analyse ORCID adoption in each community</a:t>
            </a:r>
            <a:endParaRPr sz="2400">
              <a:solidFill>
                <a:schemeClr val="dk2"/>
              </a:solidFill>
              <a:latin typeface="Open Sans"/>
              <a:ea typeface="Open Sans"/>
              <a:cs typeface="Open Sans"/>
              <a:sym typeface="Open Sans"/>
            </a:endParaRPr>
          </a:p>
          <a:p>
            <a:pPr marL="457200" lvl="0" indent="-381000" algn="l" rtl="0">
              <a:spcBef>
                <a:spcPts val="0"/>
              </a:spcBef>
              <a:spcAft>
                <a:spcPts val="0"/>
              </a:spcAft>
              <a:buClr>
                <a:schemeClr val="dk2"/>
              </a:buClr>
              <a:buSzPts val="2400"/>
              <a:buFont typeface="Open Sans"/>
              <a:buChar char="●"/>
            </a:pPr>
            <a:r>
              <a:rPr lang="en-GB" sz="2400">
                <a:solidFill>
                  <a:schemeClr val="dk2"/>
                </a:solidFill>
                <a:latin typeface="Open Sans"/>
                <a:ea typeface="Open Sans"/>
                <a:cs typeface="Open Sans"/>
                <a:sym typeface="Open Sans"/>
              </a:rPr>
              <a:t>Form steering group of community experts globally</a:t>
            </a:r>
            <a:endParaRPr sz="2400">
              <a:solidFill>
                <a:schemeClr val="dk2"/>
              </a:solidFill>
              <a:latin typeface="Open Sans"/>
              <a:ea typeface="Open Sans"/>
              <a:cs typeface="Open Sans"/>
              <a:sym typeface="Open Sans"/>
            </a:endParaRPr>
          </a:p>
          <a:p>
            <a:pPr marL="457200" lvl="0" indent="-381000" algn="l" rtl="0">
              <a:spcBef>
                <a:spcPts val="0"/>
              </a:spcBef>
              <a:spcAft>
                <a:spcPts val="0"/>
              </a:spcAft>
              <a:buClr>
                <a:schemeClr val="dk2"/>
              </a:buClr>
              <a:buSzPts val="2400"/>
              <a:buFont typeface="Open Sans"/>
              <a:buChar char="●"/>
            </a:pPr>
            <a:r>
              <a:rPr lang="en-GB" sz="2400">
                <a:solidFill>
                  <a:schemeClr val="dk2"/>
                </a:solidFill>
                <a:latin typeface="Open Sans"/>
                <a:ea typeface="Open Sans"/>
                <a:cs typeface="Open Sans"/>
                <a:sym typeface="Open Sans"/>
              </a:rPr>
              <a:t>Implement user journey project to understand researcher workflows </a:t>
            </a:r>
            <a:endParaRPr sz="2400">
              <a:solidFill>
                <a:schemeClr val="dk2"/>
              </a:solidFill>
              <a:latin typeface="Open Sans"/>
              <a:ea typeface="Open Sans"/>
              <a:cs typeface="Open Sans"/>
              <a:sym typeface="Open Sans"/>
            </a:endParaRPr>
          </a:p>
          <a:p>
            <a:pPr marL="457200" lvl="0" indent="-381000" algn="l" rtl="0">
              <a:spcBef>
                <a:spcPts val="0"/>
              </a:spcBef>
              <a:spcAft>
                <a:spcPts val="0"/>
              </a:spcAft>
              <a:buClr>
                <a:schemeClr val="dk2"/>
              </a:buClr>
              <a:buSzPts val="2400"/>
              <a:buFont typeface="Open Sans"/>
              <a:buChar char="●"/>
            </a:pPr>
            <a:r>
              <a:rPr lang="en-GB" sz="2400">
                <a:solidFill>
                  <a:schemeClr val="dk2"/>
                </a:solidFill>
                <a:latin typeface="Open Sans"/>
                <a:ea typeface="Open Sans"/>
                <a:cs typeface="Open Sans"/>
                <a:sym typeface="Open Sans"/>
              </a:rPr>
              <a:t>Interview community experts about their own experience of ORCID and the needs of their communities</a:t>
            </a:r>
            <a:endParaRPr sz="2400">
              <a:solidFill>
                <a:schemeClr val="dk2"/>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2"/>
              </a:solidFill>
            </a:endParaRPr>
          </a:p>
          <a:p>
            <a:pPr marL="0" lvl="0" indent="0" algn="l" rtl="0">
              <a:spcBef>
                <a:spcPts val="0"/>
              </a:spcBef>
              <a:spcAft>
                <a:spcPts val="0"/>
              </a:spcAft>
              <a:buNone/>
            </a:pPr>
            <a:endParaRPr sz="2400">
              <a:solidFill>
                <a:schemeClr val="dk2"/>
              </a:solidFill>
            </a:endParaRPr>
          </a:p>
        </p:txBody>
      </p:sp>
    </p:spTree>
    <p:extLst>
      <p:ext uri="{BB962C8B-B14F-4D97-AF65-F5344CB8AC3E}">
        <p14:creationId xmlns:p14="http://schemas.microsoft.com/office/powerpoint/2010/main" val="90237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85"/>
          <p:cNvSpPr txBox="1">
            <a:spLocks noGrp="1"/>
          </p:cNvSpPr>
          <p:nvPr>
            <p:ph type="body" idx="4294967295"/>
          </p:nvPr>
        </p:nvSpPr>
        <p:spPr>
          <a:xfrm>
            <a:off x="3564900" y="761499"/>
            <a:ext cx="5062200" cy="3429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825"/>
              <a:buNone/>
            </a:pPr>
            <a:r>
              <a:rPr lang="en-GB" sz="6000" b="1" dirty="0">
                <a:solidFill>
                  <a:schemeClr val="dk1"/>
                </a:solidFill>
                <a:latin typeface="Open Sans"/>
                <a:ea typeface="Open Sans"/>
                <a:cs typeface="Open Sans"/>
                <a:sym typeface="Open Sans"/>
              </a:rPr>
              <a:t>O</a:t>
            </a:r>
            <a:r>
              <a:rPr lang="en-GB" sz="6000" dirty="0">
                <a:solidFill>
                  <a:schemeClr val="lt1"/>
                </a:solidFill>
                <a:latin typeface="Open Sans"/>
                <a:ea typeface="Open Sans"/>
                <a:cs typeface="Open Sans"/>
                <a:sym typeface="Open Sans"/>
              </a:rPr>
              <a:t>RCID</a:t>
            </a:r>
            <a:endParaRPr sz="6000" dirty="0"/>
          </a:p>
          <a:p>
            <a:pPr marL="0" lvl="0" indent="0" algn="l" rtl="0">
              <a:lnSpc>
                <a:spcPct val="80000"/>
              </a:lnSpc>
              <a:spcBef>
                <a:spcPts val="1600"/>
              </a:spcBef>
              <a:spcAft>
                <a:spcPts val="0"/>
              </a:spcAft>
              <a:buClr>
                <a:schemeClr val="dk1"/>
              </a:buClr>
              <a:buSzPts val="3825"/>
              <a:buNone/>
            </a:pPr>
            <a:r>
              <a:rPr lang="en-GB" sz="6000" b="1" dirty="0">
                <a:solidFill>
                  <a:schemeClr val="dk1"/>
                </a:solidFill>
                <a:latin typeface="Open Sans"/>
                <a:ea typeface="Open Sans"/>
                <a:cs typeface="Open Sans"/>
                <a:sym typeface="Open Sans"/>
              </a:rPr>
              <a:t>R</a:t>
            </a:r>
            <a:r>
              <a:rPr lang="en-GB" sz="6000" dirty="0">
                <a:solidFill>
                  <a:schemeClr val="lt1"/>
                </a:solidFill>
                <a:latin typeface="Open Sans"/>
                <a:ea typeface="Open Sans"/>
                <a:cs typeface="Open Sans"/>
                <a:sym typeface="Open Sans"/>
              </a:rPr>
              <a:t>educing</a:t>
            </a:r>
            <a:r>
              <a:rPr lang="en-GB" sz="6000" dirty="0">
                <a:latin typeface="Open Sans"/>
                <a:ea typeface="Open Sans"/>
                <a:cs typeface="Open Sans"/>
                <a:sym typeface="Open Sans"/>
              </a:rPr>
              <a:t> </a:t>
            </a:r>
            <a:endParaRPr sz="6000" dirty="0"/>
          </a:p>
          <a:p>
            <a:pPr marL="0" lvl="0" indent="0" algn="l" rtl="0">
              <a:lnSpc>
                <a:spcPct val="80000"/>
              </a:lnSpc>
              <a:spcBef>
                <a:spcPts val="1600"/>
              </a:spcBef>
              <a:spcAft>
                <a:spcPts val="0"/>
              </a:spcAft>
              <a:buClr>
                <a:schemeClr val="dk1"/>
              </a:buClr>
              <a:buSzPts val="3825"/>
              <a:buNone/>
            </a:pPr>
            <a:r>
              <a:rPr lang="en-GB" sz="6000" b="1" dirty="0">
                <a:solidFill>
                  <a:schemeClr val="dk1"/>
                </a:solidFill>
                <a:latin typeface="Open Sans"/>
                <a:ea typeface="Open Sans"/>
                <a:cs typeface="Open Sans"/>
                <a:sym typeface="Open Sans"/>
              </a:rPr>
              <a:t>B</a:t>
            </a:r>
            <a:r>
              <a:rPr lang="en-GB" sz="6000" dirty="0">
                <a:solidFill>
                  <a:schemeClr val="lt1"/>
                </a:solidFill>
                <a:latin typeface="Open Sans"/>
                <a:ea typeface="Open Sans"/>
                <a:cs typeface="Open Sans"/>
                <a:sym typeface="Open Sans"/>
              </a:rPr>
              <a:t>urden and</a:t>
            </a:r>
            <a:endParaRPr sz="6000" dirty="0"/>
          </a:p>
          <a:p>
            <a:pPr marL="0" lvl="0" indent="0" algn="l" rtl="0">
              <a:lnSpc>
                <a:spcPct val="80000"/>
              </a:lnSpc>
              <a:spcBef>
                <a:spcPts val="1600"/>
              </a:spcBef>
              <a:spcAft>
                <a:spcPts val="0"/>
              </a:spcAft>
              <a:buClr>
                <a:schemeClr val="dk1"/>
              </a:buClr>
              <a:buSzPts val="3825"/>
              <a:buNone/>
            </a:pPr>
            <a:r>
              <a:rPr lang="en-GB" sz="6000" b="1" dirty="0">
                <a:solidFill>
                  <a:schemeClr val="dk1"/>
                </a:solidFill>
                <a:latin typeface="Open Sans"/>
                <a:ea typeface="Open Sans"/>
                <a:cs typeface="Open Sans"/>
                <a:sym typeface="Open Sans"/>
              </a:rPr>
              <a:t>I</a:t>
            </a:r>
            <a:r>
              <a:rPr lang="en-GB" sz="6000" dirty="0">
                <a:solidFill>
                  <a:schemeClr val="lt1"/>
                </a:solidFill>
                <a:latin typeface="Open Sans"/>
                <a:ea typeface="Open Sans"/>
                <a:cs typeface="Open Sans"/>
                <a:sym typeface="Open Sans"/>
              </a:rPr>
              <a:t>mproving</a:t>
            </a:r>
            <a:endParaRPr sz="6000" dirty="0"/>
          </a:p>
          <a:p>
            <a:pPr marL="0" lvl="0" indent="0" algn="l" rtl="0">
              <a:lnSpc>
                <a:spcPct val="80000"/>
              </a:lnSpc>
              <a:spcBef>
                <a:spcPts val="1600"/>
              </a:spcBef>
              <a:spcAft>
                <a:spcPts val="0"/>
              </a:spcAft>
              <a:buClr>
                <a:schemeClr val="dk1"/>
              </a:buClr>
              <a:buSzPts val="3825"/>
              <a:buNone/>
            </a:pPr>
            <a:r>
              <a:rPr lang="en-GB" sz="6000" b="1" dirty="0">
                <a:solidFill>
                  <a:schemeClr val="dk1"/>
                </a:solidFill>
                <a:latin typeface="Open Sans"/>
                <a:ea typeface="Open Sans"/>
                <a:cs typeface="Open Sans"/>
                <a:sym typeface="Open Sans"/>
              </a:rPr>
              <a:t>T</a:t>
            </a:r>
            <a:r>
              <a:rPr lang="en-GB" sz="6000" dirty="0">
                <a:solidFill>
                  <a:schemeClr val="lt1"/>
                </a:solidFill>
                <a:latin typeface="Open Sans"/>
                <a:ea typeface="Open Sans"/>
                <a:cs typeface="Open Sans"/>
                <a:sym typeface="Open Sans"/>
              </a:rPr>
              <a:t>ransparency</a:t>
            </a:r>
            <a:endParaRPr sz="6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01"/>
          <p:cNvSpPr txBox="1"/>
          <p:nvPr/>
        </p:nvSpPr>
        <p:spPr>
          <a:xfrm>
            <a:off x="1023841" y="836345"/>
            <a:ext cx="10657500" cy="374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GB" sz="4000" b="1" cap="none" dirty="0">
                <a:solidFill>
                  <a:schemeClr val="tx1"/>
                </a:solidFill>
                <a:latin typeface="Open Sans"/>
                <a:ea typeface="Open Sans"/>
                <a:cs typeface="Open Sans"/>
                <a:sym typeface="Open Sans"/>
              </a:rPr>
              <a:t>Funders</a:t>
            </a:r>
            <a:r>
              <a:rPr lang="en-GB" sz="4000" cap="none" dirty="0">
                <a:solidFill>
                  <a:schemeClr val="lt1"/>
                </a:solidFill>
                <a:latin typeface="Open Sans"/>
                <a:ea typeface="Open Sans"/>
                <a:cs typeface="Open Sans"/>
                <a:sym typeface="Open Sans"/>
              </a:rPr>
              <a:t> wield the power to improve the value and openness of research information.</a:t>
            </a:r>
            <a:endParaRPr sz="4000" dirty="0"/>
          </a:p>
          <a:p>
            <a:pPr marL="0" marR="0" lvl="0" indent="0" algn="l" rtl="0">
              <a:lnSpc>
                <a:spcPct val="100000"/>
              </a:lnSpc>
              <a:spcBef>
                <a:spcPts val="1600"/>
              </a:spcBef>
              <a:spcAft>
                <a:spcPts val="0"/>
              </a:spcAft>
              <a:buClr>
                <a:schemeClr val="lt1"/>
              </a:buClr>
              <a:buSzPts val="3200"/>
              <a:buFont typeface="Arial"/>
              <a:buNone/>
            </a:pPr>
            <a:r>
              <a:rPr lang="en-GB" sz="4000" cap="none" dirty="0">
                <a:solidFill>
                  <a:schemeClr val="lt1"/>
                </a:solidFill>
                <a:latin typeface="Open Sans"/>
                <a:ea typeface="Open Sans"/>
                <a:cs typeface="Open Sans"/>
                <a:sym typeface="Open Sans"/>
              </a:rPr>
              <a:t>Unique researcher identifiers have the potential to bring efficiency and transparency to the creation and re-use of that information. </a:t>
            </a:r>
            <a:endParaRPr sz="4000" dirty="0"/>
          </a:p>
        </p:txBody>
      </p:sp>
    </p:spTree>
    <p:extLst>
      <p:ext uri="{BB962C8B-B14F-4D97-AF65-F5344CB8AC3E}">
        <p14:creationId xmlns:p14="http://schemas.microsoft.com/office/powerpoint/2010/main" val="406213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87"/>
          <p:cNvSpPr txBox="1">
            <a:spLocks noGrp="1"/>
          </p:cNvSpPr>
          <p:nvPr>
            <p:ph type="title"/>
          </p:nvPr>
        </p:nvSpPr>
        <p:spPr>
          <a:xfrm>
            <a:off x="812800" y="0"/>
            <a:ext cx="105663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Open Sans SemiBold"/>
              <a:buNone/>
            </a:pPr>
            <a:r>
              <a:rPr lang="en-GB" dirty="0"/>
              <a:t>ORBIT: AN OVERVIEW</a:t>
            </a:r>
            <a:endParaRPr dirty="0"/>
          </a:p>
        </p:txBody>
      </p:sp>
      <p:sp>
        <p:nvSpPr>
          <p:cNvPr id="439" name="Google Shape;439;p87"/>
          <p:cNvSpPr txBox="1">
            <a:spLocks noGrp="1"/>
          </p:cNvSpPr>
          <p:nvPr>
            <p:ph type="body" idx="1"/>
          </p:nvPr>
        </p:nvSpPr>
        <p:spPr>
          <a:xfrm>
            <a:off x="812800" y="924809"/>
            <a:ext cx="10566300" cy="50083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3000"/>
              <a:buNone/>
            </a:pPr>
            <a:r>
              <a:rPr lang="en-GB" dirty="0"/>
              <a:t>The initial focus is on:</a:t>
            </a:r>
            <a:endParaRPr dirty="0"/>
          </a:p>
          <a:p>
            <a:pPr marL="514350" lvl="0" indent="-514350" algn="l" rtl="0">
              <a:lnSpc>
                <a:spcPct val="100000"/>
              </a:lnSpc>
              <a:spcBef>
                <a:spcPts val="1600"/>
              </a:spcBef>
              <a:spcAft>
                <a:spcPts val="0"/>
              </a:spcAft>
              <a:buClr>
                <a:schemeClr val="dk2"/>
              </a:buClr>
              <a:buSzPts val="3000"/>
              <a:buFont typeface="+mj-lt"/>
              <a:buAutoNum type="arabicPeriod"/>
            </a:pPr>
            <a:r>
              <a:rPr lang="en-GB" dirty="0"/>
              <a:t>Automatically </a:t>
            </a:r>
            <a:r>
              <a:rPr lang="en-GB" b="1" dirty="0"/>
              <a:t>populating funding applications </a:t>
            </a:r>
            <a:r>
              <a:rPr lang="en-GB" dirty="0"/>
              <a:t>with CV and career information </a:t>
            </a:r>
            <a:br>
              <a:rPr lang="en-GB" dirty="0"/>
            </a:br>
            <a:r>
              <a:rPr lang="en-GB" dirty="0"/>
              <a:t>+ Benefits the Researcher &amp; Funder</a:t>
            </a:r>
            <a:endParaRPr dirty="0"/>
          </a:p>
          <a:p>
            <a:pPr marL="514350" lvl="0" indent="-514350" algn="l" rtl="0">
              <a:lnSpc>
                <a:spcPct val="100000"/>
              </a:lnSpc>
              <a:spcBef>
                <a:spcPts val="1600"/>
              </a:spcBef>
              <a:spcAft>
                <a:spcPts val="0"/>
              </a:spcAft>
              <a:buClr>
                <a:schemeClr val="dk2"/>
              </a:buClr>
              <a:buSzPts val="3000"/>
              <a:buFont typeface="+mj-lt"/>
              <a:buAutoNum type="arabicPeriod"/>
            </a:pPr>
            <a:r>
              <a:rPr lang="en-GB" b="1" dirty="0"/>
              <a:t>Sharing grant funding information </a:t>
            </a:r>
            <a:r>
              <a:rPr lang="en-GB" dirty="0"/>
              <a:t>via the ORCID Registry </a:t>
            </a:r>
            <a:br>
              <a:rPr lang="en-GB" dirty="0"/>
            </a:br>
            <a:r>
              <a:rPr lang="en-GB" dirty="0"/>
              <a:t>+ Builds trust and transparency</a:t>
            </a:r>
            <a:endParaRPr dirty="0"/>
          </a:p>
          <a:p>
            <a:pPr marL="514350" indent="-514350">
              <a:spcBef>
                <a:spcPts val="1600"/>
              </a:spcBef>
              <a:buSzPts val="3000"/>
              <a:buFont typeface="+mj-lt"/>
              <a:buAutoNum type="arabicPeriod"/>
            </a:pPr>
            <a:r>
              <a:rPr lang="en-GB" dirty="0"/>
              <a:t>Extending the availability of research information, and making it </a:t>
            </a:r>
            <a:r>
              <a:rPr lang="en-GB" b="1" dirty="0"/>
              <a:t>easier to re-use</a:t>
            </a:r>
            <a:br>
              <a:rPr lang="en-GB" b="1" dirty="0"/>
            </a:br>
            <a:r>
              <a:rPr lang="en-GB" dirty="0"/>
              <a:t>+ Builds trust and transparency</a:t>
            </a:r>
          </a:p>
          <a:p>
            <a:pPr marL="514350" lvl="0" indent="-514350" algn="l" rtl="0">
              <a:lnSpc>
                <a:spcPct val="100000"/>
              </a:lnSpc>
              <a:spcBef>
                <a:spcPts val="1600"/>
              </a:spcBef>
              <a:spcAft>
                <a:spcPts val="0"/>
              </a:spcAft>
              <a:buClr>
                <a:schemeClr val="dk2"/>
              </a:buClr>
              <a:buSzPts val="3000"/>
              <a:buFont typeface="+mj-lt"/>
              <a:buAutoNum type="arabicPeriod"/>
            </a:pPr>
            <a:endParaRP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89"/>
          <p:cNvSpPr txBox="1">
            <a:spLocks noGrp="1"/>
          </p:cNvSpPr>
          <p:nvPr>
            <p:ph type="title"/>
          </p:nvPr>
        </p:nvSpPr>
        <p:spPr>
          <a:xfrm>
            <a:off x="610955" y="91192"/>
            <a:ext cx="114633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Arial"/>
              <a:buNone/>
            </a:pPr>
            <a:r>
              <a:rPr lang="en-GB">
                <a:latin typeface="Open Sans"/>
                <a:ea typeface="Open Sans"/>
                <a:cs typeface="Open Sans"/>
                <a:sym typeface="Open Sans"/>
              </a:rPr>
              <a:t>ORCID FUNDER OPEN LETTER</a:t>
            </a:r>
            <a:endParaRPr>
              <a:latin typeface="Open Sans"/>
              <a:ea typeface="Open Sans"/>
              <a:cs typeface="Open Sans"/>
              <a:sym typeface="Open Sans"/>
            </a:endParaRPr>
          </a:p>
        </p:txBody>
      </p:sp>
      <p:sp>
        <p:nvSpPr>
          <p:cNvPr id="454" name="Google Shape;454;p89"/>
          <p:cNvSpPr txBox="1"/>
          <p:nvPr/>
        </p:nvSpPr>
        <p:spPr>
          <a:xfrm>
            <a:off x="5151600" y="6134100"/>
            <a:ext cx="6540600" cy="737700"/>
          </a:xfrm>
          <a:prstGeom prst="rect">
            <a:avLst/>
          </a:prstGeom>
          <a:noFill/>
          <a:ln>
            <a:noFill/>
          </a:ln>
        </p:spPr>
        <p:txBody>
          <a:bodyPr spcFirstLastPara="1" wrap="square" lIns="91425" tIns="91425" rIns="91425" bIns="91425" anchor="ctr" anchorCtr="0">
            <a:noAutofit/>
          </a:bodyPr>
          <a:lstStyle/>
          <a:p>
            <a:pPr marL="0" lvl="0" indent="0" algn="l" rtl="0">
              <a:spcBef>
                <a:spcPts val="1000"/>
              </a:spcBef>
              <a:spcAft>
                <a:spcPts val="600"/>
              </a:spcAft>
              <a:buNone/>
            </a:pPr>
            <a:r>
              <a:rPr lang="en-GB" sz="1800" u="sng">
                <a:solidFill>
                  <a:schemeClr val="hlink"/>
                </a:solidFill>
                <a:latin typeface="Open Sans"/>
                <a:ea typeface="Open Sans"/>
                <a:cs typeface="Open Sans"/>
                <a:sym typeface="Open Sans"/>
                <a:hlinkClick r:id="rId3"/>
              </a:rPr>
              <a:t>https://orcid.org/organizations/funders/open-letter</a:t>
            </a:r>
            <a:r>
              <a:rPr lang="en-GB" sz="1800">
                <a:solidFill>
                  <a:schemeClr val="dk2"/>
                </a:solidFill>
                <a:latin typeface="Open Sans"/>
                <a:ea typeface="Open Sans"/>
                <a:cs typeface="Open Sans"/>
                <a:sym typeface="Open Sans"/>
              </a:rPr>
              <a:t> </a:t>
            </a:r>
            <a:endParaRPr sz="1800"/>
          </a:p>
        </p:txBody>
      </p:sp>
      <p:sp>
        <p:nvSpPr>
          <p:cNvPr id="455" name="Google Shape;455;p89"/>
          <p:cNvSpPr txBox="1"/>
          <p:nvPr/>
        </p:nvSpPr>
        <p:spPr>
          <a:xfrm>
            <a:off x="610950" y="1205400"/>
            <a:ext cx="10970100" cy="7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solidFill>
                  <a:srgbClr val="666666"/>
                </a:solidFill>
                <a:latin typeface="Open Sans"/>
                <a:ea typeface="Open Sans"/>
                <a:cs typeface="Open Sans"/>
                <a:sym typeface="Open Sans"/>
              </a:rPr>
              <a:t>An</a:t>
            </a:r>
            <a:r>
              <a:rPr lang="en-GB" sz="3000" dirty="0">
                <a:solidFill>
                  <a:schemeClr val="dk2"/>
                </a:solidFill>
                <a:latin typeface="Open Sans"/>
                <a:ea typeface="Open Sans"/>
                <a:cs typeface="Open Sans"/>
                <a:sym typeface="Open Sans"/>
              </a:rPr>
              <a:t> open letter </a:t>
            </a:r>
            <a:r>
              <a:rPr lang="en-GB" sz="3000" b="1" dirty="0">
                <a:solidFill>
                  <a:schemeClr val="dk2"/>
                </a:solidFill>
                <a:latin typeface="Open Sans"/>
                <a:ea typeface="Open Sans"/>
                <a:cs typeface="Open Sans"/>
                <a:sym typeface="Open Sans"/>
              </a:rPr>
              <a:t>from</a:t>
            </a:r>
            <a:r>
              <a:rPr lang="en-GB" sz="3000" dirty="0">
                <a:solidFill>
                  <a:schemeClr val="dk2"/>
                </a:solidFill>
                <a:latin typeface="Open Sans"/>
                <a:ea typeface="Open Sans"/>
                <a:cs typeface="Open Sans"/>
                <a:sym typeface="Open Sans"/>
              </a:rPr>
              <a:t> funders </a:t>
            </a:r>
            <a:r>
              <a:rPr lang="en-GB" sz="3000" dirty="0">
                <a:solidFill>
                  <a:srgbClr val="666666"/>
                </a:solidFill>
                <a:latin typeface="Open Sans"/>
                <a:ea typeface="Open Sans"/>
                <a:cs typeface="Open Sans"/>
                <a:sym typeface="Open Sans"/>
              </a:rPr>
              <a:t>to indicate their intent to integrate ORCID into their grant management workflows has now been signed by 11 funding organizations.</a:t>
            </a:r>
            <a:endParaRPr sz="3000" dirty="0">
              <a:solidFill>
                <a:srgbClr val="666666"/>
              </a:solidFill>
              <a:latin typeface="Open Sans"/>
              <a:ea typeface="Open Sans"/>
              <a:cs typeface="Open Sans"/>
              <a:sym typeface="Open Sans"/>
            </a:endParaRPr>
          </a:p>
          <a:p>
            <a:pPr marL="0" lvl="0" indent="0" algn="l" rtl="0">
              <a:spcBef>
                <a:spcPts val="0"/>
              </a:spcBef>
              <a:spcAft>
                <a:spcPts val="0"/>
              </a:spcAft>
              <a:buNone/>
            </a:pPr>
            <a:endParaRPr sz="3000" dirty="0">
              <a:solidFill>
                <a:srgbClr val="666666"/>
              </a:solidFill>
              <a:latin typeface="Open Sans"/>
              <a:ea typeface="Open Sans"/>
              <a:cs typeface="Open Sans"/>
              <a:sym typeface="Open Sans"/>
            </a:endParaRPr>
          </a:p>
          <a:p>
            <a:pPr marL="0" lvl="0" indent="0" algn="l" rtl="0">
              <a:spcBef>
                <a:spcPts val="0"/>
              </a:spcBef>
              <a:spcAft>
                <a:spcPts val="0"/>
              </a:spcAft>
              <a:buNone/>
            </a:pPr>
            <a:r>
              <a:rPr lang="en-GB" sz="3000" dirty="0">
                <a:solidFill>
                  <a:srgbClr val="666666"/>
                </a:solidFill>
                <a:latin typeface="Open Sans"/>
                <a:ea typeface="Open Sans"/>
                <a:cs typeface="Open Sans"/>
                <a:sym typeface="Open Sans"/>
              </a:rPr>
              <a:t>Signatories</a:t>
            </a:r>
            <a:r>
              <a:rPr lang="en-GB" sz="3000" i="1" dirty="0">
                <a:solidFill>
                  <a:srgbClr val="666666"/>
                </a:solidFill>
                <a:latin typeface="Open Sans"/>
                <a:ea typeface="Open Sans"/>
                <a:cs typeface="Open Sans"/>
                <a:sym typeface="Open Sans"/>
              </a:rPr>
              <a:t> “commit to implementing ORCID </a:t>
            </a:r>
            <a:r>
              <a:rPr lang="en-GB" sz="3000" i="1" dirty="0" err="1">
                <a:solidFill>
                  <a:srgbClr val="666666"/>
                </a:solidFill>
                <a:latin typeface="Open Sans"/>
                <a:ea typeface="Open Sans"/>
                <a:cs typeface="Open Sans"/>
                <a:sym typeface="Open Sans"/>
              </a:rPr>
              <a:t>iDs</a:t>
            </a:r>
            <a:r>
              <a:rPr lang="en-GB" sz="3000" i="1" dirty="0">
                <a:solidFill>
                  <a:srgbClr val="666666"/>
                </a:solidFill>
                <a:latin typeface="Open Sans"/>
                <a:ea typeface="Open Sans"/>
                <a:cs typeface="Open Sans"/>
                <a:sym typeface="Open Sans"/>
              </a:rPr>
              <a:t> in accordance with their best practice guidelines for funders. We encourage other funders to join us in this initiative. We hope that our action inspires the community, including researchers, scholars, scientists, and research institutions, as well as other funding bodies, to join us in adopting ORCID.”</a:t>
            </a:r>
            <a:endParaRPr sz="3000" i="1" dirty="0">
              <a:solidFill>
                <a:srgbClr val="666666"/>
              </a:solidFill>
              <a:latin typeface="Open Sans"/>
              <a:ea typeface="Open Sans"/>
              <a:cs typeface="Open Sans"/>
              <a:sym typeface="Open Sans"/>
            </a:endParaRPr>
          </a:p>
          <a:p>
            <a:pPr marL="0" lvl="0" indent="0" algn="l" rtl="0">
              <a:spcBef>
                <a:spcPts val="0"/>
              </a:spcBef>
              <a:spcAft>
                <a:spcPts val="0"/>
              </a:spcAft>
              <a:buNone/>
            </a:pPr>
            <a:endParaRPr sz="3000" dirty="0">
              <a:solidFill>
                <a:srgbClr val="666666"/>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07"/>
          <p:cNvSpPr txBox="1">
            <a:spLocks noGrp="1"/>
          </p:cNvSpPr>
          <p:nvPr>
            <p:ph type="body" idx="4294967295"/>
          </p:nvPr>
        </p:nvSpPr>
        <p:spPr>
          <a:xfrm>
            <a:off x="3202800" y="1356800"/>
            <a:ext cx="5786400" cy="125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6CE38"/>
              </a:buClr>
              <a:buSzPts val="4400"/>
              <a:buNone/>
            </a:pPr>
            <a:r>
              <a:rPr lang="en-GB" sz="6000" b="1">
                <a:solidFill>
                  <a:srgbClr val="A6CE38"/>
                </a:solidFill>
                <a:latin typeface="Open Sans"/>
                <a:ea typeface="Open Sans"/>
                <a:cs typeface="Open Sans"/>
                <a:sym typeface="Open Sans"/>
              </a:rPr>
              <a:t>R</a:t>
            </a:r>
            <a:r>
              <a:rPr lang="en-GB" sz="6000" b="1">
                <a:solidFill>
                  <a:schemeClr val="lt1"/>
                </a:solidFill>
                <a:latin typeface="Open Sans"/>
                <a:ea typeface="Open Sans"/>
                <a:cs typeface="Open Sans"/>
                <a:sym typeface="Open Sans"/>
              </a:rPr>
              <a:t>ESEARCH</a:t>
            </a:r>
            <a:r>
              <a:rPr lang="en-GB" sz="6000" b="1">
                <a:solidFill>
                  <a:srgbClr val="A6CE38"/>
                </a:solidFill>
                <a:latin typeface="Open Sans"/>
                <a:ea typeface="Open Sans"/>
                <a:cs typeface="Open Sans"/>
                <a:sym typeface="Open Sans"/>
              </a:rPr>
              <a:t> I</a:t>
            </a:r>
            <a:r>
              <a:rPr lang="en-GB" sz="6000" b="1">
                <a:solidFill>
                  <a:schemeClr val="lt1"/>
                </a:solidFill>
                <a:latin typeface="Open Sans"/>
                <a:ea typeface="Open Sans"/>
                <a:cs typeface="Open Sans"/>
                <a:sym typeface="Open Sans"/>
              </a:rPr>
              <a:t>NFORMATION</a:t>
            </a:r>
            <a:r>
              <a:rPr lang="en-GB" sz="6000" b="1">
                <a:solidFill>
                  <a:srgbClr val="A6CE38"/>
                </a:solidFill>
                <a:latin typeface="Open Sans"/>
                <a:ea typeface="Open Sans"/>
                <a:cs typeface="Open Sans"/>
                <a:sym typeface="Open Sans"/>
              </a:rPr>
              <a:t> P</a:t>
            </a:r>
            <a:r>
              <a:rPr lang="en-GB" sz="6000" b="1">
                <a:solidFill>
                  <a:schemeClr val="lt1"/>
                </a:solidFill>
                <a:latin typeface="Open Sans"/>
                <a:ea typeface="Open Sans"/>
                <a:cs typeface="Open Sans"/>
                <a:sym typeface="Open Sans"/>
              </a:rPr>
              <a:t>LATFORM</a:t>
            </a:r>
            <a:r>
              <a:rPr lang="en-GB" sz="6000" b="1">
                <a:solidFill>
                  <a:srgbClr val="A6CE38"/>
                </a:solidFill>
                <a:latin typeface="Open Sans"/>
                <a:ea typeface="Open Sans"/>
                <a:cs typeface="Open Sans"/>
                <a:sym typeface="Open Sans"/>
              </a:rPr>
              <a:t> EN</a:t>
            </a:r>
            <a:r>
              <a:rPr lang="en-GB" sz="6000" b="1">
                <a:solidFill>
                  <a:schemeClr val="lt1"/>
                </a:solidFill>
                <a:latin typeface="Open Sans"/>
                <a:ea typeface="Open Sans"/>
                <a:cs typeface="Open Sans"/>
                <a:sym typeface="Open Sans"/>
              </a:rPr>
              <a:t>GAGEMENT</a:t>
            </a:r>
            <a:endParaRPr sz="60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108"/>
          <p:cNvSpPr txBox="1">
            <a:spLocks noGrp="1"/>
          </p:cNvSpPr>
          <p:nvPr>
            <p:ph type="title"/>
          </p:nvPr>
        </p:nvSpPr>
        <p:spPr>
          <a:xfrm>
            <a:off x="812800" y="405302"/>
            <a:ext cx="105663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RIPEN</a:t>
            </a:r>
            <a:endParaRPr dirty="0"/>
          </a:p>
        </p:txBody>
      </p:sp>
      <p:sp>
        <p:nvSpPr>
          <p:cNvPr id="569" name="Google Shape;569;p108"/>
          <p:cNvSpPr txBox="1">
            <a:spLocks noGrp="1"/>
          </p:cNvSpPr>
          <p:nvPr>
            <p:ph type="body" idx="1"/>
          </p:nvPr>
        </p:nvSpPr>
        <p:spPr>
          <a:xfrm>
            <a:off x="812800" y="1257300"/>
            <a:ext cx="10566300" cy="4572000"/>
          </a:xfrm>
          <a:prstGeom prst="rect">
            <a:avLst/>
          </a:prstGeom>
        </p:spPr>
        <p:txBody>
          <a:bodyPr spcFirstLastPara="1" wrap="square" lIns="91425" tIns="91425" rIns="91425" bIns="91425" anchor="t" anchorCtr="0">
            <a:noAutofit/>
          </a:bodyPr>
          <a:lstStyle/>
          <a:p>
            <a:pPr marL="101600" lvl="0" indent="0">
              <a:buSzPts val="2000"/>
              <a:buNone/>
            </a:pPr>
            <a:r>
              <a:rPr lang="en-US" sz="2400" dirty="0"/>
              <a:t>We care about three relationships in an assertion:  </a:t>
            </a:r>
          </a:p>
          <a:p>
            <a:pPr indent="-355600">
              <a:buSzPts val="2000"/>
              <a:buChar char="●"/>
            </a:pPr>
            <a:r>
              <a:rPr lang="en-US" sz="2400" b="1" dirty="0"/>
              <a:t>Item origin </a:t>
            </a:r>
            <a:r>
              <a:rPr lang="en-US" sz="2400" dirty="0"/>
              <a:t>- whoever published the activity or is the affiliated party</a:t>
            </a:r>
            <a:r>
              <a:rPr lang="en-US" sz="2400" b="1" dirty="0"/>
              <a:t>  </a:t>
            </a:r>
          </a:p>
          <a:p>
            <a:pPr indent="-355600">
              <a:buSzPts val="2000"/>
              <a:buChar char="●"/>
            </a:pPr>
            <a:r>
              <a:rPr lang="en-US" sz="2400" b="1" dirty="0"/>
              <a:t>Assertion origin </a:t>
            </a:r>
            <a:r>
              <a:rPr lang="en-US" sz="2400" dirty="0"/>
              <a:t>- whoever collects the ORCID </a:t>
            </a:r>
            <a:r>
              <a:rPr lang="en-US" sz="2400" dirty="0" err="1"/>
              <a:t>iD</a:t>
            </a:r>
            <a:r>
              <a:rPr lang="en-US" sz="2400" dirty="0"/>
              <a:t> and makes the connection to an item</a:t>
            </a:r>
          </a:p>
          <a:p>
            <a:pPr indent="-355600">
              <a:buSzPts val="2000"/>
              <a:buChar char="●"/>
            </a:pPr>
            <a:r>
              <a:rPr lang="en-US" sz="2400" b="1" dirty="0"/>
              <a:t>Source </a:t>
            </a:r>
            <a:r>
              <a:rPr lang="en-US" sz="2400" dirty="0"/>
              <a:t>- whoever adds the information to the researcher’s ORCID record </a:t>
            </a:r>
            <a:br>
              <a:rPr lang="en-US" sz="2400" dirty="0"/>
            </a:br>
            <a:endParaRPr lang="en-GB" sz="2000" dirty="0"/>
          </a:p>
          <a:p>
            <a:pPr lvl="0" indent="-355600">
              <a:buSzPts val="2000"/>
              <a:buChar char="●"/>
            </a:pPr>
            <a:r>
              <a:rPr lang="en-US" sz="2400" dirty="0"/>
              <a:t>RIPEN will enable </a:t>
            </a:r>
            <a:r>
              <a:rPr lang="en-US" sz="2400" b="1" dirty="0"/>
              <a:t>authenticated ORCID </a:t>
            </a:r>
            <a:r>
              <a:rPr lang="en-US" sz="2400" b="1" dirty="0" err="1"/>
              <a:t>iD</a:t>
            </a:r>
            <a:r>
              <a:rPr lang="en-US" sz="2400" b="1" dirty="0"/>
              <a:t> collection and secure cross-platform sharing </a:t>
            </a:r>
            <a:r>
              <a:rPr lang="en-US" sz="2400" dirty="0"/>
              <a:t>of ORCID permission tokens (using JSON Web tokens)</a:t>
            </a:r>
          </a:p>
          <a:p>
            <a:pPr lvl="0" indent="-355600">
              <a:buSzPts val="2000"/>
              <a:buChar char="●"/>
            </a:pPr>
            <a:endParaRPr lang="en-US" sz="2400" dirty="0"/>
          </a:p>
          <a:p>
            <a:pPr lvl="0" indent="-355600">
              <a:buSzPts val="2000"/>
              <a:buChar char="●"/>
            </a:pPr>
            <a:endParaRPr lang="en-US" sz="2400" dirty="0"/>
          </a:p>
          <a:p>
            <a:pPr lvl="0" indent="-355600">
              <a:buSzPts val="2000"/>
              <a:buChar char="●"/>
            </a:pPr>
            <a:endParaRPr lang="en-US" sz="2400" dirty="0"/>
          </a:p>
          <a:p>
            <a:pPr marL="101600" lvl="0" indent="0">
              <a:buSzPts val="2000"/>
              <a:buNone/>
            </a:pPr>
            <a:r>
              <a:rPr lang="en-US" sz="1800" dirty="0">
                <a:hlinkClick r:id="rId3"/>
              </a:rPr>
              <a:t>Blog</a:t>
            </a:r>
            <a:endParaRPr lang="en-GB"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3"/>
          <p:cNvSpPr txBox="1">
            <a:spLocks noGrp="1"/>
          </p:cNvSpPr>
          <p:nvPr>
            <p:ph type="body" idx="1"/>
          </p:nvPr>
        </p:nvSpPr>
        <p:spPr>
          <a:xfrm>
            <a:off x="7470061" y="6037111"/>
            <a:ext cx="4653927" cy="911292"/>
          </a:xfrm>
          <a:prstGeom prst="rect">
            <a:avLst/>
          </a:prstGeom>
          <a:noFill/>
          <a:ln>
            <a:noFill/>
          </a:ln>
        </p:spPr>
        <p:txBody>
          <a:bodyPr spcFirstLastPara="1" wrap="square" lIns="121900" tIns="121900" rIns="121900" bIns="121900" anchor="t" anchorCtr="0">
            <a:noAutofit/>
          </a:bodyPr>
          <a:lstStyle/>
          <a:p>
            <a:pPr indent="-228600">
              <a:buNone/>
            </a:pPr>
            <a:r>
              <a:rPr lang="en-GB" sz="1200" dirty="0"/>
              <a:t>Ivo Wijnbergen - Manager, EMEA Engagement</a:t>
            </a:r>
          </a:p>
          <a:p>
            <a:pPr indent="-228600">
              <a:buNone/>
            </a:pPr>
            <a:r>
              <a:rPr lang="en-GB" sz="1200" dirty="0"/>
              <a:t>i.wijnbergen@orcid.org - </a:t>
            </a:r>
            <a:r>
              <a:rPr lang="en-GB" sz="1200" dirty="0">
                <a:hlinkClick r:id="rId3"/>
              </a:rPr>
              <a:t>orcid.org/0000-0001-5540-748X</a:t>
            </a:r>
            <a:endParaRPr lang="en-GB" sz="1200" dirty="0"/>
          </a:p>
        </p:txBody>
      </p:sp>
      <p:pic>
        <p:nvPicPr>
          <p:cNvPr id="420" name="Google Shape;420;p73"/>
          <p:cNvPicPr preferRelativeResize="0"/>
          <p:nvPr/>
        </p:nvPicPr>
        <p:blipFill rotWithShape="1">
          <a:blip r:embed="rId4">
            <a:alphaModFix/>
          </a:blip>
          <a:srcRect/>
          <a:stretch/>
        </p:blipFill>
        <p:spPr>
          <a:xfrm>
            <a:off x="1967622" y="165059"/>
            <a:ext cx="7829402" cy="5872052"/>
          </a:xfrm>
          <a:prstGeom prst="rect">
            <a:avLst/>
          </a:prstGeom>
          <a:noFill/>
          <a:ln w="19050" cap="flat" cmpd="sng">
            <a:solidFill>
              <a:srgbClr val="000000"/>
            </a:solidFill>
            <a:prstDash val="solid"/>
            <a:round/>
            <a:headEnd type="none" w="sm" len="sm"/>
            <a:tailEnd type="none" w="sm" len="sm"/>
          </a:ln>
        </p:spPr>
      </p:pic>
      <p:sp>
        <p:nvSpPr>
          <p:cNvPr id="421" name="Google Shape;421;p73"/>
          <p:cNvSpPr txBox="1">
            <a:spLocks noGrp="1"/>
          </p:cNvSpPr>
          <p:nvPr>
            <p:ph type="title"/>
          </p:nvPr>
        </p:nvSpPr>
        <p:spPr>
          <a:xfrm>
            <a:off x="2394975" y="5873400"/>
            <a:ext cx="3459300" cy="984600"/>
          </a:xfrm>
          <a:prstGeom prst="rect">
            <a:avLst/>
          </a:prstGeom>
          <a:noFill/>
          <a:ln>
            <a:noFill/>
          </a:ln>
        </p:spPr>
        <p:txBody>
          <a:bodyPr spcFirstLastPara="1" wrap="square" lIns="121900" tIns="121900" rIns="121900" bIns="121900" anchor="b" anchorCtr="0">
            <a:noAutofit/>
          </a:bodyPr>
          <a:lstStyle/>
          <a:p>
            <a:r>
              <a:rPr lang="en-US" sz="3600"/>
              <a:t>THANK YOU! </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FDEC-DD39-484F-9CB6-3A542919F28D}"/>
              </a:ext>
            </a:extLst>
          </p:cNvPr>
          <p:cNvSpPr>
            <a:spLocks noGrp="1"/>
          </p:cNvSpPr>
          <p:nvPr>
            <p:ph type="title"/>
          </p:nvPr>
        </p:nvSpPr>
        <p:spPr/>
        <p:txBody>
          <a:bodyPr/>
          <a:lstStyle/>
          <a:p>
            <a:r>
              <a:rPr lang="en-GB" dirty="0"/>
              <a:t>Useful Links</a:t>
            </a:r>
          </a:p>
        </p:txBody>
      </p:sp>
      <p:sp>
        <p:nvSpPr>
          <p:cNvPr id="3" name="Text Placeholder 2">
            <a:extLst>
              <a:ext uri="{FF2B5EF4-FFF2-40B4-BE49-F238E27FC236}">
                <a16:creationId xmlns:a16="http://schemas.microsoft.com/office/drawing/2014/main" id="{0CA3529F-CA7A-48AF-8622-5D7300BBEA80}"/>
              </a:ext>
            </a:extLst>
          </p:cNvPr>
          <p:cNvSpPr>
            <a:spLocks noGrp="1"/>
          </p:cNvSpPr>
          <p:nvPr>
            <p:ph type="body" idx="1"/>
          </p:nvPr>
        </p:nvSpPr>
        <p:spPr>
          <a:xfrm>
            <a:off x="1142738" y="1143000"/>
            <a:ext cx="10566300" cy="4572000"/>
          </a:xfrm>
        </p:spPr>
        <p:txBody>
          <a:bodyPr/>
          <a:lstStyle/>
          <a:p>
            <a:pPr>
              <a:lnSpc>
                <a:spcPct val="150000"/>
              </a:lnSpc>
            </a:pPr>
            <a:r>
              <a:rPr lang="en-GB" dirty="0">
                <a:hlinkClick r:id="rId2"/>
              </a:rPr>
              <a:t>2019 Project Roadmap </a:t>
            </a:r>
            <a:endParaRPr lang="en-GB" dirty="0"/>
          </a:p>
          <a:p>
            <a:pPr>
              <a:lnSpc>
                <a:spcPct val="150000"/>
              </a:lnSpc>
            </a:pPr>
            <a:r>
              <a:rPr lang="en-GB" dirty="0">
                <a:hlinkClick r:id="rId3"/>
              </a:rPr>
              <a:t>ORCID for research organizations</a:t>
            </a:r>
            <a:endParaRPr lang="en-GB" dirty="0"/>
          </a:p>
          <a:p>
            <a:pPr>
              <a:lnSpc>
                <a:spcPct val="150000"/>
              </a:lnSpc>
            </a:pPr>
            <a:r>
              <a:rPr lang="en-GB" dirty="0">
                <a:hlinkClick r:id="rId4"/>
              </a:rPr>
              <a:t>Learn more about membership</a:t>
            </a:r>
            <a:endParaRPr lang="en-GB" dirty="0"/>
          </a:p>
          <a:p>
            <a:pPr>
              <a:lnSpc>
                <a:spcPct val="150000"/>
              </a:lnSpc>
            </a:pPr>
            <a:r>
              <a:rPr lang="en-GB" dirty="0">
                <a:hlinkClick r:id="rId5"/>
              </a:rPr>
              <a:t>Publishers Open Letter</a:t>
            </a:r>
            <a:endParaRPr lang="en-GB" dirty="0"/>
          </a:p>
          <a:p>
            <a:pPr>
              <a:lnSpc>
                <a:spcPct val="150000"/>
              </a:lnSpc>
            </a:pPr>
            <a:r>
              <a:rPr lang="en-GB" dirty="0">
                <a:hlinkClick r:id="rId6"/>
              </a:rPr>
              <a:t>Funders Open Letter</a:t>
            </a:r>
            <a:endParaRPr lang="en-GB" dirty="0"/>
          </a:p>
          <a:p>
            <a:pPr>
              <a:lnSpc>
                <a:spcPct val="150000"/>
              </a:lnSpc>
            </a:pPr>
            <a:r>
              <a:rPr lang="en-GB" dirty="0">
                <a:hlinkClick r:id="rId7"/>
              </a:rPr>
              <a:t>ORCID Blog</a:t>
            </a:r>
            <a:endParaRPr lang="en-GB" dirty="0"/>
          </a:p>
        </p:txBody>
      </p:sp>
    </p:spTree>
    <p:extLst>
      <p:ext uri="{BB962C8B-B14F-4D97-AF65-F5344CB8AC3E}">
        <p14:creationId xmlns:p14="http://schemas.microsoft.com/office/powerpoint/2010/main" val="226417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6"/>
          <p:cNvSpPr txBox="1">
            <a:spLocks noGrp="1"/>
          </p:cNvSpPr>
          <p:nvPr>
            <p:ph type="body" idx="1"/>
          </p:nvPr>
        </p:nvSpPr>
        <p:spPr>
          <a:xfrm>
            <a:off x="3027106" y="1182687"/>
            <a:ext cx="6137787" cy="4492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000"/>
              <a:buNone/>
            </a:pPr>
            <a:r>
              <a:rPr lang="en-GB" sz="6000" b="1" dirty="0">
                <a:solidFill>
                  <a:schemeClr val="dk1"/>
                </a:solidFill>
                <a:latin typeface="Open Sans"/>
                <a:ea typeface="Open Sans"/>
                <a:cs typeface="Open Sans"/>
                <a:sym typeface="Open Sans"/>
              </a:rPr>
              <a:t>O</a:t>
            </a:r>
            <a:r>
              <a:rPr lang="en-GB" sz="6000" dirty="0">
                <a:latin typeface="Open Sans"/>
                <a:ea typeface="Open Sans"/>
                <a:cs typeface="Open Sans"/>
                <a:sym typeface="Open Sans"/>
              </a:rPr>
              <a:t>pen</a:t>
            </a:r>
            <a:endParaRPr dirty="0"/>
          </a:p>
          <a:p>
            <a:pPr marL="0" lvl="0" indent="0" algn="l" rtl="0">
              <a:lnSpc>
                <a:spcPct val="90000"/>
              </a:lnSpc>
              <a:spcBef>
                <a:spcPts val="1000"/>
              </a:spcBef>
              <a:spcAft>
                <a:spcPts val="0"/>
              </a:spcAft>
              <a:buClr>
                <a:schemeClr val="dk1"/>
              </a:buClr>
              <a:buSzPts val="6000"/>
              <a:buNone/>
            </a:pPr>
            <a:r>
              <a:rPr lang="en-GB" sz="6000" b="1" dirty="0">
                <a:solidFill>
                  <a:schemeClr val="dk1"/>
                </a:solidFill>
                <a:latin typeface="Open Sans"/>
                <a:ea typeface="Open Sans"/>
                <a:cs typeface="Open Sans"/>
                <a:sym typeface="Open Sans"/>
              </a:rPr>
              <a:t>R</a:t>
            </a:r>
            <a:r>
              <a:rPr lang="en-GB" sz="6000" dirty="0">
                <a:latin typeface="Open Sans"/>
                <a:ea typeface="Open Sans"/>
                <a:cs typeface="Open Sans"/>
                <a:sym typeface="Open Sans"/>
              </a:rPr>
              <a:t>esearcher and </a:t>
            </a:r>
            <a:endParaRPr dirty="0"/>
          </a:p>
          <a:p>
            <a:pPr marL="0" lvl="0" indent="0" algn="l" rtl="0">
              <a:lnSpc>
                <a:spcPct val="90000"/>
              </a:lnSpc>
              <a:spcBef>
                <a:spcPts val="1000"/>
              </a:spcBef>
              <a:spcAft>
                <a:spcPts val="0"/>
              </a:spcAft>
              <a:buClr>
                <a:schemeClr val="dk1"/>
              </a:buClr>
              <a:buSzPts val="6000"/>
              <a:buNone/>
            </a:pPr>
            <a:r>
              <a:rPr lang="en-GB" sz="6000" b="1" dirty="0">
                <a:solidFill>
                  <a:schemeClr val="dk1"/>
                </a:solidFill>
                <a:latin typeface="Open Sans"/>
                <a:ea typeface="Open Sans"/>
                <a:cs typeface="Open Sans"/>
                <a:sym typeface="Open Sans"/>
              </a:rPr>
              <a:t>C</a:t>
            </a:r>
            <a:r>
              <a:rPr lang="en-GB" sz="6000" dirty="0">
                <a:latin typeface="Open Sans"/>
                <a:ea typeface="Open Sans"/>
                <a:cs typeface="Open Sans"/>
                <a:sym typeface="Open Sans"/>
              </a:rPr>
              <a:t>ontributor </a:t>
            </a:r>
            <a:endParaRPr dirty="0"/>
          </a:p>
          <a:p>
            <a:pPr marL="0" lvl="0" indent="0" algn="l" rtl="0">
              <a:lnSpc>
                <a:spcPct val="90000"/>
              </a:lnSpc>
              <a:spcBef>
                <a:spcPts val="1000"/>
              </a:spcBef>
              <a:spcAft>
                <a:spcPts val="0"/>
              </a:spcAft>
              <a:buClr>
                <a:schemeClr val="dk1"/>
              </a:buClr>
              <a:buSzPts val="6000"/>
              <a:buNone/>
            </a:pPr>
            <a:r>
              <a:rPr lang="en-GB" sz="6000" b="1" dirty="0" err="1">
                <a:solidFill>
                  <a:schemeClr val="dk1"/>
                </a:solidFill>
                <a:latin typeface="Open Sans"/>
                <a:ea typeface="Open Sans"/>
                <a:cs typeface="Open Sans"/>
                <a:sym typeface="Open Sans"/>
              </a:rPr>
              <a:t>ID</a:t>
            </a:r>
            <a:r>
              <a:rPr lang="en-GB" sz="6000" dirty="0" err="1">
                <a:latin typeface="Open Sans"/>
                <a:ea typeface="Open Sans"/>
                <a:cs typeface="Open Sans"/>
                <a:sym typeface="Open Sans"/>
              </a:rPr>
              <a:t>entifier</a:t>
            </a:r>
            <a:endParaRPr sz="6000" dirty="0">
              <a:latin typeface="Open Sans"/>
              <a:ea typeface="Open Sans"/>
              <a:cs typeface="Open Sans"/>
              <a:sym typeface="Open Sans"/>
            </a:endParaRPr>
          </a:p>
          <a:p>
            <a:pPr marL="25400" lvl="0" indent="0" algn="l" rtl="0">
              <a:lnSpc>
                <a:spcPct val="100000"/>
              </a:lnSpc>
              <a:spcBef>
                <a:spcPts val="0"/>
              </a:spcBef>
              <a:spcAft>
                <a:spcPts val="0"/>
              </a:spcAft>
              <a:buClr>
                <a:schemeClr val="dk2"/>
              </a:buClr>
              <a:buSzPts val="6000"/>
              <a:buNone/>
            </a:pPr>
            <a:endParaRPr sz="6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67"/>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Arial"/>
              <a:buNone/>
            </a:pPr>
            <a:r>
              <a:rPr lang="en-GB">
                <a:solidFill>
                  <a:schemeClr val="dk1"/>
                </a:solidFill>
                <a:latin typeface="Open Sans"/>
                <a:ea typeface="Open Sans"/>
                <a:cs typeface="Open Sans"/>
                <a:sym typeface="Open Sans"/>
              </a:rPr>
              <a:t>WHAT IS ORCID?</a:t>
            </a:r>
            <a:endParaRPr>
              <a:latin typeface="Open Sans"/>
              <a:ea typeface="Open Sans"/>
              <a:cs typeface="Open Sans"/>
              <a:sym typeface="Open Sans"/>
            </a:endParaRPr>
          </a:p>
        </p:txBody>
      </p:sp>
      <p:sp>
        <p:nvSpPr>
          <p:cNvPr id="308" name="Google Shape;308;p67"/>
          <p:cNvSpPr txBox="1">
            <a:spLocks noGrp="1"/>
          </p:cNvSpPr>
          <p:nvPr>
            <p:ph type="body" idx="1"/>
          </p:nvPr>
        </p:nvSpPr>
        <p:spPr>
          <a:xfrm>
            <a:off x="685800" y="1590675"/>
            <a:ext cx="11214000" cy="4492500"/>
          </a:xfrm>
          <a:prstGeom prst="rect">
            <a:avLst/>
          </a:prstGeom>
          <a:noFill/>
          <a:ln>
            <a:noFill/>
          </a:ln>
        </p:spPr>
        <p:txBody>
          <a:bodyPr spcFirstLastPara="1" wrap="square" lIns="91425" tIns="45700" rIns="91425" bIns="45700" anchor="t" anchorCtr="0">
            <a:noAutofit/>
          </a:bodyPr>
          <a:lstStyle/>
          <a:p>
            <a:pPr marL="228600" lvl="0" indent="-203200" algn="l" rtl="0">
              <a:lnSpc>
                <a:spcPct val="100000"/>
              </a:lnSpc>
              <a:spcBef>
                <a:spcPts val="0"/>
              </a:spcBef>
              <a:spcAft>
                <a:spcPts val="0"/>
              </a:spcAft>
              <a:buClr>
                <a:schemeClr val="dk2"/>
              </a:buClr>
              <a:buSzPts val="3200"/>
              <a:buFont typeface="Open Sans"/>
              <a:buChar char="•"/>
            </a:pPr>
            <a:r>
              <a:rPr lang="en-GB" sz="3200">
                <a:latin typeface="Open Sans"/>
                <a:ea typeface="Open Sans"/>
                <a:cs typeface="Open Sans"/>
                <a:sym typeface="Open Sans"/>
              </a:rPr>
              <a:t>An identifier for researchers</a:t>
            </a:r>
            <a:endParaRPr>
              <a:latin typeface="Open Sans"/>
              <a:ea typeface="Open Sans"/>
              <a:cs typeface="Open Sans"/>
              <a:sym typeface="Open Sans"/>
            </a:endParaRPr>
          </a:p>
          <a:p>
            <a:pPr marL="228600" lvl="0" indent="-203200" algn="l" rtl="0">
              <a:lnSpc>
                <a:spcPct val="100000"/>
              </a:lnSpc>
              <a:spcBef>
                <a:spcPts val="1600"/>
              </a:spcBef>
              <a:spcAft>
                <a:spcPts val="0"/>
              </a:spcAft>
              <a:buClr>
                <a:schemeClr val="dk2"/>
              </a:buClr>
              <a:buSzPts val="3200"/>
              <a:buFont typeface="Open Sans"/>
              <a:buChar char="•"/>
            </a:pPr>
            <a:r>
              <a:rPr lang="en-GB" sz="3200">
                <a:latin typeface="Open Sans"/>
                <a:ea typeface="Open Sans"/>
                <a:cs typeface="Open Sans"/>
                <a:sym typeface="Open Sans"/>
              </a:rPr>
              <a:t>A registry</a:t>
            </a:r>
            <a:endParaRPr>
              <a:latin typeface="Open Sans"/>
              <a:ea typeface="Open Sans"/>
              <a:cs typeface="Open Sans"/>
              <a:sym typeface="Open Sans"/>
            </a:endParaRPr>
          </a:p>
          <a:p>
            <a:pPr marL="228600" lvl="0" indent="-203200" algn="l" rtl="0">
              <a:lnSpc>
                <a:spcPct val="100000"/>
              </a:lnSpc>
              <a:spcBef>
                <a:spcPts val="1600"/>
              </a:spcBef>
              <a:spcAft>
                <a:spcPts val="0"/>
              </a:spcAft>
              <a:buClr>
                <a:schemeClr val="dk2"/>
              </a:buClr>
              <a:buSzPts val="3200"/>
              <a:buFont typeface="Open Sans"/>
              <a:buChar char="•"/>
            </a:pPr>
            <a:r>
              <a:rPr lang="en-GB" sz="3200">
                <a:latin typeface="Open Sans"/>
                <a:ea typeface="Open Sans"/>
                <a:cs typeface="Open Sans"/>
                <a:sym typeface="Open Sans"/>
              </a:rPr>
              <a:t>A set of standard procedures for connecting researchers to their affiliations and activities</a:t>
            </a:r>
            <a:endParaRPr>
              <a:latin typeface="Open Sans"/>
              <a:ea typeface="Open Sans"/>
              <a:cs typeface="Open Sans"/>
              <a:sym typeface="Open Sans"/>
            </a:endParaRPr>
          </a:p>
          <a:p>
            <a:pPr marL="228600" lvl="0" indent="-203200" algn="l" rtl="0">
              <a:lnSpc>
                <a:spcPct val="100000"/>
              </a:lnSpc>
              <a:spcBef>
                <a:spcPts val="1600"/>
              </a:spcBef>
              <a:spcAft>
                <a:spcPts val="0"/>
              </a:spcAft>
              <a:buClr>
                <a:schemeClr val="dk2"/>
              </a:buClr>
              <a:buSzPts val="3200"/>
              <a:buFont typeface="Open Sans"/>
              <a:buChar char="•"/>
            </a:pPr>
            <a:r>
              <a:rPr lang="en-GB" sz="3200">
                <a:latin typeface="Open Sans"/>
                <a:ea typeface="Open Sans"/>
                <a:cs typeface="Open Sans"/>
                <a:sym typeface="Open Sans"/>
              </a:rPr>
              <a:t>A committed community building connectors</a:t>
            </a:r>
            <a:endParaRPr>
              <a:latin typeface="Open Sans"/>
              <a:ea typeface="Open Sans"/>
              <a:cs typeface="Open Sans"/>
              <a:sym typeface="Open Sans"/>
            </a:endParaRPr>
          </a:p>
          <a:p>
            <a:pPr marL="228600" lvl="0" indent="-203200" algn="l" rtl="0">
              <a:lnSpc>
                <a:spcPct val="100000"/>
              </a:lnSpc>
              <a:spcBef>
                <a:spcPts val="1600"/>
              </a:spcBef>
              <a:spcAft>
                <a:spcPts val="0"/>
              </a:spcAft>
              <a:buClr>
                <a:schemeClr val="dk2"/>
              </a:buClr>
              <a:buSzPts val="3200"/>
              <a:buFont typeface="Open Sans"/>
              <a:buChar char="•"/>
            </a:pPr>
            <a:r>
              <a:rPr lang="en-GB" sz="3200">
                <a:latin typeface="Open Sans"/>
                <a:ea typeface="Open Sans"/>
                <a:cs typeface="Open Sans"/>
                <a:sym typeface="Open Sans"/>
              </a:rPr>
              <a:t>An international-scale open research effort</a:t>
            </a: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8"/>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Arial"/>
              <a:buNone/>
            </a:pPr>
            <a:r>
              <a:rPr lang="en-GB" dirty="0">
                <a:solidFill>
                  <a:schemeClr val="dk1"/>
                </a:solidFill>
                <a:latin typeface="Open Sans"/>
                <a:ea typeface="Open Sans"/>
                <a:cs typeface="Open Sans"/>
                <a:sym typeface="Open Sans"/>
              </a:rPr>
              <a:t>ORCID IS OPEN</a:t>
            </a:r>
            <a:endParaRPr dirty="0">
              <a:latin typeface="Open Sans"/>
              <a:ea typeface="Open Sans"/>
              <a:cs typeface="Open Sans"/>
              <a:sym typeface="Open Sans"/>
            </a:endParaRPr>
          </a:p>
        </p:txBody>
      </p:sp>
      <p:sp>
        <p:nvSpPr>
          <p:cNvPr id="314" name="Google Shape;314;p68"/>
          <p:cNvSpPr txBox="1">
            <a:spLocks noGrp="1"/>
          </p:cNvSpPr>
          <p:nvPr>
            <p:ph type="body" idx="1"/>
          </p:nvPr>
        </p:nvSpPr>
        <p:spPr>
          <a:xfrm>
            <a:off x="685800" y="1590675"/>
            <a:ext cx="10820400" cy="4492625"/>
          </a:xfrm>
          <a:prstGeom prst="rect">
            <a:avLst/>
          </a:prstGeom>
          <a:noFill/>
          <a:ln>
            <a:noFill/>
          </a:ln>
        </p:spPr>
        <p:txBody>
          <a:bodyPr spcFirstLastPara="1" wrap="square" lIns="91425" tIns="45700" rIns="91425" bIns="45700" anchor="t" anchorCtr="0">
            <a:noAutofit/>
          </a:bodyPr>
          <a:lstStyle/>
          <a:p>
            <a:pPr marL="228600" lvl="0" indent="-203200" algn="l" rtl="0">
              <a:lnSpc>
                <a:spcPct val="80000"/>
              </a:lnSpc>
              <a:spcBef>
                <a:spcPts val="0"/>
              </a:spcBef>
              <a:spcAft>
                <a:spcPts val="0"/>
              </a:spcAft>
              <a:buClr>
                <a:schemeClr val="dk2"/>
              </a:buClr>
              <a:buSzPts val="3200"/>
              <a:buChar char="•"/>
            </a:pPr>
            <a:r>
              <a:rPr lang="en-GB" sz="3200">
                <a:latin typeface="Open Sans"/>
                <a:ea typeface="Open Sans"/>
                <a:cs typeface="Open Sans"/>
                <a:sym typeface="Open Sans"/>
              </a:rPr>
              <a:t>Non-profit and platform-neutral </a:t>
            </a:r>
            <a:endParaRPr>
              <a:latin typeface="Open Sans"/>
              <a:ea typeface="Open Sans"/>
              <a:cs typeface="Open Sans"/>
              <a:sym typeface="Open Sans"/>
            </a:endParaRPr>
          </a:p>
          <a:p>
            <a:pPr marL="228600" lvl="0" indent="-203200" algn="l" rtl="0">
              <a:lnSpc>
                <a:spcPct val="80000"/>
              </a:lnSpc>
              <a:spcBef>
                <a:spcPts val="2472"/>
              </a:spcBef>
              <a:spcAft>
                <a:spcPts val="0"/>
              </a:spcAft>
              <a:buClr>
                <a:schemeClr val="dk2"/>
              </a:buClr>
              <a:buSzPts val="3200"/>
              <a:buFont typeface="Open Sans"/>
              <a:buChar char="•"/>
            </a:pPr>
            <a:r>
              <a:rPr lang="en-GB" sz="3200">
                <a:latin typeface="Open Sans"/>
                <a:ea typeface="Open Sans"/>
                <a:cs typeface="Open Sans"/>
                <a:sym typeface="Open Sans"/>
              </a:rPr>
              <a:t>International service that integrates with other researcher identifiers </a:t>
            </a:r>
            <a:endParaRPr>
              <a:latin typeface="Open Sans"/>
              <a:ea typeface="Open Sans"/>
              <a:cs typeface="Open Sans"/>
              <a:sym typeface="Open Sans"/>
            </a:endParaRPr>
          </a:p>
          <a:p>
            <a:pPr marL="228600" lvl="0" indent="-203200" algn="l" rtl="0">
              <a:lnSpc>
                <a:spcPct val="80000"/>
              </a:lnSpc>
              <a:spcBef>
                <a:spcPts val="2472"/>
              </a:spcBef>
              <a:spcAft>
                <a:spcPts val="0"/>
              </a:spcAft>
              <a:buClr>
                <a:schemeClr val="dk2"/>
              </a:buClr>
              <a:buSzPts val="3200"/>
              <a:buFont typeface="Open Sans"/>
              <a:buChar char="•"/>
            </a:pPr>
            <a:r>
              <a:rPr lang="en-GB" sz="3200">
                <a:latin typeface="Open Sans"/>
                <a:ea typeface="Open Sans"/>
                <a:cs typeface="Open Sans"/>
                <a:sym typeface="Open Sans"/>
              </a:rPr>
              <a:t>Registry use is free for individuals</a:t>
            </a:r>
            <a:endParaRPr>
              <a:latin typeface="Open Sans"/>
              <a:ea typeface="Open Sans"/>
              <a:cs typeface="Open Sans"/>
              <a:sym typeface="Open Sans"/>
            </a:endParaRPr>
          </a:p>
          <a:p>
            <a:pPr marL="228600" lvl="0" indent="-203200" algn="l" rtl="0">
              <a:lnSpc>
                <a:spcPct val="80000"/>
              </a:lnSpc>
              <a:spcBef>
                <a:spcPts val="2472"/>
              </a:spcBef>
              <a:spcAft>
                <a:spcPts val="0"/>
              </a:spcAft>
              <a:buClr>
                <a:schemeClr val="dk2"/>
              </a:buClr>
              <a:buSzPts val="3200"/>
              <a:buFont typeface="Open Sans"/>
              <a:buChar char="•"/>
            </a:pPr>
            <a:r>
              <a:rPr lang="en-GB" sz="3200">
                <a:latin typeface="Open Sans"/>
                <a:ea typeface="Open Sans"/>
                <a:cs typeface="Open Sans"/>
                <a:sym typeface="Open Sans"/>
              </a:rPr>
              <a:t>Independent non-profit membership organization </a:t>
            </a:r>
            <a:endParaRPr>
              <a:latin typeface="Open Sans"/>
              <a:ea typeface="Open Sans"/>
              <a:cs typeface="Open Sans"/>
              <a:sym typeface="Open Sans"/>
            </a:endParaRPr>
          </a:p>
          <a:p>
            <a:pPr marL="228600" lvl="0" indent="-203200" algn="l" rtl="0">
              <a:lnSpc>
                <a:spcPct val="80000"/>
              </a:lnSpc>
              <a:spcBef>
                <a:spcPts val="2472"/>
              </a:spcBef>
              <a:spcAft>
                <a:spcPts val="0"/>
              </a:spcAft>
              <a:buClr>
                <a:schemeClr val="dk2"/>
              </a:buClr>
              <a:buSzPts val="3200"/>
              <a:buFont typeface="Open Sans"/>
              <a:buChar char="•"/>
            </a:pPr>
            <a:r>
              <a:rPr lang="en-GB" sz="3200">
                <a:latin typeface="Open Sans"/>
                <a:ea typeface="Open Sans"/>
                <a:cs typeface="Open Sans"/>
                <a:sym typeface="Open Sans"/>
              </a:rPr>
              <a:t>Open data, software, APIs, and documentation</a:t>
            </a:r>
            <a:endParaRPr>
              <a:latin typeface="Open Sans"/>
              <a:ea typeface="Open Sans"/>
              <a:cs typeface="Open Sans"/>
              <a:sym typeface="Open Sans"/>
            </a:endParaRPr>
          </a:p>
          <a:p>
            <a:pPr marL="228600" lvl="0" indent="-38100" algn="l" rtl="0">
              <a:lnSpc>
                <a:spcPct val="90000"/>
              </a:lnSpc>
              <a:spcBef>
                <a:spcPts val="1000"/>
              </a:spcBef>
              <a:spcAft>
                <a:spcPts val="0"/>
              </a:spcAft>
              <a:buClr>
                <a:schemeClr val="dk2"/>
              </a:buClr>
              <a:buSzPts val="3000"/>
              <a:buNone/>
            </a:pPr>
            <a:endParaRPr>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2144231" y="2032352"/>
            <a:ext cx="8185682" cy="2451882"/>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buClr>
                <a:schemeClr val="tx1"/>
              </a:buClr>
              <a:buFont typeface="Arial" panose="020B0604020202020204" pitchFamily="34" charset="0"/>
              <a:buChar char="•"/>
            </a:pPr>
            <a:r>
              <a:rPr lang="en-US" sz="3600" dirty="0">
                <a:solidFill>
                  <a:schemeClr val="bg1"/>
                </a:solidFill>
                <a:latin typeface="Open Sans" panose="020B0606030504020204"/>
                <a:ea typeface="Gill Sans MT" charset="0"/>
                <a:cs typeface="Gill Sans MT" charset="0"/>
              </a:rPr>
              <a:t>Over</a:t>
            </a:r>
            <a:r>
              <a:rPr lang="en-US" sz="3600" b="1" dirty="0">
                <a:solidFill>
                  <a:schemeClr val="bg1"/>
                </a:solidFill>
                <a:latin typeface="Open Sans" panose="020B0606030504020204"/>
                <a:ea typeface="Gill Sans MT" charset="0"/>
                <a:cs typeface="Gill Sans MT" charset="0"/>
              </a:rPr>
              <a:t> 6</a:t>
            </a:r>
            <a:r>
              <a:rPr lang="en-US" sz="3600" dirty="0">
                <a:solidFill>
                  <a:schemeClr val="bg1"/>
                </a:solidFill>
                <a:latin typeface="Open Sans" panose="020B0606030504020204"/>
                <a:ea typeface="Gill Sans MT" charset="0"/>
                <a:cs typeface="Gill Sans MT" charset="0"/>
              </a:rPr>
              <a:t> </a:t>
            </a:r>
            <a:r>
              <a:rPr lang="en-US" sz="3600" b="1" dirty="0">
                <a:solidFill>
                  <a:schemeClr val="bg1"/>
                </a:solidFill>
                <a:latin typeface="Open Sans" panose="020B0606030504020204"/>
                <a:ea typeface="Gill Sans MT" charset="0"/>
                <a:cs typeface="Gill Sans MT" charset="0"/>
              </a:rPr>
              <a:t>million</a:t>
            </a:r>
            <a:r>
              <a:rPr lang="en-US" sz="3600" dirty="0">
                <a:solidFill>
                  <a:schemeClr val="bg1"/>
                </a:solidFill>
                <a:latin typeface="Open Sans" panose="020B0606030504020204"/>
                <a:ea typeface="Gill Sans MT" charset="0"/>
                <a:cs typeface="Gill Sans MT" charset="0"/>
              </a:rPr>
              <a:t> registered users</a:t>
            </a:r>
          </a:p>
          <a:p>
            <a:pPr>
              <a:lnSpc>
                <a:spcPct val="150000"/>
              </a:lnSpc>
              <a:spcBef>
                <a:spcPts val="0"/>
              </a:spcBef>
              <a:buClr>
                <a:schemeClr val="tx1"/>
              </a:buClr>
              <a:buFont typeface="Arial" panose="020B0604020202020204" pitchFamily="34" charset="0"/>
              <a:buChar char="•"/>
            </a:pPr>
            <a:r>
              <a:rPr lang="en-US" sz="3600" b="1" dirty="0">
                <a:solidFill>
                  <a:schemeClr val="bg1"/>
                </a:solidFill>
                <a:latin typeface="Open Sans" panose="020B0606030504020204"/>
                <a:ea typeface="Gill Sans MT" charset="0"/>
                <a:cs typeface="Gill Sans MT" charset="0"/>
              </a:rPr>
              <a:t>1000+ </a:t>
            </a:r>
            <a:r>
              <a:rPr lang="en-US" sz="3600" dirty="0">
                <a:solidFill>
                  <a:schemeClr val="bg1"/>
                </a:solidFill>
                <a:latin typeface="Open Sans" panose="020B0606030504020204"/>
                <a:ea typeface="Gill Sans MT" charset="0"/>
                <a:cs typeface="Gill Sans MT" charset="0"/>
              </a:rPr>
              <a:t>Member Organizations</a:t>
            </a:r>
          </a:p>
          <a:p>
            <a:pPr>
              <a:lnSpc>
                <a:spcPct val="150000"/>
              </a:lnSpc>
              <a:spcBef>
                <a:spcPts val="0"/>
              </a:spcBef>
              <a:buClr>
                <a:schemeClr val="tx1"/>
              </a:buClr>
              <a:buFont typeface="Arial" panose="020B0604020202020204" pitchFamily="34" charset="0"/>
              <a:buChar char="•"/>
            </a:pPr>
            <a:r>
              <a:rPr lang="en-US" sz="3600" b="1" dirty="0">
                <a:solidFill>
                  <a:schemeClr val="bg1"/>
                </a:solidFill>
                <a:latin typeface="Open Sans" panose="020B0606030504020204"/>
                <a:ea typeface="Gill Sans MT" charset="0"/>
                <a:cs typeface="Gill Sans MT" charset="0"/>
              </a:rPr>
              <a:t>21 </a:t>
            </a:r>
            <a:r>
              <a:rPr lang="en-US" sz="3600" dirty="0">
                <a:solidFill>
                  <a:schemeClr val="bg1"/>
                </a:solidFill>
                <a:latin typeface="Open Sans" panose="020B0606030504020204"/>
                <a:ea typeface="Gill Sans MT" charset="0"/>
                <a:cs typeface="Gill Sans MT" charset="0"/>
              </a:rPr>
              <a:t>Consortia worldwide</a:t>
            </a:r>
          </a:p>
        </p:txBody>
      </p:sp>
      <p:sp>
        <p:nvSpPr>
          <p:cNvPr id="3" name="TextBox 2">
            <a:extLst>
              <a:ext uri="{FF2B5EF4-FFF2-40B4-BE49-F238E27FC236}">
                <a16:creationId xmlns:a16="http://schemas.microsoft.com/office/drawing/2014/main" id="{A8929A98-20CB-4DF4-A732-EC58F219E219}"/>
              </a:ext>
            </a:extLst>
          </p:cNvPr>
          <p:cNvSpPr txBox="1"/>
          <p:nvPr/>
        </p:nvSpPr>
        <p:spPr>
          <a:xfrm>
            <a:off x="8597246" y="6478930"/>
            <a:ext cx="3758563" cy="307777"/>
          </a:xfrm>
          <a:prstGeom prst="rect">
            <a:avLst/>
          </a:prstGeom>
          <a:noFill/>
        </p:spPr>
        <p:txBody>
          <a:bodyPr wrap="square" rtlCol="0">
            <a:spAutoFit/>
          </a:bodyPr>
          <a:lstStyle/>
          <a:p>
            <a:r>
              <a:rPr lang="en-US" dirty="0">
                <a:solidFill>
                  <a:schemeClr val="accent6">
                    <a:lumMod val="60000"/>
                    <a:lumOff val="40000"/>
                  </a:schemeClr>
                </a:solidFill>
              </a:rPr>
              <a:t>*As per April 1st 2019, ORCID data</a:t>
            </a:r>
          </a:p>
        </p:txBody>
      </p:sp>
      <p:sp>
        <p:nvSpPr>
          <p:cNvPr id="8" name="Content Placeholder 5">
            <a:extLst>
              <a:ext uri="{FF2B5EF4-FFF2-40B4-BE49-F238E27FC236}">
                <a16:creationId xmlns:a16="http://schemas.microsoft.com/office/drawing/2014/main" id="{CF531A99-3729-4EF3-864D-45097E075334}"/>
              </a:ext>
            </a:extLst>
          </p:cNvPr>
          <p:cNvSpPr txBox="1">
            <a:spLocks/>
          </p:cNvSpPr>
          <p:nvPr/>
        </p:nvSpPr>
        <p:spPr>
          <a:xfrm>
            <a:off x="1388066" y="3742642"/>
            <a:ext cx="8185682" cy="741592"/>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endParaRPr lang="en-US" sz="3600" b="1" dirty="0">
              <a:solidFill>
                <a:schemeClr val="bg1"/>
              </a:solidFill>
              <a:latin typeface="Open Sans" panose="020B0606030504020204"/>
              <a:ea typeface="Gill Sans MT" charset="0"/>
              <a:cs typeface="Gill Sans MT" charset="0"/>
            </a:endParaRPr>
          </a:p>
        </p:txBody>
      </p:sp>
      <p:sp>
        <p:nvSpPr>
          <p:cNvPr id="9" name="Rectangle 8">
            <a:extLst>
              <a:ext uri="{FF2B5EF4-FFF2-40B4-BE49-F238E27FC236}">
                <a16:creationId xmlns:a16="http://schemas.microsoft.com/office/drawing/2014/main" id="{162CEBB8-21D7-49CC-BD11-B9F7D63C5DCE}"/>
              </a:ext>
            </a:extLst>
          </p:cNvPr>
          <p:cNvSpPr/>
          <p:nvPr/>
        </p:nvSpPr>
        <p:spPr>
          <a:xfrm>
            <a:off x="1071230" y="824616"/>
            <a:ext cx="10049546" cy="769441"/>
          </a:xfrm>
          <a:prstGeom prst="rect">
            <a:avLst/>
          </a:prstGeom>
        </p:spPr>
        <p:txBody>
          <a:bodyPr wrap="none">
            <a:spAutoFit/>
          </a:bodyPr>
          <a:lstStyle/>
          <a:p>
            <a:pPr algn="ctr"/>
            <a:r>
              <a:rPr lang="en-US" sz="4400" b="1" dirty="0">
                <a:solidFill>
                  <a:schemeClr val="bg1"/>
                </a:solidFill>
                <a:latin typeface="Open Sans" charset="0"/>
                <a:ea typeface="Open Sans" charset="0"/>
                <a:cs typeface="Open Sans" charset="0"/>
              </a:rPr>
              <a:t>Current Worldwide</a:t>
            </a:r>
            <a:r>
              <a:rPr lang="en-US" sz="4400" b="1" dirty="0">
                <a:latin typeface="Open Sans" charset="0"/>
                <a:ea typeface="Open Sans" charset="0"/>
                <a:cs typeface="Open Sans" charset="0"/>
              </a:rPr>
              <a:t> </a:t>
            </a:r>
            <a:r>
              <a:rPr lang="en-GB" sz="4400" b="1" dirty="0">
                <a:solidFill>
                  <a:schemeClr val="dk1"/>
                </a:solidFill>
                <a:latin typeface="Open Sans"/>
                <a:ea typeface="Open Sans"/>
                <a:cs typeface="Open Sans"/>
                <a:sym typeface="Open Sans"/>
              </a:rPr>
              <a:t>ORCID</a:t>
            </a:r>
            <a:r>
              <a:rPr lang="en-US" sz="4400" b="1" dirty="0">
                <a:solidFill>
                  <a:schemeClr val="bg1"/>
                </a:solidFill>
                <a:latin typeface="Open Sans" charset="0"/>
                <a:ea typeface="Open Sans" charset="0"/>
                <a:cs typeface="Open Sans" charset="0"/>
              </a:rPr>
              <a:t> </a:t>
            </a:r>
            <a:r>
              <a:rPr lang="en-US" sz="3600" b="1" dirty="0">
                <a:solidFill>
                  <a:schemeClr val="bg1"/>
                </a:solidFill>
                <a:latin typeface="Open Sans" charset="0"/>
                <a:ea typeface="Open Sans" charset="0"/>
                <a:cs typeface="Open Sans" charset="0"/>
              </a:rPr>
              <a:t>Adoption</a:t>
            </a:r>
            <a:endParaRPr lang="en-GB" sz="4400" b="1" dirty="0"/>
          </a:p>
        </p:txBody>
      </p:sp>
    </p:spTree>
    <p:extLst>
      <p:ext uri="{BB962C8B-B14F-4D97-AF65-F5344CB8AC3E}">
        <p14:creationId xmlns:p14="http://schemas.microsoft.com/office/powerpoint/2010/main" val="249465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71"/>
          <p:cNvSpPr txBox="1">
            <a:spLocks noGrp="1"/>
          </p:cNvSpPr>
          <p:nvPr>
            <p:ph type="body" idx="4294967295"/>
          </p:nvPr>
        </p:nvSpPr>
        <p:spPr>
          <a:xfrm>
            <a:off x="1165781" y="2178000"/>
            <a:ext cx="9860437" cy="1251000"/>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A6CE38"/>
              </a:buClr>
              <a:buSzPts val="4400"/>
              <a:buNone/>
            </a:pPr>
            <a:r>
              <a:rPr lang="en-GB" sz="4000" b="1" dirty="0">
                <a:solidFill>
                  <a:srgbClr val="A6CE38"/>
                </a:solidFill>
                <a:latin typeface="Open Sans"/>
                <a:ea typeface="Open Sans"/>
                <a:cs typeface="Open Sans"/>
                <a:sym typeface="Open Sans"/>
              </a:rPr>
              <a:t>RESEARCHERS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69"/>
          <p:cNvSpPr txBox="1">
            <a:spLocks noGrp="1"/>
          </p:cNvSpPr>
          <p:nvPr>
            <p:ph type="title"/>
          </p:nvPr>
        </p:nvSpPr>
        <p:spPr>
          <a:xfrm>
            <a:off x="685800" y="371752"/>
            <a:ext cx="10820400" cy="10859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Arial"/>
              <a:buNone/>
            </a:pPr>
            <a:r>
              <a:rPr lang="en-GB">
                <a:solidFill>
                  <a:schemeClr val="dk1"/>
                </a:solidFill>
                <a:latin typeface="Open Sans"/>
                <a:ea typeface="Open Sans"/>
                <a:cs typeface="Open Sans"/>
                <a:sym typeface="Open Sans"/>
              </a:rPr>
              <a:t>ORCID PUTS THE RESEARCHER IN CONTROL</a:t>
            </a:r>
            <a:endParaRPr>
              <a:latin typeface="Open Sans"/>
              <a:ea typeface="Open Sans"/>
              <a:cs typeface="Open Sans"/>
              <a:sym typeface="Open Sans"/>
            </a:endParaRPr>
          </a:p>
        </p:txBody>
      </p:sp>
      <p:sp>
        <p:nvSpPr>
          <p:cNvPr id="320" name="Google Shape;320;p69"/>
          <p:cNvSpPr txBox="1">
            <a:spLocks noGrp="1"/>
          </p:cNvSpPr>
          <p:nvPr>
            <p:ph type="body" idx="1"/>
          </p:nvPr>
        </p:nvSpPr>
        <p:spPr>
          <a:xfrm>
            <a:off x="685800" y="1590675"/>
            <a:ext cx="10820400" cy="4492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000"/>
              <a:buNone/>
            </a:pPr>
            <a:r>
              <a:rPr lang="en-GB">
                <a:latin typeface="Open Sans"/>
                <a:ea typeface="Open Sans"/>
                <a:cs typeface="Open Sans"/>
                <a:sym typeface="Open Sans"/>
              </a:rPr>
              <a:t>Researchers sign in to their ORCID account to:</a:t>
            </a:r>
            <a:endParaRPr>
              <a:latin typeface="Open Sans"/>
              <a:ea typeface="Open Sans"/>
              <a:cs typeface="Open Sans"/>
              <a:sym typeface="Open Sans"/>
            </a:endParaRPr>
          </a:p>
          <a:p>
            <a:pPr marL="228600" lvl="0" indent="-228600" algn="l" rtl="0">
              <a:lnSpc>
                <a:spcPct val="90000"/>
              </a:lnSpc>
              <a:spcBef>
                <a:spcPts val="1000"/>
              </a:spcBef>
              <a:spcAft>
                <a:spcPts val="0"/>
              </a:spcAft>
              <a:buClr>
                <a:schemeClr val="dk2"/>
              </a:buClr>
              <a:buSzPts val="3000"/>
              <a:buFont typeface="Open Sans"/>
              <a:buChar char="•"/>
            </a:pPr>
            <a:r>
              <a:rPr lang="en-GB">
                <a:latin typeface="Open Sans"/>
                <a:ea typeface="Open Sans"/>
                <a:cs typeface="Open Sans"/>
                <a:sym typeface="Open Sans"/>
              </a:rPr>
              <a:t>Connect their iD to research systems</a:t>
            </a:r>
            <a:endParaRPr>
              <a:latin typeface="Open Sans"/>
              <a:ea typeface="Open Sans"/>
              <a:cs typeface="Open Sans"/>
              <a:sym typeface="Open Sans"/>
            </a:endParaRPr>
          </a:p>
          <a:p>
            <a:pPr marL="228600" lvl="0" indent="-228600" algn="l" rtl="0">
              <a:lnSpc>
                <a:spcPct val="90000"/>
              </a:lnSpc>
              <a:spcBef>
                <a:spcPts val="1000"/>
              </a:spcBef>
              <a:spcAft>
                <a:spcPts val="0"/>
              </a:spcAft>
              <a:buClr>
                <a:schemeClr val="dk2"/>
              </a:buClr>
              <a:buSzPts val="3000"/>
              <a:buFont typeface="Open Sans"/>
              <a:buChar char="•"/>
            </a:pPr>
            <a:r>
              <a:rPr lang="en-GB">
                <a:latin typeface="Open Sans"/>
                <a:ea typeface="Open Sans"/>
                <a:cs typeface="Open Sans"/>
                <a:sym typeface="Open Sans"/>
              </a:rPr>
              <a:t>Control who can access their information and what they can do with it</a:t>
            </a:r>
            <a:endParaRPr>
              <a:latin typeface="Open Sans"/>
              <a:ea typeface="Open Sans"/>
              <a:cs typeface="Open Sans"/>
              <a:sym typeface="Open Sans"/>
            </a:endParaRPr>
          </a:p>
          <a:p>
            <a:pPr marL="228600" lvl="0" indent="-228600" algn="l" rtl="0">
              <a:lnSpc>
                <a:spcPct val="90000"/>
              </a:lnSpc>
              <a:spcBef>
                <a:spcPts val="1000"/>
              </a:spcBef>
              <a:spcAft>
                <a:spcPts val="0"/>
              </a:spcAft>
              <a:buClr>
                <a:schemeClr val="dk2"/>
              </a:buClr>
              <a:buSzPts val="3000"/>
              <a:buFont typeface="Open Sans"/>
              <a:buChar char="•"/>
            </a:pPr>
            <a:r>
              <a:rPr lang="en-GB">
                <a:latin typeface="Open Sans"/>
                <a:ea typeface="Open Sans"/>
                <a:cs typeface="Open Sans"/>
                <a:sym typeface="Open Sans"/>
              </a:rPr>
              <a:t>Choose what information to make public</a:t>
            </a:r>
            <a:endParaRPr>
              <a:latin typeface="Open Sans"/>
              <a:ea typeface="Open Sans"/>
              <a:cs typeface="Open Sans"/>
              <a:sym typeface="Open Sans"/>
            </a:endParaRPr>
          </a:p>
        </p:txBody>
      </p:sp>
      <p:pic>
        <p:nvPicPr>
          <p:cNvPr id="321" name="Google Shape;321;p69"/>
          <p:cNvPicPr preferRelativeResize="0"/>
          <p:nvPr/>
        </p:nvPicPr>
        <p:blipFill rotWithShape="1">
          <a:blip r:embed="rId3">
            <a:alphaModFix/>
          </a:blip>
          <a:srcRect/>
          <a:stretch/>
        </p:blipFill>
        <p:spPr>
          <a:xfrm>
            <a:off x="5918513" y="4506985"/>
            <a:ext cx="5693023" cy="203248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 name="Picture 2">
            <a:extLst>
              <a:ext uri="{FF2B5EF4-FFF2-40B4-BE49-F238E27FC236}">
                <a16:creationId xmlns:a16="http://schemas.microsoft.com/office/drawing/2014/main" id="{F5AA30CF-A79F-4019-9E32-508CD69C0DFD}"/>
              </a:ext>
            </a:extLst>
          </p:cNvPr>
          <p:cNvPicPr>
            <a:picLocks noChangeAspect="1"/>
          </p:cNvPicPr>
          <p:nvPr/>
        </p:nvPicPr>
        <p:blipFill>
          <a:blip r:embed="rId3"/>
          <a:stretch>
            <a:fillRect/>
          </a:stretch>
        </p:blipFill>
        <p:spPr>
          <a:xfrm>
            <a:off x="2302726" y="509049"/>
            <a:ext cx="7586548" cy="5448692"/>
          </a:xfrm>
          <a:prstGeom prst="rect">
            <a:avLst/>
          </a:prstGeom>
        </p:spPr>
      </p:pic>
    </p:spTree>
  </p:cSld>
  <p:clrMapOvr>
    <a:masterClrMapping/>
  </p:clrMapOvr>
</p:sld>
</file>

<file path=ppt/theme/theme1.xml><?xml version="1.0" encoding="utf-8"?>
<a:theme xmlns:a="http://schemas.openxmlformats.org/drawingml/2006/main" name="1_Custom Design">
  <a:themeElements>
    <a:clrScheme name="ORCID THEME COLORS">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22ACA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0">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A6CE37"/>
      </a:hlink>
      <a:folHlink>
        <a:srgbClr val="A6CE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732</Words>
  <Application>Microsoft Office PowerPoint</Application>
  <PresentationFormat>Widescreen</PresentationFormat>
  <Paragraphs>98</Paragraphs>
  <Slides>23</Slides>
  <Notes>22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23</vt:i4>
      </vt:variant>
    </vt:vector>
  </HeadingPairs>
  <TitlesOfParts>
    <vt:vector size="31" baseType="lpstr">
      <vt:lpstr>Open Sans SemiBold</vt:lpstr>
      <vt:lpstr>Arial</vt:lpstr>
      <vt:lpstr>Calibri</vt:lpstr>
      <vt:lpstr>Open Sans</vt:lpstr>
      <vt:lpstr>1_Custom Design</vt:lpstr>
      <vt:lpstr>2_Office Theme</vt:lpstr>
      <vt:lpstr>Office Theme</vt:lpstr>
      <vt:lpstr>Office Theme</vt:lpstr>
      <vt:lpstr>PowerPoint Presentation</vt:lpstr>
      <vt:lpstr>PowerPoint Presentation</vt:lpstr>
      <vt:lpstr>PowerPoint Presentation</vt:lpstr>
      <vt:lpstr>WHAT IS ORCID?</vt:lpstr>
      <vt:lpstr>ORCID IS OPEN</vt:lpstr>
      <vt:lpstr>PowerPoint Presentation</vt:lpstr>
      <vt:lpstr>PowerPoint Presentation</vt:lpstr>
      <vt:lpstr>ORCID PUTS THE RESEARCHER IN CONTROL</vt:lpstr>
      <vt:lpstr>PowerPoint Presentation</vt:lpstr>
      <vt:lpstr>2019: THE YEAR OF THE RESEARCHER</vt:lpstr>
      <vt:lpstr>PowerPoint Presentation</vt:lpstr>
      <vt:lpstr>Assertion Assurance &amp; Transparency</vt:lpstr>
      <vt:lpstr>PowerPoint Presentation</vt:lpstr>
      <vt:lpstr>PowerPoint Presentation</vt:lpstr>
      <vt:lpstr>ACADEMIA &amp; BEYOND</vt:lpstr>
      <vt:lpstr>PowerPoint Presentation</vt:lpstr>
      <vt:lpstr>PowerPoint Presentation</vt:lpstr>
      <vt:lpstr>ORBIT: AN OVERVIEW</vt:lpstr>
      <vt:lpstr>ORCID FUNDER OPEN LETTER</vt:lpstr>
      <vt:lpstr>PowerPoint Presentation</vt:lpstr>
      <vt:lpstr>RIPEN</vt:lpstr>
      <vt:lpstr>THANK YOU! </vt:lpstr>
      <vt:lpstr>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Ivo Wijnbergen</cp:lastModifiedBy>
  <cp:revision>14</cp:revision>
  <dcterms:modified xsi:type="dcterms:W3CDTF">2019-04-08T09:04:14Z</dcterms:modified>
</cp:coreProperties>
</file>