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7" r:id="rId4"/>
    <p:sldId id="284" r:id="rId5"/>
    <p:sldId id="276" r:id="rId6"/>
    <p:sldId id="261" r:id="rId7"/>
    <p:sldId id="279" r:id="rId8"/>
    <p:sldId id="280" r:id="rId9"/>
    <p:sldId id="281" r:id="rId10"/>
    <p:sldId id="259" r:id="rId11"/>
    <p:sldId id="262" r:id="rId12"/>
    <p:sldId id="264" r:id="rId13"/>
    <p:sldId id="267" r:id="rId14"/>
    <p:sldId id="265" r:id="rId15"/>
    <p:sldId id="268" r:id="rId16"/>
    <p:sldId id="266" r:id="rId17"/>
    <p:sldId id="270" r:id="rId18"/>
    <p:sldId id="271" r:id="rId19"/>
    <p:sldId id="269" r:id="rId20"/>
    <p:sldId id="282" r:id="rId21"/>
    <p:sldId id="272" r:id="rId22"/>
    <p:sldId id="283" r:id="rId23"/>
    <p:sldId id="274" r:id="rId24"/>
  </p:sldIdLst>
  <p:sldSz cx="10080625" cy="7559675"/>
  <p:notesSz cx="7559675" cy="10691813"/>
  <p:defaultTextStyle>
    <a:defPPr>
      <a:defRPr lang="en-US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07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0DB46-9341-C84C-BAF0-E2E720EAE999}" type="doc">
      <dgm:prSet loTypeId="urn:microsoft.com/office/officeart/2008/layout/RadialCluster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75839D-38C5-1947-B350-438D685EF265}">
      <dgm:prSet phldrT="[Text]"/>
      <dgm:spPr/>
      <dgm:t>
        <a:bodyPr/>
        <a:lstStyle/>
        <a:p>
          <a:r>
            <a:rPr lang="en-US" dirty="0" smtClean="0">
              <a:latin typeface="Lucida Grande CE"/>
              <a:cs typeface="Lucida Grande CE"/>
            </a:rPr>
            <a:t>IMPACT </a:t>
          </a:r>
          <a:r>
            <a:rPr lang="en-US" dirty="0" err="1" smtClean="0">
              <a:latin typeface="Lucida Grande CE"/>
              <a:cs typeface="Lucida Grande CE"/>
            </a:rPr>
            <a:t>CoC</a:t>
          </a:r>
          <a:endParaRPr lang="en-US" dirty="0">
            <a:latin typeface="Lucida Grande CE"/>
            <a:cs typeface="Lucida Grande CE"/>
          </a:endParaRPr>
        </a:p>
      </dgm:t>
    </dgm:pt>
    <dgm:pt modelId="{7531F596-6C9F-FA4C-9848-5DC6FDD417A5}" type="parTrans" cxnId="{09BA82A9-A394-7A4C-9FBA-AE43A67AB8CE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0A0970E7-4811-E440-B444-34122C516465}" type="sibTrans" cxnId="{09BA82A9-A394-7A4C-9FBA-AE43A67AB8CE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A1E9DD04-2A16-D44A-BEDE-BACE3B8593EE}">
      <dgm:prSet phldrT="[Text]"/>
      <dgm:spPr/>
      <dgm:t>
        <a:bodyPr/>
        <a:lstStyle/>
        <a:p>
          <a:r>
            <a:rPr lang="en-US" dirty="0" smtClean="0">
              <a:latin typeface="Lucida Grande CE"/>
              <a:cs typeface="Lucida Grande CE"/>
            </a:rPr>
            <a:t>Services providers</a:t>
          </a:r>
          <a:endParaRPr lang="en-US" dirty="0">
            <a:latin typeface="Lucida Grande CE"/>
            <a:cs typeface="Lucida Grande CE"/>
          </a:endParaRPr>
        </a:p>
      </dgm:t>
    </dgm:pt>
    <dgm:pt modelId="{CDBDCCD6-C5A3-4B4B-8119-6FBF5196794D}" type="parTrans" cxnId="{745A0604-2DE7-2C43-893C-81A7DEC47A0B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11C9248E-1B6B-9C4B-8E66-62055FB55A95}" type="sibTrans" cxnId="{745A0604-2DE7-2C43-893C-81A7DEC47A0B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4EADF04A-5F15-5642-934E-DB666B8AAA8D}">
      <dgm:prSet phldrT="[Text]"/>
      <dgm:spPr/>
      <dgm:t>
        <a:bodyPr/>
        <a:lstStyle/>
        <a:p>
          <a:r>
            <a:rPr lang="en-US" dirty="0" smtClean="0">
              <a:latin typeface="Lucida Grande CE"/>
              <a:cs typeface="Lucida Grande CE"/>
            </a:rPr>
            <a:t>Content providers (e.g. libraries)</a:t>
          </a:r>
          <a:endParaRPr lang="en-US" dirty="0">
            <a:latin typeface="Lucida Grande CE"/>
            <a:cs typeface="Lucida Grande CE"/>
          </a:endParaRPr>
        </a:p>
      </dgm:t>
    </dgm:pt>
    <dgm:pt modelId="{78D44BBB-74CF-3F41-B2C3-7568FA368D51}" type="parTrans" cxnId="{F9A8143F-BE5A-0B41-9D39-8A19E7DAE2FA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883292AE-51C5-D246-9FEB-2A13BBA34560}" type="sibTrans" cxnId="{F9A8143F-BE5A-0B41-9D39-8A19E7DAE2FA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6EF37EC0-7635-0540-90AB-02B9D17CF344}">
      <dgm:prSet phldrT="[Text]"/>
      <dgm:spPr/>
      <dgm:t>
        <a:bodyPr/>
        <a:lstStyle/>
        <a:p>
          <a:r>
            <a:rPr lang="en-US" dirty="0" smtClean="0">
              <a:latin typeface="Lucida Grande CE"/>
              <a:cs typeface="Lucida Grande CE"/>
            </a:rPr>
            <a:t>Research Centers &amp; experts</a:t>
          </a:r>
          <a:endParaRPr lang="en-US" dirty="0">
            <a:latin typeface="Lucida Grande CE"/>
            <a:cs typeface="Lucida Grande CE"/>
          </a:endParaRPr>
        </a:p>
      </dgm:t>
    </dgm:pt>
    <dgm:pt modelId="{171FDF71-F664-C34D-96FD-B706DCEDEE40}" type="parTrans" cxnId="{8EA006B5-A6FE-5646-B3BD-5C208258CD98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6CF344FE-34F5-1A45-BDB2-0DD386C26E44}" type="sibTrans" cxnId="{8EA006B5-A6FE-5646-B3BD-5C208258CD98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055F2033-2F39-4F40-927C-123882BCEA9B}">
      <dgm:prSet phldrT="[Text]"/>
      <dgm:spPr/>
      <dgm:t>
        <a:bodyPr/>
        <a:lstStyle/>
        <a:p>
          <a:endParaRPr lang="en-US" dirty="0">
            <a:latin typeface="Lucida Grande CE"/>
            <a:cs typeface="Lucida Grande CE"/>
          </a:endParaRPr>
        </a:p>
      </dgm:t>
    </dgm:pt>
    <dgm:pt modelId="{6DCD7806-CD98-FB4B-8903-3DFC15452606}" type="parTrans" cxnId="{4B7A02A7-EBB1-DC4C-9104-84CD9F747100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1DBF265D-5A07-DF46-9779-BCA2DC72EE5F}" type="sibTrans" cxnId="{4B7A02A7-EBB1-DC4C-9104-84CD9F747100}">
      <dgm:prSet/>
      <dgm:spPr/>
      <dgm:t>
        <a:bodyPr/>
        <a:lstStyle/>
        <a:p>
          <a:endParaRPr lang="en-US">
            <a:latin typeface="Lucida Grande CE"/>
            <a:cs typeface="Lucida Grande CE"/>
          </a:endParaRPr>
        </a:p>
      </dgm:t>
    </dgm:pt>
    <dgm:pt modelId="{D466B4CE-2DB4-6A4D-A7FD-57E50E783ED3}" type="pres">
      <dgm:prSet presAssocID="{C7D0DB46-9341-C84C-BAF0-E2E720EAE9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C09A261-009E-A646-8645-20DD55A88C81}" type="pres">
      <dgm:prSet presAssocID="{7075839D-38C5-1947-B350-438D685EF265}" presName="singleCycle" presStyleCnt="0"/>
      <dgm:spPr/>
      <dgm:t>
        <a:bodyPr/>
        <a:lstStyle/>
        <a:p>
          <a:endParaRPr lang="en-US"/>
        </a:p>
      </dgm:t>
    </dgm:pt>
    <dgm:pt modelId="{5F6A5B17-254D-E041-9903-2B25CE768F20}" type="pres">
      <dgm:prSet presAssocID="{7075839D-38C5-1947-B350-438D685EF26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C45F830-0452-4747-A075-928554B6BB14}" type="pres">
      <dgm:prSet presAssocID="{CDBDCCD6-C5A3-4B4B-8119-6FBF5196794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20704C5-23A0-AC4F-AD96-F2E565B9B059}" type="pres">
      <dgm:prSet presAssocID="{A1E9DD04-2A16-D44A-BEDE-BACE3B8593EE}" presName="text0" presStyleLbl="node1" presStyleIdx="1" presStyleCnt="4" custScaleX="194248" custScaleY="120913" custRadScaleRad="110533" custRadScaleInc="-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3A7E4-10DA-2F49-80FD-FECC3FDAB13F}" type="pres">
      <dgm:prSet presAssocID="{78D44BBB-74CF-3F41-B2C3-7568FA368D5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F4C32AC-B447-A94D-9414-4CF2A3333C6B}" type="pres">
      <dgm:prSet presAssocID="{4EADF04A-5F15-5642-934E-DB666B8AAA8D}" presName="text0" presStyleLbl="node1" presStyleIdx="2" presStyleCnt="4" custScaleX="278520" custScaleY="137100" custRadScaleRad="148448" custRadScaleInc="-1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F5F7-FB88-1A4B-A644-DF730684815C}" type="pres">
      <dgm:prSet presAssocID="{171FDF71-F664-C34D-96FD-B706DCEDEE4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9827FA0-1FBC-ED4B-9E13-95A50BCA1A9F}" type="pres">
      <dgm:prSet presAssocID="{6EF37EC0-7635-0540-90AB-02B9D17CF344}" presName="text0" presStyleLbl="node1" presStyleIdx="3" presStyleCnt="4" custScaleX="241369" custScaleY="137259" custRadScaleRad="158764" custRadScaleInc="16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006B5-A6FE-5646-B3BD-5C208258CD98}" srcId="{7075839D-38C5-1947-B350-438D685EF265}" destId="{6EF37EC0-7635-0540-90AB-02B9D17CF344}" srcOrd="2" destOrd="0" parTransId="{171FDF71-F664-C34D-96FD-B706DCEDEE40}" sibTransId="{6CF344FE-34F5-1A45-BDB2-0DD386C26E44}"/>
    <dgm:cxn modelId="{3E1E5816-6A66-8645-9F2E-6BC0DBB62A57}" type="presOf" srcId="{4EADF04A-5F15-5642-934E-DB666B8AAA8D}" destId="{8F4C32AC-B447-A94D-9414-4CF2A3333C6B}" srcOrd="0" destOrd="0" presId="urn:microsoft.com/office/officeart/2008/layout/RadialCluster"/>
    <dgm:cxn modelId="{A45EEF60-AE95-9D42-883F-BA75DDB233BB}" type="presOf" srcId="{6EF37EC0-7635-0540-90AB-02B9D17CF344}" destId="{59827FA0-1FBC-ED4B-9E13-95A50BCA1A9F}" srcOrd="0" destOrd="0" presId="urn:microsoft.com/office/officeart/2008/layout/RadialCluster"/>
    <dgm:cxn modelId="{F9A8143F-BE5A-0B41-9D39-8A19E7DAE2FA}" srcId="{7075839D-38C5-1947-B350-438D685EF265}" destId="{4EADF04A-5F15-5642-934E-DB666B8AAA8D}" srcOrd="1" destOrd="0" parTransId="{78D44BBB-74CF-3F41-B2C3-7568FA368D51}" sibTransId="{883292AE-51C5-D246-9FEB-2A13BBA34560}"/>
    <dgm:cxn modelId="{4B7A02A7-EBB1-DC4C-9104-84CD9F747100}" srcId="{C7D0DB46-9341-C84C-BAF0-E2E720EAE999}" destId="{055F2033-2F39-4F40-927C-123882BCEA9B}" srcOrd="1" destOrd="0" parTransId="{6DCD7806-CD98-FB4B-8903-3DFC15452606}" sibTransId="{1DBF265D-5A07-DF46-9779-BCA2DC72EE5F}"/>
    <dgm:cxn modelId="{2C02F23D-8A76-E64F-ABE6-D6627C9CDE23}" type="presOf" srcId="{C7D0DB46-9341-C84C-BAF0-E2E720EAE999}" destId="{D466B4CE-2DB4-6A4D-A7FD-57E50E783ED3}" srcOrd="0" destOrd="0" presId="urn:microsoft.com/office/officeart/2008/layout/RadialCluster"/>
    <dgm:cxn modelId="{745A0604-2DE7-2C43-893C-81A7DEC47A0B}" srcId="{7075839D-38C5-1947-B350-438D685EF265}" destId="{A1E9DD04-2A16-D44A-BEDE-BACE3B8593EE}" srcOrd="0" destOrd="0" parTransId="{CDBDCCD6-C5A3-4B4B-8119-6FBF5196794D}" sibTransId="{11C9248E-1B6B-9C4B-8E66-62055FB55A95}"/>
    <dgm:cxn modelId="{36341A3F-583A-CF44-B57E-4EA52AB5D20C}" type="presOf" srcId="{78D44BBB-74CF-3F41-B2C3-7568FA368D51}" destId="{5713A7E4-10DA-2F49-80FD-FECC3FDAB13F}" srcOrd="0" destOrd="0" presId="urn:microsoft.com/office/officeart/2008/layout/RadialCluster"/>
    <dgm:cxn modelId="{D2F41A21-E14B-714F-BD8A-F01EE5F352C9}" type="presOf" srcId="{171FDF71-F664-C34D-96FD-B706DCEDEE40}" destId="{6C15F5F7-FB88-1A4B-A644-DF730684815C}" srcOrd="0" destOrd="0" presId="urn:microsoft.com/office/officeart/2008/layout/RadialCluster"/>
    <dgm:cxn modelId="{6C8F5207-525C-C14C-B9C9-7CA407D89CF0}" type="presOf" srcId="{7075839D-38C5-1947-B350-438D685EF265}" destId="{5F6A5B17-254D-E041-9903-2B25CE768F20}" srcOrd="0" destOrd="0" presId="urn:microsoft.com/office/officeart/2008/layout/RadialCluster"/>
    <dgm:cxn modelId="{F5361761-DFE2-8542-80F7-9A4FA5D40F73}" type="presOf" srcId="{CDBDCCD6-C5A3-4B4B-8119-6FBF5196794D}" destId="{DC45F830-0452-4747-A075-928554B6BB14}" srcOrd="0" destOrd="0" presId="urn:microsoft.com/office/officeart/2008/layout/RadialCluster"/>
    <dgm:cxn modelId="{25F59EF6-812C-6E45-B1A1-298C0CBA6D48}" type="presOf" srcId="{A1E9DD04-2A16-D44A-BEDE-BACE3B8593EE}" destId="{E20704C5-23A0-AC4F-AD96-F2E565B9B059}" srcOrd="0" destOrd="0" presId="urn:microsoft.com/office/officeart/2008/layout/RadialCluster"/>
    <dgm:cxn modelId="{09BA82A9-A394-7A4C-9FBA-AE43A67AB8CE}" srcId="{C7D0DB46-9341-C84C-BAF0-E2E720EAE999}" destId="{7075839D-38C5-1947-B350-438D685EF265}" srcOrd="0" destOrd="0" parTransId="{7531F596-6C9F-FA4C-9848-5DC6FDD417A5}" sibTransId="{0A0970E7-4811-E440-B444-34122C516465}"/>
    <dgm:cxn modelId="{EDFE7270-6458-7244-8713-EB89ED31BE02}" type="presParOf" srcId="{D466B4CE-2DB4-6A4D-A7FD-57E50E783ED3}" destId="{6C09A261-009E-A646-8645-20DD55A88C81}" srcOrd="0" destOrd="0" presId="urn:microsoft.com/office/officeart/2008/layout/RadialCluster"/>
    <dgm:cxn modelId="{1E42D95F-C695-6048-9C18-B99A4C01CE1B}" type="presParOf" srcId="{6C09A261-009E-A646-8645-20DD55A88C81}" destId="{5F6A5B17-254D-E041-9903-2B25CE768F20}" srcOrd="0" destOrd="0" presId="urn:microsoft.com/office/officeart/2008/layout/RadialCluster"/>
    <dgm:cxn modelId="{D3D04A23-7CD2-804C-A993-146A9736620A}" type="presParOf" srcId="{6C09A261-009E-A646-8645-20DD55A88C81}" destId="{DC45F830-0452-4747-A075-928554B6BB14}" srcOrd="1" destOrd="0" presId="urn:microsoft.com/office/officeart/2008/layout/RadialCluster"/>
    <dgm:cxn modelId="{FE469E3F-0430-E848-B925-E8B270F2BDFF}" type="presParOf" srcId="{6C09A261-009E-A646-8645-20DD55A88C81}" destId="{E20704C5-23A0-AC4F-AD96-F2E565B9B059}" srcOrd="2" destOrd="0" presId="urn:microsoft.com/office/officeart/2008/layout/RadialCluster"/>
    <dgm:cxn modelId="{5B93F8F7-7FCF-754C-8004-20B0AAA00F55}" type="presParOf" srcId="{6C09A261-009E-A646-8645-20DD55A88C81}" destId="{5713A7E4-10DA-2F49-80FD-FECC3FDAB13F}" srcOrd="3" destOrd="0" presId="urn:microsoft.com/office/officeart/2008/layout/RadialCluster"/>
    <dgm:cxn modelId="{12744A95-E05D-9A4E-91BB-37E4CBD2A93F}" type="presParOf" srcId="{6C09A261-009E-A646-8645-20DD55A88C81}" destId="{8F4C32AC-B447-A94D-9414-4CF2A3333C6B}" srcOrd="4" destOrd="0" presId="urn:microsoft.com/office/officeart/2008/layout/RadialCluster"/>
    <dgm:cxn modelId="{78818E4E-08F4-AF4D-ADE6-B24A831C4AFB}" type="presParOf" srcId="{6C09A261-009E-A646-8645-20DD55A88C81}" destId="{6C15F5F7-FB88-1A4B-A644-DF730684815C}" srcOrd="5" destOrd="0" presId="urn:microsoft.com/office/officeart/2008/layout/RadialCluster"/>
    <dgm:cxn modelId="{B96B29AF-5E53-9845-AAFD-902A18311142}" type="presParOf" srcId="{6C09A261-009E-A646-8645-20DD55A88C81}" destId="{59827FA0-1FBC-ED4B-9E13-95A50BCA1A9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D2E3E3-F3F1-8B4D-843B-642EDF5F2937}" type="doc">
      <dgm:prSet loTypeId="urn:microsoft.com/office/officeart/2005/8/layout/vList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6A0335-09C0-784D-BC15-DED6D57C7D4B}">
      <dgm:prSet phldrT="[Text]"/>
      <dgm:spPr/>
      <dgm:t>
        <a:bodyPr/>
        <a:lstStyle/>
        <a:p>
          <a:r>
            <a:rPr lang="en-US" dirty="0" smtClean="0"/>
            <a:t>Master file format for still images</a:t>
          </a:r>
          <a:endParaRPr lang="en-US" dirty="0"/>
        </a:p>
      </dgm:t>
    </dgm:pt>
    <dgm:pt modelId="{83A35D03-73DF-B64E-ABC0-06B95D041CF7}" type="parTrans" cxnId="{7017D51F-EF83-8442-8F4A-5A9412853F46}">
      <dgm:prSet/>
      <dgm:spPr/>
      <dgm:t>
        <a:bodyPr/>
        <a:lstStyle/>
        <a:p>
          <a:endParaRPr lang="en-US"/>
        </a:p>
      </dgm:t>
    </dgm:pt>
    <dgm:pt modelId="{754BC120-C2D6-6E46-9F26-B9187DF15F6C}" type="sibTrans" cxnId="{7017D51F-EF83-8442-8F4A-5A9412853F46}">
      <dgm:prSet/>
      <dgm:spPr/>
      <dgm:t>
        <a:bodyPr/>
        <a:lstStyle/>
        <a:p>
          <a:endParaRPr lang="en-US"/>
        </a:p>
      </dgm:t>
    </dgm:pt>
    <dgm:pt modelId="{DE4CAAEE-3899-E84D-9B22-0A0C510FB6FB}">
      <dgm:prSet phldrT="[Text]" custT="1"/>
      <dgm:spPr/>
      <dgm:t>
        <a:bodyPr/>
        <a:lstStyle/>
        <a:p>
          <a:r>
            <a:rPr lang="en-US" sz="1400" dirty="0" smtClean="0"/>
            <a:t>First choice: TIFF</a:t>
          </a:r>
          <a:endParaRPr lang="en-US" sz="1400" dirty="0"/>
        </a:p>
      </dgm:t>
    </dgm:pt>
    <dgm:pt modelId="{C39E866B-FA97-1C40-8E14-4E0E297A1997}" type="parTrans" cxnId="{CE39593C-6174-CA4F-9654-2504A30502E2}">
      <dgm:prSet/>
      <dgm:spPr/>
      <dgm:t>
        <a:bodyPr/>
        <a:lstStyle/>
        <a:p>
          <a:endParaRPr lang="en-US"/>
        </a:p>
      </dgm:t>
    </dgm:pt>
    <dgm:pt modelId="{ABB4BA94-0CD4-CC4E-9A3C-C0BB2E122A15}" type="sibTrans" cxnId="{CE39593C-6174-CA4F-9654-2504A30502E2}">
      <dgm:prSet/>
      <dgm:spPr/>
      <dgm:t>
        <a:bodyPr/>
        <a:lstStyle/>
        <a:p>
          <a:endParaRPr lang="en-US"/>
        </a:p>
      </dgm:t>
    </dgm:pt>
    <dgm:pt modelId="{A58B180D-4B06-9F43-A43E-23B5B7E46C38}">
      <dgm:prSet phldrT="[Text]"/>
      <dgm:spPr/>
      <dgm:t>
        <a:bodyPr/>
        <a:lstStyle/>
        <a:p>
          <a:r>
            <a:rPr lang="en-US" dirty="0" smtClean="0"/>
            <a:t>Delivery file format</a:t>
          </a:r>
          <a:endParaRPr lang="en-US" dirty="0"/>
        </a:p>
      </dgm:t>
    </dgm:pt>
    <dgm:pt modelId="{62503B68-1A9B-4543-91D7-F374C7D687F4}" type="parTrans" cxnId="{533F9476-6E3F-DB4F-8266-2D0C426F6B42}">
      <dgm:prSet/>
      <dgm:spPr/>
      <dgm:t>
        <a:bodyPr/>
        <a:lstStyle/>
        <a:p>
          <a:endParaRPr lang="en-US"/>
        </a:p>
      </dgm:t>
    </dgm:pt>
    <dgm:pt modelId="{A4E53D16-BEAB-C647-AC71-C6F0F7B74DDE}" type="sibTrans" cxnId="{533F9476-6E3F-DB4F-8266-2D0C426F6B42}">
      <dgm:prSet/>
      <dgm:spPr/>
      <dgm:t>
        <a:bodyPr/>
        <a:lstStyle/>
        <a:p>
          <a:endParaRPr lang="en-US"/>
        </a:p>
      </dgm:t>
    </dgm:pt>
    <dgm:pt modelId="{EE408F67-9DE4-BA42-9FD9-B8BD00D4548A}">
      <dgm:prSet phldrT="[Text]" custT="1"/>
      <dgm:spPr/>
      <dgm:t>
        <a:bodyPr/>
        <a:lstStyle/>
        <a:p>
          <a:r>
            <a:rPr lang="en-US" sz="1400" dirty="0" smtClean="0"/>
            <a:t>First choice: JPEG</a:t>
          </a:r>
          <a:endParaRPr lang="en-US" sz="1400" dirty="0"/>
        </a:p>
      </dgm:t>
    </dgm:pt>
    <dgm:pt modelId="{43B36AA3-0E4C-3E4B-A4E8-FD02AF3B7D61}" type="parTrans" cxnId="{4CBF2CF5-6BDF-0F48-8A42-64380F472C3E}">
      <dgm:prSet/>
      <dgm:spPr/>
      <dgm:t>
        <a:bodyPr/>
        <a:lstStyle/>
        <a:p>
          <a:endParaRPr lang="en-US"/>
        </a:p>
      </dgm:t>
    </dgm:pt>
    <dgm:pt modelId="{CC8142CC-A928-314A-B2E8-87DBB54CBD4E}" type="sibTrans" cxnId="{4CBF2CF5-6BDF-0F48-8A42-64380F472C3E}">
      <dgm:prSet/>
      <dgm:spPr/>
      <dgm:t>
        <a:bodyPr/>
        <a:lstStyle/>
        <a:p>
          <a:endParaRPr lang="en-US"/>
        </a:p>
      </dgm:t>
    </dgm:pt>
    <dgm:pt modelId="{E5D2A462-31DD-504B-8B0D-239005F621E9}">
      <dgm:prSet phldrT="[Text]" custT="1"/>
      <dgm:spPr/>
      <dgm:t>
        <a:bodyPr/>
        <a:lstStyle/>
        <a:p>
          <a:r>
            <a:rPr lang="en-US" sz="1400" dirty="0" smtClean="0"/>
            <a:t>Second choice: JPEG2000 (JP2)</a:t>
          </a:r>
          <a:endParaRPr lang="en-US" sz="1400" dirty="0"/>
        </a:p>
      </dgm:t>
    </dgm:pt>
    <dgm:pt modelId="{B0012F93-75F8-9542-B1BB-C2545AD9E20A}" type="parTrans" cxnId="{64AD5A26-6679-9C41-94B7-02C4C952998E}">
      <dgm:prSet/>
      <dgm:spPr/>
      <dgm:t>
        <a:bodyPr/>
        <a:lstStyle/>
        <a:p>
          <a:endParaRPr lang="en-US"/>
        </a:p>
      </dgm:t>
    </dgm:pt>
    <dgm:pt modelId="{2A1DBBDE-7261-1A4F-9349-49748E45B2AA}" type="sibTrans" cxnId="{64AD5A26-6679-9C41-94B7-02C4C952998E}">
      <dgm:prSet/>
      <dgm:spPr/>
      <dgm:t>
        <a:bodyPr/>
        <a:lstStyle/>
        <a:p>
          <a:endParaRPr lang="en-US"/>
        </a:p>
      </dgm:t>
    </dgm:pt>
    <dgm:pt modelId="{2BFD650D-DC11-8442-830A-F1F97CE870B3}">
      <dgm:prSet phldrT="[Text]" custT="1"/>
      <dgm:spPr/>
      <dgm:t>
        <a:bodyPr/>
        <a:lstStyle/>
        <a:p>
          <a:r>
            <a:rPr lang="en-US" sz="1400" dirty="0" smtClean="0"/>
            <a:t>Second choice: PDF</a:t>
          </a:r>
          <a:endParaRPr lang="en-US" sz="1400" dirty="0"/>
        </a:p>
      </dgm:t>
    </dgm:pt>
    <dgm:pt modelId="{2780057B-6814-874D-A012-EFCB3805DEE4}" type="parTrans" cxnId="{0CF67E6F-53CA-7B4C-ACB5-CCBF69C968D6}">
      <dgm:prSet/>
      <dgm:spPr/>
      <dgm:t>
        <a:bodyPr/>
        <a:lstStyle/>
        <a:p>
          <a:endParaRPr lang="en-US"/>
        </a:p>
      </dgm:t>
    </dgm:pt>
    <dgm:pt modelId="{428946D1-13EC-EA4F-A867-5D2A0D633798}" type="sibTrans" cxnId="{0CF67E6F-53CA-7B4C-ACB5-CCBF69C968D6}">
      <dgm:prSet/>
      <dgm:spPr/>
      <dgm:t>
        <a:bodyPr/>
        <a:lstStyle/>
        <a:p>
          <a:endParaRPr lang="en-US"/>
        </a:p>
      </dgm:t>
    </dgm:pt>
    <dgm:pt modelId="{AC87864F-0299-7D41-8202-563EAB8C3444}">
      <dgm:prSet phldrT="[Text]"/>
      <dgm:spPr/>
      <dgm:t>
        <a:bodyPr/>
        <a:lstStyle/>
        <a:p>
          <a:r>
            <a:rPr lang="en-US" dirty="0" smtClean="0"/>
            <a:t>OCR results format</a:t>
          </a:r>
          <a:endParaRPr lang="en-US" dirty="0"/>
        </a:p>
      </dgm:t>
    </dgm:pt>
    <dgm:pt modelId="{FEF206B5-747C-794F-A3D5-4CA2DC5F36B9}" type="parTrans" cxnId="{D2412272-E65E-6C48-9D85-FCE49946610A}">
      <dgm:prSet/>
      <dgm:spPr/>
      <dgm:t>
        <a:bodyPr/>
        <a:lstStyle/>
        <a:p>
          <a:endParaRPr lang="en-US"/>
        </a:p>
      </dgm:t>
    </dgm:pt>
    <dgm:pt modelId="{12596C22-A428-F24C-9F5C-3E3E5D58C5A0}" type="sibTrans" cxnId="{D2412272-E65E-6C48-9D85-FCE49946610A}">
      <dgm:prSet/>
      <dgm:spPr/>
      <dgm:t>
        <a:bodyPr/>
        <a:lstStyle/>
        <a:p>
          <a:endParaRPr lang="en-US"/>
        </a:p>
      </dgm:t>
    </dgm:pt>
    <dgm:pt modelId="{1746F982-6AB2-5147-9BF6-1DE0A07EBFE1}">
      <dgm:prSet phldrT="[Text]" custT="1"/>
      <dgm:spPr/>
      <dgm:t>
        <a:bodyPr/>
        <a:lstStyle/>
        <a:p>
          <a:r>
            <a:rPr lang="en-US" sz="1400" dirty="0" smtClean="0"/>
            <a:t>First choice: ALTO</a:t>
          </a:r>
          <a:endParaRPr lang="en-US" sz="1400" dirty="0"/>
        </a:p>
      </dgm:t>
    </dgm:pt>
    <dgm:pt modelId="{F8F55DCD-6B03-7D41-8649-7262DA4E6A39}" type="parTrans" cxnId="{6FF465A8-0801-DC49-BD62-82E33961CA25}">
      <dgm:prSet/>
      <dgm:spPr/>
      <dgm:t>
        <a:bodyPr/>
        <a:lstStyle/>
        <a:p>
          <a:endParaRPr lang="en-US"/>
        </a:p>
      </dgm:t>
    </dgm:pt>
    <dgm:pt modelId="{7AF8DB40-8173-4445-B823-CFDEFE1F367E}" type="sibTrans" cxnId="{6FF465A8-0801-DC49-BD62-82E33961CA25}">
      <dgm:prSet/>
      <dgm:spPr/>
      <dgm:t>
        <a:bodyPr/>
        <a:lstStyle/>
        <a:p>
          <a:endParaRPr lang="en-US"/>
        </a:p>
      </dgm:t>
    </dgm:pt>
    <dgm:pt modelId="{3638BEC9-F18A-DB43-AA32-1EF34E01A754}">
      <dgm:prSet phldrT="[Text]" custT="1"/>
      <dgm:spPr/>
      <dgm:t>
        <a:bodyPr/>
        <a:lstStyle/>
        <a:p>
          <a:r>
            <a:rPr lang="en-US" sz="1400" dirty="0" smtClean="0"/>
            <a:t>Second choice: TEI</a:t>
          </a:r>
          <a:endParaRPr lang="en-US" sz="1400" dirty="0"/>
        </a:p>
      </dgm:t>
    </dgm:pt>
    <dgm:pt modelId="{5A7C7FDF-6F88-A447-AA1E-626BDFFED349}" type="parTrans" cxnId="{A6B90807-EA45-9E43-BFD0-1C6DEB99CFF4}">
      <dgm:prSet/>
      <dgm:spPr/>
      <dgm:t>
        <a:bodyPr/>
        <a:lstStyle/>
        <a:p>
          <a:endParaRPr lang="en-US"/>
        </a:p>
      </dgm:t>
    </dgm:pt>
    <dgm:pt modelId="{9DB003D6-1A0E-304E-A062-DC0A414719D4}" type="sibTrans" cxnId="{A6B90807-EA45-9E43-BFD0-1C6DEB99CFF4}">
      <dgm:prSet/>
      <dgm:spPr/>
      <dgm:t>
        <a:bodyPr/>
        <a:lstStyle/>
        <a:p>
          <a:endParaRPr lang="en-US"/>
        </a:p>
      </dgm:t>
    </dgm:pt>
    <dgm:pt modelId="{9BAAD7D2-F9F4-C343-91CB-95096A47A416}">
      <dgm:prSet phldrT="[Text]"/>
      <dgm:spPr/>
      <dgm:t>
        <a:bodyPr/>
        <a:lstStyle/>
        <a:p>
          <a:r>
            <a:rPr lang="en-US" dirty="0" smtClean="0"/>
            <a:t>Descriptive metadata format</a:t>
          </a:r>
          <a:endParaRPr lang="en-US" dirty="0"/>
        </a:p>
      </dgm:t>
    </dgm:pt>
    <dgm:pt modelId="{4A63ED2C-9FE5-1642-B3C4-A0711D627BC5}" type="parTrans" cxnId="{0A8DD759-0D64-504B-83D1-55C1427A88E2}">
      <dgm:prSet/>
      <dgm:spPr/>
      <dgm:t>
        <a:bodyPr/>
        <a:lstStyle/>
        <a:p>
          <a:endParaRPr lang="en-US"/>
        </a:p>
      </dgm:t>
    </dgm:pt>
    <dgm:pt modelId="{F2D2034F-FEB1-1E46-9460-4F780DE0E9A3}" type="sibTrans" cxnId="{0A8DD759-0D64-504B-83D1-55C1427A88E2}">
      <dgm:prSet/>
      <dgm:spPr/>
      <dgm:t>
        <a:bodyPr/>
        <a:lstStyle/>
        <a:p>
          <a:endParaRPr lang="en-US"/>
        </a:p>
      </dgm:t>
    </dgm:pt>
    <dgm:pt modelId="{F0B18C9B-92A0-D340-8AE1-0C14388D246E}">
      <dgm:prSet phldrT="[Text]" custT="1"/>
      <dgm:spPr/>
      <dgm:t>
        <a:bodyPr/>
        <a:lstStyle/>
        <a:p>
          <a:r>
            <a:rPr lang="en-US" sz="1400" dirty="0" smtClean="0"/>
            <a:t>First choice: DCMES</a:t>
          </a:r>
          <a:endParaRPr lang="en-US" sz="1400" dirty="0"/>
        </a:p>
      </dgm:t>
    </dgm:pt>
    <dgm:pt modelId="{E6EE8B05-2CCA-604C-A1D2-9FD247D6A5D2}" type="parTrans" cxnId="{2A6CC150-2558-2C44-8171-73A7B538FEE5}">
      <dgm:prSet/>
      <dgm:spPr/>
      <dgm:t>
        <a:bodyPr/>
        <a:lstStyle/>
        <a:p>
          <a:endParaRPr lang="en-US"/>
        </a:p>
      </dgm:t>
    </dgm:pt>
    <dgm:pt modelId="{60C62894-FF48-4349-907A-988808DE0BC2}" type="sibTrans" cxnId="{2A6CC150-2558-2C44-8171-73A7B538FEE5}">
      <dgm:prSet/>
      <dgm:spPr/>
      <dgm:t>
        <a:bodyPr/>
        <a:lstStyle/>
        <a:p>
          <a:endParaRPr lang="en-US"/>
        </a:p>
      </dgm:t>
    </dgm:pt>
    <dgm:pt modelId="{A749DB35-E9E9-1545-B284-A6F44A9EBA9C}">
      <dgm:prSet phldrT="[Text]" custT="1"/>
      <dgm:spPr/>
      <dgm:t>
        <a:bodyPr/>
        <a:lstStyle/>
        <a:p>
          <a:r>
            <a:rPr lang="en-US" sz="1400" dirty="0" smtClean="0"/>
            <a:t>Second choice: MODS</a:t>
          </a:r>
          <a:endParaRPr lang="en-US" sz="1400" dirty="0"/>
        </a:p>
      </dgm:t>
    </dgm:pt>
    <dgm:pt modelId="{2AF8E0A8-A303-AA4E-A237-A33AE1AAD029}" type="parTrans" cxnId="{78614976-58CD-0047-86AE-9C41787E5660}">
      <dgm:prSet/>
      <dgm:spPr/>
      <dgm:t>
        <a:bodyPr/>
        <a:lstStyle/>
        <a:p>
          <a:endParaRPr lang="en-US"/>
        </a:p>
      </dgm:t>
    </dgm:pt>
    <dgm:pt modelId="{DEFE956B-4D50-194A-9B3D-6EA187B3120B}" type="sibTrans" cxnId="{78614976-58CD-0047-86AE-9C41787E5660}">
      <dgm:prSet/>
      <dgm:spPr/>
      <dgm:t>
        <a:bodyPr/>
        <a:lstStyle/>
        <a:p>
          <a:endParaRPr lang="en-US"/>
        </a:p>
      </dgm:t>
    </dgm:pt>
    <dgm:pt modelId="{BDC44B1B-7F0C-8740-91EA-B083FFB36E79}">
      <dgm:prSet phldrT="[Text]"/>
      <dgm:spPr/>
      <dgm:t>
        <a:bodyPr/>
        <a:lstStyle/>
        <a:p>
          <a:r>
            <a:rPr lang="en-US" dirty="0" smtClean="0"/>
            <a:t>Structural metadata format</a:t>
          </a:r>
          <a:endParaRPr lang="en-US" dirty="0"/>
        </a:p>
      </dgm:t>
    </dgm:pt>
    <dgm:pt modelId="{19F4875B-C2C7-244A-92E7-1732F074E027}" type="parTrans" cxnId="{7DBA207E-9506-E348-95A8-EC0CF2BE1BDC}">
      <dgm:prSet/>
      <dgm:spPr/>
      <dgm:t>
        <a:bodyPr/>
        <a:lstStyle/>
        <a:p>
          <a:endParaRPr lang="en-US"/>
        </a:p>
      </dgm:t>
    </dgm:pt>
    <dgm:pt modelId="{8012AE87-D2CB-9C45-87AD-9F02D7929411}" type="sibTrans" cxnId="{7DBA207E-9506-E348-95A8-EC0CF2BE1BDC}">
      <dgm:prSet/>
      <dgm:spPr/>
      <dgm:t>
        <a:bodyPr/>
        <a:lstStyle/>
        <a:p>
          <a:endParaRPr lang="en-US"/>
        </a:p>
      </dgm:t>
    </dgm:pt>
    <dgm:pt modelId="{32E772A3-A0A5-5C4B-951C-707121B9C10E}">
      <dgm:prSet phldrT="[Text]" custT="1"/>
      <dgm:spPr/>
      <dgm:t>
        <a:bodyPr/>
        <a:lstStyle/>
        <a:p>
          <a:r>
            <a:rPr lang="en-US" sz="1400" dirty="0" smtClean="0"/>
            <a:t>First choice: METS</a:t>
          </a:r>
          <a:endParaRPr lang="en-US" sz="1400" dirty="0"/>
        </a:p>
      </dgm:t>
    </dgm:pt>
    <dgm:pt modelId="{8607E51E-8828-2A49-8600-9C150886E0C3}" type="parTrans" cxnId="{A6344E48-1603-7147-A0B0-4F3DE5479261}">
      <dgm:prSet/>
      <dgm:spPr/>
      <dgm:t>
        <a:bodyPr/>
        <a:lstStyle/>
        <a:p>
          <a:endParaRPr lang="en-US"/>
        </a:p>
      </dgm:t>
    </dgm:pt>
    <dgm:pt modelId="{9B8C3BFA-68A3-E541-9D8E-68169C47DBFE}" type="sibTrans" cxnId="{A6344E48-1603-7147-A0B0-4F3DE5479261}">
      <dgm:prSet/>
      <dgm:spPr/>
      <dgm:t>
        <a:bodyPr/>
        <a:lstStyle/>
        <a:p>
          <a:endParaRPr lang="en-US"/>
        </a:p>
      </dgm:t>
    </dgm:pt>
    <dgm:pt modelId="{DFA00742-A3C5-CA43-8DD3-07E2833E3962}">
      <dgm:prSet phldrT="[Text]"/>
      <dgm:spPr/>
      <dgm:t>
        <a:bodyPr/>
        <a:lstStyle/>
        <a:p>
          <a:r>
            <a:rPr lang="en-US" dirty="0" smtClean="0"/>
            <a:t>Administrative metadata format</a:t>
          </a:r>
          <a:endParaRPr lang="en-US" dirty="0"/>
        </a:p>
      </dgm:t>
    </dgm:pt>
    <dgm:pt modelId="{EFDDA5A2-2AC7-9F45-B251-49C200D49A9B}" type="parTrans" cxnId="{0C9E1324-1A8B-3643-86B5-E56C38406FBD}">
      <dgm:prSet/>
      <dgm:spPr/>
      <dgm:t>
        <a:bodyPr/>
        <a:lstStyle/>
        <a:p>
          <a:endParaRPr lang="en-US"/>
        </a:p>
      </dgm:t>
    </dgm:pt>
    <dgm:pt modelId="{2A5A2FAF-F1D2-D442-8015-C0A586D5E328}" type="sibTrans" cxnId="{0C9E1324-1A8B-3643-86B5-E56C38406FBD}">
      <dgm:prSet/>
      <dgm:spPr/>
      <dgm:t>
        <a:bodyPr/>
        <a:lstStyle/>
        <a:p>
          <a:endParaRPr lang="en-US"/>
        </a:p>
      </dgm:t>
    </dgm:pt>
    <dgm:pt modelId="{487FB4B2-A614-D84B-AF07-D1C424868C3C}">
      <dgm:prSet phldrT="[Text]" custT="1"/>
      <dgm:spPr/>
      <dgm:t>
        <a:bodyPr/>
        <a:lstStyle/>
        <a:p>
          <a:r>
            <a:rPr lang="en-US" sz="1400" dirty="0" smtClean="0"/>
            <a:t>First choice: PREMIS</a:t>
          </a:r>
          <a:endParaRPr lang="en-US" sz="1400" dirty="0"/>
        </a:p>
      </dgm:t>
    </dgm:pt>
    <dgm:pt modelId="{76DEC47B-0782-FE4C-8143-43BC047F8ABA}" type="parTrans" cxnId="{B37DE827-E161-054E-8C97-263C302273E5}">
      <dgm:prSet/>
      <dgm:spPr/>
      <dgm:t>
        <a:bodyPr/>
        <a:lstStyle/>
        <a:p>
          <a:endParaRPr lang="en-US"/>
        </a:p>
      </dgm:t>
    </dgm:pt>
    <dgm:pt modelId="{9F87C5FD-E91C-BF46-881E-BE943169BC55}" type="sibTrans" cxnId="{B37DE827-E161-054E-8C97-263C302273E5}">
      <dgm:prSet/>
      <dgm:spPr/>
      <dgm:t>
        <a:bodyPr/>
        <a:lstStyle/>
        <a:p>
          <a:endParaRPr lang="en-US"/>
        </a:p>
      </dgm:t>
    </dgm:pt>
    <dgm:pt modelId="{D28930F9-47B3-7D42-93A8-BACA1FA38F53}">
      <dgm:prSet phldrT="[Text]" custT="1"/>
      <dgm:spPr/>
      <dgm:t>
        <a:bodyPr/>
        <a:lstStyle/>
        <a:p>
          <a:r>
            <a:rPr lang="en-US" sz="1400" dirty="0" smtClean="0"/>
            <a:t>Second choice: MIX</a:t>
          </a:r>
          <a:endParaRPr lang="en-US" sz="1400" dirty="0"/>
        </a:p>
      </dgm:t>
    </dgm:pt>
    <dgm:pt modelId="{ABC19B75-E15E-194C-8125-D73CDE3D94BC}" type="parTrans" cxnId="{26669F19-2D0F-4F40-8658-B3A95AC5CC13}">
      <dgm:prSet/>
      <dgm:spPr/>
      <dgm:t>
        <a:bodyPr/>
        <a:lstStyle/>
        <a:p>
          <a:endParaRPr lang="en-US"/>
        </a:p>
      </dgm:t>
    </dgm:pt>
    <dgm:pt modelId="{6F232C31-65CA-DF4F-8CA6-E36A9F51EF72}" type="sibTrans" cxnId="{26669F19-2D0F-4F40-8658-B3A95AC5CC13}">
      <dgm:prSet/>
      <dgm:spPr/>
      <dgm:t>
        <a:bodyPr/>
        <a:lstStyle/>
        <a:p>
          <a:endParaRPr lang="en-US"/>
        </a:p>
      </dgm:t>
    </dgm:pt>
    <dgm:pt modelId="{55743602-0A61-AC4A-BB3E-BB444EDC8E0A}" type="pres">
      <dgm:prSet presAssocID="{98D2E3E3-F3F1-8B4D-843B-642EDF5F29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77D1F-5752-6949-92EF-B29856AA0678}" type="pres">
      <dgm:prSet presAssocID="{9C6A0335-09C0-784D-BC15-DED6D57C7D4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692FE-430B-4242-AEFB-A768B63F32BD}" type="pres">
      <dgm:prSet presAssocID="{9C6A0335-09C0-784D-BC15-DED6D57C7D4B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2CBA-A1D5-A349-9370-97FE86930FA9}" type="pres">
      <dgm:prSet presAssocID="{A58B180D-4B06-9F43-A43E-23B5B7E46C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124B-0B67-6140-B7CB-C6FFB037B87A}" type="pres">
      <dgm:prSet presAssocID="{A58B180D-4B06-9F43-A43E-23B5B7E46C38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C4FA3-C607-BD44-92DC-DC12993FADE6}" type="pres">
      <dgm:prSet presAssocID="{AC87864F-0299-7D41-8202-563EAB8C34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7A5B4-04FF-BB44-8DE4-1F41CE1E8095}" type="pres">
      <dgm:prSet presAssocID="{AC87864F-0299-7D41-8202-563EAB8C3444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0EEE0-3610-1647-9BA3-FEEC1476DA1A}" type="pres">
      <dgm:prSet presAssocID="{9BAAD7D2-F9F4-C343-91CB-95096A47A41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83347-08F1-F745-90A2-5DBBB6B05CEC}" type="pres">
      <dgm:prSet presAssocID="{9BAAD7D2-F9F4-C343-91CB-95096A47A416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8EA94-2DD4-6240-A6EA-A76FA3728E3C}" type="pres">
      <dgm:prSet presAssocID="{BDC44B1B-7F0C-8740-91EA-B083FFB36E7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7CE30-6584-3841-B741-8870BDCD8552}" type="pres">
      <dgm:prSet presAssocID="{BDC44B1B-7F0C-8740-91EA-B083FFB36E79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62AAA-F75D-6842-8E49-815C3922778A}" type="pres">
      <dgm:prSet presAssocID="{DFA00742-A3C5-CA43-8DD3-07E2833E39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C3CDE-02B0-9944-AF80-D4994A25DDAF}" type="pres">
      <dgm:prSet presAssocID="{DFA00742-A3C5-CA43-8DD3-07E2833E3962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14976-58CD-0047-86AE-9C41787E5660}" srcId="{9BAAD7D2-F9F4-C343-91CB-95096A47A416}" destId="{A749DB35-E9E9-1545-B284-A6F44A9EBA9C}" srcOrd="1" destOrd="0" parTransId="{2AF8E0A8-A303-AA4E-A237-A33AE1AAD029}" sibTransId="{DEFE956B-4D50-194A-9B3D-6EA187B3120B}"/>
    <dgm:cxn modelId="{26669F19-2D0F-4F40-8658-B3A95AC5CC13}" srcId="{DFA00742-A3C5-CA43-8DD3-07E2833E3962}" destId="{D28930F9-47B3-7D42-93A8-BACA1FA38F53}" srcOrd="1" destOrd="0" parTransId="{ABC19B75-E15E-194C-8125-D73CDE3D94BC}" sibTransId="{6F232C31-65CA-DF4F-8CA6-E36A9F51EF72}"/>
    <dgm:cxn modelId="{CC7CCF36-CDB3-254A-9AEB-5A7F22E6605C}" type="presOf" srcId="{EE408F67-9DE4-BA42-9FD9-B8BD00D4548A}" destId="{F2C8124B-0B67-6140-B7CB-C6FFB037B87A}" srcOrd="0" destOrd="0" presId="urn:microsoft.com/office/officeart/2005/8/layout/vList2"/>
    <dgm:cxn modelId="{64AD5A26-6679-9C41-94B7-02C4C952998E}" srcId="{9C6A0335-09C0-784D-BC15-DED6D57C7D4B}" destId="{E5D2A462-31DD-504B-8B0D-239005F621E9}" srcOrd="1" destOrd="0" parTransId="{B0012F93-75F8-9542-B1BB-C2545AD9E20A}" sibTransId="{2A1DBBDE-7261-1A4F-9349-49748E45B2AA}"/>
    <dgm:cxn modelId="{A6344E48-1603-7147-A0B0-4F3DE5479261}" srcId="{BDC44B1B-7F0C-8740-91EA-B083FFB36E79}" destId="{32E772A3-A0A5-5C4B-951C-707121B9C10E}" srcOrd="0" destOrd="0" parTransId="{8607E51E-8828-2A49-8600-9C150886E0C3}" sibTransId="{9B8C3BFA-68A3-E541-9D8E-68169C47DBFE}"/>
    <dgm:cxn modelId="{AA752DD4-569A-E445-A24E-13B4F80CFAD4}" type="presOf" srcId="{9C6A0335-09C0-784D-BC15-DED6D57C7D4B}" destId="{6F677D1F-5752-6949-92EF-B29856AA0678}" srcOrd="0" destOrd="0" presId="urn:microsoft.com/office/officeart/2005/8/layout/vList2"/>
    <dgm:cxn modelId="{0CF67E6F-53CA-7B4C-ACB5-CCBF69C968D6}" srcId="{A58B180D-4B06-9F43-A43E-23B5B7E46C38}" destId="{2BFD650D-DC11-8442-830A-F1F97CE870B3}" srcOrd="1" destOrd="0" parTransId="{2780057B-6814-874D-A012-EFCB3805DEE4}" sibTransId="{428946D1-13EC-EA4F-A867-5D2A0D633798}"/>
    <dgm:cxn modelId="{9B3C150F-BCC3-D740-B14C-E6DF702CE96C}" type="presOf" srcId="{DFA00742-A3C5-CA43-8DD3-07E2833E3962}" destId="{FC062AAA-F75D-6842-8E49-815C3922778A}" srcOrd="0" destOrd="0" presId="urn:microsoft.com/office/officeart/2005/8/layout/vList2"/>
    <dgm:cxn modelId="{7DBA207E-9506-E348-95A8-EC0CF2BE1BDC}" srcId="{98D2E3E3-F3F1-8B4D-843B-642EDF5F2937}" destId="{BDC44B1B-7F0C-8740-91EA-B083FFB36E79}" srcOrd="4" destOrd="0" parTransId="{19F4875B-C2C7-244A-92E7-1732F074E027}" sibTransId="{8012AE87-D2CB-9C45-87AD-9F02D7929411}"/>
    <dgm:cxn modelId="{E7485238-B6F9-F646-9CA7-5FD3C084D3F3}" type="presOf" srcId="{AC87864F-0299-7D41-8202-563EAB8C3444}" destId="{02DC4FA3-C607-BD44-92DC-DC12993FADE6}" srcOrd="0" destOrd="0" presId="urn:microsoft.com/office/officeart/2005/8/layout/vList2"/>
    <dgm:cxn modelId="{916C4F60-838D-1642-A647-D4DDC45CF35D}" type="presOf" srcId="{487FB4B2-A614-D84B-AF07-D1C424868C3C}" destId="{06AC3CDE-02B0-9944-AF80-D4994A25DDAF}" srcOrd="0" destOrd="0" presId="urn:microsoft.com/office/officeart/2005/8/layout/vList2"/>
    <dgm:cxn modelId="{B75F994D-1400-FE4A-BF36-F5381D4B7A4E}" type="presOf" srcId="{32E772A3-A0A5-5C4B-951C-707121B9C10E}" destId="{9037CE30-6584-3841-B741-8870BDCD8552}" srcOrd="0" destOrd="0" presId="urn:microsoft.com/office/officeart/2005/8/layout/vList2"/>
    <dgm:cxn modelId="{4CBF2CF5-6BDF-0F48-8A42-64380F472C3E}" srcId="{A58B180D-4B06-9F43-A43E-23B5B7E46C38}" destId="{EE408F67-9DE4-BA42-9FD9-B8BD00D4548A}" srcOrd="0" destOrd="0" parTransId="{43B36AA3-0E4C-3E4B-A4E8-FD02AF3B7D61}" sibTransId="{CC8142CC-A928-314A-B2E8-87DBB54CBD4E}"/>
    <dgm:cxn modelId="{B29D69BE-6025-F745-A0F6-FB357B6BFE8A}" type="presOf" srcId="{9BAAD7D2-F9F4-C343-91CB-95096A47A416}" destId="{6570EEE0-3610-1647-9BA3-FEEC1476DA1A}" srcOrd="0" destOrd="0" presId="urn:microsoft.com/office/officeart/2005/8/layout/vList2"/>
    <dgm:cxn modelId="{915EA2C8-648E-BA40-8837-C3E284A1C075}" type="presOf" srcId="{BDC44B1B-7F0C-8740-91EA-B083FFB36E79}" destId="{EB78EA94-2DD4-6240-A6EA-A76FA3728E3C}" srcOrd="0" destOrd="0" presId="urn:microsoft.com/office/officeart/2005/8/layout/vList2"/>
    <dgm:cxn modelId="{A6B90807-EA45-9E43-BFD0-1C6DEB99CFF4}" srcId="{AC87864F-0299-7D41-8202-563EAB8C3444}" destId="{3638BEC9-F18A-DB43-AA32-1EF34E01A754}" srcOrd="1" destOrd="0" parTransId="{5A7C7FDF-6F88-A447-AA1E-626BDFFED349}" sibTransId="{9DB003D6-1A0E-304E-A062-DC0A414719D4}"/>
    <dgm:cxn modelId="{CE39593C-6174-CA4F-9654-2504A30502E2}" srcId="{9C6A0335-09C0-784D-BC15-DED6D57C7D4B}" destId="{DE4CAAEE-3899-E84D-9B22-0A0C510FB6FB}" srcOrd="0" destOrd="0" parTransId="{C39E866B-FA97-1C40-8E14-4E0E297A1997}" sibTransId="{ABB4BA94-0CD4-CC4E-9A3C-C0BB2E122A15}"/>
    <dgm:cxn modelId="{D2412272-E65E-6C48-9D85-FCE49946610A}" srcId="{98D2E3E3-F3F1-8B4D-843B-642EDF5F2937}" destId="{AC87864F-0299-7D41-8202-563EAB8C3444}" srcOrd="2" destOrd="0" parTransId="{FEF206B5-747C-794F-A3D5-4CA2DC5F36B9}" sibTransId="{12596C22-A428-F24C-9F5C-3E3E5D58C5A0}"/>
    <dgm:cxn modelId="{0C9E1324-1A8B-3643-86B5-E56C38406FBD}" srcId="{98D2E3E3-F3F1-8B4D-843B-642EDF5F2937}" destId="{DFA00742-A3C5-CA43-8DD3-07E2833E3962}" srcOrd="5" destOrd="0" parTransId="{EFDDA5A2-2AC7-9F45-B251-49C200D49A9B}" sibTransId="{2A5A2FAF-F1D2-D442-8015-C0A586D5E328}"/>
    <dgm:cxn modelId="{6FF465A8-0801-DC49-BD62-82E33961CA25}" srcId="{AC87864F-0299-7D41-8202-563EAB8C3444}" destId="{1746F982-6AB2-5147-9BF6-1DE0A07EBFE1}" srcOrd="0" destOrd="0" parTransId="{F8F55DCD-6B03-7D41-8649-7262DA4E6A39}" sibTransId="{7AF8DB40-8173-4445-B823-CFDEFE1F367E}"/>
    <dgm:cxn modelId="{0A1CC5CE-27C4-A94A-AF34-EA2305E1120C}" type="presOf" srcId="{2BFD650D-DC11-8442-830A-F1F97CE870B3}" destId="{F2C8124B-0B67-6140-B7CB-C6FFB037B87A}" srcOrd="0" destOrd="1" presId="urn:microsoft.com/office/officeart/2005/8/layout/vList2"/>
    <dgm:cxn modelId="{B37DE827-E161-054E-8C97-263C302273E5}" srcId="{DFA00742-A3C5-CA43-8DD3-07E2833E3962}" destId="{487FB4B2-A614-D84B-AF07-D1C424868C3C}" srcOrd="0" destOrd="0" parTransId="{76DEC47B-0782-FE4C-8143-43BC047F8ABA}" sibTransId="{9F87C5FD-E91C-BF46-881E-BE943169BC55}"/>
    <dgm:cxn modelId="{0A8DD759-0D64-504B-83D1-55C1427A88E2}" srcId="{98D2E3E3-F3F1-8B4D-843B-642EDF5F2937}" destId="{9BAAD7D2-F9F4-C343-91CB-95096A47A416}" srcOrd="3" destOrd="0" parTransId="{4A63ED2C-9FE5-1642-B3C4-A0711D627BC5}" sibTransId="{F2D2034F-FEB1-1E46-9460-4F780DE0E9A3}"/>
    <dgm:cxn modelId="{4EF9F123-CA0A-B947-8EE3-D6CCF13966B2}" type="presOf" srcId="{3638BEC9-F18A-DB43-AA32-1EF34E01A754}" destId="{E067A5B4-04FF-BB44-8DE4-1F41CE1E8095}" srcOrd="0" destOrd="1" presId="urn:microsoft.com/office/officeart/2005/8/layout/vList2"/>
    <dgm:cxn modelId="{533F9476-6E3F-DB4F-8266-2D0C426F6B42}" srcId="{98D2E3E3-F3F1-8B4D-843B-642EDF5F2937}" destId="{A58B180D-4B06-9F43-A43E-23B5B7E46C38}" srcOrd="1" destOrd="0" parTransId="{62503B68-1A9B-4543-91D7-F374C7D687F4}" sibTransId="{A4E53D16-BEAB-C647-AC71-C6F0F7B74DDE}"/>
    <dgm:cxn modelId="{492972A7-15C8-C741-AA0F-9080D5481F6E}" type="presOf" srcId="{DE4CAAEE-3899-E84D-9B22-0A0C510FB6FB}" destId="{260692FE-430B-4242-AEFB-A768B63F32BD}" srcOrd="0" destOrd="0" presId="urn:microsoft.com/office/officeart/2005/8/layout/vList2"/>
    <dgm:cxn modelId="{C49075C2-B0FC-184F-8A9B-38C0CD7EE5D7}" type="presOf" srcId="{E5D2A462-31DD-504B-8B0D-239005F621E9}" destId="{260692FE-430B-4242-AEFB-A768B63F32BD}" srcOrd="0" destOrd="1" presId="urn:microsoft.com/office/officeart/2005/8/layout/vList2"/>
    <dgm:cxn modelId="{E187C502-0C9E-4342-AFD6-1A69598BDF14}" type="presOf" srcId="{F0B18C9B-92A0-D340-8AE1-0C14388D246E}" destId="{FB283347-08F1-F745-90A2-5DBBB6B05CEC}" srcOrd="0" destOrd="0" presId="urn:microsoft.com/office/officeart/2005/8/layout/vList2"/>
    <dgm:cxn modelId="{AD55C457-9821-1B44-8172-B70E7E50F7C7}" type="presOf" srcId="{A749DB35-E9E9-1545-B284-A6F44A9EBA9C}" destId="{FB283347-08F1-F745-90A2-5DBBB6B05CEC}" srcOrd="0" destOrd="1" presId="urn:microsoft.com/office/officeart/2005/8/layout/vList2"/>
    <dgm:cxn modelId="{2A6CC150-2558-2C44-8171-73A7B538FEE5}" srcId="{9BAAD7D2-F9F4-C343-91CB-95096A47A416}" destId="{F0B18C9B-92A0-D340-8AE1-0C14388D246E}" srcOrd="0" destOrd="0" parTransId="{E6EE8B05-2CCA-604C-A1D2-9FD247D6A5D2}" sibTransId="{60C62894-FF48-4349-907A-988808DE0BC2}"/>
    <dgm:cxn modelId="{7017D51F-EF83-8442-8F4A-5A9412853F46}" srcId="{98D2E3E3-F3F1-8B4D-843B-642EDF5F2937}" destId="{9C6A0335-09C0-784D-BC15-DED6D57C7D4B}" srcOrd="0" destOrd="0" parTransId="{83A35D03-73DF-B64E-ABC0-06B95D041CF7}" sibTransId="{754BC120-C2D6-6E46-9F26-B9187DF15F6C}"/>
    <dgm:cxn modelId="{93969C00-BA29-AF4D-B221-7896CA25CE85}" type="presOf" srcId="{1746F982-6AB2-5147-9BF6-1DE0A07EBFE1}" destId="{E067A5B4-04FF-BB44-8DE4-1F41CE1E8095}" srcOrd="0" destOrd="0" presId="urn:microsoft.com/office/officeart/2005/8/layout/vList2"/>
    <dgm:cxn modelId="{AA493DD6-D1E3-F149-A726-DF4E8E985B9D}" type="presOf" srcId="{98D2E3E3-F3F1-8B4D-843B-642EDF5F2937}" destId="{55743602-0A61-AC4A-BB3E-BB444EDC8E0A}" srcOrd="0" destOrd="0" presId="urn:microsoft.com/office/officeart/2005/8/layout/vList2"/>
    <dgm:cxn modelId="{A8BE453D-E179-AC41-9FC4-E60AB2ED4394}" type="presOf" srcId="{D28930F9-47B3-7D42-93A8-BACA1FA38F53}" destId="{06AC3CDE-02B0-9944-AF80-D4994A25DDAF}" srcOrd="0" destOrd="1" presId="urn:microsoft.com/office/officeart/2005/8/layout/vList2"/>
    <dgm:cxn modelId="{B9522A42-85E8-3F49-8777-2EEF06C65CDB}" type="presOf" srcId="{A58B180D-4B06-9F43-A43E-23B5B7E46C38}" destId="{EE9B2CBA-A1D5-A349-9370-97FE86930FA9}" srcOrd="0" destOrd="0" presId="urn:microsoft.com/office/officeart/2005/8/layout/vList2"/>
    <dgm:cxn modelId="{369ADDCA-D09B-8242-A06E-BB1E26F2A3AB}" type="presParOf" srcId="{55743602-0A61-AC4A-BB3E-BB444EDC8E0A}" destId="{6F677D1F-5752-6949-92EF-B29856AA0678}" srcOrd="0" destOrd="0" presId="urn:microsoft.com/office/officeart/2005/8/layout/vList2"/>
    <dgm:cxn modelId="{79338389-8F3D-8243-A554-8E4A6DC80554}" type="presParOf" srcId="{55743602-0A61-AC4A-BB3E-BB444EDC8E0A}" destId="{260692FE-430B-4242-AEFB-A768B63F32BD}" srcOrd="1" destOrd="0" presId="urn:microsoft.com/office/officeart/2005/8/layout/vList2"/>
    <dgm:cxn modelId="{1533F7A7-C334-9B41-AD7F-80F7B6D27548}" type="presParOf" srcId="{55743602-0A61-AC4A-BB3E-BB444EDC8E0A}" destId="{EE9B2CBA-A1D5-A349-9370-97FE86930FA9}" srcOrd="2" destOrd="0" presId="urn:microsoft.com/office/officeart/2005/8/layout/vList2"/>
    <dgm:cxn modelId="{C37F653E-11FF-F84B-8F01-F600F8421B83}" type="presParOf" srcId="{55743602-0A61-AC4A-BB3E-BB444EDC8E0A}" destId="{F2C8124B-0B67-6140-B7CB-C6FFB037B87A}" srcOrd="3" destOrd="0" presId="urn:microsoft.com/office/officeart/2005/8/layout/vList2"/>
    <dgm:cxn modelId="{2D4979A6-4098-124E-9209-0A46F550F93A}" type="presParOf" srcId="{55743602-0A61-AC4A-BB3E-BB444EDC8E0A}" destId="{02DC4FA3-C607-BD44-92DC-DC12993FADE6}" srcOrd="4" destOrd="0" presId="urn:microsoft.com/office/officeart/2005/8/layout/vList2"/>
    <dgm:cxn modelId="{72D2ECD3-33F9-5D42-89C6-FD2F7E1EB102}" type="presParOf" srcId="{55743602-0A61-AC4A-BB3E-BB444EDC8E0A}" destId="{E067A5B4-04FF-BB44-8DE4-1F41CE1E8095}" srcOrd="5" destOrd="0" presId="urn:microsoft.com/office/officeart/2005/8/layout/vList2"/>
    <dgm:cxn modelId="{DCEE7AD5-4A84-DE44-9076-5CDA60CF5F1C}" type="presParOf" srcId="{55743602-0A61-AC4A-BB3E-BB444EDC8E0A}" destId="{6570EEE0-3610-1647-9BA3-FEEC1476DA1A}" srcOrd="6" destOrd="0" presId="urn:microsoft.com/office/officeart/2005/8/layout/vList2"/>
    <dgm:cxn modelId="{633A2FBE-A6A0-9542-A226-5A82E322B6F0}" type="presParOf" srcId="{55743602-0A61-AC4A-BB3E-BB444EDC8E0A}" destId="{FB283347-08F1-F745-90A2-5DBBB6B05CEC}" srcOrd="7" destOrd="0" presId="urn:microsoft.com/office/officeart/2005/8/layout/vList2"/>
    <dgm:cxn modelId="{E85B9608-759C-784C-A2B5-B658BE95EACA}" type="presParOf" srcId="{55743602-0A61-AC4A-BB3E-BB444EDC8E0A}" destId="{EB78EA94-2DD4-6240-A6EA-A76FA3728E3C}" srcOrd="8" destOrd="0" presId="urn:microsoft.com/office/officeart/2005/8/layout/vList2"/>
    <dgm:cxn modelId="{1EA9178C-D3CC-7C41-BDB2-7EB0F3924FC3}" type="presParOf" srcId="{55743602-0A61-AC4A-BB3E-BB444EDC8E0A}" destId="{9037CE30-6584-3841-B741-8870BDCD8552}" srcOrd="9" destOrd="0" presId="urn:microsoft.com/office/officeart/2005/8/layout/vList2"/>
    <dgm:cxn modelId="{CF85D2EB-D639-9C41-94F8-5A694784B694}" type="presParOf" srcId="{55743602-0A61-AC4A-BB3E-BB444EDC8E0A}" destId="{FC062AAA-F75D-6842-8E49-815C3922778A}" srcOrd="10" destOrd="0" presId="urn:microsoft.com/office/officeart/2005/8/layout/vList2"/>
    <dgm:cxn modelId="{D0536B72-2900-504E-AFC1-B9E236B902ED}" type="presParOf" srcId="{55743602-0A61-AC4A-BB3E-BB444EDC8E0A}" destId="{06AC3CDE-02B0-9944-AF80-D4994A25DDA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931C1B-8644-234B-A45D-3ED4EBCF6E4B}" type="doc">
      <dgm:prSet loTypeId="urn:microsoft.com/office/officeart/2005/8/layout/hProcess4" loCatId="" qsTypeId="urn:microsoft.com/office/officeart/2005/8/quickstyle/simple1" qsCatId="simple" csTypeId="urn:microsoft.com/office/officeart/2005/8/colors/accent2_2" csCatId="accent2" phldr="1"/>
      <dgm:spPr/>
    </dgm:pt>
    <dgm:pt modelId="{CA3C8CD4-F5A3-5142-B582-75A3B0404794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06A496A2-03B5-E34A-AB94-DFE9020A4E31}" type="parTrans" cxnId="{DEA1180C-FFE5-BD45-B706-1B6510B5BAD7}">
      <dgm:prSet/>
      <dgm:spPr/>
      <dgm:t>
        <a:bodyPr/>
        <a:lstStyle/>
        <a:p>
          <a:endParaRPr lang="en-US"/>
        </a:p>
      </dgm:t>
    </dgm:pt>
    <dgm:pt modelId="{4157F504-A15B-5746-AA43-E16C03C1EFA6}" type="sibTrans" cxnId="{DEA1180C-FFE5-BD45-B706-1B6510B5BAD7}">
      <dgm:prSet/>
      <dgm:spPr/>
      <dgm:t>
        <a:bodyPr/>
        <a:lstStyle/>
        <a:p>
          <a:endParaRPr lang="en-US"/>
        </a:p>
      </dgm:t>
    </dgm:pt>
    <dgm:pt modelId="{5B79D3CF-EA32-FD49-ACC8-F5635002283F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00419A96-1854-8A4C-8B2C-23A6148E42A9}" type="parTrans" cxnId="{A0FDF24C-6EAA-0148-911B-63D82138898A}">
      <dgm:prSet/>
      <dgm:spPr/>
      <dgm:t>
        <a:bodyPr/>
        <a:lstStyle/>
        <a:p>
          <a:endParaRPr lang="en-US"/>
        </a:p>
      </dgm:t>
    </dgm:pt>
    <dgm:pt modelId="{F645988F-3A1F-CA4F-9F96-72B842AE7D5D}" type="sibTrans" cxnId="{A0FDF24C-6EAA-0148-911B-63D82138898A}">
      <dgm:prSet/>
      <dgm:spPr/>
      <dgm:t>
        <a:bodyPr/>
        <a:lstStyle/>
        <a:p>
          <a:endParaRPr lang="en-US"/>
        </a:p>
      </dgm:t>
    </dgm:pt>
    <dgm:pt modelId="{B06C11B0-82AC-DA49-B2DB-6D2A7212292F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EF574F8C-6AA9-D041-AE23-570783C0D0CA}" type="parTrans" cxnId="{8BAD5FC0-72CC-174B-A595-F59C762218BE}">
      <dgm:prSet/>
      <dgm:spPr/>
      <dgm:t>
        <a:bodyPr/>
        <a:lstStyle/>
        <a:p>
          <a:endParaRPr lang="en-US"/>
        </a:p>
      </dgm:t>
    </dgm:pt>
    <dgm:pt modelId="{20D6CAFD-457F-B140-B698-5796043DB504}" type="sibTrans" cxnId="{8BAD5FC0-72CC-174B-A595-F59C762218BE}">
      <dgm:prSet/>
      <dgm:spPr/>
      <dgm:t>
        <a:bodyPr/>
        <a:lstStyle/>
        <a:p>
          <a:endParaRPr lang="en-US"/>
        </a:p>
      </dgm:t>
    </dgm:pt>
    <dgm:pt modelId="{0886E6A7-F266-354C-821A-970B97F8D019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9A7FB9E8-9C1F-8B41-8A94-47BE683BD0E7}" type="parTrans" cxnId="{BD359144-4359-B148-82B6-DA3894C9AB69}">
      <dgm:prSet/>
      <dgm:spPr/>
      <dgm:t>
        <a:bodyPr/>
        <a:lstStyle/>
        <a:p>
          <a:endParaRPr lang="en-US"/>
        </a:p>
      </dgm:t>
    </dgm:pt>
    <dgm:pt modelId="{4A23BBAC-D141-C64D-8C5C-78E63ECB05A9}" type="sibTrans" cxnId="{BD359144-4359-B148-82B6-DA3894C9AB69}">
      <dgm:prSet/>
      <dgm:spPr/>
      <dgm:t>
        <a:bodyPr/>
        <a:lstStyle/>
        <a:p>
          <a:endParaRPr lang="en-US"/>
        </a:p>
      </dgm:t>
    </dgm:pt>
    <dgm:pt modelId="{663EA94D-8954-A644-8CE5-8E8A816F8352}">
      <dgm:prSet phldrT="[Text]"/>
      <dgm:spPr/>
      <dgm:t>
        <a:bodyPr/>
        <a:lstStyle/>
        <a:p>
          <a:r>
            <a:rPr lang="en-US" dirty="0" smtClean="0"/>
            <a:t>Formats</a:t>
          </a:r>
          <a:endParaRPr lang="en-US" dirty="0"/>
        </a:p>
      </dgm:t>
    </dgm:pt>
    <dgm:pt modelId="{A2D49750-3D26-4A45-9768-882FCD5D5EE5}" type="parTrans" cxnId="{9DA0E8AD-B961-954C-94C6-000FFB9E914C}">
      <dgm:prSet/>
      <dgm:spPr/>
      <dgm:t>
        <a:bodyPr/>
        <a:lstStyle/>
        <a:p>
          <a:endParaRPr lang="en-US"/>
        </a:p>
      </dgm:t>
    </dgm:pt>
    <dgm:pt modelId="{7FD9B0AA-B088-5248-A2C7-3E769C850A32}" type="sibTrans" cxnId="{9DA0E8AD-B961-954C-94C6-000FFB9E914C}">
      <dgm:prSet/>
      <dgm:spPr/>
      <dgm:t>
        <a:bodyPr/>
        <a:lstStyle/>
        <a:p>
          <a:endParaRPr lang="en-US"/>
        </a:p>
      </dgm:t>
    </dgm:pt>
    <dgm:pt modelId="{865C2FB7-99C3-4F49-979D-67118FC723E1}">
      <dgm:prSet phldrT="[Text]"/>
      <dgm:spPr/>
      <dgm:t>
        <a:bodyPr/>
        <a:lstStyle/>
        <a:p>
          <a:r>
            <a:rPr lang="en-US" dirty="0" smtClean="0"/>
            <a:t>Linked data</a:t>
          </a:r>
          <a:endParaRPr lang="en-US" dirty="0"/>
        </a:p>
      </dgm:t>
    </dgm:pt>
    <dgm:pt modelId="{C40C7700-623B-084E-9546-C9E0BE8D50E4}" type="parTrans" cxnId="{76A73F5B-36EF-034D-B061-52B9E3868F59}">
      <dgm:prSet/>
      <dgm:spPr/>
      <dgm:t>
        <a:bodyPr/>
        <a:lstStyle/>
        <a:p>
          <a:endParaRPr lang="en-US"/>
        </a:p>
      </dgm:t>
    </dgm:pt>
    <dgm:pt modelId="{6DBAD6B3-8343-A840-8F5E-7F91CCF5D210}" type="sibTrans" cxnId="{76A73F5B-36EF-034D-B061-52B9E3868F59}">
      <dgm:prSet/>
      <dgm:spPr/>
      <dgm:t>
        <a:bodyPr/>
        <a:lstStyle/>
        <a:p>
          <a:endParaRPr lang="en-US"/>
        </a:p>
      </dgm:t>
    </dgm:pt>
    <dgm:pt modelId="{218394B9-1E3B-CB42-AF48-827494C26094}">
      <dgm:prSet phldrT="[Text]"/>
      <dgm:spPr/>
      <dgm:t>
        <a:bodyPr/>
        <a:lstStyle/>
        <a:p>
          <a:r>
            <a:rPr lang="en-US" dirty="0" smtClean="0"/>
            <a:t>Overall summary </a:t>
          </a:r>
          <a:endParaRPr lang="en-US" dirty="0"/>
        </a:p>
      </dgm:t>
    </dgm:pt>
    <dgm:pt modelId="{7E2A7D87-9037-2243-BE22-C869FE8BD02A}" type="parTrans" cxnId="{7F3A8937-3D5E-F445-896A-50F69AD4D80B}">
      <dgm:prSet/>
      <dgm:spPr/>
      <dgm:t>
        <a:bodyPr/>
        <a:lstStyle/>
        <a:p>
          <a:endParaRPr lang="en-US"/>
        </a:p>
      </dgm:t>
    </dgm:pt>
    <dgm:pt modelId="{95042ED2-B560-D34F-8663-B038AC2EAB6D}" type="sibTrans" cxnId="{7F3A8937-3D5E-F445-896A-50F69AD4D80B}">
      <dgm:prSet/>
      <dgm:spPr/>
      <dgm:t>
        <a:bodyPr/>
        <a:lstStyle/>
        <a:p>
          <a:endParaRPr lang="en-US"/>
        </a:p>
      </dgm:t>
    </dgm:pt>
    <dgm:pt modelId="{110E7157-4792-9A45-9AF8-FE713AAF3420}">
      <dgm:prSet phldrT="[Text]"/>
      <dgm:spPr/>
      <dgm:t>
        <a:bodyPr/>
        <a:lstStyle/>
        <a:p>
          <a:r>
            <a:rPr lang="en-US" dirty="0" smtClean="0"/>
            <a:t>Initiatives</a:t>
          </a:r>
          <a:endParaRPr lang="en-US" dirty="0"/>
        </a:p>
      </dgm:t>
    </dgm:pt>
    <dgm:pt modelId="{626E7583-0640-BF47-B25B-110BEB9ADF10}" type="parTrans" cxnId="{5FB7B49C-D73F-C14D-B7BF-4ADADFEDF8A0}">
      <dgm:prSet/>
      <dgm:spPr/>
      <dgm:t>
        <a:bodyPr/>
        <a:lstStyle/>
        <a:p>
          <a:endParaRPr lang="en-US"/>
        </a:p>
      </dgm:t>
    </dgm:pt>
    <dgm:pt modelId="{23C76FB3-0D13-144D-AF02-D16448971D86}" type="sibTrans" cxnId="{5FB7B49C-D73F-C14D-B7BF-4ADADFEDF8A0}">
      <dgm:prSet/>
      <dgm:spPr/>
      <dgm:t>
        <a:bodyPr/>
        <a:lstStyle/>
        <a:p>
          <a:endParaRPr lang="en-US"/>
        </a:p>
      </dgm:t>
    </dgm:pt>
    <dgm:pt modelId="{3EDF0326-CCA1-9B49-994D-BF3B968E380B}">
      <dgm:prSet phldrT="[Text]"/>
      <dgm:spPr/>
      <dgm:t>
        <a:bodyPr/>
        <a:lstStyle/>
        <a:p>
          <a:r>
            <a:rPr lang="en-US" dirty="0" smtClean="0"/>
            <a:t>OCR</a:t>
          </a:r>
          <a:endParaRPr lang="en-US" dirty="0"/>
        </a:p>
      </dgm:t>
    </dgm:pt>
    <dgm:pt modelId="{3560F8CC-712D-D746-B603-B8513C1B78F8}" type="parTrans" cxnId="{1D076A5E-86F7-9445-983F-F15AA1C4006A}">
      <dgm:prSet/>
      <dgm:spPr/>
      <dgm:t>
        <a:bodyPr/>
        <a:lstStyle/>
        <a:p>
          <a:endParaRPr lang="en-US"/>
        </a:p>
      </dgm:t>
    </dgm:pt>
    <dgm:pt modelId="{8000BF1F-EABD-1A44-A9A2-FFB6458D7981}" type="sibTrans" cxnId="{1D076A5E-86F7-9445-983F-F15AA1C4006A}">
      <dgm:prSet/>
      <dgm:spPr/>
      <dgm:t>
        <a:bodyPr/>
        <a:lstStyle/>
        <a:p>
          <a:endParaRPr lang="en-US"/>
        </a:p>
      </dgm:t>
    </dgm:pt>
    <dgm:pt modelId="{90FFAE78-7740-7E46-A3DD-AD7DBD080E86}">
      <dgm:prSet phldrT="[Text]"/>
      <dgm:spPr/>
      <dgm:t>
        <a:bodyPr/>
        <a:lstStyle/>
        <a:p>
          <a:r>
            <a:rPr lang="en-US" dirty="0" smtClean="0"/>
            <a:t>Linguistic res.</a:t>
          </a:r>
          <a:endParaRPr lang="en-US" dirty="0"/>
        </a:p>
      </dgm:t>
    </dgm:pt>
    <dgm:pt modelId="{A87748F3-446C-4848-B762-B026A966B264}" type="parTrans" cxnId="{008702D4-706B-AA46-96E0-AFC45F1395A7}">
      <dgm:prSet/>
      <dgm:spPr/>
      <dgm:t>
        <a:bodyPr/>
        <a:lstStyle/>
        <a:p>
          <a:endParaRPr lang="en-US"/>
        </a:p>
      </dgm:t>
    </dgm:pt>
    <dgm:pt modelId="{7B8CCC74-C326-604A-A9EC-E740D7BA0B75}" type="sibTrans" cxnId="{008702D4-706B-AA46-96E0-AFC45F1395A7}">
      <dgm:prSet/>
      <dgm:spPr/>
      <dgm:t>
        <a:bodyPr/>
        <a:lstStyle/>
        <a:p>
          <a:endParaRPr lang="en-US"/>
        </a:p>
      </dgm:t>
    </dgm:pt>
    <dgm:pt modelId="{1C0B0A21-AA0F-7640-A3CF-73063F006BD1}">
      <dgm:prSet phldrT="[Text]"/>
      <dgm:spPr/>
      <dgm:t>
        <a:bodyPr/>
        <a:lstStyle/>
        <a:p>
          <a:r>
            <a:rPr lang="en-US" dirty="0" smtClean="0"/>
            <a:t>Packaging</a:t>
          </a:r>
          <a:endParaRPr lang="en-US" dirty="0"/>
        </a:p>
      </dgm:t>
    </dgm:pt>
    <dgm:pt modelId="{ACE2D546-12BE-C94B-8B2B-1D5A8FA19C05}" type="parTrans" cxnId="{C8B887CC-F963-A145-91B0-EF3F5829BF80}">
      <dgm:prSet/>
      <dgm:spPr/>
      <dgm:t>
        <a:bodyPr/>
        <a:lstStyle/>
        <a:p>
          <a:endParaRPr lang="en-US"/>
        </a:p>
      </dgm:t>
    </dgm:pt>
    <dgm:pt modelId="{591FAB68-E35B-DF47-A3EB-40A1C59A8908}" type="sibTrans" cxnId="{C8B887CC-F963-A145-91B0-EF3F5829BF80}">
      <dgm:prSet/>
      <dgm:spPr/>
      <dgm:t>
        <a:bodyPr/>
        <a:lstStyle/>
        <a:p>
          <a:endParaRPr lang="en-US"/>
        </a:p>
      </dgm:t>
    </dgm:pt>
    <dgm:pt modelId="{CC3565EB-60E8-F044-9098-BEDC64DB75C4}" type="pres">
      <dgm:prSet presAssocID="{9C931C1B-8644-234B-A45D-3ED4EBCF6E4B}" presName="Name0" presStyleCnt="0">
        <dgm:presLayoutVars>
          <dgm:dir/>
          <dgm:animLvl val="lvl"/>
          <dgm:resizeHandles val="exact"/>
        </dgm:presLayoutVars>
      </dgm:prSet>
      <dgm:spPr/>
    </dgm:pt>
    <dgm:pt modelId="{956B1F27-C7A4-CF4F-BEBF-E73E6591D889}" type="pres">
      <dgm:prSet presAssocID="{9C931C1B-8644-234B-A45D-3ED4EBCF6E4B}" presName="tSp" presStyleCnt="0"/>
      <dgm:spPr/>
    </dgm:pt>
    <dgm:pt modelId="{C04BCB44-8204-4E4A-B5AA-CE613AFFF2B8}" type="pres">
      <dgm:prSet presAssocID="{9C931C1B-8644-234B-A45D-3ED4EBCF6E4B}" presName="bSp" presStyleCnt="0"/>
      <dgm:spPr/>
    </dgm:pt>
    <dgm:pt modelId="{0B13A8A1-B3A1-7541-B11B-C71A401BE9D4}" type="pres">
      <dgm:prSet presAssocID="{9C931C1B-8644-234B-A45D-3ED4EBCF6E4B}" presName="process" presStyleCnt="0"/>
      <dgm:spPr/>
    </dgm:pt>
    <dgm:pt modelId="{543274AE-595F-494D-8A0B-18411EAF3F9F}" type="pres">
      <dgm:prSet presAssocID="{CA3C8CD4-F5A3-5142-B582-75A3B0404794}" presName="composite1" presStyleCnt="0"/>
      <dgm:spPr/>
    </dgm:pt>
    <dgm:pt modelId="{8659BF15-EDAF-744F-8D76-0AD59161F21C}" type="pres">
      <dgm:prSet presAssocID="{CA3C8CD4-F5A3-5142-B582-75A3B0404794}" presName="dummyNode1" presStyleLbl="node1" presStyleIdx="0" presStyleCnt="3"/>
      <dgm:spPr/>
    </dgm:pt>
    <dgm:pt modelId="{E6EFDA4A-0E9E-094C-892C-0BBE107B9C45}" type="pres">
      <dgm:prSet presAssocID="{CA3C8CD4-F5A3-5142-B582-75A3B040479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F1FC1-76CC-BB44-8AA0-EDFE851E0C33}" type="pres">
      <dgm:prSet presAssocID="{CA3C8CD4-F5A3-5142-B582-75A3B040479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D6E72-649D-8245-AD30-60717F9E62DB}" type="pres">
      <dgm:prSet presAssocID="{CA3C8CD4-F5A3-5142-B582-75A3B040479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11D1-E831-FF46-AF1F-264D2A72F52F}" type="pres">
      <dgm:prSet presAssocID="{CA3C8CD4-F5A3-5142-B582-75A3B0404794}" presName="connSite1" presStyleCnt="0"/>
      <dgm:spPr/>
    </dgm:pt>
    <dgm:pt modelId="{2B501E13-5BBF-6741-924D-CB1D14FBB4EF}" type="pres">
      <dgm:prSet presAssocID="{4157F504-A15B-5746-AA43-E16C03C1EFA6}" presName="Name9" presStyleLbl="sibTrans2D1" presStyleIdx="0" presStyleCnt="2"/>
      <dgm:spPr/>
      <dgm:t>
        <a:bodyPr/>
        <a:lstStyle/>
        <a:p>
          <a:endParaRPr lang="en-US"/>
        </a:p>
      </dgm:t>
    </dgm:pt>
    <dgm:pt modelId="{271D8F66-AA2A-2247-90A4-7D2302DE4A43}" type="pres">
      <dgm:prSet presAssocID="{5B79D3CF-EA32-FD49-ACC8-F5635002283F}" presName="composite2" presStyleCnt="0"/>
      <dgm:spPr/>
    </dgm:pt>
    <dgm:pt modelId="{F2E78EFE-BCF8-0044-AA36-C3AE12A592DE}" type="pres">
      <dgm:prSet presAssocID="{5B79D3CF-EA32-FD49-ACC8-F5635002283F}" presName="dummyNode2" presStyleLbl="node1" presStyleIdx="0" presStyleCnt="3"/>
      <dgm:spPr/>
    </dgm:pt>
    <dgm:pt modelId="{8B01163C-E75B-CF4C-94A2-4FE222B4B50A}" type="pres">
      <dgm:prSet presAssocID="{5B79D3CF-EA32-FD49-ACC8-F563500228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7815-6AC3-B04C-9D17-39265999F8FE}" type="pres">
      <dgm:prSet presAssocID="{5B79D3CF-EA32-FD49-ACC8-F563500228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00A51-85B9-A942-BE20-E706043E5824}" type="pres">
      <dgm:prSet presAssocID="{5B79D3CF-EA32-FD49-ACC8-F5635002283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8F0E-CABF-BB4E-B05C-5EA25DE4C54B}" type="pres">
      <dgm:prSet presAssocID="{5B79D3CF-EA32-FD49-ACC8-F5635002283F}" presName="connSite2" presStyleCnt="0"/>
      <dgm:spPr/>
    </dgm:pt>
    <dgm:pt modelId="{869F015F-D93B-334B-A75F-7F63362DA587}" type="pres">
      <dgm:prSet presAssocID="{F645988F-3A1F-CA4F-9F96-72B842AE7D5D}" presName="Name18" presStyleLbl="sibTrans2D1" presStyleIdx="1" presStyleCnt="2"/>
      <dgm:spPr/>
      <dgm:t>
        <a:bodyPr/>
        <a:lstStyle/>
        <a:p>
          <a:endParaRPr lang="en-US"/>
        </a:p>
      </dgm:t>
    </dgm:pt>
    <dgm:pt modelId="{BFD7FFF7-523F-304A-BD44-B975F9799CCB}" type="pres">
      <dgm:prSet presAssocID="{B06C11B0-82AC-DA49-B2DB-6D2A7212292F}" presName="composite1" presStyleCnt="0"/>
      <dgm:spPr/>
    </dgm:pt>
    <dgm:pt modelId="{D0B4D73E-B387-A242-B320-8F24E81E3BE5}" type="pres">
      <dgm:prSet presAssocID="{B06C11B0-82AC-DA49-B2DB-6D2A7212292F}" presName="dummyNode1" presStyleLbl="node1" presStyleIdx="1" presStyleCnt="3"/>
      <dgm:spPr/>
    </dgm:pt>
    <dgm:pt modelId="{F19B4CC9-8A98-DC42-BBF0-42150D3720DF}" type="pres">
      <dgm:prSet presAssocID="{B06C11B0-82AC-DA49-B2DB-6D2A7212292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7896-8463-B940-9BD0-EE0F477E1B8A}" type="pres">
      <dgm:prSet presAssocID="{B06C11B0-82AC-DA49-B2DB-6D2A7212292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8D2CF-5DDE-7244-8465-FACD2B3D3D4F}" type="pres">
      <dgm:prSet presAssocID="{B06C11B0-82AC-DA49-B2DB-6D2A7212292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000C7-ECD0-4649-9E75-7577D5FCE88A}" type="pres">
      <dgm:prSet presAssocID="{B06C11B0-82AC-DA49-B2DB-6D2A7212292F}" presName="connSite1" presStyleCnt="0"/>
      <dgm:spPr/>
    </dgm:pt>
  </dgm:ptLst>
  <dgm:cxnLst>
    <dgm:cxn modelId="{B7202166-80B3-5D48-8798-7BF271727101}" type="presOf" srcId="{218394B9-1E3B-CB42-AF48-827494C26094}" destId="{035E7896-8463-B940-9BD0-EE0F477E1B8A}" srcOrd="1" destOrd="0" presId="urn:microsoft.com/office/officeart/2005/8/layout/hProcess4"/>
    <dgm:cxn modelId="{008702D4-706B-AA46-96E0-AFC45F1395A7}" srcId="{5B79D3CF-EA32-FD49-ACC8-F5635002283F}" destId="{90FFAE78-7740-7E46-A3DD-AD7DBD080E86}" srcOrd="2" destOrd="0" parTransId="{A87748F3-446C-4848-B762-B026A966B264}" sibTransId="{7B8CCC74-C326-604A-A9EC-E740D7BA0B75}"/>
    <dgm:cxn modelId="{38D19FDD-7588-3546-A858-7573C7481A1C}" type="presOf" srcId="{3EDF0326-CCA1-9B49-994D-BF3B968E380B}" destId="{0CF17815-6AC3-B04C-9D17-39265999F8FE}" srcOrd="1" destOrd="1" presId="urn:microsoft.com/office/officeart/2005/8/layout/hProcess4"/>
    <dgm:cxn modelId="{F32D41EA-6BB8-734E-AC6B-6387E714808A}" type="presOf" srcId="{3EDF0326-CCA1-9B49-994D-BF3B968E380B}" destId="{8B01163C-E75B-CF4C-94A2-4FE222B4B50A}" srcOrd="0" destOrd="1" presId="urn:microsoft.com/office/officeart/2005/8/layout/hProcess4"/>
    <dgm:cxn modelId="{3D1D0CCC-541C-984E-950C-7580C0CE8454}" type="presOf" srcId="{1C0B0A21-AA0F-7640-A3CF-73063F006BD1}" destId="{8B01163C-E75B-CF4C-94A2-4FE222B4B50A}" srcOrd="0" destOrd="3" presId="urn:microsoft.com/office/officeart/2005/8/layout/hProcess4"/>
    <dgm:cxn modelId="{7F3A8937-3D5E-F445-896A-50F69AD4D80B}" srcId="{B06C11B0-82AC-DA49-B2DB-6D2A7212292F}" destId="{218394B9-1E3B-CB42-AF48-827494C26094}" srcOrd="0" destOrd="0" parTransId="{7E2A7D87-9037-2243-BE22-C869FE8BD02A}" sibTransId="{95042ED2-B560-D34F-8663-B038AC2EAB6D}"/>
    <dgm:cxn modelId="{8BAD5FC0-72CC-174B-A595-F59C762218BE}" srcId="{9C931C1B-8644-234B-A45D-3ED4EBCF6E4B}" destId="{B06C11B0-82AC-DA49-B2DB-6D2A7212292F}" srcOrd="2" destOrd="0" parTransId="{EF574F8C-6AA9-D041-AE23-570783C0D0CA}" sibTransId="{20D6CAFD-457F-B140-B698-5796043DB504}"/>
    <dgm:cxn modelId="{A8983B10-0FCD-6D4F-8886-A0402C20A551}" type="presOf" srcId="{865C2FB7-99C3-4F49-979D-67118FC723E1}" destId="{0CF17815-6AC3-B04C-9D17-39265999F8FE}" srcOrd="1" destOrd="0" presId="urn:microsoft.com/office/officeart/2005/8/layout/hProcess4"/>
    <dgm:cxn modelId="{6F9EA4C4-9730-8244-8A21-B75550AA94A1}" type="presOf" srcId="{663EA94D-8954-A644-8CE5-8E8A816F8352}" destId="{E6EFDA4A-0E9E-094C-892C-0BBE107B9C45}" srcOrd="0" destOrd="1" presId="urn:microsoft.com/office/officeart/2005/8/layout/hProcess4"/>
    <dgm:cxn modelId="{EDD51C10-2DED-4041-B2AF-20C630954FAD}" type="presOf" srcId="{110E7157-4792-9A45-9AF8-FE713AAF3420}" destId="{E6EFDA4A-0E9E-094C-892C-0BBE107B9C45}" srcOrd="0" destOrd="2" presId="urn:microsoft.com/office/officeart/2005/8/layout/hProcess4"/>
    <dgm:cxn modelId="{54E8BA16-5180-0A4B-BE11-A3DF8AD24B8A}" type="presOf" srcId="{0886E6A7-F266-354C-821A-970B97F8D019}" destId="{E6EFDA4A-0E9E-094C-892C-0BBE107B9C45}" srcOrd="0" destOrd="0" presId="urn:microsoft.com/office/officeart/2005/8/layout/hProcess4"/>
    <dgm:cxn modelId="{DEA1180C-FFE5-BD45-B706-1B6510B5BAD7}" srcId="{9C931C1B-8644-234B-A45D-3ED4EBCF6E4B}" destId="{CA3C8CD4-F5A3-5142-B582-75A3B0404794}" srcOrd="0" destOrd="0" parTransId="{06A496A2-03B5-E34A-AB94-DFE9020A4E31}" sibTransId="{4157F504-A15B-5746-AA43-E16C03C1EFA6}"/>
    <dgm:cxn modelId="{32BF1F48-9E97-6E43-8CDC-7C88B3F2F71C}" type="presOf" srcId="{90FFAE78-7740-7E46-A3DD-AD7DBD080E86}" destId="{8B01163C-E75B-CF4C-94A2-4FE222B4B50A}" srcOrd="0" destOrd="2" presId="urn:microsoft.com/office/officeart/2005/8/layout/hProcess4"/>
    <dgm:cxn modelId="{C136D616-5E82-A64A-8FD0-20C8E2C8EC9C}" type="presOf" srcId="{90FFAE78-7740-7E46-A3DD-AD7DBD080E86}" destId="{0CF17815-6AC3-B04C-9D17-39265999F8FE}" srcOrd="1" destOrd="2" presId="urn:microsoft.com/office/officeart/2005/8/layout/hProcess4"/>
    <dgm:cxn modelId="{9DA0E8AD-B961-954C-94C6-000FFB9E914C}" srcId="{CA3C8CD4-F5A3-5142-B582-75A3B0404794}" destId="{663EA94D-8954-A644-8CE5-8E8A816F8352}" srcOrd="1" destOrd="0" parTransId="{A2D49750-3D26-4A45-9768-882FCD5D5EE5}" sibTransId="{7FD9B0AA-B088-5248-A2C7-3E769C850A32}"/>
    <dgm:cxn modelId="{FE7C6E63-89A4-EE4A-928F-87D1E2AB11C8}" type="presOf" srcId="{B06C11B0-82AC-DA49-B2DB-6D2A7212292F}" destId="{1EA8D2CF-5DDE-7244-8465-FACD2B3D3D4F}" srcOrd="0" destOrd="0" presId="urn:microsoft.com/office/officeart/2005/8/layout/hProcess4"/>
    <dgm:cxn modelId="{46A202ED-527A-E145-8657-59C91FFDFF76}" type="presOf" srcId="{663EA94D-8954-A644-8CE5-8E8A816F8352}" destId="{18BF1FC1-76CC-BB44-8AA0-EDFE851E0C33}" srcOrd="1" destOrd="1" presId="urn:microsoft.com/office/officeart/2005/8/layout/hProcess4"/>
    <dgm:cxn modelId="{247F74C9-DE3A-AD4A-B37D-A9F65E9C93D6}" type="presOf" srcId="{865C2FB7-99C3-4F49-979D-67118FC723E1}" destId="{8B01163C-E75B-CF4C-94A2-4FE222B4B50A}" srcOrd="0" destOrd="0" presId="urn:microsoft.com/office/officeart/2005/8/layout/hProcess4"/>
    <dgm:cxn modelId="{C8B887CC-F963-A145-91B0-EF3F5829BF80}" srcId="{5B79D3CF-EA32-FD49-ACC8-F5635002283F}" destId="{1C0B0A21-AA0F-7640-A3CF-73063F006BD1}" srcOrd="3" destOrd="0" parTransId="{ACE2D546-12BE-C94B-8B2B-1D5A8FA19C05}" sibTransId="{591FAB68-E35B-DF47-A3EB-40A1C59A8908}"/>
    <dgm:cxn modelId="{BD359144-4359-B148-82B6-DA3894C9AB69}" srcId="{CA3C8CD4-F5A3-5142-B582-75A3B0404794}" destId="{0886E6A7-F266-354C-821A-970B97F8D019}" srcOrd="0" destOrd="0" parTransId="{9A7FB9E8-9C1F-8B41-8A94-47BE683BD0E7}" sibTransId="{4A23BBAC-D141-C64D-8C5C-78E63ECB05A9}"/>
    <dgm:cxn modelId="{894B776D-0C37-D347-B439-CD523623241F}" type="presOf" srcId="{0886E6A7-F266-354C-821A-970B97F8D019}" destId="{18BF1FC1-76CC-BB44-8AA0-EDFE851E0C33}" srcOrd="1" destOrd="0" presId="urn:microsoft.com/office/officeart/2005/8/layout/hProcess4"/>
    <dgm:cxn modelId="{843A44C5-AF84-4349-ABF7-A1BCBCD5C052}" type="presOf" srcId="{5B79D3CF-EA32-FD49-ACC8-F5635002283F}" destId="{A2C00A51-85B9-A942-BE20-E706043E5824}" srcOrd="0" destOrd="0" presId="urn:microsoft.com/office/officeart/2005/8/layout/hProcess4"/>
    <dgm:cxn modelId="{F0253020-F292-124C-B9EF-9B8F3A8CA09E}" type="presOf" srcId="{9C931C1B-8644-234B-A45D-3ED4EBCF6E4B}" destId="{CC3565EB-60E8-F044-9098-BEDC64DB75C4}" srcOrd="0" destOrd="0" presId="urn:microsoft.com/office/officeart/2005/8/layout/hProcess4"/>
    <dgm:cxn modelId="{C26EF741-2F24-2D46-B516-4054B88EFC5A}" type="presOf" srcId="{4157F504-A15B-5746-AA43-E16C03C1EFA6}" destId="{2B501E13-5BBF-6741-924D-CB1D14FBB4EF}" srcOrd="0" destOrd="0" presId="urn:microsoft.com/office/officeart/2005/8/layout/hProcess4"/>
    <dgm:cxn modelId="{76A73F5B-36EF-034D-B061-52B9E3868F59}" srcId="{5B79D3CF-EA32-FD49-ACC8-F5635002283F}" destId="{865C2FB7-99C3-4F49-979D-67118FC723E1}" srcOrd="0" destOrd="0" parTransId="{C40C7700-623B-084E-9546-C9E0BE8D50E4}" sibTransId="{6DBAD6B3-8343-A840-8F5E-7F91CCF5D210}"/>
    <dgm:cxn modelId="{1D076A5E-86F7-9445-983F-F15AA1C4006A}" srcId="{5B79D3CF-EA32-FD49-ACC8-F5635002283F}" destId="{3EDF0326-CCA1-9B49-994D-BF3B968E380B}" srcOrd="1" destOrd="0" parTransId="{3560F8CC-712D-D746-B603-B8513C1B78F8}" sibTransId="{8000BF1F-EABD-1A44-A9A2-FFB6458D7981}"/>
    <dgm:cxn modelId="{79FBE63D-17BA-0142-A561-A5A2D5889F4B}" type="presOf" srcId="{110E7157-4792-9A45-9AF8-FE713AAF3420}" destId="{18BF1FC1-76CC-BB44-8AA0-EDFE851E0C33}" srcOrd="1" destOrd="2" presId="urn:microsoft.com/office/officeart/2005/8/layout/hProcess4"/>
    <dgm:cxn modelId="{5FB7B49C-D73F-C14D-B7BF-4ADADFEDF8A0}" srcId="{CA3C8CD4-F5A3-5142-B582-75A3B0404794}" destId="{110E7157-4792-9A45-9AF8-FE713AAF3420}" srcOrd="2" destOrd="0" parTransId="{626E7583-0640-BF47-B25B-110BEB9ADF10}" sibTransId="{23C76FB3-0D13-144D-AF02-D16448971D86}"/>
    <dgm:cxn modelId="{4BC98C8F-24C3-D342-997C-2D6466B36357}" type="presOf" srcId="{F645988F-3A1F-CA4F-9F96-72B842AE7D5D}" destId="{869F015F-D93B-334B-A75F-7F63362DA587}" srcOrd="0" destOrd="0" presId="urn:microsoft.com/office/officeart/2005/8/layout/hProcess4"/>
    <dgm:cxn modelId="{29D642FD-0D12-CD42-9401-2D6CBD89C0A5}" type="presOf" srcId="{CA3C8CD4-F5A3-5142-B582-75A3B0404794}" destId="{082D6E72-649D-8245-AD30-60717F9E62DB}" srcOrd="0" destOrd="0" presId="urn:microsoft.com/office/officeart/2005/8/layout/hProcess4"/>
    <dgm:cxn modelId="{D05D4B33-62E3-4B41-B1A0-37A672CCCE4D}" type="presOf" srcId="{1C0B0A21-AA0F-7640-A3CF-73063F006BD1}" destId="{0CF17815-6AC3-B04C-9D17-39265999F8FE}" srcOrd="1" destOrd="3" presId="urn:microsoft.com/office/officeart/2005/8/layout/hProcess4"/>
    <dgm:cxn modelId="{A0FDF24C-6EAA-0148-911B-63D82138898A}" srcId="{9C931C1B-8644-234B-A45D-3ED4EBCF6E4B}" destId="{5B79D3CF-EA32-FD49-ACC8-F5635002283F}" srcOrd="1" destOrd="0" parTransId="{00419A96-1854-8A4C-8B2C-23A6148E42A9}" sibTransId="{F645988F-3A1F-CA4F-9F96-72B842AE7D5D}"/>
    <dgm:cxn modelId="{23163B24-334F-074A-9BBD-E709CFEFA9CD}" type="presOf" srcId="{218394B9-1E3B-CB42-AF48-827494C26094}" destId="{F19B4CC9-8A98-DC42-BBF0-42150D3720DF}" srcOrd="0" destOrd="0" presId="urn:microsoft.com/office/officeart/2005/8/layout/hProcess4"/>
    <dgm:cxn modelId="{2960C928-7EA0-A948-8166-F793A122CAF7}" type="presParOf" srcId="{CC3565EB-60E8-F044-9098-BEDC64DB75C4}" destId="{956B1F27-C7A4-CF4F-BEBF-E73E6591D889}" srcOrd="0" destOrd="0" presId="urn:microsoft.com/office/officeart/2005/8/layout/hProcess4"/>
    <dgm:cxn modelId="{2F25BEF3-8B04-044A-9600-6FD7A60CD893}" type="presParOf" srcId="{CC3565EB-60E8-F044-9098-BEDC64DB75C4}" destId="{C04BCB44-8204-4E4A-B5AA-CE613AFFF2B8}" srcOrd="1" destOrd="0" presId="urn:microsoft.com/office/officeart/2005/8/layout/hProcess4"/>
    <dgm:cxn modelId="{C9217330-24BC-5B47-B1D0-C8AC1E1496E1}" type="presParOf" srcId="{CC3565EB-60E8-F044-9098-BEDC64DB75C4}" destId="{0B13A8A1-B3A1-7541-B11B-C71A401BE9D4}" srcOrd="2" destOrd="0" presId="urn:microsoft.com/office/officeart/2005/8/layout/hProcess4"/>
    <dgm:cxn modelId="{68C71F4B-36FB-9A46-AE6A-B2CAFCA0414E}" type="presParOf" srcId="{0B13A8A1-B3A1-7541-B11B-C71A401BE9D4}" destId="{543274AE-595F-494D-8A0B-18411EAF3F9F}" srcOrd="0" destOrd="0" presId="urn:microsoft.com/office/officeart/2005/8/layout/hProcess4"/>
    <dgm:cxn modelId="{7F684C3C-43FA-DC4F-AA48-A4F18AECABB2}" type="presParOf" srcId="{543274AE-595F-494D-8A0B-18411EAF3F9F}" destId="{8659BF15-EDAF-744F-8D76-0AD59161F21C}" srcOrd="0" destOrd="0" presId="urn:microsoft.com/office/officeart/2005/8/layout/hProcess4"/>
    <dgm:cxn modelId="{3908B936-DDD6-BB41-91A7-F7AA6E6F38A2}" type="presParOf" srcId="{543274AE-595F-494D-8A0B-18411EAF3F9F}" destId="{E6EFDA4A-0E9E-094C-892C-0BBE107B9C45}" srcOrd="1" destOrd="0" presId="urn:microsoft.com/office/officeart/2005/8/layout/hProcess4"/>
    <dgm:cxn modelId="{1D6C052B-F55E-6E44-B670-389F949ADEE3}" type="presParOf" srcId="{543274AE-595F-494D-8A0B-18411EAF3F9F}" destId="{18BF1FC1-76CC-BB44-8AA0-EDFE851E0C33}" srcOrd="2" destOrd="0" presId="urn:microsoft.com/office/officeart/2005/8/layout/hProcess4"/>
    <dgm:cxn modelId="{9587CF6B-8859-CA42-B6C0-FEB2C8ACD934}" type="presParOf" srcId="{543274AE-595F-494D-8A0B-18411EAF3F9F}" destId="{082D6E72-649D-8245-AD30-60717F9E62DB}" srcOrd="3" destOrd="0" presId="urn:microsoft.com/office/officeart/2005/8/layout/hProcess4"/>
    <dgm:cxn modelId="{2006B7DE-ABAB-6E48-8DD9-E902269DB81A}" type="presParOf" srcId="{543274AE-595F-494D-8A0B-18411EAF3F9F}" destId="{6F9011D1-E831-FF46-AF1F-264D2A72F52F}" srcOrd="4" destOrd="0" presId="urn:microsoft.com/office/officeart/2005/8/layout/hProcess4"/>
    <dgm:cxn modelId="{931017C5-7383-3941-9B66-E457ACE4D775}" type="presParOf" srcId="{0B13A8A1-B3A1-7541-B11B-C71A401BE9D4}" destId="{2B501E13-5BBF-6741-924D-CB1D14FBB4EF}" srcOrd="1" destOrd="0" presId="urn:microsoft.com/office/officeart/2005/8/layout/hProcess4"/>
    <dgm:cxn modelId="{51529711-D90E-304E-838B-4BE8132E4686}" type="presParOf" srcId="{0B13A8A1-B3A1-7541-B11B-C71A401BE9D4}" destId="{271D8F66-AA2A-2247-90A4-7D2302DE4A43}" srcOrd="2" destOrd="0" presId="urn:microsoft.com/office/officeart/2005/8/layout/hProcess4"/>
    <dgm:cxn modelId="{0E3A6296-41C8-864E-907C-11B61BCEA204}" type="presParOf" srcId="{271D8F66-AA2A-2247-90A4-7D2302DE4A43}" destId="{F2E78EFE-BCF8-0044-AA36-C3AE12A592DE}" srcOrd="0" destOrd="0" presId="urn:microsoft.com/office/officeart/2005/8/layout/hProcess4"/>
    <dgm:cxn modelId="{EAE80A44-2C53-2D49-8CD1-C5B85D252A35}" type="presParOf" srcId="{271D8F66-AA2A-2247-90A4-7D2302DE4A43}" destId="{8B01163C-E75B-CF4C-94A2-4FE222B4B50A}" srcOrd="1" destOrd="0" presId="urn:microsoft.com/office/officeart/2005/8/layout/hProcess4"/>
    <dgm:cxn modelId="{D09918E5-0A03-894A-858B-66667E02000E}" type="presParOf" srcId="{271D8F66-AA2A-2247-90A4-7D2302DE4A43}" destId="{0CF17815-6AC3-B04C-9D17-39265999F8FE}" srcOrd="2" destOrd="0" presId="urn:microsoft.com/office/officeart/2005/8/layout/hProcess4"/>
    <dgm:cxn modelId="{5CA3480A-07B9-8F47-994E-0B44F372FE66}" type="presParOf" srcId="{271D8F66-AA2A-2247-90A4-7D2302DE4A43}" destId="{A2C00A51-85B9-A942-BE20-E706043E5824}" srcOrd="3" destOrd="0" presId="urn:microsoft.com/office/officeart/2005/8/layout/hProcess4"/>
    <dgm:cxn modelId="{4AB06F40-9A19-C840-B4BB-C4A9C1E55175}" type="presParOf" srcId="{271D8F66-AA2A-2247-90A4-7D2302DE4A43}" destId="{631A8F0E-CABF-BB4E-B05C-5EA25DE4C54B}" srcOrd="4" destOrd="0" presId="urn:microsoft.com/office/officeart/2005/8/layout/hProcess4"/>
    <dgm:cxn modelId="{60AB2D95-982A-4241-85B9-730F87797CDB}" type="presParOf" srcId="{0B13A8A1-B3A1-7541-B11B-C71A401BE9D4}" destId="{869F015F-D93B-334B-A75F-7F63362DA587}" srcOrd="3" destOrd="0" presId="urn:microsoft.com/office/officeart/2005/8/layout/hProcess4"/>
    <dgm:cxn modelId="{B7501113-64B4-1B49-988A-A8E33299A1CE}" type="presParOf" srcId="{0B13A8A1-B3A1-7541-B11B-C71A401BE9D4}" destId="{BFD7FFF7-523F-304A-BD44-B975F9799CCB}" srcOrd="4" destOrd="0" presId="urn:microsoft.com/office/officeart/2005/8/layout/hProcess4"/>
    <dgm:cxn modelId="{23F65EB4-F423-2F4D-874E-55352E63F68C}" type="presParOf" srcId="{BFD7FFF7-523F-304A-BD44-B975F9799CCB}" destId="{D0B4D73E-B387-A242-B320-8F24E81E3BE5}" srcOrd="0" destOrd="0" presId="urn:microsoft.com/office/officeart/2005/8/layout/hProcess4"/>
    <dgm:cxn modelId="{0B6ABB32-4D31-2D4C-83C8-1095323EDDEF}" type="presParOf" srcId="{BFD7FFF7-523F-304A-BD44-B975F9799CCB}" destId="{F19B4CC9-8A98-DC42-BBF0-42150D3720DF}" srcOrd="1" destOrd="0" presId="urn:microsoft.com/office/officeart/2005/8/layout/hProcess4"/>
    <dgm:cxn modelId="{2DE9669D-F7D0-D042-A124-BEC527E41173}" type="presParOf" srcId="{BFD7FFF7-523F-304A-BD44-B975F9799CCB}" destId="{035E7896-8463-B940-9BD0-EE0F477E1B8A}" srcOrd="2" destOrd="0" presId="urn:microsoft.com/office/officeart/2005/8/layout/hProcess4"/>
    <dgm:cxn modelId="{7E500B0D-2631-3343-B23E-88866F4E482E}" type="presParOf" srcId="{BFD7FFF7-523F-304A-BD44-B975F9799CCB}" destId="{1EA8D2CF-5DDE-7244-8465-FACD2B3D3D4F}" srcOrd="3" destOrd="0" presId="urn:microsoft.com/office/officeart/2005/8/layout/hProcess4"/>
    <dgm:cxn modelId="{FF1C4B1E-659B-2740-AE1D-465BFBE0AA50}" type="presParOf" srcId="{BFD7FFF7-523F-304A-BD44-B975F9799CCB}" destId="{944000C7-ECD0-4649-9E75-7577D5FCE8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654C47-1509-3240-9A77-1C3E69B80A49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D414AA-55C3-A044-983B-BB6CA0993A7A}">
      <dgm:prSet phldrT="[Text]"/>
      <dgm:spPr/>
      <dgm:t>
        <a:bodyPr/>
        <a:lstStyle/>
        <a:p>
          <a:r>
            <a:rPr lang="en-US" dirty="0" err="1" smtClean="0"/>
            <a:t>Europeana</a:t>
          </a:r>
          <a:r>
            <a:rPr lang="en-US" dirty="0" smtClean="0"/>
            <a:t> Data Model</a:t>
          </a:r>
          <a:endParaRPr lang="en-US" dirty="0"/>
        </a:p>
      </dgm:t>
    </dgm:pt>
    <dgm:pt modelId="{85FA65C9-3E8F-294D-86AE-D45E21B7E829}" type="parTrans" cxnId="{B7A66E69-BB7A-724E-B91C-A3DAB605C476}">
      <dgm:prSet/>
      <dgm:spPr/>
      <dgm:t>
        <a:bodyPr/>
        <a:lstStyle/>
        <a:p>
          <a:endParaRPr lang="en-US"/>
        </a:p>
      </dgm:t>
    </dgm:pt>
    <dgm:pt modelId="{1710ED6B-EB0A-084F-AD57-8295791B4736}" type="sibTrans" cxnId="{B7A66E69-BB7A-724E-B91C-A3DAB605C476}">
      <dgm:prSet/>
      <dgm:spPr/>
      <dgm:t>
        <a:bodyPr/>
        <a:lstStyle/>
        <a:p>
          <a:endParaRPr lang="en-US"/>
        </a:p>
      </dgm:t>
    </dgm:pt>
    <dgm:pt modelId="{3EF0B950-5C9B-C647-AD94-FF9910D64BCF}">
      <dgm:prSet phldrT="[Text]" custT="1"/>
      <dgm:spPr/>
      <dgm:t>
        <a:bodyPr/>
        <a:lstStyle/>
        <a:p>
          <a:r>
            <a:rPr lang="en-US" sz="1300" dirty="0" smtClean="0"/>
            <a:t>Used in various initiatives across Europe</a:t>
          </a:r>
          <a:endParaRPr lang="en-US" sz="1300" dirty="0"/>
        </a:p>
      </dgm:t>
    </dgm:pt>
    <dgm:pt modelId="{D14BD236-7D96-104B-93D6-8B20367D87B3}" type="parTrans" cxnId="{FC2201D7-191D-1B45-8F9C-83A4959C4417}">
      <dgm:prSet/>
      <dgm:spPr/>
      <dgm:t>
        <a:bodyPr/>
        <a:lstStyle/>
        <a:p>
          <a:endParaRPr lang="en-US"/>
        </a:p>
      </dgm:t>
    </dgm:pt>
    <dgm:pt modelId="{20EB8902-61E2-614E-ABB5-6A053F34E35F}" type="sibTrans" cxnId="{FC2201D7-191D-1B45-8F9C-83A4959C4417}">
      <dgm:prSet/>
      <dgm:spPr/>
      <dgm:t>
        <a:bodyPr/>
        <a:lstStyle/>
        <a:p>
          <a:endParaRPr lang="en-US"/>
        </a:p>
      </dgm:t>
    </dgm:pt>
    <dgm:pt modelId="{7D02026E-502B-4043-9B6A-202F174660F2}">
      <dgm:prSet phldrT="[Text]" custT="1"/>
      <dgm:spPr/>
      <dgm:t>
        <a:bodyPr/>
        <a:lstStyle/>
        <a:p>
          <a:r>
            <a:rPr lang="en-US" sz="1300" dirty="0" smtClean="0"/>
            <a:t>Interoperable and compatible with LOD paradigm</a:t>
          </a:r>
          <a:endParaRPr lang="en-US" sz="1300" dirty="0"/>
        </a:p>
      </dgm:t>
    </dgm:pt>
    <dgm:pt modelId="{A8D71C5B-508C-9847-A86C-3DC68DC6B891}" type="parTrans" cxnId="{B10CFF8F-3ABF-A34A-A4E2-39D8DEEF906A}">
      <dgm:prSet/>
      <dgm:spPr/>
      <dgm:t>
        <a:bodyPr/>
        <a:lstStyle/>
        <a:p>
          <a:endParaRPr lang="en-US"/>
        </a:p>
      </dgm:t>
    </dgm:pt>
    <dgm:pt modelId="{79275B1C-EB38-5F45-B962-15ABF59D3BC2}" type="sibTrans" cxnId="{B10CFF8F-3ABF-A34A-A4E2-39D8DEEF906A}">
      <dgm:prSet/>
      <dgm:spPr/>
      <dgm:t>
        <a:bodyPr/>
        <a:lstStyle/>
        <a:p>
          <a:endParaRPr lang="en-US"/>
        </a:p>
      </dgm:t>
    </dgm:pt>
    <dgm:pt modelId="{151E33AA-71C0-6441-9A9F-0F5BFF0C47CC}">
      <dgm:prSet phldrT="[Text]"/>
      <dgm:spPr/>
      <dgm:t>
        <a:bodyPr/>
        <a:lstStyle/>
        <a:p>
          <a:r>
            <a:rPr lang="en-US" dirty="0" smtClean="0"/>
            <a:t>ALTO</a:t>
          </a:r>
          <a:endParaRPr lang="en-US" dirty="0"/>
        </a:p>
      </dgm:t>
    </dgm:pt>
    <dgm:pt modelId="{4747A5F9-C796-354C-994F-394DBB1D2E9C}" type="parTrans" cxnId="{CB380A8E-41A4-F243-8795-C2748F41FEC6}">
      <dgm:prSet/>
      <dgm:spPr/>
      <dgm:t>
        <a:bodyPr/>
        <a:lstStyle/>
        <a:p>
          <a:endParaRPr lang="en-US"/>
        </a:p>
      </dgm:t>
    </dgm:pt>
    <dgm:pt modelId="{30EF377C-1E4C-0441-AC3C-407C000C896F}" type="sibTrans" cxnId="{CB380A8E-41A4-F243-8795-C2748F41FEC6}">
      <dgm:prSet/>
      <dgm:spPr/>
      <dgm:t>
        <a:bodyPr/>
        <a:lstStyle/>
        <a:p>
          <a:endParaRPr lang="en-US"/>
        </a:p>
      </dgm:t>
    </dgm:pt>
    <dgm:pt modelId="{31A331D2-F630-AE4E-B36A-30EA7E6B97CC}">
      <dgm:prSet phldrT="[Text]" custT="1"/>
      <dgm:spPr/>
      <dgm:t>
        <a:bodyPr/>
        <a:lstStyle/>
        <a:p>
          <a:r>
            <a:rPr lang="en-US" sz="1300" dirty="0" smtClean="0"/>
            <a:t>Commonly used to represent OCR results</a:t>
          </a:r>
          <a:endParaRPr lang="en-US" sz="1300" dirty="0"/>
        </a:p>
      </dgm:t>
    </dgm:pt>
    <dgm:pt modelId="{4686A914-68E1-7548-9252-7C2C4EFEBB03}" type="parTrans" cxnId="{57A3519E-8746-CE43-8064-A717A77D044C}">
      <dgm:prSet/>
      <dgm:spPr/>
      <dgm:t>
        <a:bodyPr/>
        <a:lstStyle/>
        <a:p>
          <a:endParaRPr lang="en-US"/>
        </a:p>
      </dgm:t>
    </dgm:pt>
    <dgm:pt modelId="{4D7EEA4B-31A0-CF43-8B61-AE8CA6893632}" type="sibTrans" cxnId="{57A3519E-8746-CE43-8064-A717A77D044C}">
      <dgm:prSet/>
      <dgm:spPr/>
      <dgm:t>
        <a:bodyPr/>
        <a:lstStyle/>
        <a:p>
          <a:endParaRPr lang="en-US"/>
        </a:p>
      </dgm:t>
    </dgm:pt>
    <dgm:pt modelId="{1B41C84F-39C7-D047-B6AE-DA85F4EEA3DD}">
      <dgm:prSet phldrT="[Text]"/>
      <dgm:spPr/>
      <dgm:t>
        <a:bodyPr/>
        <a:lstStyle/>
        <a:p>
          <a:r>
            <a:rPr lang="en-US" dirty="0" smtClean="0"/>
            <a:t>PAGE XML</a:t>
          </a:r>
          <a:endParaRPr lang="en-US" dirty="0"/>
        </a:p>
      </dgm:t>
    </dgm:pt>
    <dgm:pt modelId="{4C471771-528C-A741-82B7-33F5533CB923}" type="parTrans" cxnId="{57C27577-A5E7-8C4E-B212-DD7FBF1EC179}">
      <dgm:prSet/>
      <dgm:spPr/>
      <dgm:t>
        <a:bodyPr/>
        <a:lstStyle/>
        <a:p>
          <a:endParaRPr lang="en-US"/>
        </a:p>
      </dgm:t>
    </dgm:pt>
    <dgm:pt modelId="{9762E10C-DB3A-1F4B-B80F-AC88D4C75BFD}" type="sibTrans" cxnId="{57C27577-A5E7-8C4E-B212-DD7FBF1EC179}">
      <dgm:prSet/>
      <dgm:spPr/>
      <dgm:t>
        <a:bodyPr/>
        <a:lstStyle/>
        <a:p>
          <a:endParaRPr lang="en-US"/>
        </a:p>
      </dgm:t>
    </dgm:pt>
    <dgm:pt modelId="{3992CE23-6364-B240-8B25-6777744DEE01}">
      <dgm:prSet phldrT="[Text]" custT="1"/>
      <dgm:spPr/>
      <dgm:t>
        <a:bodyPr/>
        <a:lstStyle/>
        <a:p>
          <a:r>
            <a:rPr lang="en-US" sz="1300" dirty="0" smtClean="0"/>
            <a:t>Emerging format for representing OCR results</a:t>
          </a:r>
          <a:endParaRPr lang="en-US" sz="1300" dirty="0"/>
        </a:p>
      </dgm:t>
    </dgm:pt>
    <dgm:pt modelId="{7331E53E-814E-BA42-B301-E9E667264CA8}" type="parTrans" cxnId="{B7336234-B049-9A4C-9006-21C70026D2DB}">
      <dgm:prSet/>
      <dgm:spPr/>
      <dgm:t>
        <a:bodyPr/>
        <a:lstStyle/>
        <a:p>
          <a:endParaRPr lang="en-US"/>
        </a:p>
      </dgm:t>
    </dgm:pt>
    <dgm:pt modelId="{E07924BB-E017-2840-9048-7EA0057D706E}" type="sibTrans" cxnId="{B7336234-B049-9A4C-9006-21C70026D2DB}">
      <dgm:prSet/>
      <dgm:spPr/>
      <dgm:t>
        <a:bodyPr/>
        <a:lstStyle/>
        <a:p>
          <a:endParaRPr lang="en-US"/>
        </a:p>
      </dgm:t>
    </dgm:pt>
    <dgm:pt modelId="{35D11972-6AA8-AF4E-B3A6-444AB21CEA17}">
      <dgm:prSet phldrT="[Text]" custT="1"/>
      <dgm:spPr/>
      <dgm:t>
        <a:bodyPr/>
        <a:lstStyle/>
        <a:p>
          <a:r>
            <a:rPr lang="en-US" sz="1300" dirty="0" smtClean="0"/>
            <a:t>Used in large datasets of GT material (IMPACT) as well as in competitions (ICDAR)</a:t>
          </a:r>
          <a:endParaRPr lang="en-US" sz="1300" dirty="0"/>
        </a:p>
      </dgm:t>
    </dgm:pt>
    <dgm:pt modelId="{81C77ADA-AFB7-F644-BEF3-3E29994294F5}" type="parTrans" cxnId="{F2A14EC5-A087-2040-8232-74BED6083A2A}">
      <dgm:prSet/>
      <dgm:spPr/>
      <dgm:t>
        <a:bodyPr/>
        <a:lstStyle/>
        <a:p>
          <a:endParaRPr lang="en-US"/>
        </a:p>
      </dgm:t>
    </dgm:pt>
    <dgm:pt modelId="{9D36429D-95A7-EF45-8D7B-A87557AF8F49}" type="sibTrans" cxnId="{F2A14EC5-A087-2040-8232-74BED6083A2A}">
      <dgm:prSet/>
      <dgm:spPr/>
      <dgm:t>
        <a:bodyPr/>
        <a:lstStyle/>
        <a:p>
          <a:endParaRPr lang="en-US"/>
        </a:p>
      </dgm:t>
    </dgm:pt>
    <dgm:pt modelId="{3B350D14-0CBC-6941-96D7-9E27029B8AB7}">
      <dgm:prSet phldrT="[Text]" custT="1"/>
      <dgm:spPr/>
      <dgm:t>
        <a:bodyPr/>
        <a:lstStyle/>
        <a:p>
          <a:r>
            <a:rPr lang="en-US" sz="1300" dirty="0" smtClean="0"/>
            <a:t>Overcomes some limitations of standalone ALTO</a:t>
          </a:r>
          <a:endParaRPr lang="en-US" sz="1300" dirty="0"/>
        </a:p>
      </dgm:t>
    </dgm:pt>
    <dgm:pt modelId="{97CAA7AB-15DB-6C4F-98F5-A5ED5146FAB5}" type="parTrans" cxnId="{EB7857EC-3A33-3E44-9E4D-AC808657AC75}">
      <dgm:prSet/>
      <dgm:spPr/>
      <dgm:t>
        <a:bodyPr/>
        <a:lstStyle/>
        <a:p>
          <a:endParaRPr lang="en-US"/>
        </a:p>
      </dgm:t>
    </dgm:pt>
    <dgm:pt modelId="{A05E0676-3E82-0945-B892-499677CEDDCD}" type="sibTrans" cxnId="{EB7857EC-3A33-3E44-9E4D-AC808657AC75}">
      <dgm:prSet/>
      <dgm:spPr/>
      <dgm:t>
        <a:bodyPr/>
        <a:lstStyle/>
        <a:p>
          <a:endParaRPr lang="en-US"/>
        </a:p>
      </dgm:t>
    </dgm:pt>
    <dgm:pt modelId="{AFAAF3FA-51E0-2046-A155-E8ECFD27E1B7}">
      <dgm:prSet phldrT="[Text]"/>
      <dgm:spPr/>
      <dgm:t>
        <a:bodyPr/>
        <a:lstStyle/>
        <a:p>
          <a:r>
            <a:rPr lang="en-US" dirty="0" smtClean="0"/>
            <a:t>TEI</a:t>
          </a:r>
          <a:endParaRPr lang="en-US" dirty="0"/>
        </a:p>
      </dgm:t>
    </dgm:pt>
    <dgm:pt modelId="{04297848-3C71-8840-A01C-34E54906F4F9}" type="parTrans" cxnId="{EDEC27A5-E18A-DC44-912E-8624C2A4A464}">
      <dgm:prSet/>
      <dgm:spPr/>
      <dgm:t>
        <a:bodyPr/>
        <a:lstStyle/>
        <a:p>
          <a:endParaRPr lang="en-US"/>
        </a:p>
      </dgm:t>
    </dgm:pt>
    <dgm:pt modelId="{6271B982-F91F-7044-B3D4-BF1C8BB0F4BB}" type="sibTrans" cxnId="{EDEC27A5-E18A-DC44-912E-8624C2A4A464}">
      <dgm:prSet/>
      <dgm:spPr/>
      <dgm:t>
        <a:bodyPr/>
        <a:lstStyle/>
        <a:p>
          <a:endParaRPr lang="en-US"/>
        </a:p>
      </dgm:t>
    </dgm:pt>
    <dgm:pt modelId="{9F11A0EB-073A-AB42-BF91-0253DB023A85}">
      <dgm:prSet phldrT="[Text]" custT="1"/>
      <dgm:spPr/>
      <dgm:t>
        <a:bodyPr/>
        <a:lstStyle/>
        <a:p>
          <a:r>
            <a:rPr lang="en-US" sz="1300" dirty="0" smtClean="0"/>
            <a:t>Applicable for describing textual content, including digital humanities related information</a:t>
          </a:r>
          <a:endParaRPr lang="en-US" sz="1300" dirty="0"/>
        </a:p>
      </dgm:t>
    </dgm:pt>
    <dgm:pt modelId="{091F2528-D266-1045-A4CD-F3DDD70F9144}" type="parTrans" cxnId="{86559AE2-318C-7E44-87F1-A3B480DAE1E9}">
      <dgm:prSet/>
      <dgm:spPr/>
      <dgm:t>
        <a:bodyPr/>
        <a:lstStyle/>
        <a:p>
          <a:endParaRPr lang="en-US"/>
        </a:p>
      </dgm:t>
    </dgm:pt>
    <dgm:pt modelId="{69FF4FFC-3477-BB4C-8E6B-78F711D36777}" type="sibTrans" cxnId="{86559AE2-318C-7E44-87F1-A3B480DAE1E9}">
      <dgm:prSet/>
      <dgm:spPr/>
      <dgm:t>
        <a:bodyPr/>
        <a:lstStyle/>
        <a:p>
          <a:endParaRPr lang="en-US"/>
        </a:p>
      </dgm:t>
    </dgm:pt>
    <dgm:pt modelId="{33619449-3F42-D749-9E56-41A9DA4B4206}">
      <dgm:prSet phldrT="[Text]"/>
      <dgm:spPr/>
      <dgm:t>
        <a:bodyPr/>
        <a:lstStyle/>
        <a:p>
          <a:r>
            <a:rPr lang="en-US" dirty="0" smtClean="0"/>
            <a:t>Application packaging</a:t>
          </a:r>
          <a:endParaRPr lang="en-US" dirty="0"/>
        </a:p>
      </dgm:t>
    </dgm:pt>
    <dgm:pt modelId="{7580098E-3C92-854D-8876-8F425A8A8496}" type="parTrans" cxnId="{E91ACCAA-BB7C-E943-A837-F1D408EBF48F}">
      <dgm:prSet/>
      <dgm:spPr/>
      <dgm:t>
        <a:bodyPr/>
        <a:lstStyle/>
        <a:p>
          <a:endParaRPr lang="en-US"/>
        </a:p>
      </dgm:t>
    </dgm:pt>
    <dgm:pt modelId="{658EFC51-C967-C646-B1C4-F8440D13196B}" type="sibTrans" cxnId="{E91ACCAA-BB7C-E943-A837-F1D408EBF48F}">
      <dgm:prSet/>
      <dgm:spPr/>
      <dgm:t>
        <a:bodyPr/>
        <a:lstStyle/>
        <a:p>
          <a:endParaRPr lang="en-US"/>
        </a:p>
      </dgm:t>
    </dgm:pt>
    <dgm:pt modelId="{02F8EE07-0384-FE47-A680-3EC5F39A6118}">
      <dgm:prSet phldrT="[Text]" custT="1"/>
      <dgm:spPr/>
      <dgm:t>
        <a:bodyPr/>
        <a:lstStyle/>
        <a:p>
          <a:r>
            <a:rPr lang="en-US" sz="1300" dirty="0" smtClean="0"/>
            <a:t>Important for ease of use and increased </a:t>
          </a:r>
          <a:r>
            <a:rPr lang="en-US" sz="1300" dirty="0" err="1" smtClean="0"/>
            <a:t>takeup</a:t>
          </a:r>
          <a:r>
            <a:rPr lang="en-US" sz="1300" dirty="0" smtClean="0"/>
            <a:t> of tools and resources</a:t>
          </a:r>
          <a:endParaRPr lang="en-US" sz="1300" dirty="0"/>
        </a:p>
      </dgm:t>
    </dgm:pt>
    <dgm:pt modelId="{C1FF3284-9310-A547-B5F1-2F30ACECE2CE}" type="parTrans" cxnId="{68C07144-99D0-A04F-9BBA-A846B87C124A}">
      <dgm:prSet/>
      <dgm:spPr/>
      <dgm:t>
        <a:bodyPr/>
        <a:lstStyle/>
        <a:p>
          <a:endParaRPr lang="en-US"/>
        </a:p>
      </dgm:t>
    </dgm:pt>
    <dgm:pt modelId="{0BCD463B-8DC2-D04D-91C8-F188B03AACD9}" type="sibTrans" cxnId="{68C07144-99D0-A04F-9BBA-A846B87C124A}">
      <dgm:prSet/>
      <dgm:spPr/>
      <dgm:t>
        <a:bodyPr/>
        <a:lstStyle/>
        <a:p>
          <a:endParaRPr lang="en-US"/>
        </a:p>
      </dgm:t>
    </dgm:pt>
    <dgm:pt modelId="{F81CD7D2-8E9B-E440-AA8F-E0F49ADE4101}">
      <dgm:prSet phldrT="[Text]" custT="1"/>
      <dgm:spPr/>
      <dgm:t>
        <a:bodyPr/>
        <a:lstStyle/>
        <a:p>
          <a:r>
            <a:rPr lang="en-US" sz="1300" dirty="0" smtClean="0"/>
            <a:t>Especially useful for </a:t>
          </a:r>
          <a:r>
            <a:rPr lang="en-US" sz="1300" dirty="0" smtClean="0"/>
            <a:t>medium and small size </a:t>
          </a:r>
          <a:r>
            <a:rPr lang="en-US" sz="1300" dirty="0" smtClean="0"/>
            <a:t>memory institutions</a:t>
          </a:r>
          <a:endParaRPr lang="en-US" sz="1300" dirty="0"/>
        </a:p>
      </dgm:t>
    </dgm:pt>
    <dgm:pt modelId="{FC067906-D094-1F42-8B61-74D15BFB4A87}" type="parTrans" cxnId="{D72BB1D3-2732-894B-AC6F-F2B20484679A}">
      <dgm:prSet/>
      <dgm:spPr/>
      <dgm:t>
        <a:bodyPr/>
        <a:lstStyle/>
        <a:p>
          <a:endParaRPr lang="en-US"/>
        </a:p>
      </dgm:t>
    </dgm:pt>
    <dgm:pt modelId="{BDA6D0C0-381A-C242-8178-80562B7FFC93}" type="sibTrans" cxnId="{D72BB1D3-2732-894B-AC6F-F2B20484679A}">
      <dgm:prSet/>
      <dgm:spPr/>
      <dgm:t>
        <a:bodyPr/>
        <a:lstStyle/>
        <a:p>
          <a:endParaRPr lang="en-US"/>
        </a:p>
      </dgm:t>
    </dgm:pt>
    <dgm:pt modelId="{FC5DECA5-B370-794A-B5CB-2A091A7FDBB1}">
      <dgm:prSet phldrT="[Text]" custT="1"/>
      <dgm:spPr/>
      <dgm:t>
        <a:bodyPr/>
        <a:lstStyle/>
        <a:p>
          <a:r>
            <a:rPr lang="en-US" sz="1300" dirty="0" smtClean="0"/>
            <a:t>Very flexible, with targeted </a:t>
          </a:r>
          <a:r>
            <a:rPr lang="en-US" sz="1300" dirty="0" smtClean="0"/>
            <a:t>customizations </a:t>
          </a:r>
          <a:r>
            <a:rPr lang="en-US" sz="1300" dirty="0" smtClean="0"/>
            <a:t>available</a:t>
          </a:r>
          <a:endParaRPr lang="en-US" sz="1300" dirty="0"/>
        </a:p>
      </dgm:t>
    </dgm:pt>
    <dgm:pt modelId="{85A18941-E7C3-B746-B2FA-D9AC9D9B5664}" type="parTrans" cxnId="{A877CCAD-10B1-5E49-AB16-B865B8BD5D29}">
      <dgm:prSet/>
      <dgm:spPr/>
      <dgm:t>
        <a:bodyPr/>
        <a:lstStyle/>
        <a:p>
          <a:endParaRPr lang="en-US"/>
        </a:p>
      </dgm:t>
    </dgm:pt>
    <dgm:pt modelId="{A9895029-2325-D34A-9950-AE1319147176}" type="sibTrans" cxnId="{A877CCAD-10B1-5E49-AB16-B865B8BD5D29}">
      <dgm:prSet/>
      <dgm:spPr/>
      <dgm:t>
        <a:bodyPr/>
        <a:lstStyle/>
        <a:p>
          <a:endParaRPr lang="en-US"/>
        </a:p>
      </dgm:t>
    </dgm:pt>
    <dgm:pt modelId="{A3569798-D478-964C-9DDC-07BBC9551639}">
      <dgm:prSet phldrT="[Text]" custT="1"/>
      <dgm:spPr/>
      <dgm:t>
        <a:bodyPr/>
        <a:lstStyle/>
        <a:p>
          <a:r>
            <a:rPr lang="en-US" sz="1300" dirty="0" smtClean="0"/>
            <a:t>Usually together with METS to benefit full feature set</a:t>
          </a:r>
          <a:endParaRPr lang="en-US" sz="1300" dirty="0"/>
        </a:p>
      </dgm:t>
    </dgm:pt>
    <dgm:pt modelId="{46AEF82C-E46B-E841-8D00-555C527D569D}" type="parTrans" cxnId="{42B9A422-DAA5-D940-B3AB-9D379C0EF73E}">
      <dgm:prSet/>
      <dgm:spPr/>
      <dgm:t>
        <a:bodyPr/>
        <a:lstStyle/>
        <a:p>
          <a:endParaRPr lang="en-US"/>
        </a:p>
      </dgm:t>
    </dgm:pt>
    <dgm:pt modelId="{89F706CD-1AD6-9440-A058-F6F7AD71486E}" type="sibTrans" cxnId="{42B9A422-DAA5-D940-B3AB-9D379C0EF73E}">
      <dgm:prSet/>
      <dgm:spPr/>
      <dgm:t>
        <a:bodyPr/>
        <a:lstStyle/>
        <a:p>
          <a:endParaRPr lang="en-US"/>
        </a:p>
      </dgm:t>
    </dgm:pt>
    <dgm:pt modelId="{83A1CF81-2DCA-0243-9107-7DFD1A071DF4}" type="pres">
      <dgm:prSet presAssocID="{9F654C47-1509-3240-9A77-1C3E69B80A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FB033-4FAF-444C-8792-08CAA651C1F5}" type="pres">
      <dgm:prSet presAssocID="{10D414AA-55C3-A044-983B-BB6CA0993A7A}" presName="linNode" presStyleCnt="0"/>
      <dgm:spPr/>
    </dgm:pt>
    <dgm:pt modelId="{608E4A01-0386-F248-BFF1-A446042EF6CE}" type="pres">
      <dgm:prSet presAssocID="{10D414AA-55C3-A044-983B-BB6CA0993A7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FF608-FCC4-9740-8044-D24FA3DC395B}" type="pres">
      <dgm:prSet presAssocID="{10D414AA-55C3-A044-983B-BB6CA0993A7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71FA-C648-2148-B4B0-87FC3132E821}" type="pres">
      <dgm:prSet presAssocID="{1710ED6B-EB0A-084F-AD57-8295791B4736}" presName="sp" presStyleCnt="0"/>
      <dgm:spPr/>
    </dgm:pt>
    <dgm:pt modelId="{4F06AFE0-38B5-9149-8329-202A4DC3199E}" type="pres">
      <dgm:prSet presAssocID="{151E33AA-71C0-6441-9A9F-0F5BFF0C47CC}" presName="linNode" presStyleCnt="0"/>
      <dgm:spPr/>
    </dgm:pt>
    <dgm:pt modelId="{6F933E56-FB5B-954B-A91D-0375927B5CDE}" type="pres">
      <dgm:prSet presAssocID="{151E33AA-71C0-6441-9A9F-0F5BFF0C47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38540-36AC-8E4A-BA0F-C314C51AD64C}" type="pres">
      <dgm:prSet presAssocID="{151E33AA-71C0-6441-9A9F-0F5BFF0C47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73420-6D7E-7C49-A6EB-B37D79CE41A7}" type="pres">
      <dgm:prSet presAssocID="{30EF377C-1E4C-0441-AC3C-407C000C896F}" presName="sp" presStyleCnt="0"/>
      <dgm:spPr/>
    </dgm:pt>
    <dgm:pt modelId="{8D7BAA36-B858-FF46-8523-8D56F4345D8F}" type="pres">
      <dgm:prSet presAssocID="{1B41C84F-39C7-D047-B6AE-DA85F4EEA3DD}" presName="linNode" presStyleCnt="0"/>
      <dgm:spPr/>
    </dgm:pt>
    <dgm:pt modelId="{64C977A0-BA5C-1749-8CD1-EFAED454523E}" type="pres">
      <dgm:prSet presAssocID="{1B41C84F-39C7-D047-B6AE-DA85F4EEA3D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5DBF6-9F10-F44C-9CC7-8DA3E27525FD}" type="pres">
      <dgm:prSet presAssocID="{1B41C84F-39C7-D047-B6AE-DA85F4EEA3D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96089-AEDA-D542-BD53-47B530EA72AD}" type="pres">
      <dgm:prSet presAssocID="{9762E10C-DB3A-1F4B-B80F-AC88D4C75BFD}" presName="sp" presStyleCnt="0"/>
      <dgm:spPr/>
    </dgm:pt>
    <dgm:pt modelId="{09A80306-5F2A-7D41-944C-9F531D070941}" type="pres">
      <dgm:prSet presAssocID="{AFAAF3FA-51E0-2046-A155-E8ECFD27E1B7}" presName="linNode" presStyleCnt="0"/>
      <dgm:spPr/>
    </dgm:pt>
    <dgm:pt modelId="{DEE1BC48-8BC2-C241-8CC2-B8E33EA2659C}" type="pres">
      <dgm:prSet presAssocID="{AFAAF3FA-51E0-2046-A155-E8ECFD27E1B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345D-B4EC-B94B-A138-AF41D24441E9}" type="pres">
      <dgm:prSet presAssocID="{AFAAF3FA-51E0-2046-A155-E8ECFD27E1B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BB1EA-1565-BC48-8733-FFF03593ED42}" type="pres">
      <dgm:prSet presAssocID="{6271B982-F91F-7044-B3D4-BF1C8BB0F4BB}" presName="sp" presStyleCnt="0"/>
      <dgm:spPr/>
    </dgm:pt>
    <dgm:pt modelId="{D316DA8D-8AD4-A34E-AB60-5F9FDFCD1D43}" type="pres">
      <dgm:prSet presAssocID="{33619449-3F42-D749-9E56-41A9DA4B4206}" presName="linNode" presStyleCnt="0"/>
      <dgm:spPr/>
    </dgm:pt>
    <dgm:pt modelId="{B3C5EF2A-71CD-064D-8488-8B1D187E684C}" type="pres">
      <dgm:prSet presAssocID="{33619449-3F42-D749-9E56-41A9DA4B420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4C8C-CE42-0641-B660-E8A0E842925B}" type="pres">
      <dgm:prSet presAssocID="{33619449-3F42-D749-9E56-41A9DA4B420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857EC-3A33-3E44-9E4D-AC808657AC75}" srcId="{1B41C84F-39C7-D047-B6AE-DA85F4EEA3DD}" destId="{3B350D14-0CBC-6941-96D7-9E27029B8AB7}" srcOrd="2" destOrd="0" parTransId="{97CAA7AB-15DB-6C4F-98F5-A5ED5146FAB5}" sibTransId="{A05E0676-3E82-0945-B892-499677CEDDCD}"/>
    <dgm:cxn modelId="{75839E5C-47E1-5340-B3DC-DF646A8E1C50}" type="presOf" srcId="{A3569798-D478-964C-9DDC-07BBC9551639}" destId="{CE238540-36AC-8E4A-BA0F-C314C51AD64C}" srcOrd="0" destOrd="1" presId="urn:microsoft.com/office/officeart/2005/8/layout/vList5"/>
    <dgm:cxn modelId="{12A2E421-9240-CB4A-BED4-4E7F5AAB914D}" type="presOf" srcId="{AFAAF3FA-51E0-2046-A155-E8ECFD27E1B7}" destId="{DEE1BC48-8BC2-C241-8CC2-B8E33EA2659C}" srcOrd="0" destOrd="0" presId="urn:microsoft.com/office/officeart/2005/8/layout/vList5"/>
    <dgm:cxn modelId="{D23FF409-AE32-8F4E-8648-A21DA7D27262}" type="presOf" srcId="{151E33AA-71C0-6441-9A9F-0F5BFF0C47CC}" destId="{6F933E56-FB5B-954B-A91D-0375927B5CDE}" srcOrd="0" destOrd="0" presId="urn:microsoft.com/office/officeart/2005/8/layout/vList5"/>
    <dgm:cxn modelId="{05378702-55AA-C34D-A914-B13502F169FF}" type="presOf" srcId="{1B41C84F-39C7-D047-B6AE-DA85F4EEA3DD}" destId="{64C977A0-BA5C-1749-8CD1-EFAED454523E}" srcOrd="0" destOrd="0" presId="urn:microsoft.com/office/officeart/2005/8/layout/vList5"/>
    <dgm:cxn modelId="{57A3519E-8746-CE43-8064-A717A77D044C}" srcId="{151E33AA-71C0-6441-9A9F-0F5BFF0C47CC}" destId="{31A331D2-F630-AE4E-B36A-30EA7E6B97CC}" srcOrd="0" destOrd="0" parTransId="{4686A914-68E1-7548-9252-7C2C4EFEBB03}" sibTransId="{4D7EEA4B-31A0-CF43-8B61-AE8CA6893632}"/>
    <dgm:cxn modelId="{CB380A8E-41A4-F243-8795-C2748F41FEC6}" srcId="{9F654C47-1509-3240-9A77-1C3E69B80A49}" destId="{151E33AA-71C0-6441-9A9F-0F5BFF0C47CC}" srcOrd="1" destOrd="0" parTransId="{4747A5F9-C796-354C-994F-394DBB1D2E9C}" sibTransId="{30EF377C-1E4C-0441-AC3C-407C000C896F}"/>
    <dgm:cxn modelId="{A877CCAD-10B1-5E49-AB16-B865B8BD5D29}" srcId="{AFAAF3FA-51E0-2046-A155-E8ECFD27E1B7}" destId="{FC5DECA5-B370-794A-B5CB-2A091A7FDBB1}" srcOrd="1" destOrd="0" parTransId="{85A18941-E7C3-B746-B2FA-D9AC9D9B5664}" sibTransId="{A9895029-2325-D34A-9950-AE1319147176}"/>
    <dgm:cxn modelId="{557B4CC0-F03D-E947-ACCF-E12C73E11604}" type="presOf" srcId="{3EF0B950-5C9B-C647-AD94-FF9910D64BCF}" destId="{D96FF608-FCC4-9740-8044-D24FA3DC395B}" srcOrd="0" destOrd="0" presId="urn:microsoft.com/office/officeart/2005/8/layout/vList5"/>
    <dgm:cxn modelId="{E91ACCAA-BB7C-E943-A837-F1D408EBF48F}" srcId="{9F654C47-1509-3240-9A77-1C3E69B80A49}" destId="{33619449-3F42-D749-9E56-41A9DA4B4206}" srcOrd="4" destOrd="0" parTransId="{7580098E-3C92-854D-8876-8F425A8A8496}" sibTransId="{658EFC51-C967-C646-B1C4-F8440D13196B}"/>
    <dgm:cxn modelId="{5C771260-8CA9-A64E-B5CB-1ADC18205B3D}" type="presOf" srcId="{33619449-3F42-D749-9E56-41A9DA4B4206}" destId="{B3C5EF2A-71CD-064D-8488-8B1D187E684C}" srcOrd="0" destOrd="0" presId="urn:microsoft.com/office/officeart/2005/8/layout/vList5"/>
    <dgm:cxn modelId="{4E1243F1-5EE4-BA42-A61C-335244C908C4}" type="presOf" srcId="{9F654C47-1509-3240-9A77-1C3E69B80A49}" destId="{83A1CF81-2DCA-0243-9107-7DFD1A071DF4}" srcOrd="0" destOrd="0" presId="urn:microsoft.com/office/officeart/2005/8/layout/vList5"/>
    <dgm:cxn modelId="{1DBD51C1-3216-2A46-BC3C-1226D23F762A}" type="presOf" srcId="{31A331D2-F630-AE4E-B36A-30EA7E6B97CC}" destId="{CE238540-36AC-8E4A-BA0F-C314C51AD64C}" srcOrd="0" destOrd="0" presId="urn:microsoft.com/office/officeart/2005/8/layout/vList5"/>
    <dgm:cxn modelId="{FC86563D-3975-9E43-9CBE-4E52360974A9}" type="presOf" srcId="{F81CD7D2-8E9B-E440-AA8F-E0F49ADE4101}" destId="{6B974C8C-CE42-0641-B660-E8A0E842925B}" srcOrd="0" destOrd="1" presId="urn:microsoft.com/office/officeart/2005/8/layout/vList5"/>
    <dgm:cxn modelId="{68C07144-99D0-A04F-9BBA-A846B87C124A}" srcId="{33619449-3F42-D749-9E56-41A9DA4B4206}" destId="{02F8EE07-0384-FE47-A680-3EC5F39A6118}" srcOrd="0" destOrd="0" parTransId="{C1FF3284-9310-A547-B5F1-2F30ACECE2CE}" sibTransId="{0BCD463B-8DC2-D04D-91C8-F188B03AACD9}"/>
    <dgm:cxn modelId="{86559AE2-318C-7E44-87F1-A3B480DAE1E9}" srcId="{AFAAF3FA-51E0-2046-A155-E8ECFD27E1B7}" destId="{9F11A0EB-073A-AB42-BF91-0253DB023A85}" srcOrd="0" destOrd="0" parTransId="{091F2528-D266-1045-A4CD-F3DDD70F9144}" sibTransId="{69FF4FFC-3477-BB4C-8E6B-78F711D36777}"/>
    <dgm:cxn modelId="{F2A14EC5-A087-2040-8232-74BED6083A2A}" srcId="{1B41C84F-39C7-D047-B6AE-DA85F4EEA3DD}" destId="{35D11972-6AA8-AF4E-B3A6-444AB21CEA17}" srcOrd="1" destOrd="0" parTransId="{81C77ADA-AFB7-F644-BEF3-3E29994294F5}" sibTransId="{9D36429D-95A7-EF45-8D7B-A87557AF8F49}"/>
    <dgm:cxn modelId="{EDEC27A5-E18A-DC44-912E-8624C2A4A464}" srcId="{9F654C47-1509-3240-9A77-1C3E69B80A49}" destId="{AFAAF3FA-51E0-2046-A155-E8ECFD27E1B7}" srcOrd="3" destOrd="0" parTransId="{04297848-3C71-8840-A01C-34E54906F4F9}" sibTransId="{6271B982-F91F-7044-B3D4-BF1C8BB0F4BB}"/>
    <dgm:cxn modelId="{42B9A422-DAA5-D940-B3AB-9D379C0EF73E}" srcId="{151E33AA-71C0-6441-9A9F-0F5BFF0C47CC}" destId="{A3569798-D478-964C-9DDC-07BBC9551639}" srcOrd="1" destOrd="0" parTransId="{46AEF82C-E46B-E841-8D00-555C527D569D}" sibTransId="{89F706CD-1AD6-9440-A058-F6F7AD71486E}"/>
    <dgm:cxn modelId="{48C06AAC-FFB6-4940-9907-119D96FDEF93}" type="presOf" srcId="{02F8EE07-0384-FE47-A680-3EC5F39A6118}" destId="{6B974C8C-CE42-0641-B660-E8A0E842925B}" srcOrd="0" destOrd="0" presId="urn:microsoft.com/office/officeart/2005/8/layout/vList5"/>
    <dgm:cxn modelId="{B10CFF8F-3ABF-A34A-A4E2-39D8DEEF906A}" srcId="{10D414AA-55C3-A044-983B-BB6CA0993A7A}" destId="{7D02026E-502B-4043-9B6A-202F174660F2}" srcOrd="1" destOrd="0" parTransId="{A8D71C5B-508C-9847-A86C-3DC68DC6B891}" sibTransId="{79275B1C-EB38-5F45-B962-15ABF59D3BC2}"/>
    <dgm:cxn modelId="{DB87B67B-D257-EC4B-9167-4F73DE53DC32}" type="presOf" srcId="{3B350D14-0CBC-6941-96D7-9E27029B8AB7}" destId="{56A5DBF6-9F10-F44C-9CC7-8DA3E27525FD}" srcOrd="0" destOrd="2" presId="urn:microsoft.com/office/officeart/2005/8/layout/vList5"/>
    <dgm:cxn modelId="{B7A66E69-BB7A-724E-B91C-A3DAB605C476}" srcId="{9F654C47-1509-3240-9A77-1C3E69B80A49}" destId="{10D414AA-55C3-A044-983B-BB6CA0993A7A}" srcOrd="0" destOrd="0" parTransId="{85FA65C9-3E8F-294D-86AE-D45E21B7E829}" sibTransId="{1710ED6B-EB0A-084F-AD57-8295791B4736}"/>
    <dgm:cxn modelId="{D72BB1D3-2732-894B-AC6F-F2B20484679A}" srcId="{33619449-3F42-D749-9E56-41A9DA4B4206}" destId="{F81CD7D2-8E9B-E440-AA8F-E0F49ADE4101}" srcOrd="1" destOrd="0" parTransId="{FC067906-D094-1F42-8B61-74D15BFB4A87}" sibTransId="{BDA6D0C0-381A-C242-8178-80562B7FFC93}"/>
    <dgm:cxn modelId="{C415FC92-13E1-DC4E-9E5B-72507A80B220}" type="presOf" srcId="{FC5DECA5-B370-794A-B5CB-2A091A7FDBB1}" destId="{1D19345D-B4EC-B94B-A138-AF41D24441E9}" srcOrd="0" destOrd="1" presId="urn:microsoft.com/office/officeart/2005/8/layout/vList5"/>
    <dgm:cxn modelId="{E293DACA-AE58-E74D-8E79-AB490CB8E8AB}" type="presOf" srcId="{3992CE23-6364-B240-8B25-6777744DEE01}" destId="{56A5DBF6-9F10-F44C-9CC7-8DA3E27525FD}" srcOrd="0" destOrd="0" presId="urn:microsoft.com/office/officeart/2005/8/layout/vList5"/>
    <dgm:cxn modelId="{B7336234-B049-9A4C-9006-21C70026D2DB}" srcId="{1B41C84F-39C7-D047-B6AE-DA85F4EEA3DD}" destId="{3992CE23-6364-B240-8B25-6777744DEE01}" srcOrd="0" destOrd="0" parTransId="{7331E53E-814E-BA42-B301-E9E667264CA8}" sibTransId="{E07924BB-E017-2840-9048-7EA0057D706E}"/>
    <dgm:cxn modelId="{E8A82EA4-5BD0-6244-B5E1-BA528A1202A8}" type="presOf" srcId="{9F11A0EB-073A-AB42-BF91-0253DB023A85}" destId="{1D19345D-B4EC-B94B-A138-AF41D24441E9}" srcOrd="0" destOrd="0" presId="urn:microsoft.com/office/officeart/2005/8/layout/vList5"/>
    <dgm:cxn modelId="{57C27577-A5E7-8C4E-B212-DD7FBF1EC179}" srcId="{9F654C47-1509-3240-9A77-1C3E69B80A49}" destId="{1B41C84F-39C7-D047-B6AE-DA85F4EEA3DD}" srcOrd="2" destOrd="0" parTransId="{4C471771-528C-A741-82B7-33F5533CB923}" sibTransId="{9762E10C-DB3A-1F4B-B80F-AC88D4C75BFD}"/>
    <dgm:cxn modelId="{F09C7B35-2180-404E-86CE-0ED7D872693E}" type="presOf" srcId="{10D414AA-55C3-A044-983B-BB6CA0993A7A}" destId="{608E4A01-0386-F248-BFF1-A446042EF6CE}" srcOrd="0" destOrd="0" presId="urn:microsoft.com/office/officeart/2005/8/layout/vList5"/>
    <dgm:cxn modelId="{F60E947B-3EC9-614F-B835-7BE49CAA5B67}" type="presOf" srcId="{35D11972-6AA8-AF4E-B3A6-444AB21CEA17}" destId="{56A5DBF6-9F10-F44C-9CC7-8DA3E27525FD}" srcOrd="0" destOrd="1" presId="urn:microsoft.com/office/officeart/2005/8/layout/vList5"/>
    <dgm:cxn modelId="{FC2201D7-191D-1B45-8F9C-83A4959C4417}" srcId="{10D414AA-55C3-A044-983B-BB6CA0993A7A}" destId="{3EF0B950-5C9B-C647-AD94-FF9910D64BCF}" srcOrd="0" destOrd="0" parTransId="{D14BD236-7D96-104B-93D6-8B20367D87B3}" sibTransId="{20EB8902-61E2-614E-ABB5-6A053F34E35F}"/>
    <dgm:cxn modelId="{FE3C3F80-0A08-B34A-9C0D-7742D7AB40E8}" type="presOf" srcId="{7D02026E-502B-4043-9B6A-202F174660F2}" destId="{D96FF608-FCC4-9740-8044-D24FA3DC395B}" srcOrd="0" destOrd="1" presId="urn:microsoft.com/office/officeart/2005/8/layout/vList5"/>
    <dgm:cxn modelId="{469E29BD-27AE-554C-8C46-DC37280980F6}" type="presParOf" srcId="{83A1CF81-2DCA-0243-9107-7DFD1A071DF4}" destId="{CD0FB033-4FAF-444C-8792-08CAA651C1F5}" srcOrd="0" destOrd="0" presId="urn:microsoft.com/office/officeart/2005/8/layout/vList5"/>
    <dgm:cxn modelId="{2E8595DF-7279-9C4E-86B8-44F30BCBD1AC}" type="presParOf" srcId="{CD0FB033-4FAF-444C-8792-08CAA651C1F5}" destId="{608E4A01-0386-F248-BFF1-A446042EF6CE}" srcOrd="0" destOrd="0" presId="urn:microsoft.com/office/officeart/2005/8/layout/vList5"/>
    <dgm:cxn modelId="{4F46E289-3FEA-754C-AFDE-D74479B7A1AF}" type="presParOf" srcId="{CD0FB033-4FAF-444C-8792-08CAA651C1F5}" destId="{D96FF608-FCC4-9740-8044-D24FA3DC395B}" srcOrd="1" destOrd="0" presId="urn:microsoft.com/office/officeart/2005/8/layout/vList5"/>
    <dgm:cxn modelId="{8D29A600-486C-9247-AED2-03CEF51A2743}" type="presParOf" srcId="{83A1CF81-2DCA-0243-9107-7DFD1A071DF4}" destId="{3ADE71FA-C648-2148-B4B0-87FC3132E821}" srcOrd="1" destOrd="0" presId="urn:microsoft.com/office/officeart/2005/8/layout/vList5"/>
    <dgm:cxn modelId="{6C38BEB9-A9E7-504F-A706-247C4FAC42DF}" type="presParOf" srcId="{83A1CF81-2DCA-0243-9107-7DFD1A071DF4}" destId="{4F06AFE0-38B5-9149-8329-202A4DC3199E}" srcOrd="2" destOrd="0" presId="urn:microsoft.com/office/officeart/2005/8/layout/vList5"/>
    <dgm:cxn modelId="{D4AED29A-4205-C140-80E0-2DB05BD274BD}" type="presParOf" srcId="{4F06AFE0-38B5-9149-8329-202A4DC3199E}" destId="{6F933E56-FB5B-954B-A91D-0375927B5CDE}" srcOrd="0" destOrd="0" presId="urn:microsoft.com/office/officeart/2005/8/layout/vList5"/>
    <dgm:cxn modelId="{72EC8D8C-FE97-0245-AD49-EC8D07564773}" type="presParOf" srcId="{4F06AFE0-38B5-9149-8329-202A4DC3199E}" destId="{CE238540-36AC-8E4A-BA0F-C314C51AD64C}" srcOrd="1" destOrd="0" presId="urn:microsoft.com/office/officeart/2005/8/layout/vList5"/>
    <dgm:cxn modelId="{93E99736-6291-7B43-84D2-C0F37BD688E7}" type="presParOf" srcId="{83A1CF81-2DCA-0243-9107-7DFD1A071DF4}" destId="{D9C73420-6D7E-7C49-A6EB-B37D79CE41A7}" srcOrd="3" destOrd="0" presId="urn:microsoft.com/office/officeart/2005/8/layout/vList5"/>
    <dgm:cxn modelId="{DF1FE3AE-7A46-2242-AF53-BBC84D0F57CE}" type="presParOf" srcId="{83A1CF81-2DCA-0243-9107-7DFD1A071DF4}" destId="{8D7BAA36-B858-FF46-8523-8D56F4345D8F}" srcOrd="4" destOrd="0" presId="urn:microsoft.com/office/officeart/2005/8/layout/vList5"/>
    <dgm:cxn modelId="{D83217B1-E5FA-4E4C-874E-8A28599528EF}" type="presParOf" srcId="{8D7BAA36-B858-FF46-8523-8D56F4345D8F}" destId="{64C977A0-BA5C-1749-8CD1-EFAED454523E}" srcOrd="0" destOrd="0" presId="urn:microsoft.com/office/officeart/2005/8/layout/vList5"/>
    <dgm:cxn modelId="{581BD361-2C76-B742-93CE-0DD6ED97538E}" type="presParOf" srcId="{8D7BAA36-B858-FF46-8523-8D56F4345D8F}" destId="{56A5DBF6-9F10-F44C-9CC7-8DA3E27525FD}" srcOrd="1" destOrd="0" presId="urn:microsoft.com/office/officeart/2005/8/layout/vList5"/>
    <dgm:cxn modelId="{DFA3C57D-3FA4-5745-A7C6-EB5199CEA61D}" type="presParOf" srcId="{83A1CF81-2DCA-0243-9107-7DFD1A071DF4}" destId="{33696089-AEDA-D542-BD53-47B530EA72AD}" srcOrd="5" destOrd="0" presId="urn:microsoft.com/office/officeart/2005/8/layout/vList5"/>
    <dgm:cxn modelId="{A719AB1B-F41A-324F-BFAD-45B33EB58181}" type="presParOf" srcId="{83A1CF81-2DCA-0243-9107-7DFD1A071DF4}" destId="{09A80306-5F2A-7D41-944C-9F531D070941}" srcOrd="6" destOrd="0" presId="urn:microsoft.com/office/officeart/2005/8/layout/vList5"/>
    <dgm:cxn modelId="{7803D59D-2C20-1149-A98D-3BF9B337D30E}" type="presParOf" srcId="{09A80306-5F2A-7D41-944C-9F531D070941}" destId="{DEE1BC48-8BC2-C241-8CC2-B8E33EA2659C}" srcOrd="0" destOrd="0" presId="urn:microsoft.com/office/officeart/2005/8/layout/vList5"/>
    <dgm:cxn modelId="{BEB94212-7378-D941-B203-FFD3F2D76675}" type="presParOf" srcId="{09A80306-5F2A-7D41-944C-9F531D070941}" destId="{1D19345D-B4EC-B94B-A138-AF41D24441E9}" srcOrd="1" destOrd="0" presId="urn:microsoft.com/office/officeart/2005/8/layout/vList5"/>
    <dgm:cxn modelId="{824092B0-881A-BF45-858E-344956A02368}" type="presParOf" srcId="{83A1CF81-2DCA-0243-9107-7DFD1A071DF4}" destId="{A0ABB1EA-1565-BC48-8733-FFF03593ED42}" srcOrd="7" destOrd="0" presId="urn:microsoft.com/office/officeart/2005/8/layout/vList5"/>
    <dgm:cxn modelId="{3D69B9DB-F766-1A46-A6D8-342F3B0D7A35}" type="presParOf" srcId="{83A1CF81-2DCA-0243-9107-7DFD1A071DF4}" destId="{D316DA8D-8AD4-A34E-AB60-5F9FDFCD1D43}" srcOrd="8" destOrd="0" presId="urn:microsoft.com/office/officeart/2005/8/layout/vList5"/>
    <dgm:cxn modelId="{8E0D8CA8-A469-384F-BD36-3A58FE459FDD}" type="presParOf" srcId="{D316DA8D-8AD4-A34E-AB60-5F9FDFCD1D43}" destId="{B3C5EF2A-71CD-064D-8488-8B1D187E684C}" srcOrd="0" destOrd="0" presId="urn:microsoft.com/office/officeart/2005/8/layout/vList5"/>
    <dgm:cxn modelId="{A47E61C5-D4F1-1643-A287-78A519558080}" type="presParOf" srcId="{D316DA8D-8AD4-A34E-AB60-5F9FDFCD1D43}" destId="{6B974C8C-CE42-0641-B660-E8A0E8429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931C1B-8644-234B-A45D-3ED4EBCF6E4B}" type="doc">
      <dgm:prSet loTypeId="urn:microsoft.com/office/officeart/2005/8/layout/hProcess4" loCatId="" qsTypeId="urn:microsoft.com/office/officeart/2005/8/quickstyle/simple1" qsCatId="simple" csTypeId="urn:microsoft.com/office/officeart/2005/8/colors/accent2_2" csCatId="accent2" phldr="1"/>
      <dgm:spPr/>
    </dgm:pt>
    <dgm:pt modelId="{CA3C8CD4-F5A3-5142-B582-75A3B0404794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06A496A2-03B5-E34A-AB94-DFE9020A4E31}" type="parTrans" cxnId="{DEA1180C-FFE5-BD45-B706-1B6510B5BAD7}">
      <dgm:prSet/>
      <dgm:spPr/>
      <dgm:t>
        <a:bodyPr/>
        <a:lstStyle/>
        <a:p>
          <a:endParaRPr lang="en-US"/>
        </a:p>
      </dgm:t>
    </dgm:pt>
    <dgm:pt modelId="{4157F504-A15B-5746-AA43-E16C03C1EFA6}" type="sibTrans" cxnId="{DEA1180C-FFE5-BD45-B706-1B6510B5BAD7}">
      <dgm:prSet/>
      <dgm:spPr/>
      <dgm:t>
        <a:bodyPr/>
        <a:lstStyle/>
        <a:p>
          <a:endParaRPr lang="en-US"/>
        </a:p>
      </dgm:t>
    </dgm:pt>
    <dgm:pt modelId="{5B79D3CF-EA32-FD49-ACC8-F5635002283F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00419A96-1854-8A4C-8B2C-23A6148E42A9}" type="parTrans" cxnId="{A0FDF24C-6EAA-0148-911B-63D82138898A}">
      <dgm:prSet/>
      <dgm:spPr/>
      <dgm:t>
        <a:bodyPr/>
        <a:lstStyle/>
        <a:p>
          <a:endParaRPr lang="en-US"/>
        </a:p>
      </dgm:t>
    </dgm:pt>
    <dgm:pt modelId="{F645988F-3A1F-CA4F-9F96-72B842AE7D5D}" type="sibTrans" cxnId="{A0FDF24C-6EAA-0148-911B-63D82138898A}">
      <dgm:prSet/>
      <dgm:spPr/>
      <dgm:t>
        <a:bodyPr/>
        <a:lstStyle/>
        <a:p>
          <a:endParaRPr lang="en-US"/>
        </a:p>
      </dgm:t>
    </dgm:pt>
    <dgm:pt modelId="{B06C11B0-82AC-DA49-B2DB-6D2A7212292F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EF574F8C-6AA9-D041-AE23-570783C0D0CA}" type="parTrans" cxnId="{8BAD5FC0-72CC-174B-A595-F59C762218BE}">
      <dgm:prSet/>
      <dgm:spPr/>
      <dgm:t>
        <a:bodyPr/>
        <a:lstStyle/>
        <a:p>
          <a:endParaRPr lang="en-US"/>
        </a:p>
      </dgm:t>
    </dgm:pt>
    <dgm:pt modelId="{20D6CAFD-457F-B140-B698-5796043DB504}" type="sibTrans" cxnId="{8BAD5FC0-72CC-174B-A595-F59C762218BE}">
      <dgm:prSet/>
      <dgm:spPr/>
      <dgm:t>
        <a:bodyPr/>
        <a:lstStyle/>
        <a:p>
          <a:endParaRPr lang="en-US"/>
        </a:p>
      </dgm:t>
    </dgm:pt>
    <dgm:pt modelId="{663EA94D-8954-A644-8CE5-8E8A816F8352}">
      <dgm:prSet phldrT="[Text]"/>
      <dgm:spPr/>
      <dgm:t>
        <a:bodyPr/>
        <a:lstStyle/>
        <a:p>
          <a:r>
            <a:rPr lang="en-US" dirty="0" smtClean="0"/>
            <a:t>Approach</a:t>
          </a:r>
          <a:endParaRPr lang="en-US" dirty="0"/>
        </a:p>
      </dgm:t>
    </dgm:pt>
    <dgm:pt modelId="{A2D49750-3D26-4A45-9768-882FCD5D5EE5}" type="parTrans" cxnId="{9DA0E8AD-B961-954C-94C6-000FFB9E914C}">
      <dgm:prSet/>
      <dgm:spPr/>
      <dgm:t>
        <a:bodyPr/>
        <a:lstStyle/>
        <a:p>
          <a:endParaRPr lang="en-US"/>
        </a:p>
      </dgm:t>
    </dgm:pt>
    <dgm:pt modelId="{7FD9B0AA-B088-5248-A2C7-3E769C850A32}" type="sibTrans" cxnId="{9DA0E8AD-B961-954C-94C6-000FFB9E914C}">
      <dgm:prSet/>
      <dgm:spPr/>
      <dgm:t>
        <a:bodyPr/>
        <a:lstStyle/>
        <a:p>
          <a:endParaRPr lang="en-US"/>
        </a:p>
      </dgm:t>
    </dgm:pt>
    <dgm:pt modelId="{865C2FB7-99C3-4F49-979D-67118FC723E1}">
      <dgm:prSet phldrT="[Text]"/>
      <dgm:spPr/>
      <dgm:t>
        <a:bodyPr/>
        <a:lstStyle/>
        <a:p>
          <a:r>
            <a:rPr lang="en-US" dirty="0" smtClean="0"/>
            <a:t>15 channels of </a:t>
          </a:r>
          <a:r>
            <a:rPr lang="en-US" dirty="0" err="1" smtClean="0"/>
            <a:t>dissem</a:t>
          </a:r>
          <a:r>
            <a:rPr lang="en-US" dirty="0" smtClean="0"/>
            <a:t>.</a:t>
          </a:r>
          <a:endParaRPr lang="en-US" dirty="0"/>
        </a:p>
      </dgm:t>
    </dgm:pt>
    <dgm:pt modelId="{C40C7700-623B-084E-9546-C9E0BE8D50E4}" type="parTrans" cxnId="{76A73F5B-36EF-034D-B061-52B9E3868F59}">
      <dgm:prSet/>
      <dgm:spPr/>
      <dgm:t>
        <a:bodyPr/>
        <a:lstStyle/>
        <a:p>
          <a:endParaRPr lang="en-US"/>
        </a:p>
      </dgm:t>
    </dgm:pt>
    <dgm:pt modelId="{6DBAD6B3-8343-A840-8F5E-7F91CCF5D210}" type="sibTrans" cxnId="{76A73F5B-36EF-034D-B061-52B9E3868F59}">
      <dgm:prSet/>
      <dgm:spPr/>
      <dgm:t>
        <a:bodyPr/>
        <a:lstStyle/>
        <a:p>
          <a:endParaRPr lang="en-US"/>
        </a:p>
      </dgm:t>
    </dgm:pt>
    <dgm:pt modelId="{218394B9-1E3B-CB42-AF48-827494C26094}">
      <dgm:prSet phldrT="[Text]"/>
      <dgm:spPr/>
      <dgm:t>
        <a:bodyPr/>
        <a:lstStyle/>
        <a:p>
          <a:r>
            <a:rPr lang="en-US" dirty="0" smtClean="0"/>
            <a:t>Question and inter-question analysis</a:t>
          </a:r>
          <a:endParaRPr lang="en-US" dirty="0"/>
        </a:p>
      </dgm:t>
    </dgm:pt>
    <dgm:pt modelId="{7E2A7D87-9037-2243-BE22-C869FE8BD02A}" type="parTrans" cxnId="{7F3A8937-3D5E-F445-896A-50F69AD4D80B}">
      <dgm:prSet/>
      <dgm:spPr/>
      <dgm:t>
        <a:bodyPr/>
        <a:lstStyle/>
        <a:p>
          <a:endParaRPr lang="en-US"/>
        </a:p>
      </dgm:t>
    </dgm:pt>
    <dgm:pt modelId="{95042ED2-B560-D34F-8663-B038AC2EAB6D}" type="sibTrans" cxnId="{7F3A8937-3D5E-F445-896A-50F69AD4D80B}">
      <dgm:prSet/>
      <dgm:spPr/>
      <dgm:t>
        <a:bodyPr/>
        <a:lstStyle/>
        <a:p>
          <a:endParaRPr lang="en-US"/>
        </a:p>
      </dgm:t>
    </dgm:pt>
    <dgm:pt modelId="{C27CB22D-A5CA-6D4B-8BA5-172321B52D66}">
      <dgm:prSet phldrT="[Text]"/>
      <dgm:spPr/>
      <dgm:t>
        <a:bodyPr/>
        <a:lstStyle/>
        <a:p>
          <a:r>
            <a:rPr lang="en-US" dirty="0" smtClean="0"/>
            <a:t>31 direct contacts</a:t>
          </a:r>
          <a:endParaRPr lang="en-US" dirty="0"/>
        </a:p>
      </dgm:t>
    </dgm:pt>
    <dgm:pt modelId="{CF642DB4-0C9D-0D42-929F-84829F9033DC}" type="parTrans" cxnId="{C8E4FB6A-7FB7-0B4A-AB27-BAD05B2793DE}">
      <dgm:prSet/>
      <dgm:spPr/>
      <dgm:t>
        <a:bodyPr/>
        <a:lstStyle/>
        <a:p>
          <a:endParaRPr lang="en-US"/>
        </a:p>
      </dgm:t>
    </dgm:pt>
    <dgm:pt modelId="{21BB4A6A-E406-1240-8138-350607571B5D}" type="sibTrans" cxnId="{C8E4FB6A-7FB7-0B4A-AB27-BAD05B2793DE}">
      <dgm:prSet/>
      <dgm:spPr/>
      <dgm:t>
        <a:bodyPr/>
        <a:lstStyle/>
        <a:p>
          <a:endParaRPr lang="en-US"/>
        </a:p>
      </dgm:t>
    </dgm:pt>
    <dgm:pt modelId="{3F2759E1-4194-DA47-9FB4-F66E6F6F4529}">
      <dgm:prSet phldrT="[Text]"/>
      <dgm:spPr/>
      <dgm:t>
        <a:bodyPr/>
        <a:lstStyle/>
        <a:p>
          <a:r>
            <a:rPr lang="en-US" dirty="0" smtClean="0"/>
            <a:t>2 rounds </a:t>
          </a:r>
          <a:r>
            <a:rPr lang="en-US" smtClean="0"/>
            <a:t>of dissem. </a:t>
          </a:r>
          <a:endParaRPr lang="en-US" dirty="0"/>
        </a:p>
      </dgm:t>
    </dgm:pt>
    <dgm:pt modelId="{0C913E07-C855-2E4E-99EC-99F03BA6374C}" type="parTrans" cxnId="{57936E1D-B38F-9B4D-844F-309A392891D4}">
      <dgm:prSet/>
      <dgm:spPr/>
      <dgm:t>
        <a:bodyPr/>
        <a:lstStyle/>
        <a:p>
          <a:endParaRPr lang="en-US"/>
        </a:p>
      </dgm:t>
    </dgm:pt>
    <dgm:pt modelId="{86A31F7F-81C6-9F45-B293-95EA3C830519}" type="sibTrans" cxnId="{57936E1D-B38F-9B4D-844F-309A392891D4}">
      <dgm:prSet/>
      <dgm:spPr/>
      <dgm:t>
        <a:bodyPr/>
        <a:lstStyle/>
        <a:p>
          <a:endParaRPr lang="en-US"/>
        </a:p>
      </dgm:t>
    </dgm:pt>
    <dgm:pt modelId="{28ABD47A-7E8F-B24E-A990-EBA0225A591D}">
      <dgm:prSet phldrT="[Text]"/>
      <dgm:spPr/>
      <dgm:t>
        <a:bodyPr/>
        <a:lstStyle/>
        <a:p>
          <a:r>
            <a:rPr lang="en-US" dirty="0" smtClean="0"/>
            <a:t>Summary charts per question</a:t>
          </a:r>
          <a:endParaRPr lang="en-US" dirty="0"/>
        </a:p>
      </dgm:t>
    </dgm:pt>
    <dgm:pt modelId="{0DDAE456-ACF3-E342-AF2F-16A545638122}" type="parTrans" cxnId="{072192BE-9159-EB46-875D-A0A6C0FAC048}">
      <dgm:prSet/>
      <dgm:spPr/>
      <dgm:t>
        <a:bodyPr/>
        <a:lstStyle/>
        <a:p>
          <a:endParaRPr lang="en-US"/>
        </a:p>
      </dgm:t>
    </dgm:pt>
    <dgm:pt modelId="{1CA2BC74-6935-0F43-A156-F2BA3FC5ED32}" type="sibTrans" cxnId="{072192BE-9159-EB46-875D-A0A6C0FAC048}">
      <dgm:prSet/>
      <dgm:spPr/>
      <dgm:t>
        <a:bodyPr/>
        <a:lstStyle/>
        <a:p>
          <a:endParaRPr lang="en-US"/>
        </a:p>
      </dgm:t>
    </dgm:pt>
    <dgm:pt modelId="{B18C9DCC-1112-C24A-9A35-A40A294ADCC1}">
      <dgm:prSet phldrT="[Text]"/>
      <dgm:spPr/>
      <dgm:t>
        <a:bodyPr/>
        <a:lstStyle/>
        <a:p>
          <a:r>
            <a:rPr lang="en-US" dirty="0" smtClean="0"/>
            <a:t>86 answers worldwide</a:t>
          </a:r>
          <a:endParaRPr lang="en-US" dirty="0"/>
        </a:p>
      </dgm:t>
    </dgm:pt>
    <dgm:pt modelId="{C742470F-EEB1-C845-894E-5C4ED183F2AA}" type="parTrans" cxnId="{9FB85111-9A27-7F47-A0EB-5C2A6FC85F53}">
      <dgm:prSet/>
      <dgm:spPr/>
      <dgm:t>
        <a:bodyPr/>
        <a:lstStyle/>
        <a:p>
          <a:endParaRPr lang="en-US"/>
        </a:p>
      </dgm:t>
    </dgm:pt>
    <dgm:pt modelId="{8EBA8835-FCA9-EA4A-A216-7605562228D0}" type="sibTrans" cxnId="{9FB85111-9A27-7F47-A0EB-5C2A6FC85F53}">
      <dgm:prSet/>
      <dgm:spPr/>
      <dgm:t>
        <a:bodyPr/>
        <a:lstStyle/>
        <a:p>
          <a:endParaRPr lang="en-US"/>
        </a:p>
      </dgm:t>
    </dgm:pt>
    <dgm:pt modelId="{E58560C4-ECB0-E942-B39D-8F1576DD37B7}">
      <dgm:prSet phldrT="[Text]"/>
      <dgm:spPr/>
      <dgm:t>
        <a:bodyPr/>
        <a:lstStyle/>
        <a:p>
          <a:r>
            <a:rPr lang="en-US" dirty="0" smtClean="0"/>
            <a:t>Solution: online survey (30 questions)</a:t>
          </a:r>
          <a:endParaRPr lang="en-US" dirty="0"/>
        </a:p>
      </dgm:t>
    </dgm:pt>
    <dgm:pt modelId="{220B3543-0605-2B45-9E70-B9569B990919}" type="parTrans" cxnId="{25F50D7F-E7C0-C24B-A0E6-076E9537EA90}">
      <dgm:prSet/>
      <dgm:spPr/>
      <dgm:t>
        <a:bodyPr/>
        <a:lstStyle/>
        <a:p>
          <a:endParaRPr lang="en-US"/>
        </a:p>
      </dgm:t>
    </dgm:pt>
    <dgm:pt modelId="{CDD456AB-7FE6-204E-BADA-E5343CC2E2FE}" type="sibTrans" cxnId="{25F50D7F-E7C0-C24B-A0E6-076E9537EA90}">
      <dgm:prSet/>
      <dgm:spPr/>
      <dgm:t>
        <a:bodyPr/>
        <a:lstStyle/>
        <a:p>
          <a:endParaRPr lang="en-US"/>
        </a:p>
      </dgm:t>
    </dgm:pt>
    <dgm:pt modelId="{9BA4998E-B430-AF47-A247-B215309158ED}">
      <dgm:prSet phldrT="[Text]"/>
      <dgm:spPr/>
      <dgm:t>
        <a:bodyPr/>
        <a:lstStyle/>
        <a:p>
          <a:r>
            <a:rPr lang="en-US" dirty="0" smtClean="0"/>
            <a:t>Scope</a:t>
          </a:r>
          <a:endParaRPr lang="en-US" dirty="0"/>
        </a:p>
      </dgm:t>
    </dgm:pt>
    <dgm:pt modelId="{3F61661B-4CA6-6747-B79D-3ABAF618B42E}" type="parTrans" cxnId="{7DC32BCA-97A6-1842-8B33-FC4B6EF53422}">
      <dgm:prSet/>
      <dgm:spPr/>
      <dgm:t>
        <a:bodyPr/>
        <a:lstStyle/>
        <a:p>
          <a:endParaRPr lang="en-US"/>
        </a:p>
      </dgm:t>
    </dgm:pt>
    <dgm:pt modelId="{CFC11BC7-B6CD-F948-B368-7515757DCD4B}" type="sibTrans" cxnId="{7DC32BCA-97A6-1842-8B33-FC4B6EF53422}">
      <dgm:prSet/>
      <dgm:spPr/>
      <dgm:t>
        <a:bodyPr/>
        <a:lstStyle/>
        <a:p>
          <a:endParaRPr lang="en-US"/>
        </a:p>
      </dgm:t>
    </dgm:pt>
    <dgm:pt modelId="{CC3565EB-60E8-F044-9098-BEDC64DB75C4}" type="pres">
      <dgm:prSet presAssocID="{9C931C1B-8644-234B-A45D-3ED4EBCF6E4B}" presName="Name0" presStyleCnt="0">
        <dgm:presLayoutVars>
          <dgm:dir/>
          <dgm:animLvl val="lvl"/>
          <dgm:resizeHandles val="exact"/>
        </dgm:presLayoutVars>
      </dgm:prSet>
      <dgm:spPr/>
    </dgm:pt>
    <dgm:pt modelId="{956B1F27-C7A4-CF4F-BEBF-E73E6591D889}" type="pres">
      <dgm:prSet presAssocID="{9C931C1B-8644-234B-A45D-3ED4EBCF6E4B}" presName="tSp" presStyleCnt="0"/>
      <dgm:spPr/>
    </dgm:pt>
    <dgm:pt modelId="{C04BCB44-8204-4E4A-B5AA-CE613AFFF2B8}" type="pres">
      <dgm:prSet presAssocID="{9C931C1B-8644-234B-A45D-3ED4EBCF6E4B}" presName="bSp" presStyleCnt="0"/>
      <dgm:spPr/>
    </dgm:pt>
    <dgm:pt modelId="{0B13A8A1-B3A1-7541-B11B-C71A401BE9D4}" type="pres">
      <dgm:prSet presAssocID="{9C931C1B-8644-234B-A45D-3ED4EBCF6E4B}" presName="process" presStyleCnt="0"/>
      <dgm:spPr/>
    </dgm:pt>
    <dgm:pt modelId="{543274AE-595F-494D-8A0B-18411EAF3F9F}" type="pres">
      <dgm:prSet presAssocID="{CA3C8CD4-F5A3-5142-B582-75A3B0404794}" presName="composite1" presStyleCnt="0"/>
      <dgm:spPr/>
    </dgm:pt>
    <dgm:pt modelId="{8659BF15-EDAF-744F-8D76-0AD59161F21C}" type="pres">
      <dgm:prSet presAssocID="{CA3C8CD4-F5A3-5142-B582-75A3B0404794}" presName="dummyNode1" presStyleLbl="node1" presStyleIdx="0" presStyleCnt="3"/>
      <dgm:spPr/>
    </dgm:pt>
    <dgm:pt modelId="{E6EFDA4A-0E9E-094C-892C-0BBE107B9C45}" type="pres">
      <dgm:prSet presAssocID="{CA3C8CD4-F5A3-5142-B582-75A3B040479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F1FC1-76CC-BB44-8AA0-EDFE851E0C33}" type="pres">
      <dgm:prSet presAssocID="{CA3C8CD4-F5A3-5142-B582-75A3B040479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D6E72-649D-8245-AD30-60717F9E62DB}" type="pres">
      <dgm:prSet presAssocID="{CA3C8CD4-F5A3-5142-B582-75A3B040479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11D1-E831-FF46-AF1F-264D2A72F52F}" type="pres">
      <dgm:prSet presAssocID="{CA3C8CD4-F5A3-5142-B582-75A3B0404794}" presName="connSite1" presStyleCnt="0"/>
      <dgm:spPr/>
    </dgm:pt>
    <dgm:pt modelId="{2B501E13-5BBF-6741-924D-CB1D14FBB4EF}" type="pres">
      <dgm:prSet presAssocID="{4157F504-A15B-5746-AA43-E16C03C1EFA6}" presName="Name9" presStyleLbl="sibTrans2D1" presStyleIdx="0" presStyleCnt="2"/>
      <dgm:spPr/>
      <dgm:t>
        <a:bodyPr/>
        <a:lstStyle/>
        <a:p>
          <a:endParaRPr lang="en-US"/>
        </a:p>
      </dgm:t>
    </dgm:pt>
    <dgm:pt modelId="{271D8F66-AA2A-2247-90A4-7D2302DE4A43}" type="pres">
      <dgm:prSet presAssocID="{5B79D3CF-EA32-FD49-ACC8-F5635002283F}" presName="composite2" presStyleCnt="0"/>
      <dgm:spPr/>
    </dgm:pt>
    <dgm:pt modelId="{F2E78EFE-BCF8-0044-AA36-C3AE12A592DE}" type="pres">
      <dgm:prSet presAssocID="{5B79D3CF-EA32-FD49-ACC8-F5635002283F}" presName="dummyNode2" presStyleLbl="node1" presStyleIdx="0" presStyleCnt="3"/>
      <dgm:spPr/>
    </dgm:pt>
    <dgm:pt modelId="{8B01163C-E75B-CF4C-94A2-4FE222B4B50A}" type="pres">
      <dgm:prSet presAssocID="{5B79D3CF-EA32-FD49-ACC8-F563500228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7815-6AC3-B04C-9D17-39265999F8FE}" type="pres">
      <dgm:prSet presAssocID="{5B79D3CF-EA32-FD49-ACC8-F563500228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00A51-85B9-A942-BE20-E706043E5824}" type="pres">
      <dgm:prSet presAssocID="{5B79D3CF-EA32-FD49-ACC8-F5635002283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8F0E-CABF-BB4E-B05C-5EA25DE4C54B}" type="pres">
      <dgm:prSet presAssocID="{5B79D3CF-EA32-FD49-ACC8-F5635002283F}" presName="connSite2" presStyleCnt="0"/>
      <dgm:spPr/>
    </dgm:pt>
    <dgm:pt modelId="{869F015F-D93B-334B-A75F-7F63362DA587}" type="pres">
      <dgm:prSet presAssocID="{F645988F-3A1F-CA4F-9F96-72B842AE7D5D}" presName="Name18" presStyleLbl="sibTrans2D1" presStyleIdx="1" presStyleCnt="2"/>
      <dgm:spPr/>
      <dgm:t>
        <a:bodyPr/>
        <a:lstStyle/>
        <a:p>
          <a:endParaRPr lang="en-US"/>
        </a:p>
      </dgm:t>
    </dgm:pt>
    <dgm:pt modelId="{BFD7FFF7-523F-304A-BD44-B975F9799CCB}" type="pres">
      <dgm:prSet presAssocID="{B06C11B0-82AC-DA49-B2DB-6D2A7212292F}" presName="composite1" presStyleCnt="0"/>
      <dgm:spPr/>
    </dgm:pt>
    <dgm:pt modelId="{D0B4D73E-B387-A242-B320-8F24E81E3BE5}" type="pres">
      <dgm:prSet presAssocID="{B06C11B0-82AC-DA49-B2DB-6D2A7212292F}" presName="dummyNode1" presStyleLbl="node1" presStyleIdx="1" presStyleCnt="3"/>
      <dgm:spPr/>
    </dgm:pt>
    <dgm:pt modelId="{F19B4CC9-8A98-DC42-BBF0-42150D3720DF}" type="pres">
      <dgm:prSet presAssocID="{B06C11B0-82AC-DA49-B2DB-6D2A7212292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7896-8463-B940-9BD0-EE0F477E1B8A}" type="pres">
      <dgm:prSet presAssocID="{B06C11B0-82AC-DA49-B2DB-6D2A7212292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8D2CF-5DDE-7244-8465-FACD2B3D3D4F}" type="pres">
      <dgm:prSet presAssocID="{B06C11B0-82AC-DA49-B2DB-6D2A7212292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000C7-ECD0-4649-9E75-7577D5FCE88A}" type="pres">
      <dgm:prSet presAssocID="{B06C11B0-82AC-DA49-B2DB-6D2A7212292F}" presName="connSite1" presStyleCnt="0"/>
      <dgm:spPr/>
    </dgm:pt>
  </dgm:ptLst>
  <dgm:cxnLst>
    <dgm:cxn modelId="{FBB421A9-A2A7-264F-8673-71B57FB60B45}" type="presOf" srcId="{9BA4998E-B430-AF47-A247-B215309158ED}" destId="{E6EFDA4A-0E9E-094C-892C-0BBE107B9C45}" srcOrd="0" destOrd="0" presId="urn:microsoft.com/office/officeart/2005/8/layout/hProcess4"/>
    <dgm:cxn modelId="{F8A03FB2-1FB3-A844-A204-D07C0E161AAB}" type="presOf" srcId="{218394B9-1E3B-CB42-AF48-827494C26094}" destId="{F19B4CC9-8A98-DC42-BBF0-42150D3720DF}" srcOrd="0" destOrd="1" presId="urn:microsoft.com/office/officeart/2005/8/layout/hProcess4"/>
    <dgm:cxn modelId="{F4159071-8B23-6947-8E9A-D40B38453932}" type="presOf" srcId="{9BA4998E-B430-AF47-A247-B215309158ED}" destId="{18BF1FC1-76CC-BB44-8AA0-EDFE851E0C33}" srcOrd="1" destOrd="0" presId="urn:microsoft.com/office/officeart/2005/8/layout/hProcess4"/>
    <dgm:cxn modelId="{A0FDF24C-6EAA-0148-911B-63D82138898A}" srcId="{9C931C1B-8644-234B-A45D-3ED4EBCF6E4B}" destId="{5B79D3CF-EA32-FD49-ACC8-F5635002283F}" srcOrd="1" destOrd="0" parTransId="{00419A96-1854-8A4C-8B2C-23A6148E42A9}" sibTransId="{F645988F-3A1F-CA4F-9F96-72B842AE7D5D}"/>
    <dgm:cxn modelId="{8BAD5FC0-72CC-174B-A595-F59C762218BE}" srcId="{9C931C1B-8644-234B-A45D-3ED4EBCF6E4B}" destId="{B06C11B0-82AC-DA49-B2DB-6D2A7212292F}" srcOrd="2" destOrd="0" parTransId="{EF574F8C-6AA9-D041-AE23-570783C0D0CA}" sibTransId="{20D6CAFD-457F-B140-B698-5796043DB504}"/>
    <dgm:cxn modelId="{1C5E05A2-62D4-644D-AB56-0276FB194875}" type="presOf" srcId="{218394B9-1E3B-CB42-AF48-827494C26094}" destId="{035E7896-8463-B940-9BD0-EE0F477E1B8A}" srcOrd="1" destOrd="1" presId="urn:microsoft.com/office/officeart/2005/8/layout/hProcess4"/>
    <dgm:cxn modelId="{1BDE3B8E-50CF-804E-8CF3-2FD8D4629C00}" type="presOf" srcId="{865C2FB7-99C3-4F49-979D-67118FC723E1}" destId="{0CF17815-6AC3-B04C-9D17-39265999F8FE}" srcOrd="1" destOrd="0" presId="urn:microsoft.com/office/officeart/2005/8/layout/hProcess4"/>
    <dgm:cxn modelId="{3729419A-51F5-014A-B006-586010E82067}" type="presOf" srcId="{663EA94D-8954-A644-8CE5-8E8A816F8352}" destId="{18BF1FC1-76CC-BB44-8AA0-EDFE851E0C33}" srcOrd="1" destOrd="1" presId="urn:microsoft.com/office/officeart/2005/8/layout/hProcess4"/>
    <dgm:cxn modelId="{072192BE-9159-EB46-875D-A0A6C0FAC048}" srcId="{B06C11B0-82AC-DA49-B2DB-6D2A7212292F}" destId="{28ABD47A-7E8F-B24E-A990-EBA0225A591D}" srcOrd="2" destOrd="0" parTransId="{0DDAE456-ACF3-E342-AF2F-16A545638122}" sibTransId="{1CA2BC74-6935-0F43-A156-F2BA3FC5ED32}"/>
    <dgm:cxn modelId="{7ADE0F4E-ED18-664C-AF16-2BFF7CF7C046}" type="presOf" srcId="{C27CB22D-A5CA-6D4B-8BA5-172321B52D66}" destId="{8B01163C-E75B-CF4C-94A2-4FE222B4B50A}" srcOrd="0" destOrd="1" presId="urn:microsoft.com/office/officeart/2005/8/layout/hProcess4"/>
    <dgm:cxn modelId="{CEB4AC0C-1B5F-0C4C-B37B-2A33351FB0C5}" type="presOf" srcId="{B18C9DCC-1112-C24A-9A35-A40A294ADCC1}" destId="{F19B4CC9-8A98-DC42-BBF0-42150D3720DF}" srcOrd="0" destOrd="0" presId="urn:microsoft.com/office/officeart/2005/8/layout/hProcess4"/>
    <dgm:cxn modelId="{25F50D7F-E7C0-C24B-A0E6-076E9537EA90}" srcId="{CA3C8CD4-F5A3-5142-B582-75A3B0404794}" destId="{E58560C4-ECB0-E942-B39D-8F1576DD37B7}" srcOrd="2" destOrd="0" parTransId="{220B3543-0605-2B45-9E70-B9569B990919}" sibTransId="{CDD456AB-7FE6-204E-BADA-E5343CC2E2FE}"/>
    <dgm:cxn modelId="{7DC32BCA-97A6-1842-8B33-FC4B6EF53422}" srcId="{CA3C8CD4-F5A3-5142-B582-75A3B0404794}" destId="{9BA4998E-B430-AF47-A247-B215309158ED}" srcOrd="0" destOrd="0" parTransId="{3F61661B-4CA6-6747-B79D-3ABAF618B42E}" sibTransId="{CFC11BC7-B6CD-F948-B368-7515757DCD4B}"/>
    <dgm:cxn modelId="{373CA308-40C5-B445-9DB0-94BB40B439E0}" type="presOf" srcId="{C27CB22D-A5CA-6D4B-8BA5-172321B52D66}" destId="{0CF17815-6AC3-B04C-9D17-39265999F8FE}" srcOrd="1" destOrd="1" presId="urn:microsoft.com/office/officeart/2005/8/layout/hProcess4"/>
    <dgm:cxn modelId="{57936E1D-B38F-9B4D-844F-309A392891D4}" srcId="{5B79D3CF-EA32-FD49-ACC8-F5635002283F}" destId="{3F2759E1-4194-DA47-9FB4-F66E6F6F4529}" srcOrd="2" destOrd="0" parTransId="{0C913E07-C855-2E4E-99EC-99F03BA6374C}" sibTransId="{86A31F7F-81C6-9F45-B293-95EA3C830519}"/>
    <dgm:cxn modelId="{58EB1D91-AF88-EA4B-8C65-1028605E7D4E}" type="presOf" srcId="{B06C11B0-82AC-DA49-B2DB-6D2A7212292F}" destId="{1EA8D2CF-5DDE-7244-8465-FACD2B3D3D4F}" srcOrd="0" destOrd="0" presId="urn:microsoft.com/office/officeart/2005/8/layout/hProcess4"/>
    <dgm:cxn modelId="{031BC525-2D07-F745-97A8-F17BB85DA9B1}" type="presOf" srcId="{5B79D3CF-EA32-FD49-ACC8-F5635002283F}" destId="{A2C00A51-85B9-A942-BE20-E706043E5824}" srcOrd="0" destOrd="0" presId="urn:microsoft.com/office/officeart/2005/8/layout/hProcess4"/>
    <dgm:cxn modelId="{1BD76629-958F-3E40-BDF2-06E2CB54188A}" type="presOf" srcId="{F645988F-3A1F-CA4F-9F96-72B842AE7D5D}" destId="{869F015F-D93B-334B-A75F-7F63362DA587}" srcOrd="0" destOrd="0" presId="urn:microsoft.com/office/officeart/2005/8/layout/hProcess4"/>
    <dgm:cxn modelId="{B4BC3F61-8851-894F-AE43-99AD981A7425}" type="presOf" srcId="{3F2759E1-4194-DA47-9FB4-F66E6F6F4529}" destId="{0CF17815-6AC3-B04C-9D17-39265999F8FE}" srcOrd="1" destOrd="2" presId="urn:microsoft.com/office/officeart/2005/8/layout/hProcess4"/>
    <dgm:cxn modelId="{FE846A59-C8CC-EF42-ACA6-329344C49430}" type="presOf" srcId="{28ABD47A-7E8F-B24E-A990-EBA0225A591D}" destId="{035E7896-8463-B940-9BD0-EE0F477E1B8A}" srcOrd="1" destOrd="2" presId="urn:microsoft.com/office/officeart/2005/8/layout/hProcess4"/>
    <dgm:cxn modelId="{C8E4FB6A-7FB7-0B4A-AB27-BAD05B2793DE}" srcId="{5B79D3CF-EA32-FD49-ACC8-F5635002283F}" destId="{C27CB22D-A5CA-6D4B-8BA5-172321B52D66}" srcOrd="1" destOrd="0" parTransId="{CF642DB4-0C9D-0D42-929F-84829F9033DC}" sibTransId="{21BB4A6A-E406-1240-8138-350607571B5D}"/>
    <dgm:cxn modelId="{E572994A-DC77-904D-B51B-79F1944C91DB}" type="presOf" srcId="{28ABD47A-7E8F-B24E-A990-EBA0225A591D}" destId="{F19B4CC9-8A98-DC42-BBF0-42150D3720DF}" srcOrd="0" destOrd="2" presId="urn:microsoft.com/office/officeart/2005/8/layout/hProcess4"/>
    <dgm:cxn modelId="{2D624BE8-CD10-5942-8B5D-21F9B06CDBD0}" type="presOf" srcId="{663EA94D-8954-A644-8CE5-8E8A816F8352}" destId="{E6EFDA4A-0E9E-094C-892C-0BBE107B9C45}" srcOrd="0" destOrd="1" presId="urn:microsoft.com/office/officeart/2005/8/layout/hProcess4"/>
    <dgm:cxn modelId="{EA72E0D4-A4DB-1246-95EC-63D298421059}" type="presOf" srcId="{E58560C4-ECB0-E942-B39D-8F1576DD37B7}" destId="{18BF1FC1-76CC-BB44-8AA0-EDFE851E0C33}" srcOrd="1" destOrd="2" presId="urn:microsoft.com/office/officeart/2005/8/layout/hProcess4"/>
    <dgm:cxn modelId="{67E035D2-CA35-094F-B69F-A843857CA59F}" type="presOf" srcId="{4157F504-A15B-5746-AA43-E16C03C1EFA6}" destId="{2B501E13-5BBF-6741-924D-CB1D14FBB4EF}" srcOrd="0" destOrd="0" presId="urn:microsoft.com/office/officeart/2005/8/layout/hProcess4"/>
    <dgm:cxn modelId="{B794FB40-AA2E-CF40-9A08-24E145047166}" type="presOf" srcId="{865C2FB7-99C3-4F49-979D-67118FC723E1}" destId="{8B01163C-E75B-CF4C-94A2-4FE222B4B50A}" srcOrd="0" destOrd="0" presId="urn:microsoft.com/office/officeart/2005/8/layout/hProcess4"/>
    <dgm:cxn modelId="{7A723DE7-0A1B-DB49-9249-BCDDB1547348}" type="presOf" srcId="{E58560C4-ECB0-E942-B39D-8F1576DD37B7}" destId="{E6EFDA4A-0E9E-094C-892C-0BBE107B9C45}" srcOrd="0" destOrd="2" presId="urn:microsoft.com/office/officeart/2005/8/layout/hProcess4"/>
    <dgm:cxn modelId="{48BACA79-4FEC-894C-B04A-38A6B4808C5E}" type="presOf" srcId="{9C931C1B-8644-234B-A45D-3ED4EBCF6E4B}" destId="{CC3565EB-60E8-F044-9098-BEDC64DB75C4}" srcOrd="0" destOrd="0" presId="urn:microsoft.com/office/officeart/2005/8/layout/hProcess4"/>
    <dgm:cxn modelId="{DEA1180C-FFE5-BD45-B706-1B6510B5BAD7}" srcId="{9C931C1B-8644-234B-A45D-3ED4EBCF6E4B}" destId="{CA3C8CD4-F5A3-5142-B582-75A3B0404794}" srcOrd="0" destOrd="0" parTransId="{06A496A2-03B5-E34A-AB94-DFE9020A4E31}" sibTransId="{4157F504-A15B-5746-AA43-E16C03C1EFA6}"/>
    <dgm:cxn modelId="{76A73F5B-36EF-034D-B061-52B9E3868F59}" srcId="{5B79D3CF-EA32-FD49-ACC8-F5635002283F}" destId="{865C2FB7-99C3-4F49-979D-67118FC723E1}" srcOrd="0" destOrd="0" parTransId="{C40C7700-623B-084E-9546-C9E0BE8D50E4}" sibTransId="{6DBAD6B3-8343-A840-8F5E-7F91CCF5D210}"/>
    <dgm:cxn modelId="{FC513FAE-70F1-5A48-B454-AEBF77383BA1}" type="presOf" srcId="{B18C9DCC-1112-C24A-9A35-A40A294ADCC1}" destId="{035E7896-8463-B940-9BD0-EE0F477E1B8A}" srcOrd="1" destOrd="0" presId="urn:microsoft.com/office/officeart/2005/8/layout/hProcess4"/>
    <dgm:cxn modelId="{2D9603D4-5D1F-0F4A-881F-2AFA4139B588}" type="presOf" srcId="{3F2759E1-4194-DA47-9FB4-F66E6F6F4529}" destId="{8B01163C-E75B-CF4C-94A2-4FE222B4B50A}" srcOrd="0" destOrd="2" presId="urn:microsoft.com/office/officeart/2005/8/layout/hProcess4"/>
    <dgm:cxn modelId="{A5173813-C7BA-764A-80BD-F00E5CF61EE0}" type="presOf" srcId="{CA3C8CD4-F5A3-5142-B582-75A3B0404794}" destId="{082D6E72-649D-8245-AD30-60717F9E62DB}" srcOrd="0" destOrd="0" presId="urn:microsoft.com/office/officeart/2005/8/layout/hProcess4"/>
    <dgm:cxn modelId="{7F3A8937-3D5E-F445-896A-50F69AD4D80B}" srcId="{B06C11B0-82AC-DA49-B2DB-6D2A7212292F}" destId="{218394B9-1E3B-CB42-AF48-827494C26094}" srcOrd="1" destOrd="0" parTransId="{7E2A7D87-9037-2243-BE22-C869FE8BD02A}" sibTransId="{95042ED2-B560-D34F-8663-B038AC2EAB6D}"/>
    <dgm:cxn modelId="{9FB85111-9A27-7F47-A0EB-5C2A6FC85F53}" srcId="{B06C11B0-82AC-DA49-B2DB-6D2A7212292F}" destId="{B18C9DCC-1112-C24A-9A35-A40A294ADCC1}" srcOrd="0" destOrd="0" parTransId="{C742470F-EEB1-C845-894E-5C4ED183F2AA}" sibTransId="{8EBA8835-FCA9-EA4A-A216-7605562228D0}"/>
    <dgm:cxn modelId="{9DA0E8AD-B961-954C-94C6-000FFB9E914C}" srcId="{CA3C8CD4-F5A3-5142-B582-75A3B0404794}" destId="{663EA94D-8954-A644-8CE5-8E8A816F8352}" srcOrd="1" destOrd="0" parTransId="{A2D49750-3D26-4A45-9768-882FCD5D5EE5}" sibTransId="{7FD9B0AA-B088-5248-A2C7-3E769C850A32}"/>
    <dgm:cxn modelId="{6ECBED60-834E-634A-AA87-D92D4565126C}" type="presParOf" srcId="{CC3565EB-60E8-F044-9098-BEDC64DB75C4}" destId="{956B1F27-C7A4-CF4F-BEBF-E73E6591D889}" srcOrd="0" destOrd="0" presId="urn:microsoft.com/office/officeart/2005/8/layout/hProcess4"/>
    <dgm:cxn modelId="{64FE74DA-CDBA-CB47-BE23-F04C12A56E55}" type="presParOf" srcId="{CC3565EB-60E8-F044-9098-BEDC64DB75C4}" destId="{C04BCB44-8204-4E4A-B5AA-CE613AFFF2B8}" srcOrd="1" destOrd="0" presId="urn:microsoft.com/office/officeart/2005/8/layout/hProcess4"/>
    <dgm:cxn modelId="{3608005C-B96E-4346-B592-1EC1AAAADBB6}" type="presParOf" srcId="{CC3565EB-60E8-F044-9098-BEDC64DB75C4}" destId="{0B13A8A1-B3A1-7541-B11B-C71A401BE9D4}" srcOrd="2" destOrd="0" presId="urn:microsoft.com/office/officeart/2005/8/layout/hProcess4"/>
    <dgm:cxn modelId="{4B0BFF2F-07B6-6D48-86AA-362C8A62F358}" type="presParOf" srcId="{0B13A8A1-B3A1-7541-B11B-C71A401BE9D4}" destId="{543274AE-595F-494D-8A0B-18411EAF3F9F}" srcOrd="0" destOrd="0" presId="urn:microsoft.com/office/officeart/2005/8/layout/hProcess4"/>
    <dgm:cxn modelId="{F93A8B35-9E7B-E243-AAE6-005D28DFAD8F}" type="presParOf" srcId="{543274AE-595F-494D-8A0B-18411EAF3F9F}" destId="{8659BF15-EDAF-744F-8D76-0AD59161F21C}" srcOrd="0" destOrd="0" presId="urn:microsoft.com/office/officeart/2005/8/layout/hProcess4"/>
    <dgm:cxn modelId="{B593AD23-9D91-4D40-AC95-83B39A9B0517}" type="presParOf" srcId="{543274AE-595F-494D-8A0B-18411EAF3F9F}" destId="{E6EFDA4A-0E9E-094C-892C-0BBE107B9C45}" srcOrd="1" destOrd="0" presId="urn:microsoft.com/office/officeart/2005/8/layout/hProcess4"/>
    <dgm:cxn modelId="{4ECECACE-E61F-E84E-807C-79B24D4447DF}" type="presParOf" srcId="{543274AE-595F-494D-8A0B-18411EAF3F9F}" destId="{18BF1FC1-76CC-BB44-8AA0-EDFE851E0C33}" srcOrd="2" destOrd="0" presId="urn:microsoft.com/office/officeart/2005/8/layout/hProcess4"/>
    <dgm:cxn modelId="{20B4DC66-F0F5-5442-B086-F635795F0884}" type="presParOf" srcId="{543274AE-595F-494D-8A0B-18411EAF3F9F}" destId="{082D6E72-649D-8245-AD30-60717F9E62DB}" srcOrd="3" destOrd="0" presId="urn:microsoft.com/office/officeart/2005/8/layout/hProcess4"/>
    <dgm:cxn modelId="{0B672A14-C438-1F4A-96BE-F94C875D2358}" type="presParOf" srcId="{543274AE-595F-494D-8A0B-18411EAF3F9F}" destId="{6F9011D1-E831-FF46-AF1F-264D2A72F52F}" srcOrd="4" destOrd="0" presId="urn:microsoft.com/office/officeart/2005/8/layout/hProcess4"/>
    <dgm:cxn modelId="{FD8115B7-B191-614C-A204-58E05EDDC726}" type="presParOf" srcId="{0B13A8A1-B3A1-7541-B11B-C71A401BE9D4}" destId="{2B501E13-5BBF-6741-924D-CB1D14FBB4EF}" srcOrd="1" destOrd="0" presId="urn:microsoft.com/office/officeart/2005/8/layout/hProcess4"/>
    <dgm:cxn modelId="{268881D2-1DFD-1345-8E3D-696F0398950B}" type="presParOf" srcId="{0B13A8A1-B3A1-7541-B11B-C71A401BE9D4}" destId="{271D8F66-AA2A-2247-90A4-7D2302DE4A43}" srcOrd="2" destOrd="0" presId="urn:microsoft.com/office/officeart/2005/8/layout/hProcess4"/>
    <dgm:cxn modelId="{2C513EA9-2966-B840-8E88-11DA56B770CE}" type="presParOf" srcId="{271D8F66-AA2A-2247-90A4-7D2302DE4A43}" destId="{F2E78EFE-BCF8-0044-AA36-C3AE12A592DE}" srcOrd="0" destOrd="0" presId="urn:microsoft.com/office/officeart/2005/8/layout/hProcess4"/>
    <dgm:cxn modelId="{F5215EC8-095A-B24E-85E3-CFD2D2FB770D}" type="presParOf" srcId="{271D8F66-AA2A-2247-90A4-7D2302DE4A43}" destId="{8B01163C-E75B-CF4C-94A2-4FE222B4B50A}" srcOrd="1" destOrd="0" presId="urn:microsoft.com/office/officeart/2005/8/layout/hProcess4"/>
    <dgm:cxn modelId="{0A4F1992-2FB2-3C4D-9A01-6E080C5AC1CD}" type="presParOf" srcId="{271D8F66-AA2A-2247-90A4-7D2302DE4A43}" destId="{0CF17815-6AC3-B04C-9D17-39265999F8FE}" srcOrd="2" destOrd="0" presId="urn:microsoft.com/office/officeart/2005/8/layout/hProcess4"/>
    <dgm:cxn modelId="{579FEAA4-BCC5-E24F-84F1-470D8DB90F98}" type="presParOf" srcId="{271D8F66-AA2A-2247-90A4-7D2302DE4A43}" destId="{A2C00A51-85B9-A942-BE20-E706043E5824}" srcOrd="3" destOrd="0" presId="urn:microsoft.com/office/officeart/2005/8/layout/hProcess4"/>
    <dgm:cxn modelId="{D040279D-725F-824B-8AC8-8950511D1F37}" type="presParOf" srcId="{271D8F66-AA2A-2247-90A4-7D2302DE4A43}" destId="{631A8F0E-CABF-BB4E-B05C-5EA25DE4C54B}" srcOrd="4" destOrd="0" presId="urn:microsoft.com/office/officeart/2005/8/layout/hProcess4"/>
    <dgm:cxn modelId="{0541735D-1684-F940-BCF7-E85CAED0D8BA}" type="presParOf" srcId="{0B13A8A1-B3A1-7541-B11B-C71A401BE9D4}" destId="{869F015F-D93B-334B-A75F-7F63362DA587}" srcOrd="3" destOrd="0" presId="urn:microsoft.com/office/officeart/2005/8/layout/hProcess4"/>
    <dgm:cxn modelId="{551A8FA1-F000-9849-8261-6CFFB83AFB93}" type="presParOf" srcId="{0B13A8A1-B3A1-7541-B11B-C71A401BE9D4}" destId="{BFD7FFF7-523F-304A-BD44-B975F9799CCB}" srcOrd="4" destOrd="0" presId="urn:microsoft.com/office/officeart/2005/8/layout/hProcess4"/>
    <dgm:cxn modelId="{6F6BD667-2F71-694F-BA84-00553B2DE0A2}" type="presParOf" srcId="{BFD7FFF7-523F-304A-BD44-B975F9799CCB}" destId="{D0B4D73E-B387-A242-B320-8F24E81E3BE5}" srcOrd="0" destOrd="0" presId="urn:microsoft.com/office/officeart/2005/8/layout/hProcess4"/>
    <dgm:cxn modelId="{A7782A00-3781-D144-9D14-3FE2F18765E8}" type="presParOf" srcId="{BFD7FFF7-523F-304A-BD44-B975F9799CCB}" destId="{F19B4CC9-8A98-DC42-BBF0-42150D3720DF}" srcOrd="1" destOrd="0" presId="urn:microsoft.com/office/officeart/2005/8/layout/hProcess4"/>
    <dgm:cxn modelId="{F44FE4E1-5197-E842-841B-21C2FF36F3E8}" type="presParOf" srcId="{BFD7FFF7-523F-304A-BD44-B975F9799CCB}" destId="{035E7896-8463-B940-9BD0-EE0F477E1B8A}" srcOrd="2" destOrd="0" presId="urn:microsoft.com/office/officeart/2005/8/layout/hProcess4"/>
    <dgm:cxn modelId="{1A7200DB-A53B-054D-B754-ABDC7FEA18DF}" type="presParOf" srcId="{BFD7FFF7-523F-304A-BD44-B975F9799CCB}" destId="{1EA8D2CF-5DDE-7244-8465-FACD2B3D3D4F}" srcOrd="3" destOrd="0" presId="urn:microsoft.com/office/officeart/2005/8/layout/hProcess4"/>
    <dgm:cxn modelId="{6E8AF97A-7E01-0845-8AF8-16EF037B2270}" type="presParOf" srcId="{BFD7FFF7-523F-304A-BD44-B975F9799CCB}" destId="{944000C7-ECD0-4649-9E75-7577D5FCE8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9380C1-093B-214F-9EDE-6C5D75B794CD}" type="doc">
      <dgm:prSet loTypeId="urn:microsoft.com/office/officeart/2008/layout/HexagonCluster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0324E9-2EA7-0348-832B-9E350083B817}">
      <dgm:prSet phldrT="[Text]"/>
      <dgm:spPr/>
      <dgm:t>
        <a:bodyPr/>
        <a:lstStyle/>
        <a:p>
          <a:r>
            <a:rPr lang="en-US" dirty="0" smtClean="0"/>
            <a:t>TIFF</a:t>
          </a:r>
          <a:endParaRPr lang="en-US" dirty="0"/>
        </a:p>
      </dgm:t>
    </dgm:pt>
    <dgm:pt modelId="{C5D1173C-E4DF-8A44-B643-BB1D31D8D960}" type="parTrans" cxnId="{F552E51F-64E0-9841-8DB9-BB169734F356}">
      <dgm:prSet/>
      <dgm:spPr/>
      <dgm:t>
        <a:bodyPr/>
        <a:lstStyle/>
        <a:p>
          <a:endParaRPr lang="en-US"/>
        </a:p>
      </dgm:t>
    </dgm:pt>
    <dgm:pt modelId="{8B8943BD-C060-D74D-B895-E93CA8B4A642}" type="sibTrans" cxnId="{F552E51F-64E0-9841-8DB9-BB169734F356}">
      <dgm:prSet/>
      <dgm:spPr/>
      <dgm:t>
        <a:bodyPr/>
        <a:lstStyle/>
        <a:p>
          <a:endParaRPr lang="en-US"/>
        </a:p>
      </dgm:t>
    </dgm:pt>
    <dgm:pt modelId="{24275456-CA17-234B-84E7-A5984CE5B6DB}">
      <dgm:prSet phldrT="[Text]"/>
      <dgm:spPr/>
      <dgm:t>
        <a:bodyPr/>
        <a:lstStyle/>
        <a:p>
          <a:r>
            <a:rPr lang="en-US" dirty="0" smtClean="0"/>
            <a:t>Dublin Core</a:t>
          </a:r>
          <a:endParaRPr lang="en-US" dirty="0"/>
        </a:p>
      </dgm:t>
    </dgm:pt>
    <dgm:pt modelId="{AD55BF22-A31F-F042-A96A-F58BABE4D77E}" type="parTrans" cxnId="{61786106-8097-1F45-990E-FF8898AC24BE}">
      <dgm:prSet/>
      <dgm:spPr/>
      <dgm:t>
        <a:bodyPr/>
        <a:lstStyle/>
        <a:p>
          <a:endParaRPr lang="en-US"/>
        </a:p>
      </dgm:t>
    </dgm:pt>
    <dgm:pt modelId="{FBCEF55B-515F-F544-B59B-963ED46FE305}" type="sibTrans" cxnId="{61786106-8097-1F45-990E-FF8898AC24BE}">
      <dgm:prSet/>
      <dgm:spPr/>
      <dgm:t>
        <a:bodyPr/>
        <a:lstStyle/>
        <a:p>
          <a:endParaRPr lang="en-US"/>
        </a:p>
      </dgm:t>
    </dgm:pt>
    <dgm:pt modelId="{79028198-DF42-4342-B39E-31CA0DC3EAC7}">
      <dgm:prSet phldrT="[Text]"/>
      <dgm:spPr/>
      <dgm:t>
        <a:bodyPr/>
        <a:lstStyle/>
        <a:p>
          <a:r>
            <a:rPr lang="en-US" dirty="0" smtClean="0"/>
            <a:t>PDF</a:t>
          </a:r>
          <a:endParaRPr lang="en-US" dirty="0"/>
        </a:p>
      </dgm:t>
    </dgm:pt>
    <dgm:pt modelId="{53439458-3829-8F4E-87CE-8970505B0168}" type="parTrans" cxnId="{D6F31620-33D0-A540-BE49-57C24BA8545C}">
      <dgm:prSet/>
      <dgm:spPr/>
      <dgm:t>
        <a:bodyPr/>
        <a:lstStyle/>
        <a:p>
          <a:endParaRPr lang="en-US"/>
        </a:p>
      </dgm:t>
    </dgm:pt>
    <dgm:pt modelId="{2084E30B-86B0-C741-A9F7-1C51094B9CE6}" type="sibTrans" cxnId="{D6F31620-33D0-A540-BE49-57C24BA8545C}">
      <dgm:prSet/>
      <dgm:spPr/>
      <dgm:t>
        <a:bodyPr/>
        <a:lstStyle/>
        <a:p>
          <a:endParaRPr lang="en-US"/>
        </a:p>
      </dgm:t>
    </dgm:pt>
    <dgm:pt modelId="{D9FE7F9A-7355-B84D-BB46-F93F6020F642}">
      <dgm:prSet phldrT="[Text]"/>
      <dgm:spPr/>
      <dgm:t>
        <a:bodyPr/>
        <a:lstStyle/>
        <a:p>
          <a:r>
            <a:rPr lang="en-US" dirty="0" smtClean="0"/>
            <a:t>JPEG</a:t>
          </a:r>
          <a:endParaRPr lang="en-US" dirty="0"/>
        </a:p>
      </dgm:t>
    </dgm:pt>
    <dgm:pt modelId="{9D3E8C58-949F-A54F-865E-7C89C49A05F0}" type="parTrans" cxnId="{3A6D8D06-770E-7040-BF9C-CC7A8BC6F535}">
      <dgm:prSet/>
      <dgm:spPr/>
      <dgm:t>
        <a:bodyPr/>
        <a:lstStyle/>
        <a:p>
          <a:endParaRPr lang="en-US"/>
        </a:p>
      </dgm:t>
    </dgm:pt>
    <dgm:pt modelId="{07EE1783-A05E-0C4E-871B-070B5ACC2008}" type="sibTrans" cxnId="{3A6D8D06-770E-7040-BF9C-CC7A8BC6F535}">
      <dgm:prSet/>
      <dgm:spPr/>
      <dgm:t>
        <a:bodyPr/>
        <a:lstStyle/>
        <a:p>
          <a:endParaRPr lang="en-US"/>
        </a:p>
      </dgm:t>
    </dgm:pt>
    <dgm:pt modelId="{B80FB0DA-C005-F94A-BCD5-4A4DA2B75C17}">
      <dgm:prSet phldrT="[Text]"/>
      <dgm:spPr/>
      <dgm:t>
        <a:bodyPr/>
        <a:lstStyle/>
        <a:p>
          <a:r>
            <a:rPr lang="en-US" dirty="0" smtClean="0"/>
            <a:t>Windows</a:t>
          </a:r>
          <a:endParaRPr lang="en-US" dirty="0"/>
        </a:p>
      </dgm:t>
    </dgm:pt>
    <dgm:pt modelId="{16DB545C-C43B-6449-A05C-70D727731084}" type="parTrans" cxnId="{FCB51831-A3F8-524A-A478-D70C710F5D20}">
      <dgm:prSet/>
      <dgm:spPr/>
      <dgm:t>
        <a:bodyPr/>
        <a:lstStyle/>
        <a:p>
          <a:endParaRPr lang="en-US"/>
        </a:p>
      </dgm:t>
    </dgm:pt>
    <dgm:pt modelId="{260AB92D-4B00-2A49-9EC7-024CD346E320}" type="sibTrans" cxnId="{FCB51831-A3F8-524A-A478-D70C710F5D20}">
      <dgm:prSet/>
      <dgm:spPr/>
      <dgm:t>
        <a:bodyPr/>
        <a:lstStyle/>
        <a:p>
          <a:endParaRPr lang="en-US"/>
        </a:p>
      </dgm:t>
    </dgm:pt>
    <dgm:pt modelId="{9F7F79D2-5F2D-4D44-BF2F-C0A1164D95E2}" type="pres">
      <dgm:prSet presAssocID="{A79380C1-093B-214F-9EDE-6C5D75B794C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03CB38F7-C822-4142-B8C1-6C6175419814}" type="pres">
      <dgm:prSet presAssocID="{0F0324E9-2EA7-0348-832B-9E350083B817}" presName="text1" presStyleCnt="0"/>
      <dgm:spPr/>
    </dgm:pt>
    <dgm:pt modelId="{D507A7CE-3523-1244-95DF-9A9CEF83F419}" type="pres">
      <dgm:prSet presAssocID="{0F0324E9-2EA7-0348-832B-9E350083B81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5D4E1-B7AF-7D49-873D-172405AA77A6}" type="pres">
      <dgm:prSet presAssocID="{0F0324E9-2EA7-0348-832B-9E350083B817}" presName="textaccent1" presStyleCnt="0"/>
      <dgm:spPr/>
    </dgm:pt>
    <dgm:pt modelId="{7CBF41FA-5494-7B49-900E-1E0205756C30}" type="pres">
      <dgm:prSet presAssocID="{0F0324E9-2EA7-0348-832B-9E350083B817}" presName="accentRepeatNode" presStyleLbl="solidAlignAcc1" presStyleIdx="0" presStyleCnt="10"/>
      <dgm:spPr/>
    </dgm:pt>
    <dgm:pt modelId="{EFC695E8-7F55-A64F-B784-15BF422B4D68}" type="pres">
      <dgm:prSet presAssocID="{8B8943BD-C060-D74D-B895-E93CA8B4A642}" presName="image1" presStyleCnt="0"/>
      <dgm:spPr/>
    </dgm:pt>
    <dgm:pt modelId="{21CE80C2-FF31-8A40-A888-247F4E701F10}" type="pres">
      <dgm:prSet presAssocID="{8B8943BD-C060-D74D-B895-E93CA8B4A642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1AB79200-5983-7F47-B9DF-6E271843C0C3}" type="pres">
      <dgm:prSet presAssocID="{8B8943BD-C060-D74D-B895-E93CA8B4A642}" presName="imageaccent1" presStyleCnt="0"/>
      <dgm:spPr/>
    </dgm:pt>
    <dgm:pt modelId="{901F047B-24B9-8D40-B0CC-81B68AD25C67}" type="pres">
      <dgm:prSet presAssocID="{8B8943BD-C060-D74D-B895-E93CA8B4A642}" presName="accentRepeatNode" presStyleLbl="solidAlignAcc1" presStyleIdx="1" presStyleCnt="10"/>
      <dgm:spPr/>
    </dgm:pt>
    <dgm:pt modelId="{35D2569A-D34A-154F-9F8D-BF7A30A7FDF5}" type="pres">
      <dgm:prSet presAssocID="{24275456-CA17-234B-84E7-A5984CE5B6DB}" presName="text2" presStyleCnt="0"/>
      <dgm:spPr/>
    </dgm:pt>
    <dgm:pt modelId="{E5F2FE6F-5D88-1744-BFD8-1FB6B3A865B0}" type="pres">
      <dgm:prSet presAssocID="{24275456-CA17-234B-84E7-A5984CE5B6DB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28E66-FA11-0D4D-B105-9557BC646CFA}" type="pres">
      <dgm:prSet presAssocID="{24275456-CA17-234B-84E7-A5984CE5B6DB}" presName="textaccent2" presStyleCnt="0"/>
      <dgm:spPr/>
    </dgm:pt>
    <dgm:pt modelId="{89B082B3-0FDD-C444-BFC2-F65D4F6894F0}" type="pres">
      <dgm:prSet presAssocID="{24275456-CA17-234B-84E7-A5984CE5B6DB}" presName="accentRepeatNode" presStyleLbl="solidAlignAcc1" presStyleIdx="2" presStyleCnt="10"/>
      <dgm:spPr/>
    </dgm:pt>
    <dgm:pt modelId="{D43655F2-CAD7-BE41-86E2-36F7F77FAD57}" type="pres">
      <dgm:prSet presAssocID="{FBCEF55B-515F-F544-B59B-963ED46FE305}" presName="image2" presStyleCnt="0"/>
      <dgm:spPr/>
    </dgm:pt>
    <dgm:pt modelId="{51B195D0-C3AF-BF47-8E5C-6182EE0C0C6C}" type="pres">
      <dgm:prSet presAssocID="{FBCEF55B-515F-F544-B59B-963ED46FE305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197B74CF-8B5F-994B-AC86-0E16946EDD1E}" type="pres">
      <dgm:prSet presAssocID="{FBCEF55B-515F-F544-B59B-963ED46FE305}" presName="imageaccent2" presStyleCnt="0"/>
      <dgm:spPr/>
    </dgm:pt>
    <dgm:pt modelId="{3A651BC7-63BF-7448-9BE8-B492A52B0853}" type="pres">
      <dgm:prSet presAssocID="{FBCEF55B-515F-F544-B59B-963ED46FE305}" presName="accentRepeatNode" presStyleLbl="solidAlignAcc1" presStyleIdx="3" presStyleCnt="10"/>
      <dgm:spPr/>
    </dgm:pt>
    <dgm:pt modelId="{A0B6B881-BD5E-F94D-95B5-294740479ECA}" type="pres">
      <dgm:prSet presAssocID="{79028198-DF42-4342-B39E-31CA0DC3EAC7}" presName="text3" presStyleCnt="0"/>
      <dgm:spPr/>
    </dgm:pt>
    <dgm:pt modelId="{76329963-07B7-0344-A932-A5082B7F4E16}" type="pres">
      <dgm:prSet presAssocID="{79028198-DF42-4342-B39E-31CA0DC3EAC7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30A5C-ECA4-4942-86A2-9C1F0F5BEB69}" type="pres">
      <dgm:prSet presAssocID="{79028198-DF42-4342-B39E-31CA0DC3EAC7}" presName="textaccent3" presStyleCnt="0"/>
      <dgm:spPr/>
    </dgm:pt>
    <dgm:pt modelId="{BC015909-9B3B-DA46-8D04-0AC7FC81BFE4}" type="pres">
      <dgm:prSet presAssocID="{79028198-DF42-4342-B39E-31CA0DC3EAC7}" presName="accentRepeatNode" presStyleLbl="solidAlignAcc1" presStyleIdx="4" presStyleCnt="10"/>
      <dgm:spPr/>
    </dgm:pt>
    <dgm:pt modelId="{D4B6EE86-91FC-694F-AEB0-24FC97E71926}" type="pres">
      <dgm:prSet presAssocID="{2084E30B-86B0-C741-A9F7-1C51094B9CE6}" presName="image3" presStyleCnt="0"/>
      <dgm:spPr/>
    </dgm:pt>
    <dgm:pt modelId="{0168C112-D3AC-0545-AD91-4C38A98BBED2}" type="pres">
      <dgm:prSet presAssocID="{2084E30B-86B0-C741-A9F7-1C51094B9CE6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BA5C10B5-7D3D-8F4F-9889-F0997E4C7AD3}" type="pres">
      <dgm:prSet presAssocID="{2084E30B-86B0-C741-A9F7-1C51094B9CE6}" presName="imageaccent3" presStyleCnt="0"/>
      <dgm:spPr/>
    </dgm:pt>
    <dgm:pt modelId="{8C157C3E-5555-9A49-8F9B-7DBCC6316FFA}" type="pres">
      <dgm:prSet presAssocID="{2084E30B-86B0-C741-A9F7-1C51094B9CE6}" presName="accentRepeatNode" presStyleLbl="solidAlignAcc1" presStyleIdx="5" presStyleCnt="10"/>
      <dgm:spPr/>
    </dgm:pt>
    <dgm:pt modelId="{1A47888E-FCAB-DF42-828C-BB911944B635}" type="pres">
      <dgm:prSet presAssocID="{D9FE7F9A-7355-B84D-BB46-F93F6020F642}" presName="text4" presStyleCnt="0"/>
      <dgm:spPr/>
    </dgm:pt>
    <dgm:pt modelId="{389DD0D8-A014-3644-B812-87C4353B3AD3}" type="pres">
      <dgm:prSet presAssocID="{D9FE7F9A-7355-B84D-BB46-F93F6020F642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DD39D-B9B2-A440-8855-50756DC009CE}" type="pres">
      <dgm:prSet presAssocID="{D9FE7F9A-7355-B84D-BB46-F93F6020F642}" presName="textaccent4" presStyleCnt="0"/>
      <dgm:spPr/>
    </dgm:pt>
    <dgm:pt modelId="{54AE56AD-9F34-1349-8010-6B67669FFD0B}" type="pres">
      <dgm:prSet presAssocID="{D9FE7F9A-7355-B84D-BB46-F93F6020F642}" presName="accentRepeatNode" presStyleLbl="solidAlignAcc1" presStyleIdx="6" presStyleCnt="10"/>
      <dgm:spPr/>
    </dgm:pt>
    <dgm:pt modelId="{6F53AEE1-D6A5-2C44-B1E0-C24D67DA7522}" type="pres">
      <dgm:prSet presAssocID="{07EE1783-A05E-0C4E-871B-070B5ACC2008}" presName="image4" presStyleCnt="0"/>
      <dgm:spPr/>
    </dgm:pt>
    <dgm:pt modelId="{C7C0FB53-A80F-044A-BA72-CA2995A0702C}" type="pres">
      <dgm:prSet presAssocID="{07EE1783-A05E-0C4E-871B-070B5ACC2008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224CFA10-A761-9C48-99F1-988C2839BA9E}" type="pres">
      <dgm:prSet presAssocID="{07EE1783-A05E-0C4E-871B-070B5ACC2008}" presName="imageaccent4" presStyleCnt="0"/>
      <dgm:spPr/>
    </dgm:pt>
    <dgm:pt modelId="{A2DE4102-FA45-8448-838D-2C7F0B1984EB}" type="pres">
      <dgm:prSet presAssocID="{07EE1783-A05E-0C4E-871B-070B5ACC2008}" presName="accentRepeatNode" presStyleLbl="solidAlignAcc1" presStyleIdx="7" presStyleCnt="10"/>
      <dgm:spPr/>
    </dgm:pt>
    <dgm:pt modelId="{EF3F831C-BE25-AB49-9FCA-960A268211DC}" type="pres">
      <dgm:prSet presAssocID="{B80FB0DA-C005-F94A-BCD5-4A4DA2B75C17}" presName="text5" presStyleCnt="0"/>
      <dgm:spPr/>
    </dgm:pt>
    <dgm:pt modelId="{D8AF690E-6965-7843-8459-DCD8E812FC90}" type="pres">
      <dgm:prSet presAssocID="{B80FB0DA-C005-F94A-BCD5-4A4DA2B75C17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5A0F4-CDB0-B04E-B775-8FD92942863F}" type="pres">
      <dgm:prSet presAssocID="{B80FB0DA-C005-F94A-BCD5-4A4DA2B75C17}" presName="textaccent5" presStyleCnt="0"/>
      <dgm:spPr/>
    </dgm:pt>
    <dgm:pt modelId="{DAB730BA-20BC-5A49-BDB0-30996DDC6294}" type="pres">
      <dgm:prSet presAssocID="{B80FB0DA-C005-F94A-BCD5-4A4DA2B75C17}" presName="accentRepeatNode" presStyleLbl="solidAlignAcc1" presStyleIdx="8" presStyleCnt="10"/>
      <dgm:spPr/>
    </dgm:pt>
    <dgm:pt modelId="{46DE0CF6-C995-1947-9800-D6260295340B}" type="pres">
      <dgm:prSet presAssocID="{260AB92D-4B00-2A49-9EC7-024CD346E320}" presName="image5" presStyleCnt="0"/>
      <dgm:spPr/>
    </dgm:pt>
    <dgm:pt modelId="{D65A0B79-ED8D-DE4C-916A-FAEF203106FA}" type="pres">
      <dgm:prSet presAssocID="{260AB92D-4B00-2A49-9EC7-024CD346E320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BABC808A-FE47-8A49-B2AC-A9F86B28A8E5}" type="pres">
      <dgm:prSet presAssocID="{260AB92D-4B00-2A49-9EC7-024CD346E320}" presName="imageaccent5" presStyleCnt="0"/>
      <dgm:spPr/>
    </dgm:pt>
    <dgm:pt modelId="{0FBF54A0-6B7B-0841-9B90-F253F7A3670A}" type="pres">
      <dgm:prSet presAssocID="{260AB92D-4B00-2A49-9EC7-024CD346E320}" presName="accentRepeatNode" presStyleLbl="solidAlignAcc1" presStyleIdx="9" presStyleCnt="10"/>
      <dgm:spPr/>
    </dgm:pt>
  </dgm:ptLst>
  <dgm:cxnLst>
    <dgm:cxn modelId="{67A5AAD0-4B99-4449-8000-8435DBF611D3}" type="presOf" srcId="{07EE1783-A05E-0C4E-871B-070B5ACC2008}" destId="{C7C0FB53-A80F-044A-BA72-CA2995A0702C}" srcOrd="0" destOrd="0" presId="urn:microsoft.com/office/officeart/2008/layout/HexagonCluster"/>
    <dgm:cxn modelId="{E0CE9123-15A5-5A4E-AD3A-7115BAC008C6}" type="presOf" srcId="{2084E30B-86B0-C741-A9F7-1C51094B9CE6}" destId="{0168C112-D3AC-0545-AD91-4C38A98BBED2}" srcOrd="0" destOrd="0" presId="urn:microsoft.com/office/officeart/2008/layout/HexagonCluster"/>
    <dgm:cxn modelId="{7DD91506-2520-FD4F-889A-31D634A088BA}" type="presOf" srcId="{B80FB0DA-C005-F94A-BCD5-4A4DA2B75C17}" destId="{D8AF690E-6965-7843-8459-DCD8E812FC90}" srcOrd="0" destOrd="0" presId="urn:microsoft.com/office/officeart/2008/layout/HexagonCluster"/>
    <dgm:cxn modelId="{61786106-8097-1F45-990E-FF8898AC24BE}" srcId="{A79380C1-093B-214F-9EDE-6C5D75B794CD}" destId="{24275456-CA17-234B-84E7-A5984CE5B6DB}" srcOrd="1" destOrd="0" parTransId="{AD55BF22-A31F-F042-A96A-F58BABE4D77E}" sibTransId="{FBCEF55B-515F-F544-B59B-963ED46FE305}"/>
    <dgm:cxn modelId="{250EDA20-DD24-8D45-87B6-1EC0342ED99A}" type="presOf" srcId="{8B8943BD-C060-D74D-B895-E93CA8B4A642}" destId="{21CE80C2-FF31-8A40-A888-247F4E701F10}" srcOrd="0" destOrd="0" presId="urn:microsoft.com/office/officeart/2008/layout/HexagonCluster"/>
    <dgm:cxn modelId="{DCCF4E79-1B8F-814F-8482-2760A95C1E7D}" type="presOf" srcId="{260AB92D-4B00-2A49-9EC7-024CD346E320}" destId="{D65A0B79-ED8D-DE4C-916A-FAEF203106FA}" srcOrd="0" destOrd="0" presId="urn:microsoft.com/office/officeart/2008/layout/HexagonCluster"/>
    <dgm:cxn modelId="{AC380CEB-1DD7-E44E-9B06-27F7C33EA396}" type="presOf" srcId="{79028198-DF42-4342-B39E-31CA0DC3EAC7}" destId="{76329963-07B7-0344-A932-A5082B7F4E16}" srcOrd="0" destOrd="0" presId="urn:microsoft.com/office/officeart/2008/layout/HexagonCluster"/>
    <dgm:cxn modelId="{3A6D8D06-770E-7040-BF9C-CC7A8BC6F535}" srcId="{A79380C1-093B-214F-9EDE-6C5D75B794CD}" destId="{D9FE7F9A-7355-B84D-BB46-F93F6020F642}" srcOrd="3" destOrd="0" parTransId="{9D3E8C58-949F-A54F-865E-7C89C49A05F0}" sibTransId="{07EE1783-A05E-0C4E-871B-070B5ACC2008}"/>
    <dgm:cxn modelId="{5280E523-288D-B14F-A29D-E31A07244860}" type="presOf" srcId="{A79380C1-093B-214F-9EDE-6C5D75B794CD}" destId="{9F7F79D2-5F2D-4D44-BF2F-C0A1164D95E2}" srcOrd="0" destOrd="0" presId="urn:microsoft.com/office/officeart/2008/layout/HexagonCluster"/>
    <dgm:cxn modelId="{2BAF540F-BD11-1E44-8955-3C08655C2423}" type="presOf" srcId="{FBCEF55B-515F-F544-B59B-963ED46FE305}" destId="{51B195D0-C3AF-BF47-8E5C-6182EE0C0C6C}" srcOrd="0" destOrd="0" presId="urn:microsoft.com/office/officeart/2008/layout/HexagonCluster"/>
    <dgm:cxn modelId="{E79C95DF-A991-494C-8236-1DDC035AE12C}" type="presOf" srcId="{24275456-CA17-234B-84E7-A5984CE5B6DB}" destId="{E5F2FE6F-5D88-1744-BFD8-1FB6B3A865B0}" srcOrd="0" destOrd="0" presId="urn:microsoft.com/office/officeart/2008/layout/HexagonCluster"/>
    <dgm:cxn modelId="{F552E51F-64E0-9841-8DB9-BB169734F356}" srcId="{A79380C1-093B-214F-9EDE-6C5D75B794CD}" destId="{0F0324E9-2EA7-0348-832B-9E350083B817}" srcOrd="0" destOrd="0" parTransId="{C5D1173C-E4DF-8A44-B643-BB1D31D8D960}" sibTransId="{8B8943BD-C060-D74D-B895-E93CA8B4A642}"/>
    <dgm:cxn modelId="{FCB51831-A3F8-524A-A478-D70C710F5D20}" srcId="{A79380C1-093B-214F-9EDE-6C5D75B794CD}" destId="{B80FB0DA-C005-F94A-BCD5-4A4DA2B75C17}" srcOrd="4" destOrd="0" parTransId="{16DB545C-C43B-6449-A05C-70D727731084}" sibTransId="{260AB92D-4B00-2A49-9EC7-024CD346E320}"/>
    <dgm:cxn modelId="{BB30D89C-56E5-F545-8AF9-919653D06069}" type="presOf" srcId="{0F0324E9-2EA7-0348-832B-9E350083B817}" destId="{D507A7CE-3523-1244-95DF-9A9CEF83F419}" srcOrd="0" destOrd="0" presId="urn:microsoft.com/office/officeart/2008/layout/HexagonCluster"/>
    <dgm:cxn modelId="{D6F31620-33D0-A540-BE49-57C24BA8545C}" srcId="{A79380C1-093B-214F-9EDE-6C5D75B794CD}" destId="{79028198-DF42-4342-B39E-31CA0DC3EAC7}" srcOrd="2" destOrd="0" parTransId="{53439458-3829-8F4E-87CE-8970505B0168}" sibTransId="{2084E30B-86B0-C741-A9F7-1C51094B9CE6}"/>
    <dgm:cxn modelId="{C2C5F888-E36A-BF45-9A98-DDD4B3691C42}" type="presOf" srcId="{D9FE7F9A-7355-B84D-BB46-F93F6020F642}" destId="{389DD0D8-A014-3644-B812-87C4353B3AD3}" srcOrd="0" destOrd="0" presId="urn:microsoft.com/office/officeart/2008/layout/HexagonCluster"/>
    <dgm:cxn modelId="{5F7E8D25-92C3-8E4E-8844-EF608B738E83}" type="presParOf" srcId="{9F7F79D2-5F2D-4D44-BF2F-C0A1164D95E2}" destId="{03CB38F7-C822-4142-B8C1-6C6175419814}" srcOrd="0" destOrd="0" presId="urn:microsoft.com/office/officeart/2008/layout/HexagonCluster"/>
    <dgm:cxn modelId="{1D8642B4-B248-7041-A54B-2C569218A2A5}" type="presParOf" srcId="{03CB38F7-C822-4142-B8C1-6C6175419814}" destId="{D507A7CE-3523-1244-95DF-9A9CEF83F419}" srcOrd="0" destOrd="0" presId="urn:microsoft.com/office/officeart/2008/layout/HexagonCluster"/>
    <dgm:cxn modelId="{3F598B5D-53D0-CE43-BA1A-C84FC04BC182}" type="presParOf" srcId="{9F7F79D2-5F2D-4D44-BF2F-C0A1164D95E2}" destId="{9EF5D4E1-B7AF-7D49-873D-172405AA77A6}" srcOrd="1" destOrd="0" presId="urn:microsoft.com/office/officeart/2008/layout/HexagonCluster"/>
    <dgm:cxn modelId="{AE036F4D-0E0E-694A-BE25-BC8B6BA9E299}" type="presParOf" srcId="{9EF5D4E1-B7AF-7D49-873D-172405AA77A6}" destId="{7CBF41FA-5494-7B49-900E-1E0205756C30}" srcOrd="0" destOrd="0" presId="urn:microsoft.com/office/officeart/2008/layout/HexagonCluster"/>
    <dgm:cxn modelId="{73FA3941-6AF0-2241-83D1-AA66EA7F485F}" type="presParOf" srcId="{9F7F79D2-5F2D-4D44-BF2F-C0A1164D95E2}" destId="{EFC695E8-7F55-A64F-B784-15BF422B4D68}" srcOrd="2" destOrd="0" presId="urn:microsoft.com/office/officeart/2008/layout/HexagonCluster"/>
    <dgm:cxn modelId="{E4CAEC81-64F8-084E-BB97-D2F1F90F57A8}" type="presParOf" srcId="{EFC695E8-7F55-A64F-B784-15BF422B4D68}" destId="{21CE80C2-FF31-8A40-A888-247F4E701F10}" srcOrd="0" destOrd="0" presId="urn:microsoft.com/office/officeart/2008/layout/HexagonCluster"/>
    <dgm:cxn modelId="{B3D23606-78BE-924A-A84D-94D4DF510BA3}" type="presParOf" srcId="{9F7F79D2-5F2D-4D44-BF2F-C0A1164D95E2}" destId="{1AB79200-5983-7F47-B9DF-6E271843C0C3}" srcOrd="3" destOrd="0" presId="urn:microsoft.com/office/officeart/2008/layout/HexagonCluster"/>
    <dgm:cxn modelId="{EEB86BA3-E4C4-7A45-B29C-D8780223B3F8}" type="presParOf" srcId="{1AB79200-5983-7F47-B9DF-6E271843C0C3}" destId="{901F047B-24B9-8D40-B0CC-81B68AD25C67}" srcOrd="0" destOrd="0" presId="urn:microsoft.com/office/officeart/2008/layout/HexagonCluster"/>
    <dgm:cxn modelId="{AC96CCEE-9C45-4949-8270-75A38821B9A8}" type="presParOf" srcId="{9F7F79D2-5F2D-4D44-BF2F-C0A1164D95E2}" destId="{35D2569A-D34A-154F-9F8D-BF7A30A7FDF5}" srcOrd="4" destOrd="0" presId="urn:microsoft.com/office/officeart/2008/layout/HexagonCluster"/>
    <dgm:cxn modelId="{C9424BC0-F78B-2342-907C-7B57D92BB021}" type="presParOf" srcId="{35D2569A-D34A-154F-9F8D-BF7A30A7FDF5}" destId="{E5F2FE6F-5D88-1744-BFD8-1FB6B3A865B0}" srcOrd="0" destOrd="0" presId="urn:microsoft.com/office/officeart/2008/layout/HexagonCluster"/>
    <dgm:cxn modelId="{72DC0A71-0D16-8F45-82FE-92BEA273B217}" type="presParOf" srcId="{9F7F79D2-5F2D-4D44-BF2F-C0A1164D95E2}" destId="{3AC28E66-FA11-0D4D-B105-9557BC646CFA}" srcOrd="5" destOrd="0" presId="urn:microsoft.com/office/officeart/2008/layout/HexagonCluster"/>
    <dgm:cxn modelId="{A90C15B5-E61D-7746-8770-F21C1573FB8F}" type="presParOf" srcId="{3AC28E66-FA11-0D4D-B105-9557BC646CFA}" destId="{89B082B3-0FDD-C444-BFC2-F65D4F6894F0}" srcOrd="0" destOrd="0" presId="urn:microsoft.com/office/officeart/2008/layout/HexagonCluster"/>
    <dgm:cxn modelId="{F2666B23-C2F5-6240-A85E-894DF68CDEBB}" type="presParOf" srcId="{9F7F79D2-5F2D-4D44-BF2F-C0A1164D95E2}" destId="{D43655F2-CAD7-BE41-86E2-36F7F77FAD57}" srcOrd="6" destOrd="0" presId="urn:microsoft.com/office/officeart/2008/layout/HexagonCluster"/>
    <dgm:cxn modelId="{A1237C0E-0D92-174B-AF70-B176A3281548}" type="presParOf" srcId="{D43655F2-CAD7-BE41-86E2-36F7F77FAD57}" destId="{51B195D0-C3AF-BF47-8E5C-6182EE0C0C6C}" srcOrd="0" destOrd="0" presId="urn:microsoft.com/office/officeart/2008/layout/HexagonCluster"/>
    <dgm:cxn modelId="{23C03F3A-4D77-A044-AC28-A7A4E79FF807}" type="presParOf" srcId="{9F7F79D2-5F2D-4D44-BF2F-C0A1164D95E2}" destId="{197B74CF-8B5F-994B-AC86-0E16946EDD1E}" srcOrd="7" destOrd="0" presId="urn:microsoft.com/office/officeart/2008/layout/HexagonCluster"/>
    <dgm:cxn modelId="{BD0EA467-8339-2E48-BE23-C69D53C44ED8}" type="presParOf" srcId="{197B74CF-8B5F-994B-AC86-0E16946EDD1E}" destId="{3A651BC7-63BF-7448-9BE8-B492A52B0853}" srcOrd="0" destOrd="0" presId="urn:microsoft.com/office/officeart/2008/layout/HexagonCluster"/>
    <dgm:cxn modelId="{19E2E544-AC51-8E48-AF9E-A26EA8BC15F2}" type="presParOf" srcId="{9F7F79D2-5F2D-4D44-BF2F-C0A1164D95E2}" destId="{A0B6B881-BD5E-F94D-95B5-294740479ECA}" srcOrd="8" destOrd="0" presId="urn:microsoft.com/office/officeart/2008/layout/HexagonCluster"/>
    <dgm:cxn modelId="{49D43B73-ED42-1842-B057-70774AC43707}" type="presParOf" srcId="{A0B6B881-BD5E-F94D-95B5-294740479ECA}" destId="{76329963-07B7-0344-A932-A5082B7F4E16}" srcOrd="0" destOrd="0" presId="urn:microsoft.com/office/officeart/2008/layout/HexagonCluster"/>
    <dgm:cxn modelId="{51466D2A-F16A-C041-B3B2-F542CFD83CF1}" type="presParOf" srcId="{9F7F79D2-5F2D-4D44-BF2F-C0A1164D95E2}" destId="{95E30A5C-ECA4-4942-86A2-9C1F0F5BEB69}" srcOrd="9" destOrd="0" presId="urn:microsoft.com/office/officeart/2008/layout/HexagonCluster"/>
    <dgm:cxn modelId="{5CDDB09F-57C7-7140-9EC5-8F97E5DF1FF5}" type="presParOf" srcId="{95E30A5C-ECA4-4942-86A2-9C1F0F5BEB69}" destId="{BC015909-9B3B-DA46-8D04-0AC7FC81BFE4}" srcOrd="0" destOrd="0" presId="urn:microsoft.com/office/officeart/2008/layout/HexagonCluster"/>
    <dgm:cxn modelId="{AE265BAC-2B95-2C46-81B5-BC359CDE8ABB}" type="presParOf" srcId="{9F7F79D2-5F2D-4D44-BF2F-C0A1164D95E2}" destId="{D4B6EE86-91FC-694F-AEB0-24FC97E71926}" srcOrd="10" destOrd="0" presId="urn:microsoft.com/office/officeart/2008/layout/HexagonCluster"/>
    <dgm:cxn modelId="{1251D56E-DE19-BB48-832B-65FAC688E437}" type="presParOf" srcId="{D4B6EE86-91FC-694F-AEB0-24FC97E71926}" destId="{0168C112-D3AC-0545-AD91-4C38A98BBED2}" srcOrd="0" destOrd="0" presId="urn:microsoft.com/office/officeart/2008/layout/HexagonCluster"/>
    <dgm:cxn modelId="{F424B985-3A4B-C54F-97CA-AB33B1FCCA3F}" type="presParOf" srcId="{9F7F79D2-5F2D-4D44-BF2F-C0A1164D95E2}" destId="{BA5C10B5-7D3D-8F4F-9889-F0997E4C7AD3}" srcOrd="11" destOrd="0" presId="urn:microsoft.com/office/officeart/2008/layout/HexagonCluster"/>
    <dgm:cxn modelId="{9AEC68D2-7490-994D-8FBF-33A5074249BB}" type="presParOf" srcId="{BA5C10B5-7D3D-8F4F-9889-F0997E4C7AD3}" destId="{8C157C3E-5555-9A49-8F9B-7DBCC6316FFA}" srcOrd="0" destOrd="0" presId="urn:microsoft.com/office/officeart/2008/layout/HexagonCluster"/>
    <dgm:cxn modelId="{CD74A8B3-9EDF-8D47-BE88-60B03F0E9076}" type="presParOf" srcId="{9F7F79D2-5F2D-4D44-BF2F-C0A1164D95E2}" destId="{1A47888E-FCAB-DF42-828C-BB911944B635}" srcOrd="12" destOrd="0" presId="urn:microsoft.com/office/officeart/2008/layout/HexagonCluster"/>
    <dgm:cxn modelId="{3F0B4D26-95D5-484D-AE3E-213EC113BA95}" type="presParOf" srcId="{1A47888E-FCAB-DF42-828C-BB911944B635}" destId="{389DD0D8-A014-3644-B812-87C4353B3AD3}" srcOrd="0" destOrd="0" presId="urn:microsoft.com/office/officeart/2008/layout/HexagonCluster"/>
    <dgm:cxn modelId="{9C65B124-B315-DE47-A056-6B9D283A5A71}" type="presParOf" srcId="{9F7F79D2-5F2D-4D44-BF2F-C0A1164D95E2}" destId="{49FDD39D-B9B2-A440-8855-50756DC009CE}" srcOrd="13" destOrd="0" presId="urn:microsoft.com/office/officeart/2008/layout/HexagonCluster"/>
    <dgm:cxn modelId="{12E7417C-23CF-3C44-A800-5920DEC90099}" type="presParOf" srcId="{49FDD39D-B9B2-A440-8855-50756DC009CE}" destId="{54AE56AD-9F34-1349-8010-6B67669FFD0B}" srcOrd="0" destOrd="0" presId="urn:microsoft.com/office/officeart/2008/layout/HexagonCluster"/>
    <dgm:cxn modelId="{2083C69A-BEBA-754A-9933-A8D5AA43CFE2}" type="presParOf" srcId="{9F7F79D2-5F2D-4D44-BF2F-C0A1164D95E2}" destId="{6F53AEE1-D6A5-2C44-B1E0-C24D67DA7522}" srcOrd="14" destOrd="0" presId="urn:microsoft.com/office/officeart/2008/layout/HexagonCluster"/>
    <dgm:cxn modelId="{F03BF063-4D2C-A14A-AB09-FE21AD11F6EA}" type="presParOf" srcId="{6F53AEE1-D6A5-2C44-B1E0-C24D67DA7522}" destId="{C7C0FB53-A80F-044A-BA72-CA2995A0702C}" srcOrd="0" destOrd="0" presId="urn:microsoft.com/office/officeart/2008/layout/HexagonCluster"/>
    <dgm:cxn modelId="{5364B98C-32B8-3646-977E-0DFD622595E0}" type="presParOf" srcId="{9F7F79D2-5F2D-4D44-BF2F-C0A1164D95E2}" destId="{224CFA10-A761-9C48-99F1-988C2839BA9E}" srcOrd="15" destOrd="0" presId="urn:microsoft.com/office/officeart/2008/layout/HexagonCluster"/>
    <dgm:cxn modelId="{5F7B4FB8-EA81-9E47-B574-D431DA337959}" type="presParOf" srcId="{224CFA10-A761-9C48-99F1-988C2839BA9E}" destId="{A2DE4102-FA45-8448-838D-2C7F0B1984EB}" srcOrd="0" destOrd="0" presId="urn:microsoft.com/office/officeart/2008/layout/HexagonCluster"/>
    <dgm:cxn modelId="{A6B36199-46A7-BE4F-929A-BFAD3A7A8265}" type="presParOf" srcId="{9F7F79D2-5F2D-4D44-BF2F-C0A1164D95E2}" destId="{EF3F831C-BE25-AB49-9FCA-960A268211DC}" srcOrd="16" destOrd="0" presId="urn:microsoft.com/office/officeart/2008/layout/HexagonCluster"/>
    <dgm:cxn modelId="{AD0142D2-01E8-9D4E-985D-11AB372B9721}" type="presParOf" srcId="{EF3F831C-BE25-AB49-9FCA-960A268211DC}" destId="{D8AF690E-6965-7843-8459-DCD8E812FC90}" srcOrd="0" destOrd="0" presId="urn:microsoft.com/office/officeart/2008/layout/HexagonCluster"/>
    <dgm:cxn modelId="{8174DBC3-C1DA-D049-90F1-142BF4117F6F}" type="presParOf" srcId="{9F7F79D2-5F2D-4D44-BF2F-C0A1164D95E2}" destId="{7EE5A0F4-CDB0-B04E-B775-8FD92942863F}" srcOrd="17" destOrd="0" presId="urn:microsoft.com/office/officeart/2008/layout/HexagonCluster"/>
    <dgm:cxn modelId="{8C4DB96A-A91C-7749-99A1-728C78C7BD09}" type="presParOf" srcId="{7EE5A0F4-CDB0-B04E-B775-8FD92942863F}" destId="{DAB730BA-20BC-5A49-BDB0-30996DDC6294}" srcOrd="0" destOrd="0" presId="urn:microsoft.com/office/officeart/2008/layout/HexagonCluster"/>
    <dgm:cxn modelId="{64FBAD76-1B4B-C54C-9600-B7D3EF620E41}" type="presParOf" srcId="{9F7F79D2-5F2D-4D44-BF2F-C0A1164D95E2}" destId="{46DE0CF6-C995-1947-9800-D6260295340B}" srcOrd="18" destOrd="0" presId="urn:microsoft.com/office/officeart/2008/layout/HexagonCluster"/>
    <dgm:cxn modelId="{58B1C02E-74E0-3E42-98E2-435A835F935F}" type="presParOf" srcId="{46DE0CF6-C995-1947-9800-D6260295340B}" destId="{D65A0B79-ED8D-DE4C-916A-FAEF203106FA}" srcOrd="0" destOrd="0" presId="urn:microsoft.com/office/officeart/2008/layout/HexagonCluster"/>
    <dgm:cxn modelId="{619E934C-95B7-6247-A263-823E037D5FBC}" type="presParOf" srcId="{9F7F79D2-5F2D-4D44-BF2F-C0A1164D95E2}" destId="{BABC808A-FE47-8A49-B2AC-A9F86B28A8E5}" srcOrd="19" destOrd="0" presId="urn:microsoft.com/office/officeart/2008/layout/HexagonCluster"/>
    <dgm:cxn modelId="{111AFA74-AED9-1A44-968B-639D74AFB800}" type="presParOf" srcId="{BABC808A-FE47-8A49-B2AC-A9F86B28A8E5}" destId="{0FBF54A0-6B7B-0841-9B90-F253F7A3670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2EF922-E70F-8943-8B90-AC752D518A62}" type="doc">
      <dgm:prSet loTypeId="urn:microsoft.com/office/officeart/2005/8/layout/radial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D74DC-3367-6C45-B6B0-418A55B0160E}">
      <dgm:prSet phldrT="[Text]" custT="1"/>
      <dgm:spPr/>
      <dgm:t>
        <a:bodyPr/>
        <a:lstStyle/>
        <a:p>
          <a:endParaRPr lang="en-US" sz="1400" dirty="0"/>
        </a:p>
      </dgm:t>
    </dgm:pt>
    <dgm:pt modelId="{E49A0A1E-C65A-AA4E-BA0B-5DFA1352B4BA}" type="parTrans" cxnId="{634B767A-DF06-0B49-B886-493B70FFCF7C}">
      <dgm:prSet/>
      <dgm:spPr/>
      <dgm:t>
        <a:bodyPr/>
        <a:lstStyle/>
        <a:p>
          <a:endParaRPr lang="en-US"/>
        </a:p>
      </dgm:t>
    </dgm:pt>
    <dgm:pt modelId="{2AB39866-6690-7048-9721-FC55EFF09DC3}" type="sibTrans" cxnId="{634B767A-DF06-0B49-B886-493B70FFCF7C}">
      <dgm:prSet/>
      <dgm:spPr/>
      <dgm:t>
        <a:bodyPr/>
        <a:lstStyle/>
        <a:p>
          <a:endParaRPr lang="en-US"/>
        </a:p>
      </dgm:t>
    </dgm:pt>
    <dgm:pt modelId="{BECC6D10-748A-8A4D-A4FF-2651B680BA54}">
      <dgm:prSet phldrT="[Text]"/>
      <dgm:spPr/>
      <dgm:t>
        <a:bodyPr/>
        <a:lstStyle/>
        <a:p>
          <a:r>
            <a:rPr lang="en-US" dirty="0" smtClean="0"/>
            <a:t>Existing recommendations</a:t>
          </a:r>
          <a:endParaRPr lang="en-US" dirty="0"/>
        </a:p>
      </dgm:t>
    </dgm:pt>
    <dgm:pt modelId="{9796227A-F0C2-6F49-B178-8A527EE0BAB4}" type="parTrans" cxnId="{2ABDA4B0-9360-DA45-BA4E-64D4F70287E0}">
      <dgm:prSet/>
      <dgm:spPr/>
      <dgm:t>
        <a:bodyPr/>
        <a:lstStyle/>
        <a:p>
          <a:endParaRPr lang="en-US"/>
        </a:p>
      </dgm:t>
    </dgm:pt>
    <dgm:pt modelId="{A390E5C3-B4C0-274F-82F4-2BFFC44DA542}" type="sibTrans" cxnId="{2ABDA4B0-9360-DA45-BA4E-64D4F70287E0}">
      <dgm:prSet/>
      <dgm:spPr/>
      <dgm:t>
        <a:bodyPr/>
        <a:lstStyle/>
        <a:p>
          <a:endParaRPr lang="en-US"/>
        </a:p>
      </dgm:t>
    </dgm:pt>
    <dgm:pt modelId="{454AF02B-DED1-3043-A3B2-9DDDF6EAEB1C}">
      <dgm:prSet phldrT="[Text]"/>
      <dgm:spPr/>
      <dgm:t>
        <a:bodyPr/>
        <a:lstStyle/>
        <a:p>
          <a:r>
            <a:rPr lang="en-US" dirty="0" smtClean="0"/>
            <a:t>Ongoing &amp; emerging activities</a:t>
          </a:r>
          <a:endParaRPr lang="en-US" dirty="0"/>
        </a:p>
      </dgm:t>
    </dgm:pt>
    <dgm:pt modelId="{510C3E9F-03FF-C948-8FCC-4B0C23A4FF17}" type="parTrans" cxnId="{70C37366-65D8-6040-8889-8FA87D8CAEC9}">
      <dgm:prSet/>
      <dgm:spPr/>
      <dgm:t>
        <a:bodyPr/>
        <a:lstStyle/>
        <a:p>
          <a:endParaRPr lang="en-US"/>
        </a:p>
      </dgm:t>
    </dgm:pt>
    <dgm:pt modelId="{F17EB0BF-7490-3F42-9701-C5EA486F638A}" type="sibTrans" cxnId="{70C37366-65D8-6040-8889-8FA87D8CAEC9}">
      <dgm:prSet/>
      <dgm:spPr/>
      <dgm:t>
        <a:bodyPr/>
        <a:lstStyle/>
        <a:p>
          <a:endParaRPr lang="en-US"/>
        </a:p>
      </dgm:t>
    </dgm:pt>
    <dgm:pt modelId="{AF6A8BAD-9D5B-A44E-839B-DD63C4F18F4E}">
      <dgm:prSet phldrT="[Text]"/>
      <dgm:spPr/>
      <dgm:t>
        <a:bodyPr/>
        <a:lstStyle/>
        <a:p>
          <a:r>
            <a:rPr lang="en-US" dirty="0" smtClean="0"/>
            <a:t>Current practices</a:t>
          </a:r>
          <a:endParaRPr lang="en-US" dirty="0"/>
        </a:p>
      </dgm:t>
    </dgm:pt>
    <dgm:pt modelId="{7D9AEE4B-FE9E-2643-B3E4-159371ECEB3D}" type="parTrans" cxnId="{9DE1453B-D0A4-3B4E-BB0C-B98EC36A2404}">
      <dgm:prSet/>
      <dgm:spPr/>
      <dgm:t>
        <a:bodyPr/>
        <a:lstStyle/>
        <a:p>
          <a:endParaRPr lang="en-US"/>
        </a:p>
      </dgm:t>
    </dgm:pt>
    <dgm:pt modelId="{B9345DF8-358E-AB48-9A4E-B0B9F7089E7D}" type="sibTrans" cxnId="{9DE1453B-D0A4-3B4E-BB0C-B98EC36A2404}">
      <dgm:prSet/>
      <dgm:spPr/>
      <dgm:t>
        <a:bodyPr/>
        <a:lstStyle/>
        <a:p>
          <a:endParaRPr lang="en-US"/>
        </a:p>
      </dgm:t>
    </dgm:pt>
    <dgm:pt modelId="{C6A0E31B-F2E1-4447-82E5-C0F37CD8C093}" type="pres">
      <dgm:prSet presAssocID="{702EF922-E70F-8943-8B90-AC752D518A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1CF3C-9B50-AA46-8F73-C0DEC11C5D5C}" type="pres">
      <dgm:prSet presAssocID="{8B9D74DC-3367-6C45-B6B0-418A55B0160E}" presName="centerShape" presStyleLbl="node0" presStyleIdx="0" presStyleCnt="1"/>
      <dgm:spPr/>
      <dgm:t>
        <a:bodyPr/>
        <a:lstStyle/>
        <a:p>
          <a:endParaRPr lang="en-US"/>
        </a:p>
      </dgm:t>
    </dgm:pt>
    <dgm:pt modelId="{BF4A3108-BD59-8E4B-9D44-D9BD57903376}" type="pres">
      <dgm:prSet presAssocID="{9796227A-F0C2-6F49-B178-8A527EE0BAB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E7D2DBE-CE68-6345-9454-C014C1031EDF}" type="pres">
      <dgm:prSet presAssocID="{BECC6D10-748A-8A4D-A4FF-2651B680BA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F190A-0F23-A348-9DDC-E46250A8D808}" type="pres">
      <dgm:prSet presAssocID="{510C3E9F-03FF-C948-8FCC-4B0C23A4FF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90BE440-AE73-F34D-91E3-62A268D31304}" type="pres">
      <dgm:prSet presAssocID="{454AF02B-DED1-3043-A3B2-9DDDF6EAEB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FC11D-4126-1F43-B9E4-8D54A434E375}" type="pres">
      <dgm:prSet presAssocID="{7D9AEE4B-FE9E-2643-B3E4-159371ECEB3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BB29335-33A9-9440-B846-4C2430190F5D}" type="pres">
      <dgm:prSet presAssocID="{AF6A8BAD-9D5B-A44E-839B-DD63C4F18F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7CF98-9D6A-C044-93C1-D907B777901C}" type="presOf" srcId="{7D9AEE4B-FE9E-2643-B3E4-159371ECEB3D}" destId="{D77FC11D-4126-1F43-B9E4-8D54A434E375}" srcOrd="0" destOrd="0" presId="urn:microsoft.com/office/officeart/2005/8/layout/radial4"/>
    <dgm:cxn modelId="{689A00AF-628B-BC4F-BA93-6CE92D0F0CEB}" type="presOf" srcId="{454AF02B-DED1-3043-A3B2-9DDDF6EAEB1C}" destId="{C90BE440-AE73-F34D-91E3-62A268D31304}" srcOrd="0" destOrd="0" presId="urn:microsoft.com/office/officeart/2005/8/layout/radial4"/>
    <dgm:cxn modelId="{6D79B23E-0442-7D4E-8822-876E557E3A9E}" type="presOf" srcId="{AF6A8BAD-9D5B-A44E-839B-DD63C4F18F4E}" destId="{FBB29335-33A9-9440-B846-4C2430190F5D}" srcOrd="0" destOrd="0" presId="urn:microsoft.com/office/officeart/2005/8/layout/radial4"/>
    <dgm:cxn modelId="{A5A0B6EB-A201-2D4B-8092-309EC75347A9}" type="presOf" srcId="{8B9D74DC-3367-6C45-B6B0-418A55B0160E}" destId="{8771CF3C-9B50-AA46-8F73-C0DEC11C5D5C}" srcOrd="0" destOrd="0" presId="urn:microsoft.com/office/officeart/2005/8/layout/radial4"/>
    <dgm:cxn modelId="{2ABDA4B0-9360-DA45-BA4E-64D4F70287E0}" srcId="{8B9D74DC-3367-6C45-B6B0-418A55B0160E}" destId="{BECC6D10-748A-8A4D-A4FF-2651B680BA54}" srcOrd="0" destOrd="0" parTransId="{9796227A-F0C2-6F49-B178-8A527EE0BAB4}" sibTransId="{A390E5C3-B4C0-274F-82F4-2BFFC44DA542}"/>
    <dgm:cxn modelId="{70C37366-65D8-6040-8889-8FA87D8CAEC9}" srcId="{8B9D74DC-3367-6C45-B6B0-418A55B0160E}" destId="{454AF02B-DED1-3043-A3B2-9DDDF6EAEB1C}" srcOrd="1" destOrd="0" parTransId="{510C3E9F-03FF-C948-8FCC-4B0C23A4FF17}" sibTransId="{F17EB0BF-7490-3F42-9701-C5EA486F638A}"/>
    <dgm:cxn modelId="{7998DEDA-F505-3F43-B7A3-9061B0CCF18D}" type="presOf" srcId="{BECC6D10-748A-8A4D-A4FF-2651B680BA54}" destId="{4E7D2DBE-CE68-6345-9454-C014C1031EDF}" srcOrd="0" destOrd="0" presId="urn:microsoft.com/office/officeart/2005/8/layout/radial4"/>
    <dgm:cxn modelId="{92CE9168-9CE7-384C-AA9E-9AA1D24150C7}" type="presOf" srcId="{510C3E9F-03FF-C948-8FCC-4B0C23A4FF17}" destId="{03BF190A-0F23-A348-9DDC-E46250A8D808}" srcOrd="0" destOrd="0" presId="urn:microsoft.com/office/officeart/2005/8/layout/radial4"/>
    <dgm:cxn modelId="{548F3BF8-ABCE-5D4B-B44F-476CA09DD19C}" type="presOf" srcId="{9796227A-F0C2-6F49-B178-8A527EE0BAB4}" destId="{BF4A3108-BD59-8E4B-9D44-D9BD57903376}" srcOrd="0" destOrd="0" presId="urn:microsoft.com/office/officeart/2005/8/layout/radial4"/>
    <dgm:cxn modelId="{FA4F66CA-91E8-B144-898F-03692B678AD6}" type="presOf" srcId="{702EF922-E70F-8943-8B90-AC752D518A62}" destId="{C6A0E31B-F2E1-4447-82E5-C0F37CD8C093}" srcOrd="0" destOrd="0" presId="urn:microsoft.com/office/officeart/2005/8/layout/radial4"/>
    <dgm:cxn modelId="{9DE1453B-D0A4-3B4E-BB0C-B98EC36A2404}" srcId="{8B9D74DC-3367-6C45-B6B0-418A55B0160E}" destId="{AF6A8BAD-9D5B-A44E-839B-DD63C4F18F4E}" srcOrd="2" destOrd="0" parTransId="{7D9AEE4B-FE9E-2643-B3E4-159371ECEB3D}" sibTransId="{B9345DF8-358E-AB48-9A4E-B0B9F7089E7D}"/>
    <dgm:cxn modelId="{634B767A-DF06-0B49-B886-493B70FFCF7C}" srcId="{702EF922-E70F-8943-8B90-AC752D518A62}" destId="{8B9D74DC-3367-6C45-B6B0-418A55B0160E}" srcOrd="0" destOrd="0" parTransId="{E49A0A1E-C65A-AA4E-BA0B-5DFA1352B4BA}" sibTransId="{2AB39866-6690-7048-9721-FC55EFF09DC3}"/>
    <dgm:cxn modelId="{CC57C794-7341-654D-93A9-26D368219A2F}" type="presParOf" srcId="{C6A0E31B-F2E1-4447-82E5-C0F37CD8C093}" destId="{8771CF3C-9B50-AA46-8F73-C0DEC11C5D5C}" srcOrd="0" destOrd="0" presId="urn:microsoft.com/office/officeart/2005/8/layout/radial4"/>
    <dgm:cxn modelId="{B72E0C5E-E227-2845-938D-ABBAA15B0DB0}" type="presParOf" srcId="{C6A0E31B-F2E1-4447-82E5-C0F37CD8C093}" destId="{BF4A3108-BD59-8E4B-9D44-D9BD57903376}" srcOrd="1" destOrd="0" presId="urn:microsoft.com/office/officeart/2005/8/layout/radial4"/>
    <dgm:cxn modelId="{F372C347-9A24-7B48-A60E-DDFA55E85CB3}" type="presParOf" srcId="{C6A0E31B-F2E1-4447-82E5-C0F37CD8C093}" destId="{4E7D2DBE-CE68-6345-9454-C014C1031EDF}" srcOrd="2" destOrd="0" presId="urn:microsoft.com/office/officeart/2005/8/layout/radial4"/>
    <dgm:cxn modelId="{BA9D4498-593F-4C41-9F80-268AA72DAE57}" type="presParOf" srcId="{C6A0E31B-F2E1-4447-82E5-C0F37CD8C093}" destId="{03BF190A-0F23-A348-9DDC-E46250A8D808}" srcOrd="3" destOrd="0" presId="urn:microsoft.com/office/officeart/2005/8/layout/radial4"/>
    <dgm:cxn modelId="{E1B8F661-8AAD-3541-854E-E82DE469A60E}" type="presParOf" srcId="{C6A0E31B-F2E1-4447-82E5-C0F37CD8C093}" destId="{C90BE440-AE73-F34D-91E3-62A268D31304}" srcOrd="4" destOrd="0" presId="urn:microsoft.com/office/officeart/2005/8/layout/radial4"/>
    <dgm:cxn modelId="{0683C9D8-C8C6-1945-9296-640CF34BD7F0}" type="presParOf" srcId="{C6A0E31B-F2E1-4447-82E5-C0F37CD8C093}" destId="{D77FC11D-4126-1F43-B9E4-8D54A434E375}" srcOrd="5" destOrd="0" presId="urn:microsoft.com/office/officeart/2005/8/layout/radial4"/>
    <dgm:cxn modelId="{15AF1922-1872-394A-BCD2-F48BD674E2AC}" type="presParOf" srcId="{C6A0E31B-F2E1-4447-82E5-C0F37CD8C093}" destId="{FBB29335-33A9-9440-B846-4C2430190F5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2C053-76B3-4B4D-AF25-02F06C2FFB88}" type="doc">
      <dgm:prSet loTypeId="urn:microsoft.com/office/officeart/2005/8/layout/radial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30F6D8-FC37-4440-AD32-CF2ED04DDF33}">
      <dgm:prSet phldrT="[Text]" custT="1"/>
      <dgm:spPr/>
      <dgm:t>
        <a:bodyPr/>
        <a:lstStyle/>
        <a:p>
          <a:r>
            <a:rPr lang="en-US" sz="1700" dirty="0" err="1" smtClean="0"/>
            <a:t>Interope-rability</a:t>
          </a:r>
          <a:endParaRPr lang="en-US" sz="1700" dirty="0"/>
        </a:p>
      </dgm:t>
    </dgm:pt>
    <dgm:pt modelId="{FA976ECA-4BBD-BA4F-8767-4F4985C27509}" type="parTrans" cxnId="{325D2E8F-ABE9-064C-92E5-F3A4A0B0964D}">
      <dgm:prSet/>
      <dgm:spPr/>
      <dgm:t>
        <a:bodyPr/>
        <a:lstStyle/>
        <a:p>
          <a:endParaRPr lang="en-US"/>
        </a:p>
      </dgm:t>
    </dgm:pt>
    <dgm:pt modelId="{1B47B54A-7354-D448-AC60-B92E867E7C61}" type="sibTrans" cxnId="{325D2E8F-ABE9-064C-92E5-F3A4A0B0964D}">
      <dgm:prSet/>
      <dgm:spPr/>
      <dgm:t>
        <a:bodyPr/>
        <a:lstStyle/>
        <a:p>
          <a:endParaRPr lang="en-US"/>
        </a:p>
      </dgm:t>
    </dgm:pt>
    <dgm:pt modelId="{E1BB5921-2E13-8547-B463-AA3BF28FE3CE}">
      <dgm:prSet phldrT="[Text]" custT="1"/>
      <dgm:spPr/>
      <dgm:t>
        <a:bodyPr/>
        <a:lstStyle/>
        <a:p>
          <a:r>
            <a:rPr lang="en-US" sz="1700" dirty="0" err="1" smtClean="0"/>
            <a:t>Preser-vation</a:t>
          </a:r>
          <a:endParaRPr lang="en-US" sz="1700" dirty="0"/>
        </a:p>
      </dgm:t>
    </dgm:pt>
    <dgm:pt modelId="{38061426-1CA5-4041-88B3-535A26AC30DF}" type="parTrans" cxnId="{D7052918-4804-8146-A497-EF8B65690E72}">
      <dgm:prSet/>
      <dgm:spPr/>
      <dgm:t>
        <a:bodyPr/>
        <a:lstStyle/>
        <a:p>
          <a:endParaRPr lang="en-US"/>
        </a:p>
      </dgm:t>
    </dgm:pt>
    <dgm:pt modelId="{CFECAAE3-9069-F24C-A14B-FF84A888CBE4}" type="sibTrans" cxnId="{D7052918-4804-8146-A497-EF8B65690E72}">
      <dgm:prSet/>
      <dgm:spPr/>
      <dgm:t>
        <a:bodyPr/>
        <a:lstStyle/>
        <a:p>
          <a:endParaRPr lang="en-US"/>
        </a:p>
      </dgm:t>
    </dgm:pt>
    <dgm:pt modelId="{B91FBB85-8C6C-004A-944F-709596241036}">
      <dgm:prSet phldrT="[Text]" custT="1"/>
      <dgm:spPr/>
      <dgm:t>
        <a:bodyPr/>
        <a:lstStyle/>
        <a:p>
          <a:r>
            <a:rPr lang="en-US" sz="1700" dirty="0" smtClean="0"/>
            <a:t>Accessibility</a:t>
          </a:r>
          <a:endParaRPr lang="en-US" sz="1700" dirty="0"/>
        </a:p>
      </dgm:t>
    </dgm:pt>
    <dgm:pt modelId="{E5DC3AB5-7484-9543-97E5-EF26A202E4A2}" type="parTrans" cxnId="{CEC71DEA-4F1E-2249-9A32-803D33B64E62}">
      <dgm:prSet/>
      <dgm:spPr/>
      <dgm:t>
        <a:bodyPr/>
        <a:lstStyle/>
        <a:p>
          <a:endParaRPr lang="en-US"/>
        </a:p>
      </dgm:t>
    </dgm:pt>
    <dgm:pt modelId="{85F0C87F-603C-B34D-B963-8E8C587040D0}" type="sibTrans" cxnId="{CEC71DEA-4F1E-2249-9A32-803D33B64E62}">
      <dgm:prSet/>
      <dgm:spPr/>
      <dgm:t>
        <a:bodyPr/>
        <a:lstStyle/>
        <a:p>
          <a:endParaRPr lang="en-US"/>
        </a:p>
      </dgm:t>
    </dgm:pt>
    <dgm:pt modelId="{49F675F2-E8CA-5F44-99E3-BEB2C6D8FAEE}">
      <dgm:prSet phldrT="[Text]" custT="1"/>
      <dgm:spPr/>
      <dgm:t>
        <a:bodyPr/>
        <a:lstStyle/>
        <a:p>
          <a:r>
            <a:rPr lang="en-US" sz="1700" dirty="0" smtClean="0"/>
            <a:t>Usability</a:t>
          </a:r>
          <a:endParaRPr lang="en-US" sz="1700" dirty="0"/>
        </a:p>
      </dgm:t>
    </dgm:pt>
    <dgm:pt modelId="{DE2E4E62-4318-F544-AF80-01BA4EDEAF10}" type="parTrans" cxnId="{8A4D454F-1E20-3E42-A413-A899FD467070}">
      <dgm:prSet/>
      <dgm:spPr/>
      <dgm:t>
        <a:bodyPr/>
        <a:lstStyle/>
        <a:p>
          <a:endParaRPr lang="en-US"/>
        </a:p>
      </dgm:t>
    </dgm:pt>
    <dgm:pt modelId="{5E243EBD-3C0B-3648-A7F0-56500CECB137}" type="sibTrans" cxnId="{8A4D454F-1E20-3E42-A413-A899FD467070}">
      <dgm:prSet/>
      <dgm:spPr/>
      <dgm:t>
        <a:bodyPr/>
        <a:lstStyle/>
        <a:p>
          <a:endParaRPr lang="en-US"/>
        </a:p>
      </dgm:t>
    </dgm:pt>
    <dgm:pt modelId="{707C3118-C4D4-964D-99E4-94DC193E7C2F}">
      <dgm:prSet phldrT="[Text]" custT="1"/>
      <dgm:spPr/>
      <dgm:t>
        <a:bodyPr/>
        <a:lstStyle/>
        <a:p>
          <a:r>
            <a:rPr lang="en-US" sz="1700" dirty="0" err="1" smtClean="0"/>
            <a:t>Takeup</a:t>
          </a:r>
          <a:endParaRPr lang="en-US" sz="1700" dirty="0"/>
        </a:p>
      </dgm:t>
    </dgm:pt>
    <dgm:pt modelId="{EF5FF6E8-7C13-B544-96BA-3D8FB800B66C}" type="parTrans" cxnId="{2C9EE885-EA17-4A49-9854-E02663EFD83D}">
      <dgm:prSet/>
      <dgm:spPr/>
      <dgm:t>
        <a:bodyPr/>
        <a:lstStyle/>
        <a:p>
          <a:endParaRPr lang="en-US"/>
        </a:p>
      </dgm:t>
    </dgm:pt>
    <dgm:pt modelId="{4B0B5364-6FF8-594B-9AC1-BDB76AD56114}" type="sibTrans" cxnId="{2C9EE885-EA17-4A49-9854-E02663EFD83D}">
      <dgm:prSet/>
      <dgm:spPr/>
      <dgm:t>
        <a:bodyPr/>
        <a:lstStyle/>
        <a:p>
          <a:endParaRPr lang="en-US"/>
        </a:p>
      </dgm:t>
    </dgm:pt>
    <dgm:pt modelId="{9FC5F58E-460E-824D-8C70-A7F87E190CAC}">
      <dgm:prSet phldrT="[Text]" custT="1"/>
      <dgm:spPr/>
      <dgm:t>
        <a:bodyPr/>
        <a:lstStyle/>
        <a:p>
          <a:r>
            <a:rPr lang="en-US" sz="2400" dirty="0" smtClean="0"/>
            <a:t>Succeed</a:t>
          </a:r>
          <a:r>
            <a:rPr lang="en-US" sz="1300" dirty="0" smtClean="0"/>
            <a:t> </a:t>
          </a:r>
          <a:r>
            <a:rPr lang="en-US" sz="1200" dirty="0" smtClean="0"/>
            <a:t>recommendations</a:t>
          </a:r>
          <a:endParaRPr lang="en-US" sz="2500" dirty="0"/>
        </a:p>
      </dgm:t>
    </dgm:pt>
    <dgm:pt modelId="{FA093D69-5DC9-3647-8813-145BE647F0F5}" type="sibTrans" cxnId="{6BBBB956-E225-BE4A-B7BB-5D7D28C202CD}">
      <dgm:prSet/>
      <dgm:spPr/>
      <dgm:t>
        <a:bodyPr/>
        <a:lstStyle/>
        <a:p>
          <a:endParaRPr lang="en-US"/>
        </a:p>
      </dgm:t>
    </dgm:pt>
    <dgm:pt modelId="{D990331D-9F44-6D4D-B29A-C5CC6D1FC60D}" type="parTrans" cxnId="{6BBBB956-E225-BE4A-B7BB-5D7D28C202CD}">
      <dgm:prSet/>
      <dgm:spPr/>
      <dgm:t>
        <a:bodyPr/>
        <a:lstStyle/>
        <a:p>
          <a:endParaRPr lang="en-US"/>
        </a:p>
      </dgm:t>
    </dgm:pt>
    <dgm:pt modelId="{162C8C3E-0D54-434F-BCBB-2D8B8371C1B4}" type="pres">
      <dgm:prSet presAssocID="{8512C053-76B3-4B4D-AF25-02F06C2FFB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21DF4-4D12-6443-86A9-DBDDAF34DF60}" type="pres">
      <dgm:prSet presAssocID="{9FC5F58E-460E-824D-8C70-A7F87E190CAC}" presName="centerShape" presStyleLbl="node0" presStyleIdx="0" presStyleCnt="1"/>
      <dgm:spPr/>
      <dgm:t>
        <a:bodyPr/>
        <a:lstStyle/>
        <a:p>
          <a:endParaRPr lang="en-US"/>
        </a:p>
      </dgm:t>
    </dgm:pt>
    <dgm:pt modelId="{EA84941D-1B67-8840-ACEC-5CE9D2E91C67}" type="pres">
      <dgm:prSet presAssocID="{8F30F6D8-FC37-4440-AD32-CF2ED04DDF33}" presName="node" presStyleLbl="node1" presStyleIdx="0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B0C5-3A91-B64D-82D9-5951BB402F39}" type="pres">
      <dgm:prSet presAssocID="{8F30F6D8-FC37-4440-AD32-CF2ED04DDF33}" presName="dummy" presStyleCnt="0"/>
      <dgm:spPr/>
    </dgm:pt>
    <dgm:pt modelId="{4C1AAA29-DCBD-0B4A-B56F-4C9BFF41E03E}" type="pres">
      <dgm:prSet presAssocID="{1B47B54A-7354-D448-AC60-B92E867E7C6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82CEF44-2854-0C4E-89CB-5EE203F2CE77}" type="pres">
      <dgm:prSet presAssocID="{E1BB5921-2E13-8547-B463-AA3BF28FE3CE}" presName="node" presStyleLbl="node1" presStyleIdx="1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9B2E6-D68F-A547-95DA-1E2CAB6BCA4C}" type="pres">
      <dgm:prSet presAssocID="{E1BB5921-2E13-8547-B463-AA3BF28FE3CE}" presName="dummy" presStyleCnt="0"/>
      <dgm:spPr/>
    </dgm:pt>
    <dgm:pt modelId="{467722D6-823C-F545-BF7F-E1273DA8C521}" type="pres">
      <dgm:prSet presAssocID="{CFECAAE3-9069-F24C-A14B-FF84A888CBE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01182D-FA53-6D42-9284-1A5C1545D9EE}" type="pres">
      <dgm:prSet presAssocID="{B91FBB85-8C6C-004A-944F-709596241036}" presName="node" presStyleLbl="node1" presStyleIdx="2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F03E3-1D90-8A4B-A815-A384C67247DE}" type="pres">
      <dgm:prSet presAssocID="{B91FBB85-8C6C-004A-944F-709596241036}" presName="dummy" presStyleCnt="0"/>
      <dgm:spPr/>
    </dgm:pt>
    <dgm:pt modelId="{76BD4F1E-45A1-0143-A2D6-698115C7A1AE}" type="pres">
      <dgm:prSet presAssocID="{85F0C87F-603C-B34D-B963-8E8C587040D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9BFEB03-9BE2-8B48-8DEF-444B27F89517}" type="pres">
      <dgm:prSet presAssocID="{49F675F2-E8CA-5F44-99E3-BEB2C6D8FAEE}" presName="node" presStyleLbl="node1" presStyleIdx="3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71BFB-3B9B-E34D-A700-2524289A0E0E}" type="pres">
      <dgm:prSet presAssocID="{49F675F2-E8CA-5F44-99E3-BEB2C6D8FAEE}" presName="dummy" presStyleCnt="0"/>
      <dgm:spPr/>
    </dgm:pt>
    <dgm:pt modelId="{483FC655-0DE6-5748-A7DE-C397547EEDF7}" type="pres">
      <dgm:prSet presAssocID="{5E243EBD-3C0B-3648-A7F0-56500CECB13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A3DDB4D-BD84-F544-98C4-55C671251DE0}" type="pres">
      <dgm:prSet presAssocID="{707C3118-C4D4-964D-99E4-94DC193E7C2F}" presName="node" presStyleLbl="node1" presStyleIdx="4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DE5AC-E0CC-F04A-A3D2-291382257D11}" type="pres">
      <dgm:prSet presAssocID="{707C3118-C4D4-964D-99E4-94DC193E7C2F}" presName="dummy" presStyleCnt="0"/>
      <dgm:spPr/>
    </dgm:pt>
    <dgm:pt modelId="{6DB96172-4C14-444A-B339-D4A0BE6EAA30}" type="pres">
      <dgm:prSet presAssocID="{4B0B5364-6FF8-594B-9AC1-BDB76AD5611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E9FBB62-A176-1C46-9305-E432F4B15A38}" type="presOf" srcId="{85F0C87F-603C-B34D-B963-8E8C587040D0}" destId="{76BD4F1E-45A1-0143-A2D6-698115C7A1AE}" srcOrd="0" destOrd="0" presId="urn:microsoft.com/office/officeart/2005/8/layout/radial6"/>
    <dgm:cxn modelId="{C333DBA1-33DA-FA48-8D57-388535CC6AA3}" type="presOf" srcId="{49F675F2-E8CA-5F44-99E3-BEB2C6D8FAEE}" destId="{B9BFEB03-9BE2-8B48-8DEF-444B27F89517}" srcOrd="0" destOrd="0" presId="urn:microsoft.com/office/officeart/2005/8/layout/radial6"/>
    <dgm:cxn modelId="{43704DF5-133D-7E4A-A6E3-C7BE0A5092F4}" type="presOf" srcId="{8F30F6D8-FC37-4440-AD32-CF2ED04DDF33}" destId="{EA84941D-1B67-8840-ACEC-5CE9D2E91C67}" srcOrd="0" destOrd="0" presId="urn:microsoft.com/office/officeart/2005/8/layout/radial6"/>
    <dgm:cxn modelId="{D7052918-4804-8146-A497-EF8B65690E72}" srcId="{9FC5F58E-460E-824D-8C70-A7F87E190CAC}" destId="{E1BB5921-2E13-8547-B463-AA3BF28FE3CE}" srcOrd="1" destOrd="0" parTransId="{38061426-1CA5-4041-88B3-535A26AC30DF}" sibTransId="{CFECAAE3-9069-F24C-A14B-FF84A888CBE4}"/>
    <dgm:cxn modelId="{21DB5753-A265-754B-BC31-785DA6F8816D}" type="presOf" srcId="{E1BB5921-2E13-8547-B463-AA3BF28FE3CE}" destId="{C82CEF44-2854-0C4E-89CB-5EE203F2CE77}" srcOrd="0" destOrd="0" presId="urn:microsoft.com/office/officeart/2005/8/layout/radial6"/>
    <dgm:cxn modelId="{8A4D454F-1E20-3E42-A413-A899FD467070}" srcId="{9FC5F58E-460E-824D-8C70-A7F87E190CAC}" destId="{49F675F2-E8CA-5F44-99E3-BEB2C6D8FAEE}" srcOrd="3" destOrd="0" parTransId="{DE2E4E62-4318-F544-AF80-01BA4EDEAF10}" sibTransId="{5E243EBD-3C0B-3648-A7F0-56500CECB137}"/>
    <dgm:cxn modelId="{DD0C92AD-9BA4-874E-9555-D91DDFC39499}" type="presOf" srcId="{CFECAAE3-9069-F24C-A14B-FF84A888CBE4}" destId="{467722D6-823C-F545-BF7F-E1273DA8C521}" srcOrd="0" destOrd="0" presId="urn:microsoft.com/office/officeart/2005/8/layout/radial6"/>
    <dgm:cxn modelId="{303D543C-B220-5A4B-85DE-70DC1722506C}" type="presOf" srcId="{1B47B54A-7354-D448-AC60-B92E867E7C61}" destId="{4C1AAA29-DCBD-0B4A-B56F-4C9BFF41E03E}" srcOrd="0" destOrd="0" presId="urn:microsoft.com/office/officeart/2005/8/layout/radial6"/>
    <dgm:cxn modelId="{1C0D6F68-0B7E-4F4C-A9C4-B08DB62F2A6E}" type="presOf" srcId="{B91FBB85-8C6C-004A-944F-709596241036}" destId="{E401182D-FA53-6D42-9284-1A5C1545D9EE}" srcOrd="0" destOrd="0" presId="urn:microsoft.com/office/officeart/2005/8/layout/radial6"/>
    <dgm:cxn modelId="{CEC71DEA-4F1E-2249-9A32-803D33B64E62}" srcId="{9FC5F58E-460E-824D-8C70-A7F87E190CAC}" destId="{B91FBB85-8C6C-004A-944F-709596241036}" srcOrd="2" destOrd="0" parTransId="{E5DC3AB5-7484-9543-97E5-EF26A202E4A2}" sibTransId="{85F0C87F-603C-B34D-B963-8E8C587040D0}"/>
    <dgm:cxn modelId="{BCF63A39-044B-184D-812C-040C622FB60E}" type="presOf" srcId="{4B0B5364-6FF8-594B-9AC1-BDB76AD56114}" destId="{6DB96172-4C14-444A-B339-D4A0BE6EAA30}" srcOrd="0" destOrd="0" presId="urn:microsoft.com/office/officeart/2005/8/layout/radial6"/>
    <dgm:cxn modelId="{8D373A0F-512D-7843-A116-92EB025770EA}" type="presOf" srcId="{9FC5F58E-460E-824D-8C70-A7F87E190CAC}" destId="{AA521DF4-4D12-6443-86A9-DBDDAF34DF60}" srcOrd="0" destOrd="0" presId="urn:microsoft.com/office/officeart/2005/8/layout/radial6"/>
    <dgm:cxn modelId="{325D2E8F-ABE9-064C-92E5-F3A4A0B0964D}" srcId="{9FC5F58E-460E-824D-8C70-A7F87E190CAC}" destId="{8F30F6D8-FC37-4440-AD32-CF2ED04DDF33}" srcOrd="0" destOrd="0" parTransId="{FA976ECA-4BBD-BA4F-8767-4F4985C27509}" sibTransId="{1B47B54A-7354-D448-AC60-B92E867E7C61}"/>
    <dgm:cxn modelId="{7D6B7F78-8109-0D48-9A0E-7100D24ADAAF}" type="presOf" srcId="{707C3118-C4D4-964D-99E4-94DC193E7C2F}" destId="{0A3DDB4D-BD84-F544-98C4-55C671251DE0}" srcOrd="0" destOrd="0" presId="urn:microsoft.com/office/officeart/2005/8/layout/radial6"/>
    <dgm:cxn modelId="{AF7DF221-3C02-AA48-9DBB-1801C0FA2ABC}" type="presOf" srcId="{5E243EBD-3C0B-3648-A7F0-56500CECB137}" destId="{483FC655-0DE6-5748-A7DE-C397547EEDF7}" srcOrd="0" destOrd="0" presId="urn:microsoft.com/office/officeart/2005/8/layout/radial6"/>
    <dgm:cxn modelId="{834A9683-FE21-094B-8942-62DD63913996}" type="presOf" srcId="{8512C053-76B3-4B4D-AF25-02F06C2FFB88}" destId="{162C8C3E-0D54-434F-BCBB-2D8B8371C1B4}" srcOrd="0" destOrd="0" presId="urn:microsoft.com/office/officeart/2005/8/layout/radial6"/>
    <dgm:cxn modelId="{2C9EE885-EA17-4A49-9854-E02663EFD83D}" srcId="{9FC5F58E-460E-824D-8C70-A7F87E190CAC}" destId="{707C3118-C4D4-964D-99E4-94DC193E7C2F}" srcOrd="4" destOrd="0" parTransId="{EF5FF6E8-7C13-B544-96BA-3D8FB800B66C}" sibTransId="{4B0B5364-6FF8-594B-9AC1-BDB76AD56114}"/>
    <dgm:cxn modelId="{6BBBB956-E225-BE4A-B7BB-5D7D28C202CD}" srcId="{8512C053-76B3-4B4D-AF25-02F06C2FFB88}" destId="{9FC5F58E-460E-824D-8C70-A7F87E190CAC}" srcOrd="0" destOrd="0" parTransId="{D990331D-9F44-6D4D-B29A-C5CC6D1FC60D}" sibTransId="{FA093D69-5DC9-3647-8813-145BE647F0F5}"/>
    <dgm:cxn modelId="{6A3D6C4D-F9A9-A14C-9FC7-E9B404BFB599}" type="presParOf" srcId="{162C8C3E-0D54-434F-BCBB-2D8B8371C1B4}" destId="{AA521DF4-4D12-6443-86A9-DBDDAF34DF60}" srcOrd="0" destOrd="0" presId="urn:microsoft.com/office/officeart/2005/8/layout/radial6"/>
    <dgm:cxn modelId="{CCBF64B1-305F-1D46-A1D1-E6F232B61DC5}" type="presParOf" srcId="{162C8C3E-0D54-434F-BCBB-2D8B8371C1B4}" destId="{EA84941D-1B67-8840-ACEC-5CE9D2E91C67}" srcOrd="1" destOrd="0" presId="urn:microsoft.com/office/officeart/2005/8/layout/radial6"/>
    <dgm:cxn modelId="{71699AC3-0C64-3A46-99EA-89B7823A38E5}" type="presParOf" srcId="{162C8C3E-0D54-434F-BCBB-2D8B8371C1B4}" destId="{F974B0C5-3A91-B64D-82D9-5951BB402F39}" srcOrd="2" destOrd="0" presId="urn:microsoft.com/office/officeart/2005/8/layout/radial6"/>
    <dgm:cxn modelId="{9F070EEC-5E82-FB4A-A788-6C5080E68BD7}" type="presParOf" srcId="{162C8C3E-0D54-434F-BCBB-2D8B8371C1B4}" destId="{4C1AAA29-DCBD-0B4A-B56F-4C9BFF41E03E}" srcOrd="3" destOrd="0" presId="urn:microsoft.com/office/officeart/2005/8/layout/radial6"/>
    <dgm:cxn modelId="{78A18FF9-351C-AE44-8CD0-20082340D488}" type="presParOf" srcId="{162C8C3E-0D54-434F-BCBB-2D8B8371C1B4}" destId="{C82CEF44-2854-0C4E-89CB-5EE203F2CE77}" srcOrd="4" destOrd="0" presId="urn:microsoft.com/office/officeart/2005/8/layout/radial6"/>
    <dgm:cxn modelId="{536AEAEB-ED10-0642-8EB5-2E1131624D15}" type="presParOf" srcId="{162C8C3E-0D54-434F-BCBB-2D8B8371C1B4}" destId="{E729B2E6-D68F-A547-95DA-1E2CAB6BCA4C}" srcOrd="5" destOrd="0" presId="urn:microsoft.com/office/officeart/2005/8/layout/radial6"/>
    <dgm:cxn modelId="{78156ABB-53CA-B04A-AB05-A06AC184E6EE}" type="presParOf" srcId="{162C8C3E-0D54-434F-BCBB-2D8B8371C1B4}" destId="{467722D6-823C-F545-BF7F-E1273DA8C521}" srcOrd="6" destOrd="0" presId="urn:microsoft.com/office/officeart/2005/8/layout/radial6"/>
    <dgm:cxn modelId="{16B43CD0-054E-9149-82D3-CD631460787A}" type="presParOf" srcId="{162C8C3E-0D54-434F-BCBB-2D8B8371C1B4}" destId="{E401182D-FA53-6D42-9284-1A5C1545D9EE}" srcOrd="7" destOrd="0" presId="urn:microsoft.com/office/officeart/2005/8/layout/radial6"/>
    <dgm:cxn modelId="{F7E41BE4-54E4-CF49-B37D-22E4140CB7CB}" type="presParOf" srcId="{162C8C3E-0D54-434F-BCBB-2D8B8371C1B4}" destId="{80CF03E3-1D90-8A4B-A815-A384C67247DE}" srcOrd="8" destOrd="0" presId="urn:microsoft.com/office/officeart/2005/8/layout/radial6"/>
    <dgm:cxn modelId="{3162C960-9D51-E747-B92A-EAC06DF300EF}" type="presParOf" srcId="{162C8C3E-0D54-434F-BCBB-2D8B8371C1B4}" destId="{76BD4F1E-45A1-0143-A2D6-698115C7A1AE}" srcOrd="9" destOrd="0" presId="urn:microsoft.com/office/officeart/2005/8/layout/radial6"/>
    <dgm:cxn modelId="{7DDDE165-6435-F04A-8A33-B97446CD07FA}" type="presParOf" srcId="{162C8C3E-0D54-434F-BCBB-2D8B8371C1B4}" destId="{B9BFEB03-9BE2-8B48-8DEF-444B27F89517}" srcOrd="10" destOrd="0" presId="urn:microsoft.com/office/officeart/2005/8/layout/radial6"/>
    <dgm:cxn modelId="{B6951C80-827D-2F49-95D8-18AF376ED917}" type="presParOf" srcId="{162C8C3E-0D54-434F-BCBB-2D8B8371C1B4}" destId="{D5D71BFB-3B9B-E34D-A700-2524289A0E0E}" srcOrd="11" destOrd="0" presId="urn:microsoft.com/office/officeart/2005/8/layout/radial6"/>
    <dgm:cxn modelId="{3F2D5B46-6D01-E444-ACD5-CCE743230784}" type="presParOf" srcId="{162C8C3E-0D54-434F-BCBB-2D8B8371C1B4}" destId="{483FC655-0DE6-5748-A7DE-C397547EEDF7}" srcOrd="12" destOrd="0" presId="urn:microsoft.com/office/officeart/2005/8/layout/radial6"/>
    <dgm:cxn modelId="{93161B41-C915-714E-B60B-DD6603A7CE30}" type="presParOf" srcId="{162C8C3E-0D54-434F-BCBB-2D8B8371C1B4}" destId="{0A3DDB4D-BD84-F544-98C4-55C671251DE0}" srcOrd="13" destOrd="0" presId="urn:microsoft.com/office/officeart/2005/8/layout/radial6"/>
    <dgm:cxn modelId="{6E41FA83-6318-4D4F-A034-ABFBF97A25AE}" type="presParOf" srcId="{162C8C3E-0D54-434F-BCBB-2D8B8371C1B4}" destId="{CE4DE5AC-E0CC-F04A-A3D2-291382257D11}" srcOrd="14" destOrd="0" presId="urn:microsoft.com/office/officeart/2005/8/layout/radial6"/>
    <dgm:cxn modelId="{1A62026C-1AF7-F84E-99FF-107DBE01E2A4}" type="presParOf" srcId="{162C8C3E-0D54-434F-BCBB-2D8B8371C1B4}" destId="{6DB96172-4C14-444A-B339-D4A0BE6EAA3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2C053-76B3-4B4D-AF25-02F06C2FFB88}" type="doc">
      <dgm:prSet loTypeId="urn:microsoft.com/office/officeart/2005/8/layout/radial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C5F58E-460E-824D-8C70-A7F87E190CAC}">
      <dgm:prSet phldrT="[Text]" custT="1"/>
      <dgm:spPr/>
      <dgm:t>
        <a:bodyPr/>
        <a:lstStyle/>
        <a:p>
          <a:r>
            <a:rPr lang="en-US" sz="2400" dirty="0" smtClean="0"/>
            <a:t>Succeed</a:t>
          </a:r>
          <a:r>
            <a:rPr lang="en-US" sz="1300" dirty="0" smtClean="0"/>
            <a:t> </a:t>
          </a:r>
          <a:r>
            <a:rPr lang="en-US" sz="1200" dirty="0" smtClean="0"/>
            <a:t>recommendations</a:t>
          </a:r>
          <a:endParaRPr lang="en-US" sz="2500" dirty="0"/>
        </a:p>
      </dgm:t>
    </dgm:pt>
    <dgm:pt modelId="{D990331D-9F44-6D4D-B29A-C5CC6D1FC60D}" type="parTrans" cxnId="{6BBBB956-E225-BE4A-B7BB-5D7D28C202CD}">
      <dgm:prSet/>
      <dgm:spPr/>
      <dgm:t>
        <a:bodyPr/>
        <a:lstStyle/>
        <a:p>
          <a:endParaRPr lang="en-US"/>
        </a:p>
      </dgm:t>
    </dgm:pt>
    <dgm:pt modelId="{FA093D69-5DC9-3647-8813-145BE647F0F5}" type="sibTrans" cxnId="{6BBBB956-E225-BE4A-B7BB-5D7D28C202CD}">
      <dgm:prSet/>
      <dgm:spPr/>
      <dgm:t>
        <a:bodyPr/>
        <a:lstStyle/>
        <a:p>
          <a:endParaRPr lang="en-US"/>
        </a:p>
      </dgm:t>
    </dgm:pt>
    <dgm:pt modelId="{8F30F6D8-FC37-4440-AD32-CF2ED04DDF33}">
      <dgm:prSet phldrT="[Text]" custT="1"/>
      <dgm:spPr/>
      <dgm:t>
        <a:bodyPr/>
        <a:lstStyle/>
        <a:p>
          <a:r>
            <a:rPr lang="en-US" sz="1700" dirty="0" err="1" smtClean="0"/>
            <a:t>Interope-rability</a:t>
          </a:r>
          <a:endParaRPr lang="en-US" sz="1700" dirty="0"/>
        </a:p>
      </dgm:t>
    </dgm:pt>
    <dgm:pt modelId="{FA976ECA-4BBD-BA4F-8767-4F4985C27509}" type="parTrans" cxnId="{325D2E8F-ABE9-064C-92E5-F3A4A0B0964D}">
      <dgm:prSet/>
      <dgm:spPr/>
      <dgm:t>
        <a:bodyPr/>
        <a:lstStyle/>
        <a:p>
          <a:endParaRPr lang="en-US"/>
        </a:p>
      </dgm:t>
    </dgm:pt>
    <dgm:pt modelId="{1B47B54A-7354-D448-AC60-B92E867E7C61}" type="sibTrans" cxnId="{325D2E8F-ABE9-064C-92E5-F3A4A0B0964D}">
      <dgm:prSet/>
      <dgm:spPr/>
      <dgm:t>
        <a:bodyPr/>
        <a:lstStyle/>
        <a:p>
          <a:endParaRPr lang="en-US"/>
        </a:p>
      </dgm:t>
    </dgm:pt>
    <dgm:pt modelId="{E1BB5921-2E13-8547-B463-AA3BF28FE3CE}">
      <dgm:prSet phldrT="[Text]" custT="1"/>
      <dgm:spPr/>
      <dgm:t>
        <a:bodyPr/>
        <a:lstStyle/>
        <a:p>
          <a:r>
            <a:rPr lang="en-US" sz="1700" dirty="0" err="1" smtClean="0"/>
            <a:t>Preser-vation</a:t>
          </a:r>
          <a:endParaRPr lang="en-US" sz="1700" dirty="0"/>
        </a:p>
      </dgm:t>
    </dgm:pt>
    <dgm:pt modelId="{38061426-1CA5-4041-88B3-535A26AC30DF}" type="parTrans" cxnId="{D7052918-4804-8146-A497-EF8B65690E72}">
      <dgm:prSet/>
      <dgm:spPr/>
      <dgm:t>
        <a:bodyPr/>
        <a:lstStyle/>
        <a:p>
          <a:endParaRPr lang="en-US"/>
        </a:p>
      </dgm:t>
    </dgm:pt>
    <dgm:pt modelId="{CFECAAE3-9069-F24C-A14B-FF84A888CBE4}" type="sibTrans" cxnId="{D7052918-4804-8146-A497-EF8B65690E72}">
      <dgm:prSet/>
      <dgm:spPr/>
      <dgm:t>
        <a:bodyPr/>
        <a:lstStyle/>
        <a:p>
          <a:endParaRPr lang="en-US"/>
        </a:p>
      </dgm:t>
    </dgm:pt>
    <dgm:pt modelId="{B91FBB85-8C6C-004A-944F-709596241036}">
      <dgm:prSet phldrT="[Text]" custT="1"/>
      <dgm:spPr/>
      <dgm:t>
        <a:bodyPr/>
        <a:lstStyle/>
        <a:p>
          <a:r>
            <a:rPr lang="en-US" sz="1700" dirty="0" smtClean="0"/>
            <a:t>Accessibility</a:t>
          </a:r>
          <a:endParaRPr lang="en-US" sz="1700" dirty="0"/>
        </a:p>
      </dgm:t>
    </dgm:pt>
    <dgm:pt modelId="{E5DC3AB5-7484-9543-97E5-EF26A202E4A2}" type="parTrans" cxnId="{CEC71DEA-4F1E-2249-9A32-803D33B64E62}">
      <dgm:prSet/>
      <dgm:spPr/>
      <dgm:t>
        <a:bodyPr/>
        <a:lstStyle/>
        <a:p>
          <a:endParaRPr lang="en-US"/>
        </a:p>
      </dgm:t>
    </dgm:pt>
    <dgm:pt modelId="{85F0C87F-603C-B34D-B963-8E8C587040D0}" type="sibTrans" cxnId="{CEC71DEA-4F1E-2249-9A32-803D33B64E62}">
      <dgm:prSet/>
      <dgm:spPr/>
      <dgm:t>
        <a:bodyPr/>
        <a:lstStyle/>
        <a:p>
          <a:endParaRPr lang="en-US"/>
        </a:p>
      </dgm:t>
    </dgm:pt>
    <dgm:pt modelId="{49F675F2-E8CA-5F44-99E3-BEB2C6D8FAEE}">
      <dgm:prSet phldrT="[Text]" custT="1"/>
      <dgm:spPr/>
      <dgm:t>
        <a:bodyPr/>
        <a:lstStyle/>
        <a:p>
          <a:r>
            <a:rPr lang="en-US" sz="1700" dirty="0" smtClean="0"/>
            <a:t>Usability</a:t>
          </a:r>
          <a:endParaRPr lang="en-US" sz="1700" dirty="0"/>
        </a:p>
      </dgm:t>
    </dgm:pt>
    <dgm:pt modelId="{DE2E4E62-4318-F544-AF80-01BA4EDEAF10}" type="parTrans" cxnId="{8A4D454F-1E20-3E42-A413-A899FD467070}">
      <dgm:prSet/>
      <dgm:spPr/>
      <dgm:t>
        <a:bodyPr/>
        <a:lstStyle/>
        <a:p>
          <a:endParaRPr lang="en-US"/>
        </a:p>
      </dgm:t>
    </dgm:pt>
    <dgm:pt modelId="{5E243EBD-3C0B-3648-A7F0-56500CECB137}" type="sibTrans" cxnId="{8A4D454F-1E20-3E42-A413-A899FD467070}">
      <dgm:prSet/>
      <dgm:spPr/>
      <dgm:t>
        <a:bodyPr/>
        <a:lstStyle/>
        <a:p>
          <a:endParaRPr lang="en-US"/>
        </a:p>
      </dgm:t>
    </dgm:pt>
    <dgm:pt modelId="{707C3118-C4D4-964D-99E4-94DC193E7C2F}">
      <dgm:prSet phldrT="[Text]" custT="1"/>
      <dgm:spPr/>
      <dgm:t>
        <a:bodyPr/>
        <a:lstStyle/>
        <a:p>
          <a:r>
            <a:rPr lang="en-US" sz="1700" dirty="0" err="1" smtClean="0"/>
            <a:t>Takeup</a:t>
          </a:r>
          <a:endParaRPr lang="en-US" sz="1700" dirty="0"/>
        </a:p>
      </dgm:t>
    </dgm:pt>
    <dgm:pt modelId="{EF5FF6E8-7C13-B544-96BA-3D8FB800B66C}" type="parTrans" cxnId="{2C9EE885-EA17-4A49-9854-E02663EFD83D}">
      <dgm:prSet/>
      <dgm:spPr/>
      <dgm:t>
        <a:bodyPr/>
        <a:lstStyle/>
        <a:p>
          <a:endParaRPr lang="en-US"/>
        </a:p>
      </dgm:t>
    </dgm:pt>
    <dgm:pt modelId="{4B0B5364-6FF8-594B-9AC1-BDB76AD56114}" type="sibTrans" cxnId="{2C9EE885-EA17-4A49-9854-E02663EFD83D}">
      <dgm:prSet/>
      <dgm:spPr/>
      <dgm:t>
        <a:bodyPr/>
        <a:lstStyle/>
        <a:p>
          <a:endParaRPr lang="en-US"/>
        </a:p>
      </dgm:t>
    </dgm:pt>
    <dgm:pt modelId="{162C8C3E-0D54-434F-BCBB-2D8B8371C1B4}" type="pres">
      <dgm:prSet presAssocID="{8512C053-76B3-4B4D-AF25-02F06C2FFB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21DF4-4D12-6443-86A9-DBDDAF34DF60}" type="pres">
      <dgm:prSet presAssocID="{9FC5F58E-460E-824D-8C70-A7F87E190CAC}" presName="centerShape" presStyleLbl="node0" presStyleIdx="0" presStyleCnt="1"/>
      <dgm:spPr/>
      <dgm:t>
        <a:bodyPr/>
        <a:lstStyle/>
        <a:p>
          <a:endParaRPr lang="en-US"/>
        </a:p>
      </dgm:t>
    </dgm:pt>
    <dgm:pt modelId="{EA84941D-1B67-8840-ACEC-5CE9D2E91C67}" type="pres">
      <dgm:prSet presAssocID="{8F30F6D8-FC37-4440-AD32-CF2ED04DDF33}" presName="node" presStyleLbl="node1" presStyleIdx="0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B0C5-3A91-B64D-82D9-5951BB402F39}" type="pres">
      <dgm:prSet presAssocID="{8F30F6D8-FC37-4440-AD32-CF2ED04DDF33}" presName="dummy" presStyleCnt="0"/>
      <dgm:spPr/>
    </dgm:pt>
    <dgm:pt modelId="{4C1AAA29-DCBD-0B4A-B56F-4C9BFF41E03E}" type="pres">
      <dgm:prSet presAssocID="{1B47B54A-7354-D448-AC60-B92E867E7C6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82CEF44-2854-0C4E-89CB-5EE203F2CE77}" type="pres">
      <dgm:prSet presAssocID="{E1BB5921-2E13-8547-B463-AA3BF28FE3CE}" presName="node" presStyleLbl="node1" presStyleIdx="1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9B2E6-D68F-A547-95DA-1E2CAB6BCA4C}" type="pres">
      <dgm:prSet presAssocID="{E1BB5921-2E13-8547-B463-AA3BF28FE3CE}" presName="dummy" presStyleCnt="0"/>
      <dgm:spPr/>
    </dgm:pt>
    <dgm:pt modelId="{467722D6-823C-F545-BF7F-E1273DA8C521}" type="pres">
      <dgm:prSet presAssocID="{CFECAAE3-9069-F24C-A14B-FF84A888CBE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01182D-FA53-6D42-9284-1A5C1545D9EE}" type="pres">
      <dgm:prSet presAssocID="{B91FBB85-8C6C-004A-944F-709596241036}" presName="node" presStyleLbl="node1" presStyleIdx="2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F03E3-1D90-8A4B-A815-A384C67247DE}" type="pres">
      <dgm:prSet presAssocID="{B91FBB85-8C6C-004A-944F-709596241036}" presName="dummy" presStyleCnt="0"/>
      <dgm:spPr/>
    </dgm:pt>
    <dgm:pt modelId="{76BD4F1E-45A1-0143-A2D6-698115C7A1AE}" type="pres">
      <dgm:prSet presAssocID="{85F0C87F-603C-B34D-B963-8E8C587040D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9BFEB03-9BE2-8B48-8DEF-444B27F89517}" type="pres">
      <dgm:prSet presAssocID="{49F675F2-E8CA-5F44-99E3-BEB2C6D8FAEE}" presName="node" presStyleLbl="node1" presStyleIdx="3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71BFB-3B9B-E34D-A700-2524289A0E0E}" type="pres">
      <dgm:prSet presAssocID="{49F675F2-E8CA-5F44-99E3-BEB2C6D8FAEE}" presName="dummy" presStyleCnt="0"/>
      <dgm:spPr/>
    </dgm:pt>
    <dgm:pt modelId="{483FC655-0DE6-5748-A7DE-C397547EEDF7}" type="pres">
      <dgm:prSet presAssocID="{5E243EBD-3C0B-3648-A7F0-56500CECB13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A3DDB4D-BD84-F544-98C4-55C671251DE0}" type="pres">
      <dgm:prSet presAssocID="{707C3118-C4D4-964D-99E4-94DC193E7C2F}" presName="node" presStyleLbl="node1" presStyleIdx="4" presStyleCnt="5" custScaleX="127005" custScaleY="127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DE5AC-E0CC-F04A-A3D2-291382257D11}" type="pres">
      <dgm:prSet presAssocID="{707C3118-C4D4-964D-99E4-94DC193E7C2F}" presName="dummy" presStyleCnt="0"/>
      <dgm:spPr/>
    </dgm:pt>
    <dgm:pt modelId="{6DB96172-4C14-444A-B339-D4A0BE6EAA30}" type="pres">
      <dgm:prSet presAssocID="{4B0B5364-6FF8-594B-9AC1-BDB76AD5611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9CCB5A6-87D4-2A46-A799-3C7083721F53}" type="presOf" srcId="{49F675F2-E8CA-5F44-99E3-BEB2C6D8FAEE}" destId="{B9BFEB03-9BE2-8B48-8DEF-444B27F89517}" srcOrd="0" destOrd="0" presId="urn:microsoft.com/office/officeart/2005/8/layout/radial6"/>
    <dgm:cxn modelId="{D7052918-4804-8146-A497-EF8B65690E72}" srcId="{9FC5F58E-460E-824D-8C70-A7F87E190CAC}" destId="{E1BB5921-2E13-8547-B463-AA3BF28FE3CE}" srcOrd="1" destOrd="0" parTransId="{38061426-1CA5-4041-88B3-535A26AC30DF}" sibTransId="{CFECAAE3-9069-F24C-A14B-FF84A888CBE4}"/>
    <dgm:cxn modelId="{FCBC4D5A-1C6A-2444-AC18-7B0A8E0681CE}" type="presOf" srcId="{CFECAAE3-9069-F24C-A14B-FF84A888CBE4}" destId="{467722D6-823C-F545-BF7F-E1273DA8C521}" srcOrd="0" destOrd="0" presId="urn:microsoft.com/office/officeart/2005/8/layout/radial6"/>
    <dgm:cxn modelId="{8A4D454F-1E20-3E42-A413-A899FD467070}" srcId="{9FC5F58E-460E-824D-8C70-A7F87E190CAC}" destId="{49F675F2-E8CA-5F44-99E3-BEB2C6D8FAEE}" srcOrd="3" destOrd="0" parTransId="{DE2E4E62-4318-F544-AF80-01BA4EDEAF10}" sibTransId="{5E243EBD-3C0B-3648-A7F0-56500CECB137}"/>
    <dgm:cxn modelId="{2639AB2A-20A1-EF44-A603-1A79B97C2176}" type="presOf" srcId="{85F0C87F-603C-B34D-B963-8E8C587040D0}" destId="{76BD4F1E-45A1-0143-A2D6-698115C7A1AE}" srcOrd="0" destOrd="0" presId="urn:microsoft.com/office/officeart/2005/8/layout/radial6"/>
    <dgm:cxn modelId="{CEC71DEA-4F1E-2249-9A32-803D33B64E62}" srcId="{9FC5F58E-460E-824D-8C70-A7F87E190CAC}" destId="{B91FBB85-8C6C-004A-944F-709596241036}" srcOrd="2" destOrd="0" parTransId="{E5DC3AB5-7484-9543-97E5-EF26A202E4A2}" sibTransId="{85F0C87F-603C-B34D-B963-8E8C587040D0}"/>
    <dgm:cxn modelId="{75B571F0-78F7-D746-8C63-738DEF8E6CF0}" type="presOf" srcId="{8512C053-76B3-4B4D-AF25-02F06C2FFB88}" destId="{162C8C3E-0D54-434F-BCBB-2D8B8371C1B4}" srcOrd="0" destOrd="0" presId="urn:microsoft.com/office/officeart/2005/8/layout/radial6"/>
    <dgm:cxn modelId="{325D2E8F-ABE9-064C-92E5-F3A4A0B0964D}" srcId="{9FC5F58E-460E-824D-8C70-A7F87E190CAC}" destId="{8F30F6D8-FC37-4440-AD32-CF2ED04DDF33}" srcOrd="0" destOrd="0" parTransId="{FA976ECA-4BBD-BA4F-8767-4F4985C27509}" sibTransId="{1B47B54A-7354-D448-AC60-B92E867E7C61}"/>
    <dgm:cxn modelId="{3A4E66FC-9B3D-2D4C-9886-BA33B328C398}" type="presOf" srcId="{9FC5F58E-460E-824D-8C70-A7F87E190CAC}" destId="{AA521DF4-4D12-6443-86A9-DBDDAF34DF60}" srcOrd="0" destOrd="0" presId="urn:microsoft.com/office/officeart/2005/8/layout/radial6"/>
    <dgm:cxn modelId="{64AB2603-E2CA-1143-9652-2D76F9150346}" type="presOf" srcId="{E1BB5921-2E13-8547-B463-AA3BF28FE3CE}" destId="{C82CEF44-2854-0C4E-89CB-5EE203F2CE77}" srcOrd="0" destOrd="0" presId="urn:microsoft.com/office/officeart/2005/8/layout/radial6"/>
    <dgm:cxn modelId="{B00AD841-D7FD-7743-9D3B-29CFF7BD28B4}" type="presOf" srcId="{707C3118-C4D4-964D-99E4-94DC193E7C2F}" destId="{0A3DDB4D-BD84-F544-98C4-55C671251DE0}" srcOrd="0" destOrd="0" presId="urn:microsoft.com/office/officeart/2005/8/layout/radial6"/>
    <dgm:cxn modelId="{3ADC6621-B4F4-F645-8676-BBD2837845A2}" type="presOf" srcId="{B91FBB85-8C6C-004A-944F-709596241036}" destId="{E401182D-FA53-6D42-9284-1A5C1545D9EE}" srcOrd="0" destOrd="0" presId="urn:microsoft.com/office/officeart/2005/8/layout/radial6"/>
    <dgm:cxn modelId="{5AB4FE42-7C07-D84B-8406-EAAFB55C0111}" type="presOf" srcId="{5E243EBD-3C0B-3648-A7F0-56500CECB137}" destId="{483FC655-0DE6-5748-A7DE-C397547EEDF7}" srcOrd="0" destOrd="0" presId="urn:microsoft.com/office/officeart/2005/8/layout/radial6"/>
    <dgm:cxn modelId="{ADBE6B0B-8B4D-354E-9D86-1E2F35485B64}" type="presOf" srcId="{1B47B54A-7354-D448-AC60-B92E867E7C61}" destId="{4C1AAA29-DCBD-0B4A-B56F-4C9BFF41E03E}" srcOrd="0" destOrd="0" presId="urn:microsoft.com/office/officeart/2005/8/layout/radial6"/>
    <dgm:cxn modelId="{B837C9E1-A0FD-3143-8A4A-E9D6933EEEA3}" type="presOf" srcId="{8F30F6D8-FC37-4440-AD32-CF2ED04DDF33}" destId="{EA84941D-1B67-8840-ACEC-5CE9D2E91C67}" srcOrd="0" destOrd="0" presId="urn:microsoft.com/office/officeart/2005/8/layout/radial6"/>
    <dgm:cxn modelId="{1B07CEF7-9E12-CB48-955F-AF93D062F659}" type="presOf" srcId="{4B0B5364-6FF8-594B-9AC1-BDB76AD56114}" destId="{6DB96172-4C14-444A-B339-D4A0BE6EAA30}" srcOrd="0" destOrd="0" presId="urn:microsoft.com/office/officeart/2005/8/layout/radial6"/>
    <dgm:cxn modelId="{2C9EE885-EA17-4A49-9854-E02663EFD83D}" srcId="{9FC5F58E-460E-824D-8C70-A7F87E190CAC}" destId="{707C3118-C4D4-964D-99E4-94DC193E7C2F}" srcOrd="4" destOrd="0" parTransId="{EF5FF6E8-7C13-B544-96BA-3D8FB800B66C}" sibTransId="{4B0B5364-6FF8-594B-9AC1-BDB76AD56114}"/>
    <dgm:cxn modelId="{6BBBB956-E225-BE4A-B7BB-5D7D28C202CD}" srcId="{8512C053-76B3-4B4D-AF25-02F06C2FFB88}" destId="{9FC5F58E-460E-824D-8C70-A7F87E190CAC}" srcOrd="0" destOrd="0" parTransId="{D990331D-9F44-6D4D-B29A-C5CC6D1FC60D}" sibTransId="{FA093D69-5DC9-3647-8813-145BE647F0F5}"/>
    <dgm:cxn modelId="{4AC53EC6-66AE-3448-807D-6ABD8434EFB7}" type="presParOf" srcId="{162C8C3E-0D54-434F-BCBB-2D8B8371C1B4}" destId="{AA521DF4-4D12-6443-86A9-DBDDAF34DF60}" srcOrd="0" destOrd="0" presId="urn:microsoft.com/office/officeart/2005/8/layout/radial6"/>
    <dgm:cxn modelId="{55E079C8-9E54-CE4D-A2B1-BBF6ED9F342A}" type="presParOf" srcId="{162C8C3E-0D54-434F-BCBB-2D8B8371C1B4}" destId="{EA84941D-1B67-8840-ACEC-5CE9D2E91C67}" srcOrd="1" destOrd="0" presId="urn:microsoft.com/office/officeart/2005/8/layout/radial6"/>
    <dgm:cxn modelId="{239D5912-8568-E04E-A4F2-5E4D930D825C}" type="presParOf" srcId="{162C8C3E-0D54-434F-BCBB-2D8B8371C1B4}" destId="{F974B0C5-3A91-B64D-82D9-5951BB402F39}" srcOrd="2" destOrd="0" presId="urn:microsoft.com/office/officeart/2005/8/layout/radial6"/>
    <dgm:cxn modelId="{C8FBA9EB-7BF9-0C49-AFC9-5AE05A9ADF1F}" type="presParOf" srcId="{162C8C3E-0D54-434F-BCBB-2D8B8371C1B4}" destId="{4C1AAA29-DCBD-0B4A-B56F-4C9BFF41E03E}" srcOrd="3" destOrd="0" presId="urn:microsoft.com/office/officeart/2005/8/layout/radial6"/>
    <dgm:cxn modelId="{9C499F12-D30D-0149-8668-11F568C3EFEC}" type="presParOf" srcId="{162C8C3E-0D54-434F-BCBB-2D8B8371C1B4}" destId="{C82CEF44-2854-0C4E-89CB-5EE203F2CE77}" srcOrd="4" destOrd="0" presId="urn:microsoft.com/office/officeart/2005/8/layout/radial6"/>
    <dgm:cxn modelId="{BB447E3D-B9BE-8545-8B83-B35B6EBAD227}" type="presParOf" srcId="{162C8C3E-0D54-434F-BCBB-2D8B8371C1B4}" destId="{E729B2E6-D68F-A547-95DA-1E2CAB6BCA4C}" srcOrd="5" destOrd="0" presId="urn:microsoft.com/office/officeart/2005/8/layout/radial6"/>
    <dgm:cxn modelId="{5B75BB55-629C-874C-AF87-CC95EF1BF654}" type="presParOf" srcId="{162C8C3E-0D54-434F-BCBB-2D8B8371C1B4}" destId="{467722D6-823C-F545-BF7F-E1273DA8C521}" srcOrd="6" destOrd="0" presId="urn:microsoft.com/office/officeart/2005/8/layout/radial6"/>
    <dgm:cxn modelId="{0001614B-B9A1-5C4F-A048-D0C232102055}" type="presParOf" srcId="{162C8C3E-0D54-434F-BCBB-2D8B8371C1B4}" destId="{E401182D-FA53-6D42-9284-1A5C1545D9EE}" srcOrd="7" destOrd="0" presId="urn:microsoft.com/office/officeart/2005/8/layout/radial6"/>
    <dgm:cxn modelId="{940FF80C-85B0-4649-BB04-DCBAC588F70B}" type="presParOf" srcId="{162C8C3E-0D54-434F-BCBB-2D8B8371C1B4}" destId="{80CF03E3-1D90-8A4B-A815-A384C67247DE}" srcOrd="8" destOrd="0" presId="urn:microsoft.com/office/officeart/2005/8/layout/radial6"/>
    <dgm:cxn modelId="{CE09CD32-CFE7-1848-B897-39DD4F39B6FC}" type="presParOf" srcId="{162C8C3E-0D54-434F-BCBB-2D8B8371C1B4}" destId="{76BD4F1E-45A1-0143-A2D6-698115C7A1AE}" srcOrd="9" destOrd="0" presId="urn:microsoft.com/office/officeart/2005/8/layout/radial6"/>
    <dgm:cxn modelId="{20187055-06C1-A746-82C4-E5C9BD7E72FC}" type="presParOf" srcId="{162C8C3E-0D54-434F-BCBB-2D8B8371C1B4}" destId="{B9BFEB03-9BE2-8B48-8DEF-444B27F89517}" srcOrd="10" destOrd="0" presId="urn:microsoft.com/office/officeart/2005/8/layout/radial6"/>
    <dgm:cxn modelId="{2179D0AB-6AE5-DD41-8B84-26072C1C7D6B}" type="presParOf" srcId="{162C8C3E-0D54-434F-BCBB-2D8B8371C1B4}" destId="{D5D71BFB-3B9B-E34D-A700-2524289A0E0E}" srcOrd="11" destOrd="0" presId="urn:microsoft.com/office/officeart/2005/8/layout/radial6"/>
    <dgm:cxn modelId="{56C696E7-7236-5A45-BFEF-9BDE2D40C830}" type="presParOf" srcId="{162C8C3E-0D54-434F-BCBB-2D8B8371C1B4}" destId="{483FC655-0DE6-5748-A7DE-C397547EEDF7}" srcOrd="12" destOrd="0" presId="urn:microsoft.com/office/officeart/2005/8/layout/radial6"/>
    <dgm:cxn modelId="{BA0D0653-5FFA-894E-9CE3-7029F87941F7}" type="presParOf" srcId="{162C8C3E-0D54-434F-BCBB-2D8B8371C1B4}" destId="{0A3DDB4D-BD84-F544-98C4-55C671251DE0}" srcOrd="13" destOrd="0" presId="urn:microsoft.com/office/officeart/2005/8/layout/radial6"/>
    <dgm:cxn modelId="{307DABB0-F558-C442-86A6-0D482F39944B}" type="presParOf" srcId="{162C8C3E-0D54-434F-BCBB-2D8B8371C1B4}" destId="{CE4DE5AC-E0CC-F04A-A3D2-291382257D11}" srcOrd="14" destOrd="0" presId="urn:microsoft.com/office/officeart/2005/8/layout/radial6"/>
    <dgm:cxn modelId="{9D5AFB1C-09EA-9749-A926-845E89CA055E}" type="presParOf" srcId="{162C8C3E-0D54-434F-BCBB-2D8B8371C1B4}" destId="{6DB96172-4C14-444A-B339-D4A0BE6EAA3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0E2C7-9EEB-FE4D-8154-3A7C7E4FD38B}" type="doc">
      <dgm:prSet loTypeId="urn:microsoft.com/office/officeart/2005/8/layout/chevron1" loCatId="" qsTypeId="urn:microsoft.com/office/officeart/2005/8/quickstyle/simple4" qsCatId="simple" csTypeId="urn:microsoft.com/office/officeart/2005/8/colors/accent2_2" csCatId="accent2" phldr="1"/>
      <dgm:spPr/>
    </dgm:pt>
    <dgm:pt modelId="{8CA60ED0-9CF6-2041-BF5A-2C3EB90908EF}">
      <dgm:prSet phldrT="[Text]"/>
      <dgm:spPr/>
      <dgm:t>
        <a:bodyPr/>
        <a:lstStyle/>
        <a:p>
          <a:r>
            <a:rPr lang="en-US" dirty="0" smtClean="0"/>
            <a:t>Recommendations on formats and standards</a:t>
          </a:r>
          <a:endParaRPr lang="en-US" dirty="0"/>
        </a:p>
      </dgm:t>
    </dgm:pt>
    <dgm:pt modelId="{546E6DF2-BF9E-5242-9AB7-47A250F14A34}" type="parTrans" cxnId="{B893EB4F-0CA5-1343-9A3E-7F41750776CE}">
      <dgm:prSet/>
      <dgm:spPr/>
      <dgm:t>
        <a:bodyPr/>
        <a:lstStyle/>
        <a:p>
          <a:endParaRPr lang="en-US"/>
        </a:p>
      </dgm:t>
    </dgm:pt>
    <dgm:pt modelId="{E5516A09-4602-1F4B-AA4A-12C5E4A00F34}" type="sibTrans" cxnId="{B893EB4F-0CA5-1343-9A3E-7F41750776CE}">
      <dgm:prSet/>
      <dgm:spPr/>
      <dgm:t>
        <a:bodyPr/>
        <a:lstStyle/>
        <a:p>
          <a:endParaRPr lang="en-US"/>
        </a:p>
      </dgm:t>
    </dgm:pt>
    <dgm:pt modelId="{9DEC56F4-6B53-B646-BA86-1198072DD2A6}">
      <dgm:prSet phldrT="[Text]"/>
      <dgm:spPr/>
      <dgm:t>
        <a:bodyPr/>
        <a:lstStyle/>
        <a:p>
          <a:r>
            <a:rPr lang="en-US" dirty="0" smtClean="0"/>
            <a:t>Recommendations on licensing</a:t>
          </a:r>
          <a:endParaRPr lang="en-US" dirty="0"/>
        </a:p>
      </dgm:t>
    </dgm:pt>
    <dgm:pt modelId="{CC4657F4-F9D0-9C45-98B8-D00AC846722C}" type="parTrans" cxnId="{5B13BF15-B44F-4C4D-8743-8A1BB20D8433}">
      <dgm:prSet/>
      <dgm:spPr/>
      <dgm:t>
        <a:bodyPr/>
        <a:lstStyle/>
        <a:p>
          <a:endParaRPr lang="en-US"/>
        </a:p>
      </dgm:t>
    </dgm:pt>
    <dgm:pt modelId="{B6565DC9-D5CE-0C4A-A9E1-961EC5AABC8D}" type="sibTrans" cxnId="{5B13BF15-B44F-4C4D-8743-8A1BB20D8433}">
      <dgm:prSet/>
      <dgm:spPr/>
      <dgm:t>
        <a:bodyPr/>
        <a:lstStyle/>
        <a:p>
          <a:endParaRPr lang="en-US"/>
        </a:p>
      </dgm:t>
    </dgm:pt>
    <dgm:pt modelId="{8B631E37-5131-8F40-8CFB-ED953B5354AE}" type="pres">
      <dgm:prSet presAssocID="{FE30E2C7-9EEB-FE4D-8154-3A7C7E4FD38B}" presName="Name0" presStyleCnt="0">
        <dgm:presLayoutVars>
          <dgm:dir/>
          <dgm:animLvl val="lvl"/>
          <dgm:resizeHandles val="exact"/>
        </dgm:presLayoutVars>
      </dgm:prSet>
      <dgm:spPr/>
    </dgm:pt>
    <dgm:pt modelId="{432B4E81-09C1-8F47-9815-36805E606241}" type="pres">
      <dgm:prSet presAssocID="{8CA60ED0-9CF6-2041-BF5A-2C3EB90908E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BD44319-BC37-4C40-A153-6B18477A2308}" type="pres">
      <dgm:prSet presAssocID="{E5516A09-4602-1F4B-AA4A-12C5E4A00F34}" presName="parTxOnlySpace" presStyleCnt="0"/>
      <dgm:spPr/>
    </dgm:pt>
    <dgm:pt modelId="{39D949D4-1CFF-5E4E-9540-1255C977A7C3}" type="pres">
      <dgm:prSet presAssocID="{9DEC56F4-6B53-B646-BA86-1198072DD2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893EB4F-0CA5-1343-9A3E-7F41750776CE}" srcId="{FE30E2C7-9EEB-FE4D-8154-3A7C7E4FD38B}" destId="{8CA60ED0-9CF6-2041-BF5A-2C3EB90908EF}" srcOrd="0" destOrd="0" parTransId="{546E6DF2-BF9E-5242-9AB7-47A250F14A34}" sibTransId="{E5516A09-4602-1F4B-AA4A-12C5E4A00F34}"/>
    <dgm:cxn modelId="{532D607E-5D37-2441-AA93-4E7FA1B8CC5E}" type="presOf" srcId="{8CA60ED0-9CF6-2041-BF5A-2C3EB90908EF}" destId="{432B4E81-09C1-8F47-9815-36805E606241}" srcOrd="0" destOrd="0" presId="urn:microsoft.com/office/officeart/2005/8/layout/chevron1"/>
    <dgm:cxn modelId="{7E5CFA55-7407-AE46-8D53-7B928F369817}" type="presOf" srcId="{9DEC56F4-6B53-B646-BA86-1198072DD2A6}" destId="{39D949D4-1CFF-5E4E-9540-1255C977A7C3}" srcOrd="0" destOrd="0" presId="urn:microsoft.com/office/officeart/2005/8/layout/chevron1"/>
    <dgm:cxn modelId="{E15AC5FC-FC4E-0240-A6A0-DB0B00B0C90B}" type="presOf" srcId="{FE30E2C7-9EEB-FE4D-8154-3A7C7E4FD38B}" destId="{8B631E37-5131-8F40-8CFB-ED953B5354AE}" srcOrd="0" destOrd="0" presId="urn:microsoft.com/office/officeart/2005/8/layout/chevron1"/>
    <dgm:cxn modelId="{5B13BF15-B44F-4C4D-8743-8A1BB20D8433}" srcId="{FE30E2C7-9EEB-FE4D-8154-3A7C7E4FD38B}" destId="{9DEC56F4-6B53-B646-BA86-1198072DD2A6}" srcOrd="1" destOrd="0" parTransId="{CC4657F4-F9D0-9C45-98B8-D00AC846722C}" sibTransId="{B6565DC9-D5CE-0C4A-A9E1-961EC5AABC8D}"/>
    <dgm:cxn modelId="{98B1797F-51AD-4149-8867-3A4478152C21}" type="presParOf" srcId="{8B631E37-5131-8F40-8CFB-ED953B5354AE}" destId="{432B4E81-09C1-8F47-9815-36805E606241}" srcOrd="0" destOrd="0" presId="urn:microsoft.com/office/officeart/2005/8/layout/chevron1"/>
    <dgm:cxn modelId="{08BD662E-5D68-3E4F-8120-A74FE2D469BD}" type="presParOf" srcId="{8B631E37-5131-8F40-8CFB-ED953B5354AE}" destId="{9BD44319-BC37-4C40-A153-6B18477A2308}" srcOrd="1" destOrd="0" presId="urn:microsoft.com/office/officeart/2005/8/layout/chevron1"/>
    <dgm:cxn modelId="{36E140E7-A334-874B-AA41-EF3AAB64E67F}" type="presParOf" srcId="{8B631E37-5131-8F40-8CFB-ED953B5354AE}" destId="{39D949D4-1CFF-5E4E-9540-1255C977A7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0E2C7-9EEB-FE4D-8154-3A7C7E4FD38B}" type="doc">
      <dgm:prSet loTypeId="urn:microsoft.com/office/officeart/2005/8/layout/chevron1" loCatId="" qsTypeId="urn:microsoft.com/office/officeart/2005/8/quickstyle/simple4" qsCatId="simple" csTypeId="urn:microsoft.com/office/officeart/2005/8/colors/accent2_2" csCatId="accent2" phldr="1"/>
      <dgm:spPr/>
    </dgm:pt>
    <dgm:pt modelId="{8CA60ED0-9CF6-2041-BF5A-2C3EB90908EF}">
      <dgm:prSet phldrT="[Text]"/>
      <dgm:spPr/>
      <dgm:t>
        <a:bodyPr/>
        <a:lstStyle/>
        <a:p>
          <a:r>
            <a:rPr lang="en-US" dirty="0" smtClean="0"/>
            <a:t>Recommendations on formats and standards</a:t>
          </a:r>
          <a:endParaRPr lang="en-US" dirty="0"/>
        </a:p>
      </dgm:t>
    </dgm:pt>
    <dgm:pt modelId="{546E6DF2-BF9E-5242-9AB7-47A250F14A34}" type="parTrans" cxnId="{B893EB4F-0CA5-1343-9A3E-7F41750776CE}">
      <dgm:prSet/>
      <dgm:spPr/>
      <dgm:t>
        <a:bodyPr/>
        <a:lstStyle/>
        <a:p>
          <a:endParaRPr lang="en-US"/>
        </a:p>
      </dgm:t>
    </dgm:pt>
    <dgm:pt modelId="{E5516A09-4602-1F4B-AA4A-12C5E4A00F34}" type="sibTrans" cxnId="{B893EB4F-0CA5-1343-9A3E-7F41750776CE}">
      <dgm:prSet/>
      <dgm:spPr/>
      <dgm:t>
        <a:bodyPr/>
        <a:lstStyle/>
        <a:p>
          <a:endParaRPr lang="en-US"/>
        </a:p>
      </dgm:t>
    </dgm:pt>
    <dgm:pt modelId="{9DEC56F4-6B53-B646-BA86-1198072DD2A6}">
      <dgm:prSet phldrT="[Text]"/>
      <dgm:spPr/>
      <dgm:t>
        <a:bodyPr/>
        <a:lstStyle/>
        <a:p>
          <a:r>
            <a:rPr lang="en-US" dirty="0" smtClean="0"/>
            <a:t>Recommendations on licensing</a:t>
          </a:r>
          <a:endParaRPr lang="en-US" dirty="0"/>
        </a:p>
      </dgm:t>
    </dgm:pt>
    <dgm:pt modelId="{CC4657F4-F9D0-9C45-98B8-D00AC846722C}" type="parTrans" cxnId="{5B13BF15-B44F-4C4D-8743-8A1BB20D8433}">
      <dgm:prSet/>
      <dgm:spPr/>
      <dgm:t>
        <a:bodyPr/>
        <a:lstStyle/>
        <a:p>
          <a:endParaRPr lang="en-US"/>
        </a:p>
      </dgm:t>
    </dgm:pt>
    <dgm:pt modelId="{B6565DC9-D5CE-0C4A-A9E1-961EC5AABC8D}" type="sibTrans" cxnId="{5B13BF15-B44F-4C4D-8743-8A1BB20D8433}">
      <dgm:prSet/>
      <dgm:spPr/>
      <dgm:t>
        <a:bodyPr/>
        <a:lstStyle/>
        <a:p>
          <a:endParaRPr lang="en-US"/>
        </a:p>
      </dgm:t>
    </dgm:pt>
    <dgm:pt modelId="{8B631E37-5131-8F40-8CFB-ED953B5354AE}" type="pres">
      <dgm:prSet presAssocID="{FE30E2C7-9EEB-FE4D-8154-3A7C7E4FD38B}" presName="Name0" presStyleCnt="0">
        <dgm:presLayoutVars>
          <dgm:dir/>
          <dgm:animLvl val="lvl"/>
          <dgm:resizeHandles val="exact"/>
        </dgm:presLayoutVars>
      </dgm:prSet>
      <dgm:spPr/>
    </dgm:pt>
    <dgm:pt modelId="{432B4E81-09C1-8F47-9815-36805E606241}" type="pres">
      <dgm:prSet presAssocID="{8CA60ED0-9CF6-2041-BF5A-2C3EB90908E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BD44319-BC37-4C40-A153-6B18477A2308}" type="pres">
      <dgm:prSet presAssocID="{E5516A09-4602-1F4B-AA4A-12C5E4A00F34}" presName="parTxOnlySpace" presStyleCnt="0"/>
      <dgm:spPr/>
    </dgm:pt>
    <dgm:pt modelId="{39D949D4-1CFF-5E4E-9540-1255C977A7C3}" type="pres">
      <dgm:prSet presAssocID="{9DEC56F4-6B53-B646-BA86-1198072DD2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D6709CE-5F70-E64A-A2F6-5332C1952CBF}" type="presOf" srcId="{8CA60ED0-9CF6-2041-BF5A-2C3EB90908EF}" destId="{432B4E81-09C1-8F47-9815-36805E606241}" srcOrd="0" destOrd="0" presId="urn:microsoft.com/office/officeart/2005/8/layout/chevron1"/>
    <dgm:cxn modelId="{BD2A4C28-5471-514E-A707-6E3F4AFAA71E}" type="presOf" srcId="{9DEC56F4-6B53-B646-BA86-1198072DD2A6}" destId="{39D949D4-1CFF-5E4E-9540-1255C977A7C3}" srcOrd="0" destOrd="0" presId="urn:microsoft.com/office/officeart/2005/8/layout/chevron1"/>
    <dgm:cxn modelId="{5B13BF15-B44F-4C4D-8743-8A1BB20D8433}" srcId="{FE30E2C7-9EEB-FE4D-8154-3A7C7E4FD38B}" destId="{9DEC56F4-6B53-B646-BA86-1198072DD2A6}" srcOrd="1" destOrd="0" parTransId="{CC4657F4-F9D0-9C45-98B8-D00AC846722C}" sibTransId="{B6565DC9-D5CE-0C4A-A9E1-961EC5AABC8D}"/>
    <dgm:cxn modelId="{5B1090BC-59B6-C046-B322-3D82E63BE400}" type="presOf" srcId="{FE30E2C7-9EEB-FE4D-8154-3A7C7E4FD38B}" destId="{8B631E37-5131-8F40-8CFB-ED953B5354AE}" srcOrd="0" destOrd="0" presId="urn:microsoft.com/office/officeart/2005/8/layout/chevron1"/>
    <dgm:cxn modelId="{B893EB4F-0CA5-1343-9A3E-7F41750776CE}" srcId="{FE30E2C7-9EEB-FE4D-8154-3A7C7E4FD38B}" destId="{8CA60ED0-9CF6-2041-BF5A-2C3EB90908EF}" srcOrd="0" destOrd="0" parTransId="{546E6DF2-BF9E-5242-9AB7-47A250F14A34}" sibTransId="{E5516A09-4602-1F4B-AA4A-12C5E4A00F34}"/>
    <dgm:cxn modelId="{F3CF3B02-5C87-064A-8EEC-1B769D70008F}" type="presParOf" srcId="{8B631E37-5131-8F40-8CFB-ED953B5354AE}" destId="{432B4E81-09C1-8F47-9815-36805E606241}" srcOrd="0" destOrd="0" presId="urn:microsoft.com/office/officeart/2005/8/layout/chevron1"/>
    <dgm:cxn modelId="{A5A4426E-697C-0A41-B8A1-7E009B47DBC5}" type="presParOf" srcId="{8B631E37-5131-8F40-8CFB-ED953B5354AE}" destId="{9BD44319-BC37-4C40-A153-6B18477A2308}" srcOrd="1" destOrd="0" presId="urn:microsoft.com/office/officeart/2005/8/layout/chevron1"/>
    <dgm:cxn modelId="{E302CF37-E558-4E41-BAC2-BDB34E8A2899}" type="presParOf" srcId="{8B631E37-5131-8F40-8CFB-ED953B5354AE}" destId="{39D949D4-1CFF-5E4E-9540-1255C977A7C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D71A6-EDF4-0849-BD71-A07558775D1B}" type="doc">
      <dgm:prSet loTypeId="urn:microsoft.com/office/officeart/2005/8/layout/radial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9AEE51-DC2C-F24D-AFA0-4BE630FC99FB}">
      <dgm:prSet phldrT="[Text]"/>
      <dgm:spPr/>
      <dgm:t>
        <a:bodyPr/>
        <a:lstStyle/>
        <a:p>
          <a:r>
            <a:rPr lang="en-US" dirty="0" smtClean="0"/>
            <a:t>Online delivery</a:t>
          </a:r>
          <a:endParaRPr lang="en-US" dirty="0"/>
        </a:p>
      </dgm:t>
    </dgm:pt>
    <dgm:pt modelId="{D3A3839D-6676-FD48-A56F-3BDFAB7EE927}" type="parTrans" cxnId="{43B8CC33-3D94-2341-ACB6-9FAE0ED5C0C4}">
      <dgm:prSet/>
      <dgm:spPr/>
      <dgm:t>
        <a:bodyPr/>
        <a:lstStyle/>
        <a:p>
          <a:endParaRPr lang="en-US"/>
        </a:p>
      </dgm:t>
    </dgm:pt>
    <dgm:pt modelId="{AE2A4A00-C488-6845-B746-D8BC4FD3D33F}" type="sibTrans" cxnId="{43B8CC33-3D94-2341-ACB6-9FAE0ED5C0C4}">
      <dgm:prSet/>
      <dgm:spPr/>
      <dgm:t>
        <a:bodyPr/>
        <a:lstStyle/>
        <a:p>
          <a:endParaRPr lang="en-US"/>
        </a:p>
      </dgm:t>
    </dgm:pt>
    <dgm:pt modelId="{29B22E58-2343-C34E-8942-57AAA5F310FB}">
      <dgm:prSet phldrT="[Text]"/>
      <dgm:spPr/>
      <dgm:t>
        <a:bodyPr/>
        <a:lstStyle/>
        <a:p>
          <a:r>
            <a:rPr lang="en-US" dirty="0" smtClean="0"/>
            <a:t>Long term preservation</a:t>
          </a:r>
          <a:endParaRPr lang="en-US" dirty="0"/>
        </a:p>
      </dgm:t>
    </dgm:pt>
    <dgm:pt modelId="{03A2DB2D-EB96-2040-80C5-B31D59163411}" type="sibTrans" cxnId="{8352175F-17D3-9C43-9BD4-3EA245ABF8A3}">
      <dgm:prSet/>
      <dgm:spPr/>
      <dgm:t>
        <a:bodyPr/>
        <a:lstStyle/>
        <a:p>
          <a:endParaRPr lang="en-US"/>
        </a:p>
      </dgm:t>
    </dgm:pt>
    <dgm:pt modelId="{6FB87154-0B73-6448-90C8-6C60B78F0372}" type="parTrans" cxnId="{8352175F-17D3-9C43-9BD4-3EA245ABF8A3}">
      <dgm:prSet/>
      <dgm:spPr/>
      <dgm:t>
        <a:bodyPr/>
        <a:lstStyle/>
        <a:p>
          <a:endParaRPr lang="en-US"/>
        </a:p>
      </dgm:t>
    </dgm:pt>
    <dgm:pt modelId="{DB51C906-AC2B-8544-9502-7C874570F52F}">
      <dgm:prSet phldrT="[Text]"/>
      <dgm:spPr/>
      <dgm:t>
        <a:bodyPr/>
        <a:lstStyle/>
        <a:p>
          <a:r>
            <a:rPr lang="en-US" dirty="0" smtClean="0"/>
            <a:t>Advanced practices</a:t>
          </a:r>
          <a:endParaRPr lang="en-US" dirty="0"/>
        </a:p>
      </dgm:t>
    </dgm:pt>
    <dgm:pt modelId="{2AEE7049-DDDB-2343-8B78-063C7BFE071D}" type="parTrans" cxnId="{2D6C3C41-A6A3-0349-BD60-1DB9C79DE0AD}">
      <dgm:prSet/>
      <dgm:spPr/>
      <dgm:t>
        <a:bodyPr/>
        <a:lstStyle/>
        <a:p>
          <a:endParaRPr lang="en-US"/>
        </a:p>
      </dgm:t>
    </dgm:pt>
    <dgm:pt modelId="{38E56565-D5B9-4E4C-85A8-183EFD12346F}" type="sibTrans" cxnId="{2D6C3C41-A6A3-0349-BD60-1DB9C79DE0AD}">
      <dgm:prSet/>
      <dgm:spPr/>
      <dgm:t>
        <a:bodyPr/>
        <a:lstStyle/>
        <a:p>
          <a:endParaRPr lang="en-US"/>
        </a:p>
      </dgm:t>
    </dgm:pt>
    <dgm:pt modelId="{AFB5B41F-26F5-104D-82E9-F4D144C89E77}" type="pres">
      <dgm:prSet presAssocID="{D2CD71A6-EDF4-0849-BD71-A07558775D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34AB-9C38-164A-A75E-76DA8D83AC27}" type="pres">
      <dgm:prSet presAssocID="{D2CD71A6-EDF4-0849-BD71-A07558775D1B}" presName="cycle" presStyleCnt="0"/>
      <dgm:spPr/>
    </dgm:pt>
    <dgm:pt modelId="{492C4375-BD74-6F4B-AB05-49DC1600FDE0}" type="pres">
      <dgm:prSet presAssocID="{D2CD71A6-EDF4-0849-BD71-A07558775D1B}" presName="centerShape" presStyleCnt="0"/>
      <dgm:spPr/>
    </dgm:pt>
    <dgm:pt modelId="{79A51A1B-4FE2-D14A-92B3-C7E22DA86725}" type="pres">
      <dgm:prSet presAssocID="{D2CD71A6-EDF4-0849-BD71-A07558775D1B}" presName="connSite" presStyleLbl="node1" presStyleIdx="0" presStyleCnt="4"/>
      <dgm:spPr/>
    </dgm:pt>
    <dgm:pt modelId="{384B8138-6D7A-0D4E-B74F-43FE249F7056}" type="pres">
      <dgm:prSet presAssocID="{D2CD71A6-EDF4-0849-BD71-A07558775D1B}" presName="visible" presStyleLbl="node1" presStyleIdx="0" presStyleCnt="4"/>
      <dgm:spPr/>
    </dgm:pt>
    <dgm:pt modelId="{13354806-9578-234C-9C5A-361B2511CCF6}" type="pres">
      <dgm:prSet presAssocID="{D3A3839D-6676-FD48-A56F-3BDFAB7EE92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C2DCC46-37C5-8440-8599-3158DA5D21A6}" type="pres">
      <dgm:prSet presAssocID="{F59AEE51-DC2C-F24D-AFA0-4BE630FC99FB}" presName="node" presStyleCnt="0"/>
      <dgm:spPr/>
    </dgm:pt>
    <dgm:pt modelId="{1F613CAD-197F-0249-AAD0-62B1700FD2B0}" type="pres">
      <dgm:prSet presAssocID="{F59AEE51-DC2C-F24D-AFA0-4BE630FC99F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EB7E-F4C7-2743-BC4E-86D4DEED4864}" type="pres">
      <dgm:prSet presAssocID="{F59AEE51-DC2C-F24D-AFA0-4BE630FC99F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6F6BF-93BB-7140-9247-A58CB657A61C}" type="pres">
      <dgm:prSet presAssocID="{6FB87154-0B73-6448-90C8-6C60B78F0372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6B4B937-EADB-8041-8053-B7DC12BB2E4D}" type="pres">
      <dgm:prSet presAssocID="{29B22E58-2343-C34E-8942-57AAA5F310FB}" presName="node" presStyleCnt="0"/>
      <dgm:spPr/>
    </dgm:pt>
    <dgm:pt modelId="{ABD9D40B-192D-A843-8611-7CB42739BDE0}" type="pres">
      <dgm:prSet presAssocID="{29B22E58-2343-C34E-8942-57AAA5F310F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B4E11-7E1A-8B4B-A999-7C140443C464}" type="pres">
      <dgm:prSet presAssocID="{29B22E58-2343-C34E-8942-57AAA5F310F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88158-3E94-2B4F-AEF9-456AB35DC5BC}" type="pres">
      <dgm:prSet presAssocID="{2AEE7049-DDDB-2343-8B78-063C7BFE071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4AD3094-19B5-9A4B-8FEA-73CF2259B55F}" type="pres">
      <dgm:prSet presAssocID="{DB51C906-AC2B-8544-9502-7C874570F52F}" presName="node" presStyleCnt="0"/>
      <dgm:spPr/>
    </dgm:pt>
    <dgm:pt modelId="{848C7B38-5C29-0E4C-A75A-6ECD81EC7FE9}" type="pres">
      <dgm:prSet presAssocID="{DB51C906-AC2B-8544-9502-7C874570F52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A0783-5EEB-5745-8844-4C405DBF6905}" type="pres">
      <dgm:prSet presAssocID="{DB51C906-AC2B-8544-9502-7C874570F52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AA007EC-F25C-0B45-A109-DA954D700572}" type="presOf" srcId="{29B22E58-2343-C34E-8942-57AAA5F310FB}" destId="{ABD9D40B-192D-A843-8611-7CB42739BDE0}" srcOrd="0" destOrd="0" presId="urn:microsoft.com/office/officeart/2005/8/layout/radial2"/>
    <dgm:cxn modelId="{4CAE96B4-BA66-5642-B5B3-09C34B0C7A44}" type="presOf" srcId="{DB51C906-AC2B-8544-9502-7C874570F52F}" destId="{848C7B38-5C29-0E4C-A75A-6ECD81EC7FE9}" srcOrd="0" destOrd="0" presId="urn:microsoft.com/office/officeart/2005/8/layout/radial2"/>
    <dgm:cxn modelId="{43B8CC33-3D94-2341-ACB6-9FAE0ED5C0C4}" srcId="{D2CD71A6-EDF4-0849-BD71-A07558775D1B}" destId="{F59AEE51-DC2C-F24D-AFA0-4BE630FC99FB}" srcOrd="0" destOrd="0" parTransId="{D3A3839D-6676-FD48-A56F-3BDFAB7EE927}" sibTransId="{AE2A4A00-C488-6845-B746-D8BC4FD3D33F}"/>
    <dgm:cxn modelId="{2D6C3C41-A6A3-0349-BD60-1DB9C79DE0AD}" srcId="{D2CD71A6-EDF4-0849-BD71-A07558775D1B}" destId="{DB51C906-AC2B-8544-9502-7C874570F52F}" srcOrd="2" destOrd="0" parTransId="{2AEE7049-DDDB-2343-8B78-063C7BFE071D}" sibTransId="{38E56565-D5B9-4E4C-85A8-183EFD12346F}"/>
    <dgm:cxn modelId="{C38A9725-3584-4045-A636-837C008EF675}" type="presOf" srcId="{D2CD71A6-EDF4-0849-BD71-A07558775D1B}" destId="{AFB5B41F-26F5-104D-82E9-F4D144C89E77}" srcOrd="0" destOrd="0" presId="urn:microsoft.com/office/officeart/2005/8/layout/radial2"/>
    <dgm:cxn modelId="{8352175F-17D3-9C43-9BD4-3EA245ABF8A3}" srcId="{D2CD71A6-EDF4-0849-BD71-A07558775D1B}" destId="{29B22E58-2343-C34E-8942-57AAA5F310FB}" srcOrd="1" destOrd="0" parTransId="{6FB87154-0B73-6448-90C8-6C60B78F0372}" sibTransId="{03A2DB2D-EB96-2040-80C5-B31D59163411}"/>
    <dgm:cxn modelId="{E17618F1-4F57-A049-A14D-A85F21695081}" type="presOf" srcId="{D3A3839D-6676-FD48-A56F-3BDFAB7EE927}" destId="{13354806-9578-234C-9C5A-361B2511CCF6}" srcOrd="0" destOrd="0" presId="urn:microsoft.com/office/officeart/2005/8/layout/radial2"/>
    <dgm:cxn modelId="{2BF3473B-8DA5-CE4A-8D0D-7E4B1AA169A7}" type="presOf" srcId="{2AEE7049-DDDB-2343-8B78-063C7BFE071D}" destId="{78B88158-3E94-2B4F-AEF9-456AB35DC5BC}" srcOrd="0" destOrd="0" presId="urn:microsoft.com/office/officeart/2005/8/layout/radial2"/>
    <dgm:cxn modelId="{20E31294-F6AE-E54A-B861-43AE403ED0D8}" type="presOf" srcId="{6FB87154-0B73-6448-90C8-6C60B78F0372}" destId="{C496F6BF-93BB-7140-9247-A58CB657A61C}" srcOrd="0" destOrd="0" presId="urn:microsoft.com/office/officeart/2005/8/layout/radial2"/>
    <dgm:cxn modelId="{34AD5D22-4C6F-2C45-845A-8349500C227D}" type="presOf" srcId="{F59AEE51-DC2C-F24D-AFA0-4BE630FC99FB}" destId="{1F613CAD-197F-0249-AAD0-62B1700FD2B0}" srcOrd="0" destOrd="0" presId="urn:microsoft.com/office/officeart/2005/8/layout/radial2"/>
    <dgm:cxn modelId="{1D1F1195-C683-BE48-8FEA-20B984B508BE}" type="presParOf" srcId="{AFB5B41F-26F5-104D-82E9-F4D144C89E77}" destId="{6CE434AB-9C38-164A-A75E-76DA8D83AC27}" srcOrd="0" destOrd="0" presId="urn:microsoft.com/office/officeart/2005/8/layout/radial2"/>
    <dgm:cxn modelId="{BD3F5961-0CCF-9A45-81F8-00C677AED81A}" type="presParOf" srcId="{6CE434AB-9C38-164A-A75E-76DA8D83AC27}" destId="{492C4375-BD74-6F4B-AB05-49DC1600FDE0}" srcOrd="0" destOrd="0" presId="urn:microsoft.com/office/officeart/2005/8/layout/radial2"/>
    <dgm:cxn modelId="{554ED7F5-CF9C-A648-88BC-53A7F6F56869}" type="presParOf" srcId="{492C4375-BD74-6F4B-AB05-49DC1600FDE0}" destId="{79A51A1B-4FE2-D14A-92B3-C7E22DA86725}" srcOrd="0" destOrd="0" presId="urn:microsoft.com/office/officeart/2005/8/layout/radial2"/>
    <dgm:cxn modelId="{77BD4698-DC96-0E4E-BBC9-DBB62429F9A8}" type="presParOf" srcId="{492C4375-BD74-6F4B-AB05-49DC1600FDE0}" destId="{384B8138-6D7A-0D4E-B74F-43FE249F7056}" srcOrd="1" destOrd="0" presId="urn:microsoft.com/office/officeart/2005/8/layout/radial2"/>
    <dgm:cxn modelId="{79EDDD34-5A60-3B45-8013-AF6CE24FD6C7}" type="presParOf" srcId="{6CE434AB-9C38-164A-A75E-76DA8D83AC27}" destId="{13354806-9578-234C-9C5A-361B2511CCF6}" srcOrd="1" destOrd="0" presId="urn:microsoft.com/office/officeart/2005/8/layout/radial2"/>
    <dgm:cxn modelId="{3AAE3934-2885-2F4B-98B2-AE6C53E085CE}" type="presParOf" srcId="{6CE434AB-9C38-164A-A75E-76DA8D83AC27}" destId="{EC2DCC46-37C5-8440-8599-3158DA5D21A6}" srcOrd="2" destOrd="0" presId="urn:microsoft.com/office/officeart/2005/8/layout/radial2"/>
    <dgm:cxn modelId="{9801D5AD-3ED0-D043-9BC5-225652B8D7C4}" type="presParOf" srcId="{EC2DCC46-37C5-8440-8599-3158DA5D21A6}" destId="{1F613CAD-197F-0249-AAD0-62B1700FD2B0}" srcOrd="0" destOrd="0" presId="urn:microsoft.com/office/officeart/2005/8/layout/radial2"/>
    <dgm:cxn modelId="{3697090E-457D-2A44-83CF-729AFC02E085}" type="presParOf" srcId="{EC2DCC46-37C5-8440-8599-3158DA5D21A6}" destId="{3154EB7E-F4C7-2743-BC4E-86D4DEED4864}" srcOrd="1" destOrd="0" presId="urn:microsoft.com/office/officeart/2005/8/layout/radial2"/>
    <dgm:cxn modelId="{C110C7C1-4103-7843-92FB-3EC82E28A9E3}" type="presParOf" srcId="{6CE434AB-9C38-164A-A75E-76DA8D83AC27}" destId="{C496F6BF-93BB-7140-9247-A58CB657A61C}" srcOrd="3" destOrd="0" presId="urn:microsoft.com/office/officeart/2005/8/layout/radial2"/>
    <dgm:cxn modelId="{874F9829-EF04-6B4D-BA04-66DDC3E75D89}" type="presParOf" srcId="{6CE434AB-9C38-164A-A75E-76DA8D83AC27}" destId="{36B4B937-EADB-8041-8053-B7DC12BB2E4D}" srcOrd="4" destOrd="0" presId="urn:microsoft.com/office/officeart/2005/8/layout/radial2"/>
    <dgm:cxn modelId="{9F360BF7-1D2D-F141-B3F7-FA6D9B444151}" type="presParOf" srcId="{36B4B937-EADB-8041-8053-B7DC12BB2E4D}" destId="{ABD9D40B-192D-A843-8611-7CB42739BDE0}" srcOrd="0" destOrd="0" presId="urn:microsoft.com/office/officeart/2005/8/layout/radial2"/>
    <dgm:cxn modelId="{110E8865-A0EC-DA4A-943B-490F91E956DB}" type="presParOf" srcId="{36B4B937-EADB-8041-8053-B7DC12BB2E4D}" destId="{EFCB4E11-7E1A-8B4B-A999-7C140443C464}" srcOrd="1" destOrd="0" presId="urn:microsoft.com/office/officeart/2005/8/layout/radial2"/>
    <dgm:cxn modelId="{D93A72DB-C03E-4D46-9431-703B0420810C}" type="presParOf" srcId="{6CE434AB-9C38-164A-A75E-76DA8D83AC27}" destId="{78B88158-3E94-2B4F-AEF9-456AB35DC5BC}" srcOrd="5" destOrd="0" presId="urn:microsoft.com/office/officeart/2005/8/layout/radial2"/>
    <dgm:cxn modelId="{D67569AE-C354-BE48-BB60-F57C5B2CC874}" type="presParOf" srcId="{6CE434AB-9C38-164A-A75E-76DA8D83AC27}" destId="{24AD3094-19B5-9A4B-8FEA-73CF2259B55F}" srcOrd="6" destOrd="0" presId="urn:microsoft.com/office/officeart/2005/8/layout/radial2"/>
    <dgm:cxn modelId="{F3530B50-79D2-B348-843F-18043FAD3F52}" type="presParOf" srcId="{24AD3094-19B5-9A4B-8FEA-73CF2259B55F}" destId="{848C7B38-5C29-0E4C-A75A-6ECD81EC7FE9}" srcOrd="0" destOrd="0" presId="urn:microsoft.com/office/officeart/2005/8/layout/radial2"/>
    <dgm:cxn modelId="{4C90C999-B875-DF42-8397-793336B78982}" type="presParOf" srcId="{24AD3094-19B5-9A4B-8FEA-73CF2259B55F}" destId="{561A0783-5EEB-5745-8844-4C405DBF690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B5A26-4DD8-C54A-8DB1-5B996F1A755E}" type="doc">
      <dgm:prSet loTypeId="urn:microsoft.com/office/officeart/2005/8/layout/hierarchy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2E2EF3-C733-3943-90C7-343EE8C0E123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3984A930-5C39-B049-87EE-A68EAA4CAB53}" type="parTrans" cxnId="{06C192AE-FA42-034A-A1A5-B1EE305AF432}">
      <dgm:prSet/>
      <dgm:spPr/>
      <dgm:t>
        <a:bodyPr/>
        <a:lstStyle/>
        <a:p>
          <a:endParaRPr lang="en-US"/>
        </a:p>
      </dgm:t>
    </dgm:pt>
    <dgm:pt modelId="{D5111429-AD0A-924D-A0C6-B3E38F52DEE7}" type="sibTrans" cxnId="{06C192AE-FA42-034A-A1A5-B1EE305AF432}">
      <dgm:prSet/>
      <dgm:spPr/>
      <dgm:t>
        <a:bodyPr/>
        <a:lstStyle/>
        <a:p>
          <a:endParaRPr lang="en-US"/>
        </a:p>
      </dgm:t>
    </dgm:pt>
    <dgm:pt modelId="{A9694A2E-DEB7-0E46-803A-3FC501B981A1}">
      <dgm:prSet phldrT="[Text]"/>
      <dgm:spPr/>
      <dgm:t>
        <a:bodyPr/>
        <a:lstStyle/>
        <a:p>
          <a:r>
            <a:rPr lang="en-US" dirty="0" smtClean="0"/>
            <a:t>Text </a:t>
          </a:r>
        </a:p>
        <a:p>
          <a:r>
            <a:rPr lang="en-US" dirty="0" smtClean="0"/>
            <a:t>(e.g. ALTO)</a:t>
          </a:r>
        </a:p>
      </dgm:t>
    </dgm:pt>
    <dgm:pt modelId="{CF0A398D-DBB7-B64B-877A-BE2564266DB5}" type="parTrans" cxnId="{31D3C4F1-CDBF-3A4B-8EB2-B2A41AEB5D57}">
      <dgm:prSet/>
      <dgm:spPr/>
      <dgm:t>
        <a:bodyPr/>
        <a:lstStyle/>
        <a:p>
          <a:endParaRPr lang="en-US"/>
        </a:p>
      </dgm:t>
    </dgm:pt>
    <dgm:pt modelId="{D2BDBE86-B878-4641-AC15-D82F2CF3797B}" type="sibTrans" cxnId="{31D3C4F1-CDBF-3A4B-8EB2-B2A41AEB5D57}">
      <dgm:prSet/>
      <dgm:spPr/>
      <dgm:t>
        <a:bodyPr/>
        <a:lstStyle/>
        <a:p>
          <a:endParaRPr lang="en-US"/>
        </a:p>
      </dgm:t>
    </dgm:pt>
    <dgm:pt modelId="{8E9ADA37-BB94-8B42-A402-E76D5B653965}">
      <dgm:prSet phldrT="[Text]"/>
      <dgm:spPr/>
      <dgm:t>
        <a:bodyPr/>
        <a:lstStyle/>
        <a:p>
          <a:r>
            <a:rPr lang="en-US" dirty="0" smtClean="0"/>
            <a:t>Metadata</a:t>
          </a:r>
          <a:endParaRPr lang="en-US" dirty="0"/>
        </a:p>
      </dgm:t>
    </dgm:pt>
    <dgm:pt modelId="{3C4BFBAE-4454-C943-9018-44C02BE4D9F2}" type="parTrans" cxnId="{4146F658-7F1E-7D4C-9509-D1FD69FD901B}">
      <dgm:prSet/>
      <dgm:spPr/>
      <dgm:t>
        <a:bodyPr/>
        <a:lstStyle/>
        <a:p>
          <a:endParaRPr lang="en-US"/>
        </a:p>
      </dgm:t>
    </dgm:pt>
    <dgm:pt modelId="{9BF6BB01-AEF8-5542-A5EB-ACAD2BCA878A}" type="sibTrans" cxnId="{4146F658-7F1E-7D4C-9509-D1FD69FD901B}">
      <dgm:prSet/>
      <dgm:spPr/>
      <dgm:t>
        <a:bodyPr/>
        <a:lstStyle/>
        <a:p>
          <a:endParaRPr lang="en-US"/>
        </a:p>
      </dgm:t>
    </dgm:pt>
    <dgm:pt modelId="{1290ED44-DD95-D14F-A95E-E6A83DE5F520}">
      <dgm:prSet phldrT="[Text]"/>
      <dgm:spPr/>
      <dgm:t>
        <a:bodyPr/>
        <a:lstStyle/>
        <a:p>
          <a:r>
            <a:rPr lang="en-US" dirty="0" smtClean="0"/>
            <a:t>Descriptive (e.g. DC)</a:t>
          </a:r>
          <a:endParaRPr lang="en-US" dirty="0"/>
        </a:p>
      </dgm:t>
    </dgm:pt>
    <dgm:pt modelId="{BB5B8B72-BA6B-EB4D-8F2F-0213744D195E}" type="parTrans" cxnId="{9A7A6D7B-5936-A746-97E1-34F9BE3F83B7}">
      <dgm:prSet/>
      <dgm:spPr/>
      <dgm:t>
        <a:bodyPr/>
        <a:lstStyle/>
        <a:p>
          <a:endParaRPr lang="en-US"/>
        </a:p>
      </dgm:t>
    </dgm:pt>
    <dgm:pt modelId="{8BCB4BA1-6DC7-BF4C-9A3D-D869789F0376}" type="sibTrans" cxnId="{9A7A6D7B-5936-A746-97E1-34F9BE3F83B7}">
      <dgm:prSet/>
      <dgm:spPr/>
      <dgm:t>
        <a:bodyPr/>
        <a:lstStyle/>
        <a:p>
          <a:endParaRPr lang="en-US"/>
        </a:p>
      </dgm:t>
    </dgm:pt>
    <dgm:pt modelId="{0D4FF46A-9523-A44D-AFF7-12045722B56C}">
      <dgm:prSet phldrT="[Text]"/>
      <dgm:spPr/>
      <dgm:t>
        <a:bodyPr/>
        <a:lstStyle/>
        <a:p>
          <a:r>
            <a:rPr lang="en-US" dirty="0" smtClean="0"/>
            <a:t>Structural (e.g. METS)</a:t>
          </a:r>
          <a:endParaRPr lang="en-US" dirty="0"/>
        </a:p>
      </dgm:t>
    </dgm:pt>
    <dgm:pt modelId="{C1299AAD-F6DC-E04A-AA3D-E0946DC6783C}" type="parTrans" cxnId="{52A9DA2D-F857-034E-BC74-AAAAEF7576B4}">
      <dgm:prSet/>
      <dgm:spPr/>
      <dgm:t>
        <a:bodyPr/>
        <a:lstStyle/>
        <a:p>
          <a:endParaRPr lang="en-US"/>
        </a:p>
      </dgm:t>
    </dgm:pt>
    <dgm:pt modelId="{49CABD0F-ECD8-DD47-9071-3989D6ECC7A9}" type="sibTrans" cxnId="{52A9DA2D-F857-034E-BC74-AAAAEF7576B4}">
      <dgm:prSet/>
      <dgm:spPr/>
      <dgm:t>
        <a:bodyPr/>
        <a:lstStyle/>
        <a:p>
          <a:endParaRPr lang="en-US"/>
        </a:p>
      </dgm:t>
    </dgm:pt>
    <dgm:pt modelId="{3FD1E98A-0ACE-CE40-9664-D84AB0D982A8}">
      <dgm:prSet phldrT="[Text]"/>
      <dgm:spPr/>
      <dgm:t>
        <a:bodyPr/>
        <a:lstStyle/>
        <a:p>
          <a:r>
            <a:rPr lang="en-US" dirty="0" smtClean="0"/>
            <a:t>Image </a:t>
          </a:r>
        </a:p>
        <a:p>
          <a:r>
            <a:rPr lang="en-US" dirty="0" smtClean="0"/>
            <a:t>(e.g. TIFF)</a:t>
          </a:r>
          <a:endParaRPr lang="en-US" dirty="0"/>
        </a:p>
      </dgm:t>
    </dgm:pt>
    <dgm:pt modelId="{45C359F1-8F4B-0542-AD5C-901E495EB0E4}" type="parTrans" cxnId="{CA5C9BFF-3832-BB4B-B632-B138D02B73A3}">
      <dgm:prSet/>
      <dgm:spPr/>
      <dgm:t>
        <a:bodyPr/>
        <a:lstStyle/>
        <a:p>
          <a:endParaRPr lang="en-US"/>
        </a:p>
      </dgm:t>
    </dgm:pt>
    <dgm:pt modelId="{337C09D0-A019-524D-B3FE-CA56485A5785}" type="sibTrans" cxnId="{CA5C9BFF-3832-BB4B-B632-B138D02B73A3}">
      <dgm:prSet/>
      <dgm:spPr/>
      <dgm:t>
        <a:bodyPr/>
        <a:lstStyle/>
        <a:p>
          <a:endParaRPr lang="en-US"/>
        </a:p>
      </dgm:t>
    </dgm:pt>
    <dgm:pt modelId="{3CFF4858-C160-8543-8FA9-319C78A57FA1}">
      <dgm:prSet phldrT="[Text]"/>
      <dgm:spPr/>
      <dgm:t>
        <a:bodyPr/>
        <a:lstStyle/>
        <a:p>
          <a:r>
            <a:rPr lang="en-US" dirty="0" smtClean="0"/>
            <a:t>Administrative (e.g. PREMIS)</a:t>
          </a:r>
          <a:endParaRPr lang="en-US" dirty="0"/>
        </a:p>
      </dgm:t>
    </dgm:pt>
    <dgm:pt modelId="{AE517680-27B1-9F48-AAB2-DFC15B3835FC}" type="parTrans" cxnId="{F264D7B5-5FD7-024D-AFEC-DF4A017E5C3C}">
      <dgm:prSet/>
      <dgm:spPr/>
      <dgm:t>
        <a:bodyPr/>
        <a:lstStyle/>
        <a:p>
          <a:endParaRPr lang="en-US"/>
        </a:p>
      </dgm:t>
    </dgm:pt>
    <dgm:pt modelId="{9E4593AE-FA9A-984E-9B48-9615B222AFC4}" type="sibTrans" cxnId="{F264D7B5-5FD7-024D-AFEC-DF4A017E5C3C}">
      <dgm:prSet/>
      <dgm:spPr/>
      <dgm:t>
        <a:bodyPr/>
        <a:lstStyle/>
        <a:p>
          <a:endParaRPr lang="en-US"/>
        </a:p>
      </dgm:t>
    </dgm:pt>
    <dgm:pt modelId="{29E7D7D5-58EF-084F-AE0F-56DBBED8E13F}">
      <dgm:prSet phldrT="[Text]"/>
      <dgm:spPr/>
      <dgm:t>
        <a:bodyPr/>
        <a:lstStyle/>
        <a:p>
          <a:r>
            <a:rPr lang="en-US" dirty="0" smtClean="0"/>
            <a:t>Linguistic resources (e.g. TEI)</a:t>
          </a:r>
          <a:endParaRPr lang="en-US" dirty="0"/>
        </a:p>
      </dgm:t>
    </dgm:pt>
    <dgm:pt modelId="{20B6BCAC-90EE-E943-894A-C13D373956D4}" type="parTrans" cxnId="{A5B9AF0A-7543-A04A-92DE-1CBD323A2030}">
      <dgm:prSet/>
      <dgm:spPr/>
      <dgm:t>
        <a:bodyPr/>
        <a:lstStyle/>
        <a:p>
          <a:endParaRPr lang="en-US"/>
        </a:p>
      </dgm:t>
    </dgm:pt>
    <dgm:pt modelId="{A3ABAD7E-4D4E-D445-9D11-D711050B22EC}" type="sibTrans" cxnId="{A5B9AF0A-7543-A04A-92DE-1CBD323A2030}">
      <dgm:prSet/>
      <dgm:spPr/>
      <dgm:t>
        <a:bodyPr/>
        <a:lstStyle/>
        <a:p>
          <a:endParaRPr lang="en-US"/>
        </a:p>
      </dgm:t>
    </dgm:pt>
    <dgm:pt modelId="{564014BC-1F0D-C54A-A4CA-FDE933D93141}" type="pres">
      <dgm:prSet presAssocID="{C1FB5A26-4DD8-C54A-8DB1-5B996F1A75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C895D4-703A-2F4C-AFFF-F31BF502E435}" type="pres">
      <dgm:prSet presAssocID="{BD2E2EF3-C733-3943-90C7-343EE8C0E123}" presName="root" presStyleCnt="0"/>
      <dgm:spPr/>
    </dgm:pt>
    <dgm:pt modelId="{D406A3E2-5BF5-3040-8FB9-AD4A99DA941F}" type="pres">
      <dgm:prSet presAssocID="{BD2E2EF3-C733-3943-90C7-343EE8C0E123}" presName="rootComposite" presStyleCnt="0"/>
      <dgm:spPr/>
    </dgm:pt>
    <dgm:pt modelId="{6A0B3C7D-B4D1-6C4E-B422-A650484467C3}" type="pres">
      <dgm:prSet presAssocID="{BD2E2EF3-C733-3943-90C7-343EE8C0E123}" presName="rootText" presStyleLbl="node1" presStyleIdx="0" presStyleCnt="2"/>
      <dgm:spPr/>
      <dgm:t>
        <a:bodyPr/>
        <a:lstStyle/>
        <a:p>
          <a:endParaRPr lang="en-US"/>
        </a:p>
      </dgm:t>
    </dgm:pt>
    <dgm:pt modelId="{C0DBCF22-B058-3A49-9CF6-168E4E5DF735}" type="pres">
      <dgm:prSet presAssocID="{BD2E2EF3-C733-3943-90C7-343EE8C0E123}" presName="rootConnector" presStyleLbl="node1" presStyleIdx="0" presStyleCnt="2"/>
      <dgm:spPr/>
      <dgm:t>
        <a:bodyPr/>
        <a:lstStyle/>
        <a:p>
          <a:endParaRPr lang="en-US"/>
        </a:p>
      </dgm:t>
    </dgm:pt>
    <dgm:pt modelId="{B6618ABD-A13C-4A40-931B-862D0C4C564B}" type="pres">
      <dgm:prSet presAssocID="{BD2E2EF3-C733-3943-90C7-343EE8C0E123}" presName="childShape" presStyleCnt="0"/>
      <dgm:spPr/>
    </dgm:pt>
    <dgm:pt modelId="{2B8FCA15-8848-C947-AC72-362F20A1EB71}" type="pres">
      <dgm:prSet presAssocID="{CF0A398D-DBB7-B64B-877A-BE2564266DB5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93D2946-9514-D946-82D9-185A89B1D975}" type="pres">
      <dgm:prSet presAssocID="{A9694A2E-DEB7-0E46-803A-3FC501B981A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BF6B7-F08E-B842-98CE-E7555BD8C65B}" type="pres">
      <dgm:prSet presAssocID="{45C359F1-8F4B-0542-AD5C-901E495EB0E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A8C37A8-0002-E54D-8DB7-8B09DA167DB1}" type="pres">
      <dgm:prSet presAssocID="{3FD1E98A-0ACE-CE40-9664-D84AB0D982A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7342D-F61B-AB43-AE9E-02B4508A579E}" type="pres">
      <dgm:prSet presAssocID="{20B6BCAC-90EE-E943-894A-C13D373956D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94291ED-C401-D246-A6BB-5F429662FE56}" type="pres">
      <dgm:prSet presAssocID="{29E7D7D5-58EF-084F-AE0F-56DBBED8E13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CF439-12D0-BD41-836D-867C3ACD342F}" type="pres">
      <dgm:prSet presAssocID="{8E9ADA37-BB94-8B42-A402-E76D5B653965}" presName="root" presStyleCnt="0"/>
      <dgm:spPr/>
    </dgm:pt>
    <dgm:pt modelId="{2A0C32DE-08F6-704B-B413-736A041A8C4A}" type="pres">
      <dgm:prSet presAssocID="{8E9ADA37-BB94-8B42-A402-E76D5B653965}" presName="rootComposite" presStyleCnt="0"/>
      <dgm:spPr/>
    </dgm:pt>
    <dgm:pt modelId="{E871AF7E-2FDF-3D47-8D91-4DC390ED7A20}" type="pres">
      <dgm:prSet presAssocID="{8E9ADA37-BB94-8B42-A402-E76D5B653965}" presName="rootText" presStyleLbl="node1" presStyleIdx="1" presStyleCnt="2"/>
      <dgm:spPr/>
      <dgm:t>
        <a:bodyPr/>
        <a:lstStyle/>
        <a:p>
          <a:endParaRPr lang="en-US"/>
        </a:p>
      </dgm:t>
    </dgm:pt>
    <dgm:pt modelId="{23B4B237-671E-6A41-A5EE-8E2DE4E8B48F}" type="pres">
      <dgm:prSet presAssocID="{8E9ADA37-BB94-8B42-A402-E76D5B653965}" presName="rootConnector" presStyleLbl="node1" presStyleIdx="1" presStyleCnt="2"/>
      <dgm:spPr/>
      <dgm:t>
        <a:bodyPr/>
        <a:lstStyle/>
        <a:p>
          <a:endParaRPr lang="en-US"/>
        </a:p>
      </dgm:t>
    </dgm:pt>
    <dgm:pt modelId="{6BF92FF6-7EE8-7F4D-958E-00661270857C}" type="pres">
      <dgm:prSet presAssocID="{8E9ADA37-BB94-8B42-A402-E76D5B653965}" presName="childShape" presStyleCnt="0"/>
      <dgm:spPr/>
    </dgm:pt>
    <dgm:pt modelId="{9A84F21C-A0B8-714C-8D0C-BA2FA3C4D610}" type="pres">
      <dgm:prSet presAssocID="{BB5B8B72-BA6B-EB4D-8F2F-0213744D195E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0FE855E-FB08-F943-A2EB-2D20ADAAA1FA}" type="pres">
      <dgm:prSet presAssocID="{1290ED44-DD95-D14F-A95E-E6A83DE5F52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9D59-9C09-FE44-9B12-55B50C05B2EA}" type="pres">
      <dgm:prSet presAssocID="{C1299AAD-F6DC-E04A-AA3D-E0946DC6783C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B211B31-E7D6-BB41-BB05-41CF6F2C3723}" type="pres">
      <dgm:prSet presAssocID="{0D4FF46A-9523-A44D-AFF7-12045722B56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D462B-B37C-0949-8CF4-8AB5F6DF9606}" type="pres">
      <dgm:prSet presAssocID="{AE517680-27B1-9F48-AAB2-DFC15B3835F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E6CA6CF-5849-194B-9365-D842EA77256B}" type="pres">
      <dgm:prSet presAssocID="{3CFF4858-C160-8543-8FA9-319C78A57FA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3C4F1-CDBF-3A4B-8EB2-B2A41AEB5D57}" srcId="{BD2E2EF3-C733-3943-90C7-343EE8C0E123}" destId="{A9694A2E-DEB7-0E46-803A-3FC501B981A1}" srcOrd="0" destOrd="0" parTransId="{CF0A398D-DBB7-B64B-877A-BE2564266DB5}" sibTransId="{D2BDBE86-B878-4641-AC15-D82F2CF3797B}"/>
    <dgm:cxn modelId="{E59C7CF4-5F34-894A-8B36-44733C0406C9}" type="presOf" srcId="{C1299AAD-F6DC-E04A-AA3D-E0946DC6783C}" destId="{F95B9D59-9C09-FE44-9B12-55B50C05B2EA}" srcOrd="0" destOrd="0" presId="urn:microsoft.com/office/officeart/2005/8/layout/hierarchy3"/>
    <dgm:cxn modelId="{F8400BE9-94AA-7C44-A36D-ED40BA24659D}" type="presOf" srcId="{BD2E2EF3-C733-3943-90C7-343EE8C0E123}" destId="{C0DBCF22-B058-3A49-9CF6-168E4E5DF735}" srcOrd="1" destOrd="0" presId="urn:microsoft.com/office/officeart/2005/8/layout/hierarchy3"/>
    <dgm:cxn modelId="{86C9AA60-05A7-B24C-8C4A-43027B10A2AC}" type="presOf" srcId="{8E9ADA37-BB94-8B42-A402-E76D5B653965}" destId="{23B4B237-671E-6A41-A5EE-8E2DE4E8B48F}" srcOrd="1" destOrd="0" presId="urn:microsoft.com/office/officeart/2005/8/layout/hierarchy3"/>
    <dgm:cxn modelId="{CCF1E6DF-78B9-254B-A348-16DBFDA07D24}" type="presOf" srcId="{20B6BCAC-90EE-E943-894A-C13D373956D4}" destId="{4897342D-F61B-AB43-AE9E-02B4508A579E}" srcOrd="0" destOrd="0" presId="urn:microsoft.com/office/officeart/2005/8/layout/hierarchy3"/>
    <dgm:cxn modelId="{4146F658-7F1E-7D4C-9509-D1FD69FD901B}" srcId="{C1FB5A26-4DD8-C54A-8DB1-5B996F1A755E}" destId="{8E9ADA37-BB94-8B42-A402-E76D5B653965}" srcOrd="1" destOrd="0" parTransId="{3C4BFBAE-4454-C943-9018-44C02BE4D9F2}" sibTransId="{9BF6BB01-AEF8-5542-A5EB-ACAD2BCA878A}"/>
    <dgm:cxn modelId="{CA5C9BFF-3832-BB4B-B632-B138D02B73A3}" srcId="{BD2E2EF3-C733-3943-90C7-343EE8C0E123}" destId="{3FD1E98A-0ACE-CE40-9664-D84AB0D982A8}" srcOrd="1" destOrd="0" parTransId="{45C359F1-8F4B-0542-AD5C-901E495EB0E4}" sibTransId="{337C09D0-A019-524D-B3FE-CA56485A5785}"/>
    <dgm:cxn modelId="{C407BCE1-1B72-554E-8DE3-6D0D610F7A0C}" type="presOf" srcId="{A9694A2E-DEB7-0E46-803A-3FC501B981A1}" destId="{B93D2946-9514-D946-82D9-185A89B1D975}" srcOrd="0" destOrd="0" presId="urn:microsoft.com/office/officeart/2005/8/layout/hierarchy3"/>
    <dgm:cxn modelId="{EBC1609C-6D8A-654C-A149-FCA3C7756F78}" type="presOf" srcId="{0D4FF46A-9523-A44D-AFF7-12045722B56C}" destId="{8B211B31-E7D6-BB41-BB05-41CF6F2C3723}" srcOrd="0" destOrd="0" presId="urn:microsoft.com/office/officeart/2005/8/layout/hierarchy3"/>
    <dgm:cxn modelId="{386D2345-8789-0D4D-AC54-1FD791AB6FEB}" type="presOf" srcId="{8E9ADA37-BB94-8B42-A402-E76D5B653965}" destId="{E871AF7E-2FDF-3D47-8D91-4DC390ED7A20}" srcOrd="0" destOrd="0" presId="urn:microsoft.com/office/officeart/2005/8/layout/hierarchy3"/>
    <dgm:cxn modelId="{8E40D158-0422-6B44-9507-68A50F679E19}" type="presOf" srcId="{CF0A398D-DBB7-B64B-877A-BE2564266DB5}" destId="{2B8FCA15-8848-C947-AC72-362F20A1EB71}" srcOrd="0" destOrd="0" presId="urn:microsoft.com/office/officeart/2005/8/layout/hierarchy3"/>
    <dgm:cxn modelId="{41E6AA80-8A81-A64A-8A1C-AF41A5CB0780}" type="presOf" srcId="{1290ED44-DD95-D14F-A95E-E6A83DE5F520}" destId="{70FE855E-FB08-F943-A2EB-2D20ADAAA1FA}" srcOrd="0" destOrd="0" presId="urn:microsoft.com/office/officeart/2005/8/layout/hierarchy3"/>
    <dgm:cxn modelId="{6856608A-DE27-D045-9C3D-7FA4A2BCFEBA}" type="presOf" srcId="{C1FB5A26-4DD8-C54A-8DB1-5B996F1A755E}" destId="{564014BC-1F0D-C54A-A4CA-FDE933D93141}" srcOrd="0" destOrd="0" presId="urn:microsoft.com/office/officeart/2005/8/layout/hierarchy3"/>
    <dgm:cxn modelId="{F264D7B5-5FD7-024D-AFEC-DF4A017E5C3C}" srcId="{8E9ADA37-BB94-8B42-A402-E76D5B653965}" destId="{3CFF4858-C160-8543-8FA9-319C78A57FA1}" srcOrd="2" destOrd="0" parTransId="{AE517680-27B1-9F48-AAB2-DFC15B3835FC}" sibTransId="{9E4593AE-FA9A-984E-9B48-9615B222AFC4}"/>
    <dgm:cxn modelId="{9A7A6D7B-5936-A746-97E1-34F9BE3F83B7}" srcId="{8E9ADA37-BB94-8B42-A402-E76D5B653965}" destId="{1290ED44-DD95-D14F-A95E-E6A83DE5F520}" srcOrd="0" destOrd="0" parTransId="{BB5B8B72-BA6B-EB4D-8F2F-0213744D195E}" sibTransId="{8BCB4BA1-6DC7-BF4C-9A3D-D869789F0376}"/>
    <dgm:cxn modelId="{4B8E79E0-E41B-C749-A1D1-DC5791D8AF16}" type="presOf" srcId="{45C359F1-8F4B-0542-AD5C-901E495EB0E4}" destId="{1F9BF6B7-F08E-B842-98CE-E7555BD8C65B}" srcOrd="0" destOrd="0" presId="urn:microsoft.com/office/officeart/2005/8/layout/hierarchy3"/>
    <dgm:cxn modelId="{0FE2EB2A-AB65-7E41-BB3C-06D202909CCD}" type="presOf" srcId="{3FD1E98A-0ACE-CE40-9664-D84AB0D982A8}" destId="{4A8C37A8-0002-E54D-8DB7-8B09DA167DB1}" srcOrd="0" destOrd="0" presId="urn:microsoft.com/office/officeart/2005/8/layout/hierarchy3"/>
    <dgm:cxn modelId="{A5B9AF0A-7543-A04A-92DE-1CBD323A2030}" srcId="{BD2E2EF3-C733-3943-90C7-343EE8C0E123}" destId="{29E7D7D5-58EF-084F-AE0F-56DBBED8E13F}" srcOrd="2" destOrd="0" parTransId="{20B6BCAC-90EE-E943-894A-C13D373956D4}" sibTransId="{A3ABAD7E-4D4E-D445-9D11-D711050B22EC}"/>
    <dgm:cxn modelId="{52A9DA2D-F857-034E-BC74-AAAAEF7576B4}" srcId="{8E9ADA37-BB94-8B42-A402-E76D5B653965}" destId="{0D4FF46A-9523-A44D-AFF7-12045722B56C}" srcOrd="1" destOrd="0" parTransId="{C1299AAD-F6DC-E04A-AA3D-E0946DC6783C}" sibTransId="{49CABD0F-ECD8-DD47-9071-3989D6ECC7A9}"/>
    <dgm:cxn modelId="{F854D385-8526-E444-B28B-AC4518FFEDE6}" type="presOf" srcId="{3CFF4858-C160-8543-8FA9-319C78A57FA1}" destId="{DE6CA6CF-5849-194B-9365-D842EA77256B}" srcOrd="0" destOrd="0" presId="urn:microsoft.com/office/officeart/2005/8/layout/hierarchy3"/>
    <dgm:cxn modelId="{156AAB2D-16C9-6C44-A297-8D4EE75792DF}" type="presOf" srcId="{BD2E2EF3-C733-3943-90C7-343EE8C0E123}" destId="{6A0B3C7D-B4D1-6C4E-B422-A650484467C3}" srcOrd="0" destOrd="0" presId="urn:microsoft.com/office/officeart/2005/8/layout/hierarchy3"/>
    <dgm:cxn modelId="{6A103FF4-B8C1-524A-A941-5B4012772667}" type="presOf" srcId="{BB5B8B72-BA6B-EB4D-8F2F-0213744D195E}" destId="{9A84F21C-A0B8-714C-8D0C-BA2FA3C4D610}" srcOrd="0" destOrd="0" presId="urn:microsoft.com/office/officeart/2005/8/layout/hierarchy3"/>
    <dgm:cxn modelId="{4BF784A0-0853-D140-904F-0136F0171695}" type="presOf" srcId="{AE517680-27B1-9F48-AAB2-DFC15B3835FC}" destId="{8F9D462B-B37C-0949-8CF4-8AB5F6DF9606}" srcOrd="0" destOrd="0" presId="urn:microsoft.com/office/officeart/2005/8/layout/hierarchy3"/>
    <dgm:cxn modelId="{06C192AE-FA42-034A-A1A5-B1EE305AF432}" srcId="{C1FB5A26-4DD8-C54A-8DB1-5B996F1A755E}" destId="{BD2E2EF3-C733-3943-90C7-343EE8C0E123}" srcOrd="0" destOrd="0" parTransId="{3984A930-5C39-B049-87EE-A68EAA4CAB53}" sibTransId="{D5111429-AD0A-924D-A0C6-B3E38F52DEE7}"/>
    <dgm:cxn modelId="{33AA724B-E324-C248-B77E-0050C4DA65FC}" type="presOf" srcId="{29E7D7D5-58EF-084F-AE0F-56DBBED8E13F}" destId="{F94291ED-C401-D246-A6BB-5F429662FE56}" srcOrd="0" destOrd="0" presId="urn:microsoft.com/office/officeart/2005/8/layout/hierarchy3"/>
    <dgm:cxn modelId="{56426A54-69BF-7F4E-9B46-9716AA543848}" type="presParOf" srcId="{564014BC-1F0D-C54A-A4CA-FDE933D93141}" destId="{6FC895D4-703A-2F4C-AFFF-F31BF502E435}" srcOrd="0" destOrd="0" presId="urn:microsoft.com/office/officeart/2005/8/layout/hierarchy3"/>
    <dgm:cxn modelId="{EEE314C6-44B6-0D42-9444-D5FA97B29272}" type="presParOf" srcId="{6FC895D4-703A-2F4C-AFFF-F31BF502E435}" destId="{D406A3E2-5BF5-3040-8FB9-AD4A99DA941F}" srcOrd="0" destOrd="0" presId="urn:microsoft.com/office/officeart/2005/8/layout/hierarchy3"/>
    <dgm:cxn modelId="{2200B2DA-96F7-8F4C-AD8E-FA841F37057C}" type="presParOf" srcId="{D406A3E2-5BF5-3040-8FB9-AD4A99DA941F}" destId="{6A0B3C7D-B4D1-6C4E-B422-A650484467C3}" srcOrd="0" destOrd="0" presId="urn:microsoft.com/office/officeart/2005/8/layout/hierarchy3"/>
    <dgm:cxn modelId="{5813EF46-3267-B14C-9864-61877DF7A32B}" type="presParOf" srcId="{D406A3E2-5BF5-3040-8FB9-AD4A99DA941F}" destId="{C0DBCF22-B058-3A49-9CF6-168E4E5DF735}" srcOrd="1" destOrd="0" presId="urn:microsoft.com/office/officeart/2005/8/layout/hierarchy3"/>
    <dgm:cxn modelId="{2445C67D-6CF1-5F49-AE28-F8C93F26E080}" type="presParOf" srcId="{6FC895D4-703A-2F4C-AFFF-F31BF502E435}" destId="{B6618ABD-A13C-4A40-931B-862D0C4C564B}" srcOrd="1" destOrd="0" presId="urn:microsoft.com/office/officeart/2005/8/layout/hierarchy3"/>
    <dgm:cxn modelId="{FA4A8147-EB58-8748-8AFD-4C3F20ED6FDE}" type="presParOf" srcId="{B6618ABD-A13C-4A40-931B-862D0C4C564B}" destId="{2B8FCA15-8848-C947-AC72-362F20A1EB71}" srcOrd="0" destOrd="0" presId="urn:microsoft.com/office/officeart/2005/8/layout/hierarchy3"/>
    <dgm:cxn modelId="{E85D5A88-BF7B-4249-A8CE-EDF10FBEB253}" type="presParOf" srcId="{B6618ABD-A13C-4A40-931B-862D0C4C564B}" destId="{B93D2946-9514-D946-82D9-185A89B1D975}" srcOrd="1" destOrd="0" presId="urn:microsoft.com/office/officeart/2005/8/layout/hierarchy3"/>
    <dgm:cxn modelId="{A0C9F25B-9731-084B-AC43-D4EC9621957A}" type="presParOf" srcId="{B6618ABD-A13C-4A40-931B-862D0C4C564B}" destId="{1F9BF6B7-F08E-B842-98CE-E7555BD8C65B}" srcOrd="2" destOrd="0" presId="urn:microsoft.com/office/officeart/2005/8/layout/hierarchy3"/>
    <dgm:cxn modelId="{9C2D99A7-B01A-4E49-887E-F378F3BBE2C6}" type="presParOf" srcId="{B6618ABD-A13C-4A40-931B-862D0C4C564B}" destId="{4A8C37A8-0002-E54D-8DB7-8B09DA167DB1}" srcOrd="3" destOrd="0" presId="urn:microsoft.com/office/officeart/2005/8/layout/hierarchy3"/>
    <dgm:cxn modelId="{83204D5E-56D2-1545-A1B4-959787E94372}" type="presParOf" srcId="{B6618ABD-A13C-4A40-931B-862D0C4C564B}" destId="{4897342D-F61B-AB43-AE9E-02B4508A579E}" srcOrd="4" destOrd="0" presId="urn:microsoft.com/office/officeart/2005/8/layout/hierarchy3"/>
    <dgm:cxn modelId="{B99EDBCA-2929-2B4F-8ADE-9F9924D3D4CC}" type="presParOf" srcId="{B6618ABD-A13C-4A40-931B-862D0C4C564B}" destId="{F94291ED-C401-D246-A6BB-5F429662FE56}" srcOrd="5" destOrd="0" presId="urn:microsoft.com/office/officeart/2005/8/layout/hierarchy3"/>
    <dgm:cxn modelId="{B828DFED-880D-7345-87A6-BE34D758B01C}" type="presParOf" srcId="{564014BC-1F0D-C54A-A4CA-FDE933D93141}" destId="{FA3CF439-12D0-BD41-836D-867C3ACD342F}" srcOrd="1" destOrd="0" presId="urn:microsoft.com/office/officeart/2005/8/layout/hierarchy3"/>
    <dgm:cxn modelId="{5CBFA9EB-57F7-C34E-B424-89C7E45AD540}" type="presParOf" srcId="{FA3CF439-12D0-BD41-836D-867C3ACD342F}" destId="{2A0C32DE-08F6-704B-B413-736A041A8C4A}" srcOrd="0" destOrd="0" presId="urn:microsoft.com/office/officeart/2005/8/layout/hierarchy3"/>
    <dgm:cxn modelId="{A3DF2AB3-CF98-604F-AB5A-F926F29E7123}" type="presParOf" srcId="{2A0C32DE-08F6-704B-B413-736A041A8C4A}" destId="{E871AF7E-2FDF-3D47-8D91-4DC390ED7A20}" srcOrd="0" destOrd="0" presId="urn:microsoft.com/office/officeart/2005/8/layout/hierarchy3"/>
    <dgm:cxn modelId="{98295DB1-0E64-C246-9D2F-B9BFF7094BBC}" type="presParOf" srcId="{2A0C32DE-08F6-704B-B413-736A041A8C4A}" destId="{23B4B237-671E-6A41-A5EE-8E2DE4E8B48F}" srcOrd="1" destOrd="0" presId="urn:microsoft.com/office/officeart/2005/8/layout/hierarchy3"/>
    <dgm:cxn modelId="{2F7317AC-E77B-4842-8E5C-A7C85E436F25}" type="presParOf" srcId="{FA3CF439-12D0-BD41-836D-867C3ACD342F}" destId="{6BF92FF6-7EE8-7F4D-958E-00661270857C}" srcOrd="1" destOrd="0" presId="urn:microsoft.com/office/officeart/2005/8/layout/hierarchy3"/>
    <dgm:cxn modelId="{5FAFD5D7-27B1-B347-BABC-A6F406F9D612}" type="presParOf" srcId="{6BF92FF6-7EE8-7F4D-958E-00661270857C}" destId="{9A84F21C-A0B8-714C-8D0C-BA2FA3C4D610}" srcOrd="0" destOrd="0" presId="urn:microsoft.com/office/officeart/2005/8/layout/hierarchy3"/>
    <dgm:cxn modelId="{99EE86E1-468F-6A46-B2EC-0FE1750DFF6E}" type="presParOf" srcId="{6BF92FF6-7EE8-7F4D-958E-00661270857C}" destId="{70FE855E-FB08-F943-A2EB-2D20ADAAA1FA}" srcOrd="1" destOrd="0" presId="urn:microsoft.com/office/officeart/2005/8/layout/hierarchy3"/>
    <dgm:cxn modelId="{08FAA644-7CEB-3748-8202-4C08DD0C6E79}" type="presParOf" srcId="{6BF92FF6-7EE8-7F4D-958E-00661270857C}" destId="{F95B9D59-9C09-FE44-9B12-55B50C05B2EA}" srcOrd="2" destOrd="0" presId="urn:microsoft.com/office/officeart/2005/8/layout/hierarchy3"/>
    <dgm:cxn modelId="{64A61EDA-F388-8C4E-BC05-E34AB8B9439C}" type="presParOf" srcId="{6BF92FF6-7EE8-7F4D-958E-00661270857C}" destId="{8B211B31-E7D6-BB41-BB05-41CF6F2C3723}" srcOrd="3" destOrd="0" presId="urn:microsoft.com/office/officeart/2005/8/layout/hierarchy3"/>
    <dgm:cxn modelId="{E05ED8D8-C265-BB4F-8564-8C34123E418A}" type="presParOf" srcId="{6BF92FF6-7EE8-7F4D-958E-00661270857C}" destId="{8F9D462B-B37C-0949-8CF4-8AB5F6DF9606}" srcOrd="4" destOrd="0" presId="urn:microsoft.com/office/officeart/2005/8/layout/hierarchy3"/>
    <dgm:cxn modelId="{86CB3BE9-28F7-2C40-82CB-912F70D11409}" type="presParOf" srcId="{6BF92FF6-7EE8-7F4D-958E-00661270857C}" destId="{DE6CA6CF-5849-194B-9365-D842EA77256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2EF922-E70F-8943-8B90-AC752D518A62}" type="doc">
      <dgm:prSet loTypeId="urn:microsoft.com/office/officeart/2005/8/layout/radial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9D74DC-3367-6C45-B6B0-418A55B0160E}">
      <dgm:prSet phldrT="[Text]" custT="1"/>
      <dgm:spPr/>
      <dgm:t>
        <a:bodyPr/>
        <a:lstStyle/>
        <a:p>
          <a:endParaRPr lang="en-US" sz="1400" dirty="0"/>
        </a:p>
      </dgm:t>
    </dgm:pt>
    <dgm:pt modelId="{E49A0A1E-C65A-AA4E-BA0B-5DFA1352B4BA}" type="parTrans" cxnId="{634B767A-DF06-0B49-B886-493B70FFCF7C}">
      <dgm:prSet/>
      <dgm:spPr/>
      <dgm:t>
        <a:bodyPr/>
        <a:lstStyle/>
        <a:p>
          <a:endParaRPr lang="en-US"/>
        </a:p>
      </dgm:t>
    </dgm:pt>
    <dgm:pt modelId="{2AB39866-6690-7048-9721-FC55EFF09DC3}" type="sibTrans" cxnId="{634B767A-DF06-0B49-B886-493B70FFCF7C}">
      <dgm:prSet/>
      <dgm:spPr/>
      <dgm:t>
        <a:bodyPr/>
        <a:lstStyle/>
        <a:p>
          <a:endParaRPr lang="en-US"/>
        </a:p>
      </dgm:t>
    </dgm:pt>
    <dgm:pt modelId="{BECC6D10-748A-8A4D-A4FF-2651B680BA54}">
      <dgm:prSet phldrT="[Text]"/>
      <dgm:spPr/>
      <dgm:t>
        <a:bodyPr/>
        <a:lstStyle/>
        <a:p>
          <a:r>
            <a:rPr lang="en-US" dirty="0" smtClean="0"/>
            <a:t>Existing recommendations</a:t>
          </a:r>
          <a:endParaRPr lang="en-US" dirty="0"/>
        </a:p>
      </dgm:t>
    </dgm:pt>
    <dgm:pt modelId="{9796227A-F0C2-6F49-B178-8A527EE0BAB4}" type="parTrans" cxnId="{2ABDA4B0-9360-DA45-BA4E-64D4F70287E0}">
      <dgm:prSet/>
      <dgm:spPr/>
      <dgm:t>
        <a:bodyPr/>
        <a:lstStyle/>
        <a:p>
          <a:endParaRPr lang="en-US"/>
        </a:p>
      </dgm:t>
    </dgm:pt>
    <dgm:pt modelId="{A390E5C3-B4C0-274F-82F4-2BFFC44DA542}" type="sibTrans" cxnId="{2ABDA4B0-9360-DA45-BA4E-64D4F70287E0}">
      <dgm:prSet/>
      <dgm:spPr/>
      <dgm:t>
        <a:bodyPr/>
        <a:lstStyle/>
        <a:p>
          <a:endParaRPr lang="en-US"/>
        </a:p>
      </dgm:t>
    </dgm:pt>
    <dgm:pt modelId="{454AF02B-DED1-3043-A3B2-9DDDF6EAEB1C}">
      <dgm:prSet phldrT="[Text]"/>
      <dgm:spPr/>
      <dgm:t>
        <a:bodyPr/>
        <a:lstStyle/>
        <a:p>
          <a:r>
            <a:rPr lang="en-US" dirty="0" smtClean="0"/>
            <a:t>Ongoing &amp; emerging activities</a:t>
          </a:r>
          <a:endParaRPr lang="en-US" dirty="0"/>
        </a:p>
      </dgm:t>
    </dgm:pt>
    <dgm:pt modelId="{510C3E9F-03FF-C948-8FCC-4B0C23A4FF17}" type="parTrans" cxnId="{70C37366-65D8-6040-8889-8FA87D8CAEC9}">
      <dgm:prSet/>
      <dgm:spPr/>
      <dgm:t>
        <a:bodyPr/>
        <a:lstStyle/>
        <a:p>
          <a:endParaRPr lang="en-US"/>
        </a:p>
      </dgm:t>
    </dgm:pt>
    <dgm:pt modelId="{F17EB0BF-7490-3F42-9701-C5EA486F638A}" type="sibTrans" cxnId="{70C37366-65D8-6040-8889-8FA87D8CAEC9}">
      <dgm:prSet/>
      <dgm:spPr/>
      <dgm:t>
        <a:bodyPr/>
        <a:lstStyle/>
        <a:p>
          <a:endParaRPr lang="en-US"/>
        </a:p>
      </dgm:t>
    </dgm:pt>
    <dgm:pt modelId="{AF6A8BAD-9D5B-A44E-839B-DD63C4F18F4E}">
      <dgm:prSet phldrT="[Text]"/>
      <dgm:spPr/>
      <dgm:t>
        <a:bodyPr/>
        <a:lstStyle/>
        <a:p>
          <a:r>
            <a:rPr lang="en-US" dirty="0" smtClean="0"/>
            <a:t>Current practices</a:t>
          </a:r>
          <a:endParaRPr lang="en-US" dirty="0"/>
        </a:p>
      </dgm:t>
    </dgm:pt>
    <dgm:pt modelId="{7D9AEE4B-FE9E-2643-B3E4-159371ECEB3D}" type="parTrans" cxnId="{9DE1453B-D0A4-3B4E-BB0C-B98EC36A2404}">
      <dgm:prSet/>
      <dgm:spPr/>
      <dgm:t>
        <a:bodyPr/>
        <a:lstStyle/>
        <a:p>
          <a:endParaRPr lang="en-US"/>
        </a:p>
      </dgm:t>
    </dgm:pt>
    <dgm:pt modelId="{B9345DF8-358E-AB48-9A4E-B0B9F7089E7D}" type="sibTrans" cxnId="{9DE1453B-D0A4-3B4E-BB0C-B98EC36A2404}">
      <dgm:prSet/>
      <dgm:spPr/>
      <dgm:t>
        <a:bodyPr/>
        <a:lstStyle/>
        <a:p>
          <a:endParaRPr lang="en-US"/>
        </a:p>
      </dgm:t>
    </dgm:pt>
    <dgm:pt modelId="{C6A0E31B-F2E1-4447-82E5-C0F37CD8C093}" type="pres">
      <dgm:prSet presAssocID="{702EF922-E70F-8943-8B90-AC752D518A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1CF3C-9B50-AA46-8F73-C0DEC11C5D5C}" type="pres">
      <dgm:prSet presAssocID="{8B9D74DC-3367-6C45-B6B0-418A55B0160E}" presName="centerShape" presStyleLbl="node0" presStyleIdx="0" presStyleCnt="1"/>
      <dgm:spPr/>
      <dgm:t>
        <a:bodyPr/>
        <a:lstStyle/>
        <a:p>
          <a:endParaRPr lang="en-US"/>
        </a:p>
      </dgm:t>
    </dgm:pt>
    <dgm:pt modelId="{BF4A3108-BD59-8E4B-9D44-D9BD57903376}" type="pres">
      <dgm:prSet presAssocID="{9796227A-F0C2-6F49-B178-8A527EE0BAB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E7D2DBE-CE68-6345-9454-C014C1031EDF}" type="pres">
      <dgm:prSet presAssocID="{BECC6D10-748A-8A4D-A4FF-2651B680BA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F190A-0F23-A348-9DDC-E46250A8D808}" type="pres">
      <dgm:prSet presAssocID="{510C3E9F-03FF-C948-8FCC-4B0C23A4FF1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90BE440-AE73-F34D-91E3-62A268D31304}" type="pres">
      <dgm:prSet presAssocID="{454AF02B-DED1-3043-A3B2-9DDDF6EAEB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FC11D-4126-1F43-B9E4-8D54A434E375}" type="pres">
      <dgm:prSet presAssocID="{7D9AEE4B-FE9E-2643-B3E4-159371ECEB3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BB29335-33A9-9440-B846-4C2430190F5D}" type="pres">
      <dgm:prSet presAssocID="{AF6A8BAD-9D5B-A44E-839B-DD63C4F18F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70C23-B4C7-8C42-81A8-8CDE6BD78539}" type="presOf" srcId="{454AF02B-DED1-3043-A3B2-9DDDF6EAEB1C}" destId="{C90BE440-AE73-F34D-91E3-62A268D31304}" srcOrd="0" destOrd="0" presId="urn:microsoft.com/office/officeart/2005/8/layout/radial4"/>
    <dgm:cxn modelId="{2922AE19-97FF-4C49-AE30-675C0E1DECA5}" type="presOf" srcId="{8B9D74DC-3367-6C45-B6B0-418A55B0160E}" destId="{8771CF3C-9B50-AA46-8F73-C0DEC11C5D5C}" srcOrd="0" destOrd="0" presId="urn:microsoft.com/office/officeart/2005/8/layout/radial4"/>
    <dgm:cxn modelId="{2ABDA4B0-9360-DA45-BA4E-64D4F70287E0}" srcId="{8B9D74DC-3367-6C45-B6B0-418A55B0160E}" destId="{BECC6D10-748A-8A4D-A4FF-2651B680BA54}" srcOrd="0" destOrd="0" parTransId="{9796227A-F0C2-6F49-B178-8A527EE0BAB4}" sibTransId="{A390E5C3-B4C0-274F-82F4-2BFFC44DA542}"/>
    <dgm:cxn modelId="{A4A13810-B047-554E-AD57-F3D1B0366A7A}" type="presOf" srcId="{BECC6D10-748A-8A4D-A4FF-2651B680BA54}" destId="{4E7D2DBE-CE68-6345-9454-C014C1031EDF}" srcOrd="0" destOrd="0" presId="urn:microsoft.com/office/officeart/2005/8/layout/radial4"/>
    <dgm:cxn modelId="{70C37366-65D8-6040-8889-8FA87D8CAEC9}" srcId="{8B9D74DC-3367-6C45-B6B0-418A55B0160E}" destId="{454AF02B-DED1-3043-A3B2-9DDDF6EAEB1C}" srcOrd="1" destOrd="0" parTransId="{510C3E9F-03FF-C948-8FCC-4B0C23A4FF17}" sibTransId="{F17EB0BF-7490-3F42-9701-C5EA486F638A}"/>
    <dgm:cxn modelId="{47BEAB4F-794B-F743-BB3F-CE4E55AC8A76}" type="presOf" srcId="{AF6A8BAD-9D5B-A44E-839B-DD63C4F18F4E}" destId="{FBB29335-33A9-9440-B846-4C2430190F5D}" srcOrd="0" destOrd="0" presId="urn:microsoft.com/office/officeart/2005/8/layout/radial4"/>
    <dgm:cxn modelId="{2BD726DD-8E63-AC46-A5DC-6DC733C47CC2}" type="presOf" srcId="{9796227A-F0C2-6F49-B178-8A527EE0BAB4}" destId="{BF4A3108-BD59-8E4B-9D44-D9BD57903376}" srcOrd="0" destOrd="0" presId="urn:microsoft.com/office/officeart/2005/8/layout/radial4"/>
    <dgm:cxn modelId="{35815638-2F8F-F84D-AF66-60750990717D}" type="presOf" srcId="{7D9AEE4B-FE9E-2643-B3E4-159371ECEB3D}" destId="{D77FC11D-4126-1F43-B9E4-8D54A434E375}" srcOrd="0" destOrd="0" presId="urn:microsoft.com/office/officeart/2005/8/layout/radial4"/>
    <dgm:cxn modelId="{70C896F9-DFDA-7340-B29E-0CDBD2D87E3F}" type="presOf" srcId="{510C3E9F-03FF-C948-8FCC-4B0C23A4FF17}" destId="{03BF190A-0F23-A348-9DDC-E46250A8D808}" srcOrd="0" destOrd="0" presId="urn:microsoft.com/office/officeart/2005/8/layout/radial4"/>
    <dgm:cxn modelId="{FA58D5A7-1F86-084D-9F4B-1C31FD53BCE2}" type="presOf" srcId="{702EF922-E70F-8943-8B90-AC752D518A62}" destId="{C6A0E31B-F2E1-4447-82E5-C0F37CD8C093}" srcOrd="0" destOrd="0" presId="urn:microsoft.com/office/officeart/2005/8/layout/radial4"/>
    <dgm:cxn modelId="{9DE1453B-D0A4-3B4E-BB0C-B98EC36A2404}" srcId="{8B9D74DC-3367-6C45-B6B0-418A55B0160E}" destId="{AF6A8BAD-9D5B-A44E-839B-DD63C4F18F4E}" srcOrd="2" destOrd="0" parTransId="{7D9AEE4B-FE9E-2643-B3E4-159371ECEB3D}" sibTransId="{B9345DF8-358E-AB48-9A4E-B0B9F7089E7D}"/>
    <dgm:cxn modelId="{634B767A-DF06-0B49-B886-493B70FFCF7C}" srcId="{702EF922-E70F-8943-8B90-AC752D518A62}" destId="{8B9D74DC-3367-6C45-B6B0-418A55B0160E}" srcOrd="0" destOrd="0" parTransId="{E49A0A1E-C65A-AA4E-BA0B-5DFA1352B4BA}" sibTransId="{2AB39866-6690-7048-9721-FC55EFF09DC3}"/>
    <dgm:cxn modelId="{BD96303B-406D-0B4B-A886-B10756E04F8D}" type="presParOf" srcId="{C6A0E31B-F2E1-4447-82E5-C0F37CD8C093}" destId="{8771CF3C-9B50-AA46-8F73-C0DEC11C5D5C}" srcOrd="0" destOrd="0" presId="urn:microsoft.com/office/officeart/2005/8/layout/radial4"/>
    <dgm:cxn modelId="{4C87075B-9FCC-0F4C-BC17-37AF728C18D4}" type="presParOf" srcId="{C6A0E31B-F2E1-4447-82E5-C0F37CD8C093}" destId="{BF4A3108-BD59-8E4B-9D44-D9BD57903376}" srcOrd="1" destOrd="0" presId="urn:microsoft.com/office/officeart/2005/8/layout/radial4"/>
    <dgm:cxn modelId="{E4C24018-0FA9-F445-9396-81AD17017188}" type="presParOf" srcId="{C6A0E31B-F2E1-4447-82E5-C0F37CD8C093}" destId="{4E7D2DBE-CE68-6345-9454-C014C1031EDF}" srcOrd="2" destOrd="0" presId="urn:microsoft.com/office/officeart/2005/8/layout/radial4"/>
    <dgm:cxn modelId="{23CD8BBE-30C4-584C-8538-F9BBE9398597}" type="presParOf" srcId="{C6A0E31B-F2E1-4447-82E5-C0F37CD8C093}" destId="{03BF190A-0F23-A348-9DDC-E46250A8D808}" srcOrd="3" destOrd="0" presId="urn:microsoft.com/office/officeart/2005/8/layout/radial4"/>
    <dgm:cxn modelId="{7FBC6952-DB84-EE40-8187-9A62487F2BBB}" type="presParOf" srcId="{C6A0E31B-F2E1-4447-82E5-C0F37CD8C093}" destId="{C90BE440-AE73-F34D-91E3-62A268D31304}" srcOrd="4" destOrd="0" presId="urn:microsoft.com/office/officeart/2005/8/layout/radial4"/>
    <dgm:cxn modelId="{71E32C11-88AC-CE49-A249-6F8A1E4D96B3}" type="presParOf" srcId="{C6A0E31B-F2E1-4447-82E5-C0F37CD8C093}" destId="{D77FC11D-4126-1F43-B9E4-8D54A434E375}" srcOrd="5" destOrd="0" presId="urn:microsoft.com/office/officeart/2005/8/layout/radial4"/>
    <dgm:cxn modelId="{2EBFEF74-D1AE-C947-8F26-26FA4E48AE35}" type="presParOf" srcId="{C6A0E31B-F2E1-4447-82E5-C0F37CD8C093}" destId="{FBB29335-33A9-9440-B846-4C2430190F5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931C1B-8644-234B-A45D-3ED4EBCF6E4B}" type="doc">
      <dgm:prSet loTypeId="urn:microsoft.com/office/officeart/2005/8/layout/hProcess4" loCatId="" qsTypeId="urn:microsoft.com/office/officeart/2005/8/quickstyle/simple1" qsCatId="simple" csTypeId="urn:microsoft.com/office/officeart/2005/8/colors/accent2_2" csCatId="accent2" phldr="1"/>
      <dgm:spPr/>
    </dgm:pt>
    <dgm:pt modelId="{CA3C8CD4-F5A3-5142-B582-75A3B0404794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06A496A2-03B5-E34A-AB94-DFE9020A4E31}" type="parTrans" cxnId="{DEA1180C-FFE5-BD45-B706-1B6510B5BAD7}">
      <dgm:prSet/>
      <dgm:spPr/>
      <dgm:t>
        <a:bodyPr/>
        <a:lstStyle/>
        <a:p>
          <a:endParaRPr lang="en-US"/>
        </a:p>
      </dgm:t>
    </dgm:pt>
    <dgm:pt modelId="{4157F504-A15B-5746-AA43-E16C03C1EFA6}" type="sibTrans" cxnId="{DEA1180C-FFE5-BD45-B706-1B6510B5BAD7}">
      <dgm:prSet/>
      <dgm:spPr/>
      <dgm:t>
        <a:bodyPr/>
        <a:lstStyle/>
        <a:p>
          <a:endParaRPr lang="en-US"/>
        </a:p>
      </dgm:t>
    </dgm:pt>
    <dgm:pt modelId="{5B79D3CF-EA32-FD49-ACC8-F5635002283F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00419A96-1854-8A4C-8B2C-23A6148E42A9}" type="parTrans" cxnId="{A0FDF24C-6EAA-0148-911B-63D82138898A}">
      <dgm:prSet/>
      <dgm:spPr/>
      <dgm:t>
        <a:bodyPr/>
        <a:lstStyle/>
        <a:p>
          <a:endParaRPr lang="en-US"/>
        </a:p>
      </dgm:t>
    </dgm:pt>
    <dgm:pt modelId="{F645988F-3A1F-CA4F-9F96-72B842AE7D5D}" type="sibTrans" cxnId="{A0FDF24C-6EAA-0148-911B-63D82138898A}">
      <dgm:prSet/>
      <dgm:spPr/>
      <dgm:t>
        <a:bodyPr/>
        <a:lstStyle/>
        <a:p>
          <a:endParaRPr lang="en-US"/>
        </a:p>
      </dgm:t>
    </dgm:pt>
    <dgm:pt modelId="{B06C11B0-82AC-DA49-B2DB-6D2A7212292F}">
      <dgm:prSet phldrT="[Text]"/>
      <dgm:spPr/>
      <dgm:t>
        <a:bodyPr/>
        <a:lstStyle/>
        <a:p>
          <a:r>
            <a:rPr lang="en-US" dirty="0" smtClean="0"/>
            <a:t>Outcomes</a:t>
          </a:r>
          <a:endParaRPr lang="en-US" dirty="0"/>
        </a:p>
      </dgm:t>
    </dgm:pt>
    <dgm:pt modelId="{EF574F8C-6AA9-D041-AE23-570783C0D0CA}" type="parTrans" cxnId="{8BAD5FC0-72CC-174B-A595-F59C762218BE}">
      <dgm:prSet/>
      <dgm:spPr/>
      <dgm:t>
        <a:bodyPr/>
        <a:lstStyle/>
        <a:p>
          <a:endParaRPr lang="en-US"/>
        </a:p>
      </dgm:t>
    </dgm:pt>
    <dgm:pt modelId="{20D6CAFD-457F-B140-B698-5796043DB504}" type="sibTrans" cxnId="{8BAD5FC0-72CC-174B-A595-F59C762218BE}">
      <dgm:prSet/>
      <dgm:spPr/>
      <dgm:t>
        <a:bodyPr/>
        <a:lstStyle/>
        <a:p>
          <a:endParaRPr lang="en-US"/>
        </a:p>
      </dgm:t>
    </dgm:pt>
    <dgm:pt modelId="{0886E6A7-F266-354C-821A-970B97F8D019}">
      <dgm:prSet phldrT="[Text]"/>
      <dgm:spPr/>
      <dgm:t>
        <a:bodyPr/>
        <a:lstStyle/>
        <a:p>
          <a:r>
            <a:rPr lang="en-US" dirty="0" smtClean="0"/>
            <a:t>Institutional</a:t>
          </a:r>
          <a:endParaRPr lang="en-US" dirty="0"/>
        </a:p>
      </dgm:t>
    </dgm:pt>
    <dgm:pt modelId="{9A7FB9E8-9C1F-8B41-8A94-47BE683BD0E7}" type="parTrans" cxnId="{BD359144-4359-B148-82B6-DA3894C9AB69}">
      <dgm:prSet/>
      <dgm:spPr/>
      <dgm:t>
        <a:bodyPr/>
        <a:lstStyle/>
        <a:p>
          <a:endParaRPr lang="en-US"/>
        </a:p>
      </dgm:t>
    </dgm:pt>
    <dgm:pt modelId="{4A23BBAC-D141-C64D-8C5C-78E63ECB05A9}" type="sibTrans" cxnId="{BD359144-4359-B148-82B6-DA3894C9AB69}">
      <dgm:prSet/>
      <dgm:spPr/>
      <dgm:t>
        <a:bodyPr/>
        <a:lstStyle/>
        <a:p>
          <a:endParaRPr lang="en-US"/>
        </a:p>
      </dgm:t>
    </dgm:pt>
    <dgm:pt modelId="{663EA94D-8954-A644-8CE5-8E8A816F8352}">
      <dgm:prSet phldrT="[Text]"/>
      <dgm:spPr/>
      <dgm:t>
        <a:bodyPr/>
        <a:lstStyle/>
        <a:p>
          <a:r>
            <a:rPr lang="en-US" dirty="0" smtClean="0"/>
            <a:t>Collaborative</a:t>
          </a:r>
          <a:endParaRPr lang="en-US" dirty="0"/>
        </a:p>
      </dgm:t>
    </dgm:pt>
    <dgm:pt modelId="{A2D49750-3D26-4A45-9768-882FCD5D5EE5}" type="parTrans" cxnId="{9DA0E8AD-B961-954C-94C6-000FFB9E914C}">
      <dgm:prSet/>
      <dgm:spPr/>
      <dgm:t>
        <a:bodyPr/>
        <a:lstStyle/>
        <a:p>
          <a:endParaRPr lang="en-US"/>
        </a:p>
      </dgm:t>
    </dgm:pt>
    <dgm:pt modelId="{7FD9B0AA-B088-5248-A2C7-3E769C850A32}" type="sibTrans" cxnId="{9DA0E8AD-B961-954C-94C6-000FFB9E914C}">
      <dgm:prSet/>
      <dgm:spPr/>
      <dgm:t>
        <a:bodyPr/>
        <a:lstStyle/>
        <a:p>
          <a:endParaRPr lang="en-US"/>
        </a:p>
      </dgm:t>
    </dgm:pt>
    <dgm:pt modelId="{865C2FB7-99C3-4F49-979D-67118FC723E1}">
      <dgm:prSet phldrT="[Text]"/>
      <dgm:spPr/>
      <dgm:t>
        <a:bodyPr/>
        <a:lstStyle/>
        <a:p>
          <a:r>
            <a:rPr lang="en-US" dirty="0" smtClean="0"/>
            <a:t>17 items</a:t>
          </a:r>
          <a:endParaRPr lang="en-US" dirty="0"/>
        </a:p>
      </dgm:t>
    </dgm:pt>
    <dgm:pt modelId="{C40C7700-623B-084E-9546-C9E0BE8D50E4}" type="parTrans" cxnId="{76A73F5B-36EF-034D-B061-52B9E3868F59}">
      <dgm:prSet/>
      <dgm:spPr/>
      <dgm:t>
        <a:bodyPr/>
        <a:lstStyle/>
        <a:p>
          <a:endParaRPr lang="en-US"/>
        </a:p>
      </dgm:t>
    </dgm:pt>
    <dgm:pt modelId="{6DBAD6B3-8343-A840-8F5E-7F91CCF5D210}" type="sibTrans" cxnId="{76A73F5B-36EF-034D-B061-52B9E3868F59}">
      <dgm:prSet/>
      <dgm:spPr/>
      <dgm:t>
        <a:bodyPr/>
        <a:lstStyle/>
        <a:p>
          <a:endParaRPr lang="en-US"/>
        </a:p>
      </dgm:t>
    </dgm:pt>
    <dgm:pt modelId="{C1840F11-F493-884F-9438-B80972BCF4A5}">
      <dgm:prSet phldrT="[Text]"/>
      <dgm:spPr/>
      <dgm:t>
        <a:bodyPr/>
        <a:lstStyle/>
        <a:p>
          <a:r>
            <a:rPr lang="en-US" dirty="0" smtClean="0"/>
            <a:t>Relevant information</a:t>
          </a:r>
          <a:endParaRPr lang="en-US" dirty="0"/>
        </a:p>
      </dgm:t>
    </dgm:pt>
    <dgm:pt modelId="{28561F68-D584-0A4E-8A72-7FD58BEA1A8D}" type="parTrans" cxnId="{7D4F6D6B-0D88-B040-A6D5-42294CFF080A}">
      <dgm:prSet/>
      <dgm:spPr/>
      <dgm:t>
        <a:bodyPr/>
        <a:lstStyle/>
        <a:p>
          <a:endParaRPr lang="en-US"/>
        </a:p>
      </dgm:t>
    </dgm:pt>
    <dgm:pt modelId="{41914FEA-9718-6948-91EC-E11337900FE7}" type="sibTrans" cxnId="{7D4F6D6B-0D88-B040-A6D5-42294CFF080A}">
      <dgm:prSet/>
      <dgm:spPr/>
      <dgm:t>
        <a:bodyPr/>
        <a:lstStyle/>
        <a:p>
          <a:endParaRPr lang="en-US"/>
        </a:p>
      </dgm:t>
    </dgm:pt>
    <dgm:pt modelId="{218394B9-1E3B-CB42-AF48-827494C26094}">
      <dgm:prSet phldrT="[Text]"/>
      <dgm:spPr/>
      <dgm:t>
        <a:bodyPr/>
        <a:lstStyle/>
        <a:p>
          <a:r>
            <a:rPr lang="en-US" dirty="0" smtClean="0"/>
            <a:t>Summary table / item</a:t>
          </a:r>
          <a:endParaRPr lang="en-US" dirty="0"/>
        </a:p>
      </dgm:t>
    </dgm:pt>
    <dgm:pt modelId="{7E2A7D87-9037-2243-BE22-C869FE8BD02A}" type="parTrans" cxnId="{7F3A8937-3D5E-F445-896A-50F69AD4D80B}">
      <dgm:prSet/>
      <dgm:spPr/>
      <dgm:t>
        <a:bodyPr/>
        <a:lstStyle/>
        <a:p>
          <a:endParaRPr lang="en-US"/>
        </a:p>
      </dgm:t>
    </dgm:pt>
    <dgm:pt modelId="{95042ED2-B560-D34F-8663-B038AC2EAB6D}" type="sibTrans" cxnId="{7F3A8937-3D5E-F445-896A-50F69AD4D80B}">
      <dgm:prSet/>
      <dgm:spPr/>
      <dgm:t>
        <a:bodyPr/>
        <a:lstStyle/>
        <a:p>
          <a:endParaRPr lang="en-US"/>
        </a:p>
      </dgm:t>
    </dgm:pt>
    <dgm:pt modelId="{7C6381AE-5CA3-E041-B732-ED0BBB369066}">
      <dgm:prSet phldrT="[Text]"/>
      <dgm:spPr/>
      <dgm:t>
        <a:bodyPr/>
        <a:lstStyle/>
        <a:p>
          <a:r>
            <a:rPr lang="en-US" dirty="0" smtClean="0"/>
            <a:t>Overall summary</a:t>
          </a:r>
          <a:endParaRPr lang="en-US" dirty="0"/>
        </a:p>
      </dgm:t>
    </dgm:pt>
    <dgm:pt modelId="{27D3C0E3-12C9-4E43-8A20-1F0A13EBB45E}" type="parTrans" cxnId="{E5FC3DAC-DB19-784E-8686-585B68CAF10A}">
      <dgm:prSet/>
      <dgm:spPr/>
      <dgm:t>
        <a:bodyPr/>
        <a:lstStyle/>
        <a:p>
          <a:endParaRPr lang="en-US"/>
        </a:p>
      </dgm:t>
    </dgm:pt>
    <dgm:pt modelId="{2E0C9A24-7F59-E145-BE91-6137EA9A3D03}" type="sibTrans" cxnId="{E5FC3DAC-DB19-784E-8686-585B68CAF10A}">
      <dgm:prSet/>
      <dgm:spPr/>
      <dgm:t>
        <a:bodyPr/>
        <a:lstStyle/>
        <a:p>
          <a:endParaRPr lang="en-US"/>
        </a:p>
      </dgm:t>
    </dgm:pt>
    <dgm:pt modelId="{110E7157-4792-9A45-9AF8-FE713AAF3420}">
      <dgm:prSet phldrT="[Text]"/>
      <dgm:spPr/>
      <dgm:t>
        <a:bodyPr/>
        <a:lstStyle/>
        <a:p>
          <a:r>
            <a:rPr lang="en-US" dirty="0" smtClean="0"/>
            <a:t>Relatively new</a:t>
          </a:r>
          <a:endParaRPr lang="en-US" dirty="0"/>
        </a:p>
      </dgm:t>
    </dgm:pt>
    <dgm:pt modelId="{626E7583-0640-BF47-B25B-110BEB9ADF10}" type="parTrans" cxnId="{5FB7B49C-D73F-C14D-B7BF-4ADADFEDF8A0}">
      <dgm:prSet/>
      <dgm:spPr/>
      <dgm:t>
        <a:bodyPr/>
        <a:lstStyle/>
        <a:p>
          <a:endParaRPr lang="en-US"/>
        </a:p>
      </dgm:t>
    </dgm:pt>
    <dgm:pt modelId="{23C76FB3-0D13-144D-AF02-D16448971D86}" type="sibTrans" cxnId="{5FB7B49C-D73F-C14D-B7BF-4ADADFEDF8A0}">
      <dgm:prSet/>
      <dgm:spPr/>
      <dgm:t>
        <a:bodyPr/>
        <a:lstStyle/>
        <a:p>
          <a:endParaRPr lang="en-US"/>
        </a:p>
      </dgm:t>
    </dgm:pt>
    <dgm:pt modelId="{CC3565EB-60E8-F044-9098-BEDC64DB75C4}" type="pres">
      <dgm:prSet presAssocID="{9C931C1B-8644-234B-A45D-3ED4EBCF6E4B}" presName="Name0" presStyleCnt="0">
        <dgm:presLayoutVars>
          <dgm:dir/>
          <dgm:animLvl val="lvl"/>
          <dgm:resizeHandles val="exact"/>
        </dgm:presLayoutVars>
      </dgm:prSet>
      <dgm:spPr/>
    </dgm:pt>
    <dgm:pt modelId="{956B1F27-C7A4-CF4F-BEBF-E73E6591D889}" type="pres">
      <dgm:prSet presAssocID="{9C931C1B-8644-234B-A45D-3ED4EBCF6E4B}" presName="tSp" presStyleCnt="0"/>
      <dgm:spPr/>
    </dgm:pt>
    <dgm:pt modelId="{C04BCB44-8204-4E4A-B5AA-CE613AFFF2B8}" type="pres">
      <dgm:prSet presAssocID="{9C931C1B-8644-234B-A45D-3ED4EBCF6E4B}" presName="bSp" presStyleCnt="0"/>
      <dgm:spPr/>
    </dgm:pt>
    <dgm:pt modelId="{0B13A8A1-B3A1-7541-B11B-C71A401BE9D4}" type="pres">
      <dgm:prSet presAssocID="{9C931C1B-8644-234B-A45D-3ED4EBCF6E4B}" presName="process" presStyleCnt="0"/>
      <dgm:spPr/>
    </dgm:pt>
    <dgm:pt modelId="{543274AE-595F-494D-8A0B-18411EAF3F9F}" type="pres">
      <dgm:prSet presAssocID="{CA3C8CD4-F5A3-5142-B582-75A3B0404794}" presName="composite1" presStyleCnt="0"/>
      <dgm:spPr/>
    </dgm:pt>
    <dgm:pt modelId="{8659BF15-EDAF-744F-8D76-0AD59161F21C}" type="pres">
      <dgm:prSet presAssocID="{CA3C8CD4-F5A3-5142-B582-75A3B0404794}" presName="dummyNode1" presStyleLbl="node1" presStyleIdx="0" presStyleCnt="3"/>
      <dgm:spPr/>
    </dgm:pt>
    <dgm:pt modelId="{E6EFDA4A-0E9E-094C-892C-0BBE107B9C45}" type="pres">
      <dgm:prSet presAssocID="{CA3C8CD4-F5A3-5142-B582-75A3B040479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F1FC1-76CC-BB44-8AA0-EDFE851E0C33}" type="pres">
      <dgm:prSet presAssocID="{CA3C8CD4-F5A3-5142-B582-75A3B040479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D6E72-649D-8245-AD30-60717F9E62DB}" type="pres">
      <dgm:prSet presAssocID="{CA3C8CD4-F5A3-5142-B582-75A3B040479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11D1-E831-FF46-AF1F-264D2A72F52F}" type="pres">
      <dgm:prSet presAssocID="{CA3C8CD4-F5A3-5142-B582-75A3B0404794}" presName="connSite1" presStyleCnt="0"/>
      <dgm:spPr/>
    </dgm:pt>
    <dgm:pt modelId="{2B501E13-5BBF-6741-924D-CB1D14FBB4EF}" type="pres">
      <dgm:prSet presAssocID="{4157F504-A15B-5746-AA43-E16C03C1EFA6}" presName="Name9" presStyleLbl="sibTrans2D1" presStyleIdx="0" presStyleCnt="2"/>
      <dgm:spPr/>
      <dgm:t>
        <a:bodyPr/>
        <a:lstStyle/>
        <a:p>
          <a:endParaRPr lang="en-US"/>
        </a:p>
      </dgm:t>
    </dgm:pt>
    <dgm:pt modelId="{271D8F66-AA2A-2247-90A4-7D2302DE4A43}" type="pres">
      <dgm:prSet presAssocID="{5B79D3CF-EA32-FD49-ACC8-F5635002283F}" presName="composite2" presStyleCnt="0"/>
      <dgm:spPr/>
    </dgm:pt>
    <dgm:pt modelId="{F2E78EFE-BCF8-0044-AA36-C3AE12A592DE}" type="pres">
      <dgm:prSet presAssocID="{5B79D3CF-EA32-FD49-ACC8-F5635002283F}" presName="dummyNode2" presStyleLbl="node1" presStyleIdx="0" presStyleCnt="3"/>
      <dgm:spPr/>
    </dgm:pt>
    <dgm:pt modelId="{8B01163C-E75B-CF4C-94A2-4FE222B4B50A}" type="pres">
      <dgm:prSet presAssocID="{5B79D3CF-EA32-FD49-ACC8-F563500228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7815-6AC3-B04C-9D17-39265999F8FE}" type="pres">
      <dgm:prSet presAssocID="{5B79D3CF-EA32-FD49-ACC8-F563500228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00A51-85B9-A942-BE20-E706043E5824}" type="pres">
      <dgm:prSet presAssocID="{5B79D3CF-EA32-FD49-ACC8-F5635002283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8F0E-CABF-BB4E-B05C-5EA25DE4C54B}" type="pres">
      <dgm:prSet presAssocID="{5B79D3CF-EA32-FD49-ACC8-F5635002283F}" presName="connSite2" presStyleCnt="0"/>
      <dgm:spPr/>
    </dgm:pt>
    <dgm:pt modelId="{869F015F-D93B-334B-A75F-7F63362DA587}" type="pres">
      <dgm:prSet presAssocID="{F645988F-3A1F-CA4F-9F96-72B842AE7D5D}" presName="Name18" presStyleLbl="sibTrans2D1" presStyleIdx="1" presStyleCnt="2"/>
      <dgm:spPr/>
      <dgm:t>
        <a:bodyPr/>
        <a:lstStyle/>
        <a:p>
          <a:endParaRPr lang="en-US"/>
        </a:p>
      </dgm:t>
    </dgm:pt>
    <dgm:pt modelId="{BFD7FFF7-523F-304A-BD44-B975F9799CCB}" type="pres">
      <dgm:prSet presAssocID="{B06C11B0-82AC-DA49-B2DB-6D2A7212292F}" presName="composite1" presStyleCnt="0"/>
      <dgm:spPr/>
    </dgm:pt>
    <dgm:pt modelId="{D0B4D73E-B387-A242-B320-8F24E81E3BE5}" type="pres">
      <dgm:prSet presAssocID="{B06C11B0-82AC-DA49-B2DB-6D2A7212292F}" presName="dummyNode1" presStyleLbl="node1" presStyleIdx="1" presStyleCnt="3"/>
      <dgm:spPr/>
    </dgm:pt>
    <dgm:pt modelId="{F19B4CC9-8A98-DC42-BBF0-42150D3720DF}" type="pres">
      <dgm:prSet presAssocID="{B06C11B0-82AC-DA49-B2DB-6D2A7212292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7896-8463-B940-9BD0-EE0F477E1B8A}" type="pres">
      <dgm:prSet presAssocID="{B06C11B0-82AC-DA49-B2DB-6D2A7212292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8D2CF-5DDE-7244-8465-FACD2B3D3D4F}" type="pres">
      <dgm:prSet presAssocID="{B06C11B0-82AC-DA49-B2DB-6D2A7212292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000C7-ECD0-4649-9E75-7577D5FCE88A}" type="pres">
      <dgm:prSet presAssocID="{B06C11B0-82AC-DA49-B2DB-6D2A7212292F}" presName="connSite1" presStyleCnt="0"/>
      <dgm:spPr/>
    </dgm:pt>
  </dgm:ptLst>
  <dgm:cxnLst>
    <dgm:cxn modelId="{AC15A2B1-0942-DA4D-B047-84BE97043819}" type="presOf" srcId="{F645988F-3A1F-CA4F-9F96-72B842AE7D5D}" destId="{869F015F-D93B-334B-A75F-7F63362DA587}" srcOrd="0" destOrd="0" presId="urn:microsoft.com/office/officeart/2005/8/layout/hProcess4"/>
    <dgm:cxn modelId="{A0FDF24C-6EAA-0148-911B-63D82138898A}" srcId="{9C931C1B-8644-234B-A45D-3ED4EBCF6E4B}" destId="{5B79D3CF-EA32-FD49-ACC8-F5635002283F}" srcOrd="1" destOrd="0" parTransId="{00419A96-1854-8A4C-8B2C-23A6148E42A9}" sibTransId="{F645988F-3A1F-CA4F-9F96-72B842AE7D5D}"/>
    <dgm:cxn modelId="{EB8322D0-61D6-E849-BFA3-5F0616972147}" type="presOf" srcId="{7C6381AE-5CA3-E041-B732-ED0BBB369066}" destId="{F19B4CC9-8A98-DC42-BBF0-42150D3720DF}" srcOrd="0" destOrd="1" presId="urn:microsoft.com/office/officeart/2005/8/layout/hProcess4"/>
    <dgm:cxn modelId="{E5FC3DAC-DB19-784E-8686-585B68CAF10A}" srcId="{B06C11B0-82AC-DA49-B2DB-6D2A7212292F}" destId="{7C6381AE-5CA3-E041-B732-ED0BBB369066}" srcOrd="1" destOrd="0" parTransId="{27D3C0E3-12C9-4E43-8A20-1F0A13EBB45E}" sibTransId="{2E0C9A24-7F59-E145-BE91-6137EA9A3D03}"/>
    <dgm:cxn modelId="{33B8E80A-621A-D84A-AFFF-476491F57E67}" type="presOf" srcId="{C1840F11-F493-884F-9438-B80972BCF4A5}" destId="{8B01163C-E75B-CF4C-94A2-4FE222B4B50A}" srcOrd="0" destOrd="1" presId="urn:microsoft.com/office/officeart/2005/8/layout/hProcess4"/>
    <dgm:cxn modelId="{8BAD5FC0-72CC-174B-A595-F59C762218BE}" srcId="{9C931C1B-8644-234B-A45D-3ED4EBCF6E4B}" destId="{B06C11B0-82AC-DA49-B2DB-6D2A7212292F}" srcOrd="2" destOrd="0" parTransId="{EF574F8C-6AA9-D041-AE23-570783C0D0CA}" sibTransId="{20D6CAFD-457F-B140-B698-5796043DB504}"/>
    <dgm:cxn modelId="{52042E0C-74D0-2248-8D2C-33E89031CFC9}" type="presOf" srcId="{218394B9-1E3B-CB42-AF48-827494C26094}" destId="{F19B4CC9-8A98-DC42-BBF0-42150D3720DF}" srcOrd="0" destOrd="0" presId="urn:microsoft.com/office/officeart/2005/8/layout/hProcess4"/>
    <dgm:cxn modelId="{62EFD8E8-31DF-CC48-A70E-525D9CCC895F}" type="presOf" srcId="{5B79D3CF-EA32-FD49-ACC8-F5635002283F}" destId="{A2C00A51-85B9-A942-BE20-E706043E5824}" srcOrd="0" destOrd="0" presId="urn:microsoft.com/office/officeart/2005/8/layout/hProcess4"/>
    <dgm:cxn modelId="{42B2A7BF-B8BD-FB4F-B213-21DDBD748A67}" type="presOf" srcId="{110E7157-4792-9A45-9AF8-FE713AAF3420}" destId="{E6EFDA4A-0E9E-094C-892C-0BBE107B9C45}" srcOrd="0" destOrd="2" presId="urn:microsoft.com/office/officeart/2005/8/layout/hProcess4"/>
    <dgm:cxn modelId="{642E5B6F-A7A3-6846-B37C-3EAB855EAC65}" type="presOf" srcId="{865C2FB7-99C3-4F49-979D-67118FC723E1}" destId="{0CF17815-6AC3-B04C-9D17-39265999F8FE}" srcOrd="1" destOrd="0" presId="urn:microsoft.com/office/officeart/2005/8/layout/hProcess4"/>
    <dgm:cxn modelId="{C3DB78DD-6C01-D841-B46F-02D04E4A5F44}" type="presOf" srcId="{663EA94D-8954-A644-8CE5-8E8A816F8352}" destId="{18BF1FC1-76CC-BB44-8AA0-EDFE851E0C33}" srcOrd="1" destOrd="1" presId="urn:microsoft.com/office/officeart/2005/8/layout/hProcess4"/>
    <dgm:cxn modelId="{7DFADC68-D625-4244-B98C-37756569AACB}" type="presOf" srcId="{0886E6A7-F266-354C-821A-970B97F8D019}" destId="{18BF1FC1-76CC-BB44-8AA0-EDFE851E0C33}" srcOrd="1" destOrd="0" presId="urn:microsoft.com/office/officeart/2005/8/layout/hProcess4"/>
    <dgm:cxn modelId="{BD359144-4359-B148-82B6-DA3894C9AB69}" srcId="{CA3C8CD4-F5A3-5142-B582-75A3B0404794}" destId="{0886E6A7-F266-354C-821A-970B97F8D019}" srcOrd="0" destOrd="0" parTransId="{9A7FB9E8-9C1F-8B41-8A94-47BE683BD0E7}" sibTransId="{4A23BBAC-D141-C64D-8C5C-78E63ECB05A9}"/>
    <dgm:cxn modelId="{9A7362AB-08F9-E642-BD1D-8486B513B7E2}" type="presOf" srcId="{663EA94D-8954-A644-8CE5-8E8A816F8352}" destId="{E6EFDA4A-0E9E-094C-892C-0BBE107B9C45}" srcOrd="0" destOrd="1" presId="urn:microsoft.com/office/officeart/2005/8/layout/hProcess4"/>
    <dgm:cxn modelId="{5FB7B49C-D73F-C14D-B7BF-4ADADFEDF8A0}" srcId="{CA3C8CD4-F5A3-5142-B582-75A3B0404794}" destId="{110E7157-4792-9A45-9AF8-FE713AAF3420}" srcOrd="2" destOrd="0" parTransId="{626E7583-0640-BF47-B25B-110BEB9ADF10}" sibTransId="{23C76FB3-0D13-144D-AF02-D16448971D86}"/>
    <dgm:cxn modelId="{A8D74683-7184-F84C-AE91-02B3565B696F}" type="presOf" srcId="{9C931C1B-8644-234B-A45D-3ED4EBCF6E4B}" destId="{CC3565EB-60E8-F044-9098-BEDC64DB75C4}" srcOrd="0" destOrd="0" presId="urn:microsoft.com/office/officeart/2005/8/layout/hProcess4"/>
    <dgm:cxn modelId="{D2811893-DAFF-BE4D-A16A-94FD4726644C}" type="presOf" srcId="{4157F504-A15B-5746-AA43-E16C03C1EFA6}" destId="{2B501E13-5BBF-6741-924D-CB1D14FBB4EF}" srcOrd="0" destOrd="0" presId="urn:microsoft.com/office/officeart/2005/8/layout/hProcess4"/>
    <dgm:cxn modelId="{388A9B9D-1EEC-4A47-B217-46E5C3734E19}" type="presOf" srcId="{218394B9-1E3B-CB42-AF48-827494C26094}" destId="{035E7896-8463-B940-9BD0-EE0F477E1B8A}" srcOrd="1" destOrd="0" presId="urn:microsoft.com/office/officeart/2005/8/layout/hProcess4"/>
    <dgm:cxn modelId="{1536AB7B-B6D3-7143-8512-D6C4474FA7F9}" type="presOf" srcId="{B06C11B0-82AC-DA49-B2DB-6D2A7212292F}" destId="{1EA8D2CF-5DDE-7244-8465-FACD2B3D3D4F}" srcOrd="0" destOrd="0" presId="urn:microsoft.com/office/officeart/2005/8/layout/hProcess4"/>
    <dgm:cxn modelId="{F3E38B21-7216-C249-8247-D9207FADC51B}" type="presOf" srcId="{0886E6A7-F266-354C-821A-970B97F8D019}" destId="{E6EFDA4A-0E9E-094C-892C-0BBE107B9C45}" srcOrd="0" destOrd="0" presId="urn:microsoft.com/office/officeart/2005/8/layout/hProcess4"/>
    <dgm:cxn modelId="{AFC2CC05-5198-2E40-8036-73EEC249D930}" type="presOf" srcId="{110E7157-4792-9A45-9AF8-FE713AAF3420}" destId="{18BF1FC1-76CC-BB44-8AA0-EDFE851E0C33}" srcOrd="1" destOrd="2" presId="urn:microsoft.com/office/officeart/2005/8/layout/hProcess4"/>
    <dgm:cxn modelId="{C564A842-BF7D-1F4A-9E74-59AF6C7E510A}" type="presOf" srcId="{C1840F11-F493-884F-9438-B80972BCF4A5}" destId="{0CF17815-6AC3-B04C-9D17-39265999F8FE}" srcOrd="1" destOrd="1" presId="urn:microsoft.com/office/officeart/2005/8/layout/hProcess4"/>
    <dgm:cxn modelId="{DEA1180C-FFE5-BD45-B706-1B6510B5BAD7}" srcId="{9C931C1B-8644-234B-A45D-3ED4EBCF6E4B}" destId="{CA3C8CD4-F5A3-5142-B582-75A3B0404794}" srcOrd="0" destOrd="0" parTransId="{06A496A2-03B5-E34A-AB94-DFE9020A4E31}" sibTransId="{4157F504-A15B-5746-AA43-E16C03C1EFA6}"/>
    <dgm:cxn modelId="{9C3EA307-708F-7F4A-A2B5-A385EC3628D3}" type="presOf" srcId="{7C6381AE-5CA3-E041-B732-ED0BBB369066}" destId="{035E7896-8463-B940-9BD0-EE0F477E1B8A}" srcOrd="1" destOrd="1" presId="urn:microsoft.com/office/officeart/2005/8/layout/hProcess4"/>
    <dgm:cxn modelId="{87DFB643-22E8-094E-A00D-01D6CC4A53AA}" type="presOf" srcId="{CA3C8CD4-F5A3-5142-B582-75A3B0404794}" destId="{082D6E72-649D-8245-AD30-60717F9E62DB}" srcOrd="0" destOrd="0" presId="urn:microsoft.com/office/officeart/2005/8/layout/hProcess4"/>
    <dgm:cxn modelId="{E228457F-C999-A144-8D7F-6E5A50F4446E}" type="presOf" srcId="{865C2FB7-99C3-4F49-979D-67118FC723E1}" destId="{8B01163C-E75B-CF4C-94A2-4FE222B4B50A}" srcOrd="0" destOrd="0" presId="urn:microsoft.com/office/officeart/2005/8/layout/hProcess4"/>
    <dgm:cxn modelId="{76A73F5B-36EF-034D-B061-52B9E3868F59}" srcId="{5B79D3CF-EA32-FD49-ACC8-F5635002283F}" destId="{865C2FB7-99C3-4F49-979D-67118FC723E1}" srcOrd="0" destOrd="0" parTransId="{C40C7700-623B-084E-9546-C9E0BE8D50E4}" sibTransId="{6DBAD6B3-8343-A840-8F5E-7F91CCF5D210}"/>
    <dgm:cxn modelId="{7F3A8937-3D5E-F445-896A-50F69AD4D80B}" srcId="{B06C11B0-82AC-DA49-B2DB-6D2A7212292F}" destId="{218394B9-1E3B-CB42-AF48-827494C26094}" srcOrd="0" destOrd="0" parTransId="{7E2A7D87-9037-2243-BE22-C869FE8BD02A}" sibTransId="{95042ED2-B560-D34F-8663-B038AC2EAB6D}"/>
    <dgm:cxn modelId="{9DA0E8AD-B961-954C-94C6-000FFB9E914C}" srcId="{CA3C8CD4-F5A3-5142-B582-75A3B0404794}" destId="{663EA94D-8954-A644-8CE5-8E8A816F8352}" srcOrd="1" destOrd="0" parTransId="{A2D49750-3D26-4A45-9768-882FCD5D5EE5}" sibTransId="{7FD9B0AA-B088-5248-A2C7-3E769C850A32}"/>
    <dgm:cxn modelId="{7D4F6D6B-0D88-B040-A6D5-42294CFF080A}" srcId="{5B79D3CF-EA32-FD49-ACC8-F5635002283F}" destId="{C1840F11-F493-884F-9438-B80972BCF4A5}" srcOrd="1" destOrd="0" parTransId="{28561F68-D584-0A4E-8A72-7FD58BEA1A8D}" sibTransId="{41914FEA-9718-6948-91EC-E11337900FE7}"/>
    <dgm:cxn modelId="{9298A2A9-BA54-C44E-8EDF-8A8424F3018D}" type="presParOf" srcId="{CC3565EB-60E8-F044-9098-BEDC64DB75C4}" destId="{956B1F27-C7A4-CF4F-BEBF-E73E6591D889}" srcOrd="0" destOrd="0" presId="urn:microsoft.com/office/officeart/2005/8/layout/hProcess4"/>
    <dgm:cxn modelId="{8A7C9618-30F5-554B-8330-07336B7B8731}" type="presParOf" srcId="{CC3565EB-60E8-F044-9098-BEDC64DB75C4}" destId="{C04BCB44-8204-4E4A-B5AA-CE613AFFF2B8}" srcOrd="1" destOrd="0" presId="urn:microsoft.com/office/officeart/2005/8/layout/hProcess4"/>
    <dgm:cxn modelId="{8CD7B2AC-CC6E-FE41-AC83-ED1A39753CA1}" type="presParOf" srcId="{CC3565EB-60E8-F044-9098-BEDC64DB75C4}" destId="{0B13A8A1-B3A1-7541-B11B-C71A401BE9D4}" srcOrd="2" destOrd="0" presId="urn:microsoft.com/office/officeart/2005/8/layout/hProcess4"/>
    <dgm:cxn modelId="{CB3E3CD7-012A-A644-8F57-A7BDECD0CF48}" type="presParOf" srcId="{0B13A8A1-B3A1-7541-B11B-C71A401BE9D4}" destId="{543274AE-595F-494D-8A0B-18411EAF3F9F}" srcOrd="0" destOrd="0" presId="urn:microsoft.com/office/officeart/2005/8/layout/hProcess4"/>
    <dgm:cxn modelId="{A6037FBF-30A7-A54A-8B7C-7C0685A1CF5E}" type="presParOf" srcId="{543274AE-595F-494D-8A0B-18411EAF3F9F}" destId="{8659BF15-EDAF-744F-8D76-0AD59161F21C}" srcOrd="0" destOrd="0" presId="urn:microsoft.com/office/officeart/2005/8/layout/hProcess4"/>
    <dgm:cxn modelId="{B16FDC16-B074-9245-A89B-ED51B4B4F68F}" type="presParOf" srcId="{543274AE-595F-494D-8A0B-18411EAF3F9F}" destId="{E6EFDA4A-0E9E-094C-892C-0BBE107B9C45}" srcOrd="1" destOrd="0" presId="urn:microsoft.com/office/officeart/2005/8/layout/hProcess4"/>
    <dgm:cxn modelId="{BCDA0F9F-030C-C744-A2D5-EA9474004F7A}" type="presParOf" srcId="{543274AE-595F-494D-8A0B-18411EAF3F9F}" destId="{18BF1FC1-76CC-BB44-8AA0-EDFE851E0C33}" srcOrd="2" destOrd="0" presId="urn:microsoft.com/office/officeart/2005/8/layout/hProcess4"/>
    <dgm:cxn modelId="{729E6C00-72D8-F145-82C1-09511809A22F}" type="presParOf" srcId="{543274AE-595F-494D-8A0B-18411EAF3F9F}" destId="{082D6E72-649D-8245-AD30-60717F9E62DB}" srcOrd="3" destOrd="0" presId="urn:microsoft.com/office/officeart/2005/8/layout/hProcess4"/>
    <dgm:cxn modelId="{B1CD7BB9-D49E-0E4C-9337-991F899E4485}" type="presParOf" srcId="{543274AE-595F-494D-8A0B-18411EAF3F9F}" destId="{6F9011D1-E831-FF46-AF1F-264D2A72F52F}" srcOrd="4" destOrd="0" presId="urn:microsoft.com/office/officeart/2005/8/layout/hProcess4"/>
    <dgm:cxn modelId="{6F1D1A31-FEF7-4C44-8BCD-631C9B09D860}" type="presParOf" srcId="{0B13A8A1-B3A1-7541-B11B-C71A401BE9D4}" destId="{2B501E13-5BBF-6741-924D-CB1D14FBB4EF}" srcOrd="1" destOrd="0" presId="urn:microsoft.com/office/officeart/2005/8/layout/hProcess4"/>
    <dgm:cxn modelId="{037CFD55-343F-3A44-9736-B6A9DAB5CCAC}" type="presParOf" srcId="{0B13A8A1-B3A1-7541-B11B-C71A401BE9D4}" destId="{271D8F66-AA2A-2247-90A4-7D2302DE4A43}" srcOrd="2" destOrd="0" presId="urn:microsoft.com/office/officeart/2005/8/layout/hProcess4"/>
    <dgm:cxn modelId="{E90837A9-A077-E649-BC42-178987089876}" type="presParOf" srcId="{271D8F66-AA2A-2247-90A4-7D2302DE4A43}" destId="{F2E78EFE-BCF8-0044-AA36-C3AE12A592DE}" srcOrd="0" destOrd="0" presId="urn:microsoft.com/office/officeart/2005/8/layout/hProcess4"/>
    <dgm:cxn modelId="{B989B647-2845-204E-AC92-1C40020CE951}" type="presParOf" srcId="{271D8F66-AA2A-2247-90A4-7D2302DE4A43}" destId="{8B01163C-E75B-CF4C-94A2-4FE222B4B50A}" srcOrd="1" destOrd="0" presId="urn:microsoft.com/office/officeart/2005/8/layout/hProcess4"/>
    <dgm:cxn modelId="{DB7D6200-C2A1-7A45-97C1-7D8FB40062FB}" type="presParOf" srcId="{271D8F66-AA2A-2247-90A4-7D2302DE4A43}" destId="{0CF17815-6AC3-B04C-9D17-39265999F8FE}" srcOrd="2" destOrd="0" presId="urn:microsoft.com/office/officeart/2005/8/layout/hProcess4"/>
    <dgm:cxn modelId="{49959ED3-040D-EE4E-B5F2-F6EB4C02E28D}" type="presParOf" srcId="{271D8F66-AA2A-2247-90A4-7D2302DE4A43}" destId="{A2C00A51-85B9-A942-BE20-E706043E5824}" srcOrd="3" destOrd="0" presId="urn:microsoft.com/office/officeart/2005/8/layout/hProcess4"/>
    <dgm:cxn modelId="{7942791C-8F62-8145-A0A4-09EBA70814B4}" type="presParOf" srcId="{271D8F66-AA2A-2247-90A4-7D2302DE4A43}" destId="{631A8F0E-CABF-BB4E-B05C-5EA25DE4C54B}" srcOrd="4" destOrd="0" presId="urn:microsoft.com/office/officeart/2005/8/layout/hProcess4"/>
    <dgm:cxn modelId="{4BCA8899-E1CC-684E-AF07-928053668A02}" type="presParOf" srcId="{0B13A8A1-B3A1-7541-B11B-C71A401BE9D4}" destId="{869F015F-D93B-334B-A75F-7F63362DA587}" srcOrd="3" destOrd="0" presId="urn:microsoft.com/office/officeart/2005/8/layout/hProcess4"/>
    <dgm:cxn modelId="{F8597C2D-3E59-FF45-B195-BE9704E58DEA}" type="presParOf" srcId="{0B13A8A1-B3A1-7541-B11B-C71A401BE9D4}" destId="{BFD7FFF7-523F-304A-BD44-B975F9799CCB}" srcOrd="4" destOrd="0" presId="urn:microsoft.com/office/officeart/2005/8/layout/hProcess4"/>
    <dgm:cxn modelId="{FB5173B9-C65C-D447-AE97-A0E4B032F39D}" type="presParOf" srcId="{BFD7FFF7-523F-304A-BD44-B975F9799CCB}" destId="{D0B4D73E-B387-A242-B320-8F24E81E3BE5}" srcOrd="0" destOrd="0" presId="urn:microsoft.com/office/officeart/2005/8/layout/hProcess4"/>
    <dgm:cxn modelId="{8249CC2C-779C-6F42-8C3E-224467DF51F1}" type="presParOf" srcId="{BFD7FFF7-523F-304A-BD44-B975F9799CCB}" destId="{F19B4CC9-8A98-DC42-BBF0-42150D3720DF}" srcOrd="1" destOrd="0" presId="urn:microsoft.com/office/officeart/2005/8/layout/hProcess4"/>
    <dgm:cxn modelId="{F68E68AE-16AA-0F4D-A4E2-A23FCC04D6F8}" type="presParOf" srcId="{BFD7FFF7-523F-304A-BD44-B975F9799CCB}" destId="{035E7896-8463-B940-9BD0-EE0F477E1B8A}" srcOrd="2" destOrd="0" presId="urn:microsoft.com/office/officeart/2005/8/layout/hProcess4"/>
    <dgm:cxn modelId="{B7AD98CE-ABCE-BF40-8943-A4BC6BD3511A}" type="presParOf" srcId="{BFD7FFF7-523F-304A-BD44-B975F9799CCB}" destId="{1EA8D2CF-5DDE-7244-8465-FACD2B3D3D4F}" srcOrd="3" destOrd="0" presId="urn:microsoft.com/office/officeart/2005/8/layout/hProcess4"/>
    <dgm:cxn modelId="{2E348123-CDBB-204E-BAF3-F3433E02DE00}" type="presParOf" srcId="{BFD7FFF7-523F-304A-BD44-B975F9799CCB}" destId="{944000C7-ECD0-4649-9E75-7577D5FCE8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A5B17-254D-E041-9903-2B25CE768F20}">
      <dsp:nvSpPr>
        <dsp:cNvPr id="0" name=""/>
        <dsp:cNvSpPr/>
      </dsp:nvSpPr>
      <dsp:spPr>
        <a:xfrm>
          <a:off x="3276678" y="2002106"/>
          <a:ext cx="1314234" cy="13142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ucida Grande CE"/>
              <a:cs typeface="Lucida Grande CE"/>
            </a:rPr>
            <a:t>IMPACT </a:t>
          </a:r>
          <a:r>
            <a:rPr lang="en-US" sz="2200" kern="1200" dirty="0" err="1" smtClean="0">
              <a:latin typeface="Lucida Grande CE"/>
              <a:cs typeface="Lucida Grande CE"/>
            </a:rPr>
            <a:t>CoC</a:t>
          </a:r>
          <a:endParaRPr lang="en-US" sz="2200" kern="1200" dirty="0">
            <a:latin typeface="Lucida Grande CE"/>
            <a:cs typeface="Lucida Grande CE"/>
          </a:endParaRPr>
        </a:p>
      </dsp:txBody>
      <dsp:txXfrm>
        <a:off x="3340834" y="2066262"/>
        <a:ext cx="1185922" cy="1185922"/>
      </dsp:txXfrm>
    </dsp:sp>
    <dsp:sp modelId="{DC45F830-0452-4747-A075-928554B6BB14}">
      <dsp:nvSpPr>
        <dsp:cNvPr id="0" name=""/>
        <dsp:cNvSpPr/>
      </dsp:nvSpPr>
      <dsp:spPr>
        <a:xfrm rot="16181073">
          <a:off x="3458878" y="1533394"/>
          <a:ext cx="9374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743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704C5-23A0-AC4F-AD96-F2E565B9B059}">
      <dsp:nvSpPr>
        <dsp:cNvPr id="0" name=""/>
        <dsp:cNvSpPr/>
      </dsp:nvSpPr>
      <dsp:spPr>
        <a:xfrm>
          <a:off x="3066873" y="0"/>
          <a:ext cx="1710425" cy="1064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Lucida Grande CE"/>
              <a:cs typeface="Lucida Grande CE"/>
            </a:rPr>
            <a:t>Services providers</a:t>
          </a:r>
          <a:endParaRPr lang="en-US" sz="2500" kern="1200" dirty="0">
            <a:latin typeface="Lucida Grande CE"/>
            <a:cs typeface="Lucida Grande CE"/>
          </a:endParaRPr>
        </a:p>
      </dsp:txBody>
      <dsp:txXfrm>
        <a:off x="3118847" y="51974"/>
        <a:ext cx="1606477" cy="960735"/>
      </dsp:txXfrm>
    </dsp:sp>
    <dsp:sp modelId="{5713A7E4-10DA-2F49-80FD-FECC3FDAB13F}">
      <dsp:nvSpPr>
        <dsp:cNvPr id="0" name=""/>
        <dsp:cNvSpPr/>
      </dsp:nvSpPr>
      <dsp:spPr>
        <a:xfrm rot="1313874">
          <a:off x="4556000" y="3103817"/>
          <a:ext cx="967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75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C32AC-B447-A94D-9414-4CF2A3333C6B}">
      <dsp:nvSpPr>
        <dsp:cNvPr id="0" name=""/>
        <dsp:cNvSpPr/>
      </dsp:nvSpPr>
      <dsp:spPr>
        <a:xfrm>
          <a:off x="5488839" y="3173564"/>
          <a:ext cx="2452471" cy="12072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ucida Grande CE"/>
              <a:cs typeface="Lucida Grande CE"/>
            </a:rPr>
            <a:t>Content providers (e.g. libraries)</a:t>
          </a:r>
          <a:endParaRPr lang="en-US" sz="2300" kern="1200" dirty="0">
            <a:latin typeface="Lucida Grande CE"/>
            <a:cs typeface="Lucida Grande CE"/>
          </a:endParaRPr>
        </a:p>
      </dsp:txBody>
      <dsp:txXfrm>
        <a:off x="5547770" y="3232495"/>
        <a:ext cx="2334609" cy="1089353"/>
      </dsp:txXfrm>
    </dsp:sp>
    <dsp:sp modelId="{6C15F5F7-FB88-1A4B-A644-DF730684815C}">
      <dsp:nvSpPr>
        <dsp:cNvPr id="0" name=""/>
        <dsp:cNvSpPr/>
      </dsp:nvSpPr>
      <dsp:spPr>
        <a:xfrm rot="9542781">
          <a:off x="2084578" y="3131301"/>
          <a:ext cx="12328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86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27FA0-1FBC-ED4B-9E13-95A50BCA1A9F}">
      <dsp:nvSpPr>
        <dsp:cNvPr id="0" name=""/>
        <dsp:cNvSpPr/>
      </dsp:nvSpPr>
      <dsp:spPr>
        <a:xfrm>
          <a:off x="0" y="3154372"/>
          <a:ext cx="2125342" cy="12086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ucida Grande CE"/>
              <a:cs typeface="Lucida Grande CE"/>
            </a:rPr>
            <a:t>Research Centers &amp; experts</a:t>
          </a:r>
          <a:endParaRPr lang="en-US" sz="2300" kern="1200" dirty="0">
            <a:latin typeface="Lucida Grande CE"/>
            <a:cs typeface="Lucida Grande CE"/>
          </a:endParaRPr>
        </a:p>
      </dsp:txBody>
      <dsp:txXfrm>
        <a:off x="59000" y="3213372"/>
        <a:ext cx="2007342" cy="1090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7D1F-5752-6949-92EF-B29856AA0678}">
      <dsp:nvSpPr>
        <dsp:cNvPr id="0" name=""/>
        <dsp:cNvSpPr/>
      </dsp:nvSpPr>
      <dsp:spPr>
        <a:xfrm>
          <a:off x="0" y="9680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Master file format for still images</a:t>
          </a:r>
          <a:endParaRPr lang="en-US" sz="1300" kern="1200" dirty="0"/>
        </a:p>
      </dsp:txBody>
      <dsp:txXfrm>
        <a:off x="15221" y="24901"/>
        <a:ext cx="8682526" cy="281363"/>
      </dsp:txXfrm>
    </dsp:sp>
    <dsp:sp modelId="{260692FE-430B-4242-AEFB-A768B63F32BD}">
      <dsp:nvSpPr>
        <dsp:cNvPr id="0" name=""/>
        <dsp:cNvSpPr/>
      </dsp:nvSpPr>
      <dsp:spPr>
        <a:xfrm>
          <a:off x="0" y="321485"/>
          <a:ext cx="8712968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TIFF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Second choice: JPEG2000 (JP2)</a:t>
          </a:r>
          <a:endParaRPr lang="en-US" sz="1400" kern="1200" dirty="0"/>
        </a:p>
      </dsp:txBody>
      <dsp:txXfrm>
        <a:off x="0" y="321485"/>
        <a:ext cx="8712968" cy="470925"/>
      </dsp:txXfrm>
    </dsp:sp>
    <dsp:sp modelId="{EE9B2CBA-A1D5-A349-9370-97FE86930FA9}">
      <dsp:nvSpPr>
        <dsp:cNvPr id="0" name=""/>
        <dsp:cNvSpPr/>
      </dsp:nvSpPr>
      <dsp:spPr>
        <a:xfrm>
          <a:off x="0" y="792410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Delivery file format</a:t>
          </a:r>
          <a:endParaRPr lang="en-US" sz="1300" kern="1200" dirty="0"/>
        </a:p>
      </dsp:txBody>
      <dsp:txXfrm>
        <a:off x="15221" y="807631"/>
        <a:ext cx="8682526" cy="281363"/>
      </dsp:txXfrm>
    </dsp:sp>
    <dsp:sp modelId="{F2C8124B-0B67-6140-B7CB-C6FFB037B87A}">
      <dsp:nvSpPr>
        <dsp:cNvPr id="0" name=""/>
        <dsp:cNvSpPr/>
      </dsp:nvSpPr>
      <dsp:spPr>
        <a:xfrm>
          <a:off x="0" y="1104215"/>
          <a:ext cx="8712968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JPEG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Second choice: PDF</a:t>
          </a:r>
          <a:endParaRPr lang="en-US" sz="1400" kern="1200" dirty="0"/>
        </a:p>
      </dsp:txBody>
      <dsp:txXfrm>
        <a:off x="0" y="1104215"/>
        <a:ext cx="8712968" cy="470925"/>
      </dsp:txXfrm>
    </dsp:sp>
    <dsp:sp modelId="{02DC4FA3-C607-BD44-92DC-DC12993FADE6}">
      <dsp:nvSpPr>
        <dsp:cNvPr id="0" name=""/>
        <dsp:cNvSpPr/>
      </dsp:nvSpPr>
      <dsp:spPr>
        <a:xfrm>
          <a:off x="0" y="1575140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OCR results format</a:t>
          </a:r>
          <a:endParaRPr lang="en-US" sz="1300" kern="1200" dirty="0"/>
        </a:p>
      </dsp:txBody>
      <dsp:txXfrm>
        <a:off x="15221" y="1590361"/>
        <a:ext cx="8682526" cy="281363"/>
      </dsp:txXfrm>
    </dsp:sp>
    <dsp:sp modelId="{E067A5B4-04FF-BB44-8DE4-1F41CE1E8095}">
      <dsp:nvSpPr>
        <dsp:cNvPr id="0" name=""/>
        <dsp:cNvSpPr/>
      </dsp:nvSpPr>
      <dsp:spPr>
        <a:xfrm>
          <a:off x="0" y="1886945"/>
          <a:ext cx="8712968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ALTO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Second choice: TEI</a:t>
          </a:r>
          <a:endParaRPr lang="en-US" sz="1400" kern="1200" dirty="0"/>
        </a:p>
      </dsp:txBody>
      <dsp:txXfrm>
        <a:off x="0" y="1886945"/>
        <a:ext cx="8712968" cy="470925"/>
      </dsp:txXfrm>
    </dsp:sp>
    <dsp:sp modelId="{6570EEE0-3610-1647-9BA3-FEEC1476DA1A}">
      <dsp:nvSpPr>
        <dsp:cNvPr id="0" name=""/>
        <dsp:cNvSpPr/>
      </dsp:nvSpPr>
      <dsp:spPr>
        <a:xfrm>
          <a:off x="0" y="2357870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Descriptive metadata format</a:t>
          </a:r>
          <a:endParaRPr lang="en-US" sz="1300" kern="1200" dirty="0"/>
        </a:p>
      </dsp:txBody>
      <dsp:txXfrm>
        <a:off x="15221" y="2373091"/>
        <a:ext cx="8682526" cy="281363"/>
      </dsp:txXfrm>
    </dsp:sp>
    <dsp:sp modelId="{FB283347-08F1-F745-90A2-5DBBB6B05CEC}">
      <dsp:nvSpPr>
        <dsp:cNvPr id="0" name=""/>
        <dsp:cNvSpPr/>
      </dsp:nvSpPr>
      <dsp:spPr>
        <a:xfrm>
          <a:off x="0" y="2669675"/>
          <a:ext cx="8712968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DCMES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Second choice: MODS</a:t>
          </a:r>
          <a:endParaRPr lang="en-US" sz="1400" kern="1200" dirty="0"/>
        </a:p>
      </dsp:txBody>
      <dsp:txXfrm>
        <a:off x="0" y="2669675"/>
        <a:ext cx="8712968" cy="470925"/>
      </dsp:txXfrm>
    </dsp:sp>
    <dsp:sp modelId="{EB78EA94-2DD4-6240-A6EA-A76FA3728E3C}">
      <dsp:nvSpPr>
        <dsp:cNvPr id="0" name=""/>
        <dsp:cNvSpPr/>
      </dsp:nvSpPr>
      <dsp:spPr>
        <a:xfrm>
          <a:off x="0" y="3140600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Structural metadata format</a:t>
          </a:r>
          <a:endParaRPr lang="en-US" sz="1300" kern="1200" dirty="0"/>
        </a:p>
      </dsp:txBody>
      <dsp:txXfrm>
        <a:off x="15221" y="3155821"/>
        <a:ext cx="8682526" cy="281363"/>
      </dsp:txXfrm>
    </dsp:sp>
    <dsp:sp modelId="{9037CE30-6584-3841-B741-8870BDCD8552}">
      <dsp:nvSpPr>
        <dsp:cNvPr id="0" name=""/>
        <dsp:cNvSpPr/>
      </dsp:nvSpPr>
      <dsp:spPr>
        <a:xfrm>
          <a:off x="0" y="3452405"/>
          <a:ext cx="8712968" cy="23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METS</a:t>
          </a:r>
          <a:endParaRPr lang="en-US" sz="1400" kern="1200" dirty="0"/>
        </a:p>
      </dsp:txBody>
      <dsp:txXfrm>
        <a:off x="0" y="3452405"/>
        <a:ext cx="8712968" cy="235462"/>
      </dsp:txXfrm>
    </dsp:sp>
    <dsp:sp modelId="{FC062AAA-F75D-6842-8E49-815C3922778A}">
      <dsp:nvSpPr>
        <dsp:cNvPr id="0" name=""/>
        <dsp:cNvSpPr/>
      </dsp:nvSpPr>
      <dsp:spPr>
        <a:xfrm>
          <a:off x="0" y="3687867"/>
          <a:ext cx="8712968" cy="3118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Administrative metadata format</a:t>
          </a:r>
          <a:endParaRPr lang="en-US" sz="1300" kern="1200" dirty="0"/>
        </a:p>
      </dsp:txBody>
      <dsp:txXfrm>
        <a:off x="15221" y="3703088"/>
        <a:ext cx="8682526" cy="281363"/>
      </dsp:txXfrm>
    </dsp:sp>
    <dsp:sp modelId="{06AC3CDE-02B0-9944-AF80-D4994A25DDAF}">
      <dsp:nvSpPr>
        <dsp:cNvPr id="0" name=""/>
        <dsp:cNvSpPr/>
      </dsp:nvSpPr>
      <dsp:spPr>
        <a:xfrm>
          <a:off x="0" y="3999672"/>
          <a:ext cx="8712968" cy="47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choice: PREMIS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Second choice: MIX</a:t>
          </a:r>
          <a:endParaRPr lang="en-US" sz="1400" kern="1200" dirty="0"/>
        </a:p>
      </dsp:txBody>
      <dsp:txXfrm>
        <a:off x="0" y="3999672"/>
        <a:ext cx="8712968" cy="4709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DA4A-0E9E-094C-892C-0BBE107B9C45}">
      <dsp:nvSpPr>
        <dsp:cNvPr id="0" name=""/>
        <dsp:cNvSpPr/>
      </dsp:nvSpPr>
      <dsp:spPr>
        <a:xfrm>
          <a:off x="213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Projects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Formats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Initiatives</a:t>
          </a:r>
          <a:endParaRPr lang="en-US" sz="2200" kern="1200" dirty="0"/>
        </a:p>
      </dsp:txBody>
      <dsp:txXfrm>
        <a:off x="47970" y="1290139"/>
        <a:ext cx="2323086" cy="1473213"/>
      </dsp:txXfrm>
    </dsp:sp>
    <dsp:sp modelId="{2B501E13-5BBF-6741-924D-CB1D14FBB4EF}">
      <dsp:nvSpPr>
        <dsp:cNvPr id="0" name=""/>
        <dsp:cNvSpPr/>
      </dsp:nvSpPr>
      <dsp:spPr>
        <a:xfrm>
          <a:off x="1358633" y="1716748"/>
          <a:ext cx="2665847" cy="2665847"/>
        </a:xfrm>
        <a:prstGeom prst="leftCircularArrow">
          <a:avLst>
            <a:gd name="adj1" fmla="val 3165"/>
            <a:gd name="adj2" fmla="val 389575"/>
            <a:gd name="adj3" fmla="val 2165086"/>
            <a:gd name="adj4" fmla="val 9024489"/>
            <a:gd name="adj5" fmla="val 369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D6E72-649D-8245-AD30-60717F9E62DB}">
      <dsp:nvSpPr>
        <dsp:cNvPr id="0" name=""/>
        <dsp:cNvSpPr/>
      </dsp:nvSpPr>
      <dsp:spPr>
        <a:xfrm>
          <a:off x="53874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Identification</a:t>
          </a:r>
          <a:endParaRPr lang="en-US" sz="2700" kern="1200" dirty="0"/>
        </a:p>
      </dsp:txBody>
      <dsp:txXfrm>
        <a:off x="563748" y="2834186"/>
        <a:ext cx="2096448" cy="803571"/>
      </dsp:txXfrm>
    </dsp:sp>
    <dsp:sp modelId="{8B01163C-E75B-CF4C-94A2-4FE222B4B50A}">
      <dsp:nvSpPr>
        <dsp:cNvPr id="0" name=""/>
        <dsp:cNvSpPr/>
      </dsp:nvSpPr>
      <dsp:spPr>
        <a:xfrm>
          <a:off x="3086961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Linked data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OCR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Linguistic res.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Packaging</a:t>
          </a:r>
          <a:endParaRPr lang="en-US" sz="2200" kern="1200" dirty="0"/>
        </a:p>
      </dsp:txBody>
      <dsp:txXfrm>
        <a:off x="3132795" y="1716925"/>
        <a:ext cx="2323086" cy="1473213"/>
      </dsp:txXfrm>
    </dsp:sp>
    <dsp:sp modelId="{869F015F-D93B-334B-A75F-7F63362DA587}">
      <dsp:nvSpPr>
        <dsp:cNvPr id="0" name=""/>
        <dsp:cNvSpPr/>
      </dsp:nvSpPr>
      <dsp:spPr>
        <a:xfrm>
          <a:off x="4423335" y="19590"/>
          <a:ext cx="2974399" cy="2974399"/>
        </a:xfrm>
        <a:prstGeom prst="circularArrow">
          <a:avLst>
            <a:gd name="adj1" fmla="val 2837"/>
            <a:gd name="adj2" fmla="val 346477"/>
            <a:gd name="adj3" fmla="val 19478012"/>
            <a:gd name="adj4" fmla="val 12575511"/>
            <a:gd name="adj5" fmla="val 330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00A51-85B9-A942-BE20-E706043E5824}">
      <dsp:nvSpPr>
        <dsp:cNvPr id="0" name=""/>
        <dsp:cNvSpPr/>
      </dsp:nvSpPr>
      <dsp:spPr>
        <a:xfrm>
          <a:off x="3623573" y="817519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Analysis</a:t>
          </a:r>
          <a:endParaRPr lang="en-US" sz="2700" kern="1200" dirty="0"/>
        </a:p>
      </dsp:txBody>
      <dsp:txXfrm>
        <a:off x="3648573" y="842519"/>
        <a:ext cx="2096448" cy="803571"/>
      </dsp:txXfrm>
    </dsp:sp>
    <dsp:sp modelId="{F19B4CC9-8A98-DC42-BBF0-42150D3720DF}">
      <dsp:nvSpPr>
        <dsp:cNvPr id="0" name=""/>
        <dsp:cNvSpPr/>
      </dsp:nvSpPr>
      <dsp:spPr>
        <a:xfrm>
          <a:off x="617178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Overall summary </a:t>
          </a:r>
          <a:endParaRPr lang="en-US" sz="2200" kern="1200" dirty="0"/>
        </a:p>
      </dsp:txBody>
      <dsp:txXfrm>
        <a:off x="6217620" y="1290139"/>
        <a:ext cx="2323086" cy="1473213"/>
      </dsp:txXfrm>
    </dsp:sp>
    <dsp:sp modelId="{1EA8D2CF-5DDE-7244-8465-FACD2B3D3D4F}">
      <dsp:nvSpPr>
        <dsp:cNvPr id="0" name=""/>
        <dsp:cNvSpPr/>
      </dsp:nvSpPr>
      <dsp:spPr>
        <a:xfrm>
          <a:off x="670839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Outcomes</a:t>
          </a:r>
          <a:endParaRPr lang="en-US" sz="2700" kern="1200" dirty="0"/>
        </a:p>
      </dsp:txBody>
      <dsp:txXfrm>
        <a:off x="6733398" y="2834186"/>
        <a:ext cx="2096448" cy="8035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FF608-FCC4-9740-8044-D24FA3DC395B}">
      <dsp:nvSpPr>
        <dsp:cNvPr id="0" name=""/>
        <dsp:cNvSpPr/>
      </dsp:nvSpPr>
      <dsp:spPr>
        <a:xfrm rot="5400000">
          <a:off x="4225549" y="-1718147"/>
          <a:ext cx="688667" cy="43010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Used in various initiatives across Europe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Interoperable and compatible with LOD paradigm</a:t>
          </a:r>
          <a:endParaRPr lang="en-US" sz="1300" kern="1200" dirty="0"/>
        </a:p>
      </dsp:txBody>
      <dsp:txXfrm rot="-5400000">
        <a:off x="2419350" y="121670"/>
        <a:ext cx="4267448" cy="621431"/>
      </dsp:txXfrm>
    </dsp:sp>
    <dsp:sp modelId="{608E4A01-0386-F248-BFF1-A446042EF6CE}">
      <dsp:nvSpPr>
        <dsp:cNvPr id="0" name=""/>
        <dsp:cNvSpPr/>
      </dsp:nvSpPr>
      <dsp:spPr>
        <a:xfrm>
          <a:off x="0" y="1968"/>
          <a:ext cx="2419350" cy="860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Europeana</a:t>
          </a:r>
          <a:r>
            <a:rPr lang="en-US" sz="2400" kern="1200" dirty="0" smtClean="0"/>
            <a:t> Data Model</a:t>
          </a:r>
          <a:endParaRPr lang="en-US" sz="2400" kern="1200" dirty="0"/>
        </a:p>
      </dsp:txBody>
      <dsp:txXfrm>
        <a:off x="42022" y="43990"/>
        <a:ext cx="2335306" cy="776790"/>
      </dsp:txXfrm>
    </dsp:sp>
    <dsp:sp modelId="{CE238540-36AC-8E4A-BA0F-C314C51AD64C}">
      <dsp:nvSpPr>
        <dsp:cNvPr id="0" name=""/>
        <dsp:cNvSpPr/>
      </dsp:nvSpPr>
      <dsp:spPr>
        <a:xfrm rot="5400000">
          <a:off x="4225549" y="-814270"/>
          <a:ext cx="688667" cy="43010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Commonly used to represent OCR results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Usually together with METS to benefit full feature set</a:t>
          </a:r>
          <a:endParaRPr lang="en-US" sz="1300" kern="1200" dirty="0"/>
        </a:p>
      </dsp:txBody>
      <dsp:txXfrm rot="-5400000">
        <a:off x="2419350" y="1025547"/>
        <a:ext cx="4267448" cy="621431"/>
      </dsp:txXfrm>
    </dsp:sp>
    <dsp:sp modelId="{6F933E56-FB5B-954B-A91D-0375927B5CDE}">
      <dsp:nvSpPr>
        <dsp:cNvPr id="0" name=""/>
        <dsp:cNvSpPr/>
      </dsp:nvSpPr>
      <dsp:spPr>
        <a:xfrm>
          <a:off x="0" y="905845"/>
          <a:ext cx="2419350" cy="860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ALTO</a:t>
          </a:r>
          <a:endParaRPr lang="en-US" sz="2400" kern="1200" dirty="0"/>
        </a:p>
      </dsp:txBody>
      <dsp:txXfrm>
        <a:off x="42022" y="947867"/>
        <a:ext cx="2335306" cy="776790"/>
      </dsp:txXfrm>
    </dsp:sp>
    <dsp:sp modelId="{56A5DBF6-9F10-F44C-9CC7-8DA3E27525FD}">
      <dsp:nvSpPr>
        <dsp:cNvPr id="0" name=""/>
        <dsp:cNvSpPr/>
      </dsp:nvSpPr>
      <dsp:spPr>
        <a:xfrm rot="5400000">
          <a:off x="4225549" y="89605"/>
          <a:ext cx="688667" cy="43010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Emerging format for representing OCR results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Used in large datasets of GT material (IMPACT) as well as in competitions (ICDAR)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Overcomes some limitations of standalone ALTO</a:t>
          </a:r>
          <a:endParaRPr lang="en-US" sz="1300" kern="1200" dirty="0"/>
        </a:p>
      </dsp:txBody>
      <dsp:txXfrm rot="-5400000">
        <a:off x="2419350" y="1929422"/>
        <a:ext cx="4267448" cy="621431"/>
      </dsp:txXfrm>
    </dsp:sp>
    <dsp:sp modelId="{64C977A0-BA5C-1749-8CD1-EFAED454523E}">
      <dsp:nvSpPr>
        <dsp:cNvPr id="0" name=""/>
        <dsp:cNvSpPr/>
      </dsp:nvSpPr>
      <dsp:spPr>
        <a:xfrm>
          <a:off x="0" y="1809721"/>
          <a:ext cx="2419350" cy="860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PAGE XML</a:t>
          </a:r>
          <a:endParaRPr lang="en-US" sz="2400" kern="1200" dirty="0"/>
        </a:p>
      </dsp:txBody>
      <dsp:txXfrm>
        <a:off x="42022" y="1851743"/>
        <a:ext cx="2335306" cy="776790"/>
      </dsp:txXfrm>
    </dsp:sp>
    <dsp:sp modelId="{1D19345D-B4EC-B94B-A138-AF41D24441E9}">
      <dsp:nvSpPr>
        <dsp:cNvPr id="0" name=""/>
        <dsp:cNvSpPr/>
      </dsp:nvSpPr>
      <dsp:spPr>
        <a:xfrm rot="5400000">
          <a:off x="4225549" y="993481"/>
          <a:ext cx="688667" cy="43010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Applicable for describing textual content, including digital humanities related information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Very flexible, with targeted </a:t>
          </a:r>
          <a:r>
            <a:rPr lang="en-US" sz="1300" kern="1200" dirty="0" smtClean="0"/>
            <a:t>customizations </a:t>
          </a:r>
          <a:r>
            <a:rPr lang="en-US" sz="1300" kern="1200" dirty="0" smtClean="0"/>
            <a:t>available</a:t>
          </a:r>
          <a:endParaRPr lang="en-US" sz="1300" kern="1200" dirty="0"/>
        </a:p>
      </dsp:txBody>
      <dsp:txXfrm rot="-5400000">
        <a:off x="2419350" y="2833298"/>
        <a:ext cx="4267448" cy="621431"/>
      </dsp:txXfrm>
    </dsp:sp>
    <dsp:sp modelId="{DEE1BC48-8BC2-C241-8CC2-B8E33EA2659C}">
      <dsp:nvSpPr>
        <dsp:cNvPr id="0" name=""/>
        <dsp:cNvSpPr/>
      </dsp:nvSpPr>
      <dsp:spPr>
        <a:xfrm>
          <a:off x="0" y="2713598"/>
          <a:ext cx="2419350" cy="860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TEI</a:t>
          </a:r>
          <a:endParaRPr lang="en-US" sz="2400" kern="1200" dirty="0"/>
        </a:p>
      </dsp:txBody>
      <dsp:txXfrm>
        <a:off x="42022" y="2755620"/>
        <a:ext cx="2335306" cy="776790"/>
      </dsp:txXfrm>
    </dsp:sp>
    <dsp:sp modelId="{6B974C8C-CE42-0641-B660-E8A0E842925B}">
      <dsp:nvSpPr>
        <dsp:cNvPr id="0" name=""/>
        <dsp:cNvSpPr/>
      </dsp:nvSpPr>
      <dsp:spPr>
        <a:xfrm rot="5400000">
          <a:off x="4225549" y="1897358"/>
          <a:ext cx="688667" cy="43010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Important for ease of use and increased </a:t>
          </a:r>
          <a:r>
            <a:rPr lang="en-US" sz="1300" kern="1200" dirty="0" err="1" smtClean="0"/>
            <a:t>takeup</a:t>
          </a:r>
          <a:r>
            <a:rPr lang="en-US" sz="1300" kern="1200" dirty="0" smtClean="0"/>
            <a:t> of tools and resources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Especially useful for </a:t>
          </a:r>
          <a:r>
            <a:rPr lang="en-US" sz="1300" kern="1200" dirty="0" smtClean="0"/>
            <a:t>medium and small size </a:t>
          </a:r>
          <a:r>
            <a:rPr lang="en-US" sz="1300" kern="1200" dirty="0" smtClean="0"/>
            <a:t>memory institutions</a:t>
          </a:r>
          <a:endParaRPr lang="en-US" sz="1300" kern="1200" dirty="0"/>
        </a:p>
      </dsp:txBody>
      <dsp:txXfrm rot="-5400000">
        <a:off x="2419350" y="3737175"/>
        <a:ext cx="4267448" cy="621431"/>
      </dsp:txXfrm>
    </dsp:sp>
    <dsp:sp modelId="{B3C5EF2A-71CD-064D-8488-8B1D187E684C}">
      <dsp:nvSpPr>
        <dsp:cNvPr id="0" name=""/>
        <dsp:cNvSpPr/>
      </dsp:nvSpPr>
      <dsp:spPr>
        <a:xfrm>
          <a:off x="0" y="3617474"/>
          <a:ext cx="2419350" cy="860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packaging</a:t>
          </a:r>
          <a:endParaRPr lang="en-US" sz="2400" kern="1200" dirty="0"/>
        </a:p>
      </dsp:txBody>
      <dsp:txXfrm>
        <a:off x="42022" y="3659496"/>
        <a:ext cx="2335306" cy="7767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DA4A-0E9E-094C-892C-0BBE107B9C45}">
      <dsp:nvSpPr>
        <dsp:cNvPr id="0" name=""/>
        <dsp:cNvSpPr/>
      </dsp:nvSpPr>
      <dsp:spPr>
        <a:xfrm>
          <a:off x="213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Scope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Approach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Solution: online survey (30 questions)</a:t>
          </a:r>
          <a:endParaRPr lang="en-US" sz="1600" kern="1200" dirty="0"/>
        </a:p>
      </dsp:txBody>
      <dsp:txXfrm>
        <a:off x="47970" y="1290139"/>
        <a:ext cx="2323086" cy="1473213"/>
      </dsp:txXfrm>
    </dsp:sp>
    <dsp:sp modelId="{2B501E13-5BBF-6741-924D-CB1D14FBB4EF}">
      <dsp:nvSpPr>
        <dsp:cNvPr id="0" name=""/>
        <dsp:cNvSpPr/>
      </dsp:nvSpPr>
      <dsp:spPr>
        <a:xfrm>
          <a:off x="1358633" y="1716748"/>
          <a:ext cx="2665847" cy="2665847"/>
        </a:xfrm>
        <a:prstGeom prst="leftCircularArrow">
          <a:avLst>
            <a:gd name="adj1" fmla="val 3165"/>
            <a:gd name="adj2" fmla="val 389575"/>
            <a:gd name="adj3" fmla="val 2165086"/>
            <a:gd name="adj4" fmla="val 9024489"/>
            <a:gd name="adj5" fmla="val 369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D6E72-649D-8245-AD30-60717F9E62DB}">
      <dsp:nvSpPr>
        <dsp:cNvPr id="0" name=""/>
        <dsp:cNvSpPr/>
      </dsp:nvSpPr>
      <dsp:spPr>
        <a:xfrm>
          <a:off x="53874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Preparation</a:t>
          </a:r>
          <a:endParaRPr lang="en-US" sz="3000" kern="1200" dirty="0"/>
        </a:p>
      </dsp:txBody>
      <dsp:txXfrm>
        <a:off x="563748" y="2834186"/>
        <a:ext cx="2096448" cy="803571"/>
      </dsp:txXfrm>
    </dsp:sp>
    <dsp:sp modelId="{8B01163C-E75B-CF4C-94A2-4FE222B4B50A}">
      <dsp:nvSpPr>
        <dsp:cNvPr id="0" name=""/>
        <dsp:cNvSpPr/>
      </dsp:nvSpPr>
      <dsp:spPr>
        <a:xfrm>
          <a:off x="3086961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15 channels of </a:t>
          </a:r>
          <a:r>
            <a:rPr lang="en-US" sz="1600" kern="1200" dirty="0" err="1" smtClean="0"/>
            <a:t>dissem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31 direct contacts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 rounds </a:t>
          </a:r>
          <a:r>
            <a:rPr lang="en-US" sz="1600" kern="1200" smtClean="0"/>
            <a:t>of dissem. </a:t>
          </a:r>
          <a:endParaRPr lang="en-US" sz="1600" kern="1200" dirty="0"/>
        </a:p>
      </dsp:txBody>
      <dsp:txXfrm>
        <a:off x="3132795" y="1716925"/>
        <a:ext cx="2323086" cy="1473213"/>
      </dsp:txXfrm>
    </dsp:sp>
    <dsp:sp modelId="{869F015F-D93B-334B-A75F-7F63362DA587}">
      <dsp:nvSpPr>
        <dsp:cNvPr id="0" name=""/>
        <dsp:cNvSpPr/>
      </dsp:nvSpPr>
      <dsp:spPr>
        <a:xfrm>
          <a:off x="4423335" y="19590"/>
          <a:ext cx="2974399" cy="2974399"/>
        </a:xfrm>
        <a:prstGeom prst="circularArrow">
          <a:avLst>
            <a:gd name="adj1" fmla="val 2837"/>
            <a:gd name="adj2" fmla="val 346477"/>
            <a:gd name="adj3" fmla="val 19478012"/>
            <a:gd name="adj4" fmla="val 12575511"/>
            <a:gd name="adj5" fmla="val 330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00A51-85B9-A942-BE20-E706043E5824}">
      <dsp:nvSpPr>
        <dsp:cNvPr id="0" name=""/>
        <dsp:cNvSpPr/>
      </dsp:nvSpPr>
      <dsp:spPr>
        <a:xfrm>
          <a:off x="3623573" y="817519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Execution</a:t>
          </a:r>
          <a:endParaRPr lang="en-US" sz="3000" kern="1200" dirty="0"/>
        </a:p>
      </dsp:txBody>
      <dsp:txXfrm>
        <a:off x="3648573" y="842519"/>
        <a:ext cx="2096448" cy="803571"/>
      </dsp:txXfrm>
    </dsp:sp>
    <dsp:sp modelId="{F19B4CC9-8A98-DC42-BBF0-42150D3720DF}">
      <dsp:nvSpPr>
        <dsp:cNvPr id="0" name=""/>
        <dsp:cNvSpPr/>
      </dsp:nvSpPr>
      <dsp:spPr>
        <a:xfrm>
          <a:off x="617178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86 answers worldwide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Question and inter-question analysis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Summary charts per question</a:t>
          </a:r>
          <a:endParaRPr lang="en-US" sz="1600" kern="1200" dirty="0"/>
        </a:p>
      </dsp:txBody>
      <dsp:txXfrm>
        <a:off x="6217620" y="1290139"/>
        <a:ext cx="2323086" cy="1473213"/>
      </dsp:txXfrm>
    </dsp:sp>
    <dsp:sp modelId="{1EA8D2CF-5DDE-7244-8465-FACD2B3D3D4F}">
      <dsp:nvSpPr>
        <dsp:cNvPr id="0" name=""/>
        <dsp:cNvSpPr/>
      </dsp:nvSpPr>
      <dsp:spPr>
        <a:xfrm>
          <a:off x="670839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Outcomes</a:t>
          </a:r>
          <a:endParaRPr lang="en-US" sz="3000" kern="1200" dirty="0"/>
        </a:p>
      </dsp:txBody>
      <dsp:txXfrm>
        <a:off x="6733398" y="2834186"/>
        <a:ext cx="2096448" cy="8035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7A7CE-3523-1244-95DF-9A9CEF83F419}">
      <dsp:nvSpPr>
        <dsp:cNvPr id="0" name=""/>
        <dsp:cNvSpPr/>
      </dsp:nvSpPr>
      <dsp:spPr>
        <a:xfrm>
          <a:off x="1437488" y="3358740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TIFF</a:t>
          </a:r>
          <a:endParaRPr lang="en-US" sz="2200" kern="1200" dirty="0"/>
        </a:p>
      </dsp:txBody>
      <dsp:txXfrm>
        <a:off x="1696200" y="3580851"/>
        <a:ext cx="1153004" cy="989889"/>
      </dsp:txXfrm>
    </dsp:sp>
    <dsp:sp modelId="{7CBF41FA-5494-7B49-900E-1E0205756C30}">
      <dsp:nvSpPr>
        <dsp:cNvPr id="0" name=""/>
        <dsp:cNvSpPr/>
      </dsp:nvSpPr>
      <dsp:spPr>
        <a:xfrm>
          <a:off x="1477344" y="4000025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E80C2-FF31-8A40-A888-247F4E701F10}">
      <dsp:nvSpPr>
        <dsp:cNvPr id="0" name=""/>
        <dsp:cNvSpPr/>
      </dsp:nvSpPr>
      <dsp:spPr>
        <a:xfrm>
          <a:off x="0" y="2565913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F047B-24B9-8D40-B0CC-81B68AD25C67}">
      <dsp:nvSpPr>
        <dsp:cNvPr id="0" name=""/>
        <dsp:cNvSpPr/>
      </dsp:nvSpPr>
      <dsp:spPr>
        <a:xfrm>
          <a:off x="1144322" y="3809548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2FE6F-5D88-1744-BFD8-1FB6B3A865B0}">
      <dsp:nvSpPr>
        <dsp:cNvPr id="0" name=""/>
        <dsp:cNvSpPr/>
      </dsp:nvSpPr>
      <dsp:spPr>
        <a:xfrm>
          <a:off x="2874977" y="2561333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Dublin Core</a:t>
          </a:r>
          <a:endParaRPr lang="en-US" sz="2200" kern="1200" dirty="0"/>
        </a:p>
      </dsp:txBody>
      <dsp:txXfrm>
        <a:off x="3133689" y="2783444"/>
        <a:ext cx="1153004" cy="989889"/>
      </dsp:txXfrm>
    </dsp:sp>
    <dsp:sp modelId="{89B082B3-0FDD-C444-BFC2-F65D4F6894F0}">
      <dsp:nvSpPr>
        <dsp:cNvPr id="0" name=""/>
        <dsp:cNvSpPr/>
      </dsp:nvSpPr>
      <dsp:spPr>
        <a:xfrm>
          <a:off x="4024613" y="3801914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195D0-C3AF-BF47-8E5C-6182EE0C0C6C}">
      <dsp:nvSpPr>
        <dsp:cNvPr id="0" name=""/>
        <dsp:cNvSpPr/>
      </dsp:nvSpPr>
      <dsp:spPr>
        <a:xfrm>
          <a:off x="4311579" y="3355686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51BC7-63BF-7448-9BE8-B492A52B0853}">
      <dsp:nvSpPr>
        <dsp:cNvPr id="0" name=""/>
        <dsp:cNvSpPr/>
      </dsp:nvSpPr>
      <dsp:spPr>
        <a:xfrm>
          <a:off x="4352321" y="3993917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29963-07B7-0344-A932-A5082B7F4E16}">
      <dsp:nvSpPr>
        <dsp:cNvPr id="0" name=""/>
        <dsp:cNvSpPr/>
      </dsp:nvSpPr>
      <dsp:spPr>
        <a:xfrm>
          <a:off x="1437488" y="1773087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PDF</a:t>
          </a:r>
          <a:endParaRPr lang="en-US" sz="2200" kern="1200" dirty="0"/>
        </a:p>
      </dsp:txBody>
      <dsp:txXfrm>
        <a:off x="1696200" y="1995198"/>
        <a:ext cx="1153004" cy="989889"/>
      </dsp:txXfrm>
    </dsp:sp>
    <dsp:sp modelId="{BC015909-9B3B-DA46-8D04-0AC7FC81BFE4}">
      <dsp:nvSpPr>
        <dsp:cNvPr id="0" name=""/>
        <dsp:cNvSpPr/>
      </dsp:nvSpPr>
      <dsp:spPr>
        <a:xfrm>
          <a:off x="2581810" y="1800189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8C112-D3AC-0545-AD91-4C38A98BBED2}">
      <dsp:nvSpPr>
        <dsp:cNvPr id="0" name=""/>
        <dsp:cNvSpPr/>
      </dsp:nvSpPr>
      <dsp:spPr>
        <a:xfrm>
          <a:off x="2874977" y="975680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57C3E-5555-9A49-8F9B-7DBCC6316FFA}">
      <dsp:nvSpPr>
        <dsp:cNvPr id="0" name=""/>
        <dsp:cNvSpPr/>
      </dsp:nvSpPr>
      <dsp:spPr>
        <a:xfrm>
          <a:off x="2921919" y="1611239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DD0D8-A014-3644-B812-87C4353B3AD3}">
      <dsp:nvSpPr>
        <dsp:cNvPr id="0" name=""/>
        <dsp:cNvSpPr/>
      </dsp:nvSpPr>
      <dsp:spPr>
        <a:xfrm>
          <a:off x="4311579" y="1770033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JPEG</a:t>
          </a:r>
          <a:endParaRPr lang="en-US" sz="2200" kern="1200" dirty="0"/>
        </a:p>
      </dsp:txBody>
      <dsp:txXfrm>
        <a:off x="4570291" y="1992144"/>
        <a:ext cx="1153004" cy="989889"/>
      </dsp:txXfrm>
    </dsp:sp>
    <dsp:sp modelId="{54AE56AD-9F34-1349-8010-6B67669FFD0B}">
      <dsp:nvSpPr>
        <dsp:cNvPr id="0" name=""/>
        <dsp:cNvSpPr/>
      </dsp:nvSpPr>
      <dsp:spPr>
        <a:xfrm>
          <a:off x="5757039" y="2405592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0FB53-A80F-044A-BA72-CA2995A0702C}">
      <dsp:nvSpPr>
        <dsp:cNvPr id="0" name=""/>
        <dsp:cNvSpPr/>
      </dsp:nvSpPr>
      <dsp:spPr>
        <a:xfrm>
          <a:off x="5749068" y="2576220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E4102-FA45-8448-838D-2C7F0B1984EB}">
      <dsp:nvSpPr>
        <dsp:cNvPr id="0" name=""/>
        <dsp:cNvSpPr/>
      </dsp:nvSpPr>
      <dsp:spPr>
        <a:xfrm>
          <a:off x="6075005" y="2602176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690E-6965-7843-8459-DCD8E812FC90}">
      <dsp:nvSpPr>
        <dsp:cNvPr id="0" name=""/>
        <dsp:cNvSpPr/>
      </dsp:nvSpPr>
      <dsp:spPr>
        <a:xfrm>
          <a:off x="5749068" y="990948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Windows</a:t>
          </a:r>
          <a:endParaRPr lang="en-US" sz="2200" kern="1200" dirty="0"/>
        </a:p>
      </dsp:txBody>
      <dsp:txXfrm>
        <a:off x="6007780" y="1213059"/>
        <a:ext cx="1153004" cy="989889"/>
      </dsp:txXfrm>
    </dsp:sp>
    <dsp:sp modelId="{DAB730BA-20BC-5A49-BDB0-30996DDC6294}">
      <dsp:nvSpPr>
        <dsp:cNvPr id="0" name=""/>
        <dsp:cNvSpPr/>
      </dsp:nvSpPr>
      <dsp:spPr>
        <a:xfrm>
          <a:off x="7194528" y="1633760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A0B79-ED8D-DE4C-916A-FAEF203106FA}">
      <dsp:nvSpPr>
        <dsp:cNvPr id="0" name=""/>
        <dsp:cNvSpPr/>
      </dsp:nvSpPr>
      <dsp:spPr>
        <a:xfrm>
          <a:off x="7186556" y="1791027"/>
          <a:ext cx="1670427" cy="14341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F54A0-6B7B-0841-9B90-F253F7A3670A}">
      <dsp:nvSpPr>
        <dsp:cNvPr id="0" name=""/>
        <dsp:cNvSpPr/>
      </dsp:nvSpPr>
      <dsp:spPr>
        <a:xfrm>
          <a:off x="7519579" y="1823092"/>
          <a:ext cx="194853" cy="1679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1CF3C-9B50-AA46-8F73-C0DEC11C5D5C}">
      <dsp:nvSpPr>
        <dsp:cNvPr id="0" name=""/>
        <dsp:cNvSpPr/>
      </dsp:nvSpPr>
      <dsp:spPr>
        <a:xfrm>
          <a:off x="2299642" y="2731879"/>
          <a:ext cx="2121131" cy="212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10274" y="3042511"/>
        <a:ext cx="1499867" cy="1499867"/>
      </dsp:txXfrm>
    </dsp:sp>
    <dsp:sp modelId="{BF4A3108-BD59-8E4B-9D44-D9BD57903376}">
      <dsp:nvSpPr>
        <dsp:cNvPr id="0" name=""/>
        <dsp:cNvSpPr/>
      </dsp:nvSpPr>
      <dsp:spPr>
        <a:xfrm rot="12900000">
          <a:off x="853833" y="2334138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D2DBE-CE68-6345-9454-C014C1031EDF}">
      <dsp:nvSpPr>
        <dsp:cNvPr id="0" name=""/>
        <dsp:cNvSpPr/>
      </dsp:nvSpPr>
      <dsp:spPr>
        <a:xfrm>
          <a:off x="988" y="1339749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Existing recommendations</a:t>
          </a:r>
          <a:endParaRPr lang="en-US" sz="1800" kern="1200" dirty="0"/>
        </a:p>
      </dsp:txBody>
      <dsp:txXfrm>
        <a:off x="48204" y="1386965"/>
        <a:ext cx="1920643" cy="1517628"/>
      </dsp:txXfrm>
    </dsp:sp>
    <dsp:sp modelId="{03BF190A-0F23-A348-9DDC-E46250A8D808}">
      <dsp:nvSpPr>
        <dsp:cNvPr id="0" name=""/>
        <dsp:cNvSpPr/>
      </dsp:nvSpPr>
      <dsp:spPr>
        <a:xfrm rot="16200000">
          <a:off x="2504837" y="1474680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BE440-AE73-F34D-91E3-62A268D31304}">
      <dsp:nvSpPr>
        <dsp:cNvPr id="0" name=""/>
        <dsp:cNvSpPr/>
      </dsp:nvSpPr>
      <dsp:spPr>
        <a:xfrm>
          <a:off x="2352670" y="115540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Ongoing &amp; emerging activities</a:t>
          </a:r>
          <a:endParaRPr lang="en-US" sz="1800" kern="1200" dirty="0"/>
        </a:p>
      </dsp:txBody>
      <dsp:txXfrm>
        <a:off x="2399886" y="162756"/>
        <a:ext cx="1920643" cy="1517628"/>
      </dsp:txXfrm>
    </dsp:sp>
    <dsp:sp modelId="{D77FC11D-4126-1F43-B9E4-8D54A434E375}">
      <dsp:nvSpPr>
        <dsp:cNvPr id="0" name=""/>
        <dsp:cNvSpPr/>
      </dsp:nvSpPr>
      <dsp:spPr>
        <a:xfrm rot="19500000">
          <a:off x="4155841" y="2334138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29335-33A9-9440-B846-4C2430190F5D}">
      <dsp:nvSpPr>
        <dsp:cNvPr id="0" name=""/>
        <dsp:cNvSpPr/>
      </dsp:nvSpPr>
      <dsp:spPr>
        <a:xfrm>
          <a:off x="4704353" y="1339749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practices</a:t>
          </a:r>
          <a:endParaRPr lang="en-US" sz="1800" kern="1200" dirty="0"/>
        </a:p>
      </dsp:txBody>
      <dsp:txXfrm>
        <a:off x="4751569" y="1386965"/>
        <a:ext cx="1920643" cy="1517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96172-4C14-444A-B339-D4A0BE6EAA30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FC655-0DE6-5748-A7DE-C397547EEDF7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D4F1E-45A1-0143-A2D6-698115C7A1AE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22D6-823C-F545-BF7F-E1273DA8C521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AA29-DCBD-0B4A-B56F-4C9BFF41E03E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21DF4-4D12-6443-86A9-DBDDAF34DF60}">
      <dsp:nvSpPr>
        <dsp:cNvPr id="0" name=""/>
        <dsp:cNvSpPr/>
      </dsp:nvSpPr>
      <dsp:spPr>
        <a:xfrm>
          <a:off x="3380156" y="1864952"/>
          <a:ext cx="2024662" cy="202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Succeed</a:t>
          </a:r>
          <a:r>
            <a:rPr lang="en-US" sz="1300" kern="1200" dirty="0" smtClean="0"/>
            <a:t> </a:t>
          </a:r>
          <a:r>
            <a:rPr lang="en-US" sz="1200" kern="1200" dirty="0" smtClean="0"/>
            <a:t>recommendations</a:t>
          </a:r>
          <a:endParaRPr lang="en-US" sz="2500" kern="1200" dirty="0"/>
        </a:p>
      </dsp:txBody>
      <dsp:txXfrm>
        <a:off x="3676661" y="2161457"/>
        <a:ext cx="1431652" cy="1431652"/>
      </dsp:txXfrm>
    </dsp:sp>
    <dsp:sp modelId="{EA84941D-1B67-8840-ACEC-5CE9D2E91C67}">
      <dsp:nvSpPr>
        <dsp:cNvPr id="0" name=""/>
        <dsp:cNvSpPr/>
      </dsp:nvSpPr>
      <dsp:spPr>
        <a:xfrm>
          <a:off x="3492490" y="-170514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Interope-rability</a:t>
          </a:r>
          <a:endParaRPr lang="en-US" sz="1700" kern="1200" dirty="0"/>
        </a:p>
      </dsp:txBody>
      <dsp:txXfrm>
        <a:off x="3756093" y="93089"/>
        <a:ext cx="1272789" cy="1272789"/>
      </dsp:txXfrm>
    </dsp:sp>
    <dsp:sp modelId="{C82CEF44-2854-0C4E-89CB-5EE203F2CE77}">
      <dsp:nvSpPr>
        <dsp:cNvPr id="0" name=""/>
        <dsp:cNvSpPr/>
      </dsp:nvSpPr>
      <dsp:spPr>
        <a:xfrm>
          <a:off x="5535170" y="1313578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Preser-vation</a:t>
          </a:r>
          <a:endParaRPr lang="en-US" sz="1700" kern="1200" dirty="0"/>
        </a:p>
      </dsp:txBody>
      <dsp:txXfrm>
        <a:off x="5798773" y="1577181"/>
        <a:ext cx="1272789" cy="1272789"/>
      </dsp:txXfrm>
    </dsp:sp>
    <dsp:sp modelId="{E401182D-FA53-6D42-9284-1A5C1545D9EE}">
      <dsp:nvSpPr>
        <dsp:cNvPr id="0" name=""/>
        <dsp:cNvSpPr/>
      </dsp:nvSpPr>
      <dsp:spPr>
        <a:xfrm>
          <a:off x="4754935" y="3714893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Accessibility</a:t>
          </a:r>
          <a:endParaRPr lang="en-US" sz="1700" kern="1200" dirty="0"/>
        </a:p>
      </dsp:txBody>
      <dsp:txXfrm>
        <a:off x="5018538" y="3978496"/>
        <a:ext cx="1272789" cy="1272789"/>
      </dsp:txXfrm>
    </dsp:sp>
    <dsp:sp modelId="{B9BFEB03-9BE2-8B48-8DEF-444B27F89517}">
      <dsp:nvSpPr>
        <dsp:cNvPr id="0" name=""/>
        <dsp:cNvSpPr/>
      </dsp:nvSpPr>
      <dsp:spPr>
        <a:xfrm>
          <a:off x="2230044" y="3714893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Usability</a:t>
          </a:r>
          <a:endParaRPr lang="en-US" sz="1700" kern="1200" dirty="0"/>
        </a:p>
      </dsp:txBody>
      <dsp:txXfrm>
        <a:off x="2493647" y="3978496"/>
        <a:ext cx="1272789" cy="1272789"/>
      </dsp:txXfrm>
    </dsp:sp>
    <dsp:sp modelId="{0A3DDB4D-BD84-F544-98C4-55C671251DE0}">
      <dsp:nvSpPr>
        <dsp:cNvPr id="0" name=""/>
        <dsp:cNvSpPr/>
      </dsp:nvSpPr>
      <dsp:spPr>
        <a:xfrm>
          <a:off x="1449810" y="1313578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Takeup</a:t>
          </a:r>
          <a:endParaRPr lang="en-US" sz="1700" kern="1200" dirty="0"/>
        </a:p>
      </dsp:txBody>
      <dsp:txXfrm>
        <a:off x="1713413" y="1577181"/>
        <a:ext cx="1272789" cy="1272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96172-4C14-444A-B339-D4A0BE6EAA30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FC655-0DE6-5748-A7DE-C397547EEDF7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D4F1E-45A1-0143-A2D6-698115C7A1AE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22D6-823C-F545-BF7F-E1273DA8C521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AA29-DCBD-0B4A-B56F-4C9BFF41E03E}">
      <dsp:nvSpPr>
        <dsp:cNvPr id="0" name=""/>
        <dsp:cNvSpPr/>
      </dsp:nvSpPr>
      <dsp:spPr>
        <a:xfrm>
          <a:off x="2193665" y="678461"/>
          <a:ext cx="4397644" cy="4397644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21DF4-4D12-6443-86A9-DBDDAF34DF60}">
      <dsp:nvSpPr>
        <dsp:cNvPr id="0" name=""/>
        <dsp:cNvSpPr/>
      </dsp:nvSpPr>
      <dsp:spPr>
        <a:xfrm>
          <a:off x="3380156" y="1864952"/>
          <a:ext cx="2024662" cy="202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Succeed</a:t>
          </a:r>
          <a:r>
            <a:rPr lang="en-US" sz="1300" kern="1200" dirty="0" smtClean="0"/>
            <a:t> </a:t>
          </a:r>
          <a:r>
            <a:rPr lang="en-US" sz="1200" kern="1200" dirty="0" smtClean="0"/>
            <a:t>recommendations</a:t>
          </a:r>
          <a:endParaRPr lang="en-US" sz="2500" kern="1200" dirty="0"/>
        </a:p>
      </dsp:txBody>
      <dsp:txXfrm>
        <a:off x="3676661" y="2161457"/>
        <a:ext cx="1431652" cy="1431652"/>
      </dsp:txXfrm>
    </dsp:sp>
    <dsp:sp modelId="{EA84941D-1B67-8840-ACEC-5CE9D2E91C67}">
      <dsp:nvSpPr>
        <dsp:cNvPr id="0" name=""/>
        <dsp:cNvSpPr/>
      </dsp:nvSpPr>
      <dsp:spPr>
        <a:xfrm>
          <a:off x="3492490" y="-170514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Interope-rability</a:t>
          </a:r>
          <a:endParaRPr lang="en-US" sz="1700" kern="1200" dirty="0"/>
        </a:p>
      </dsp:txBody>
      <dsp:txXfrm>
        <a:off x="3756093" y="93089"/>
        <a:ext cx="1272789" cy="1272789"/>
      </dsp:txXfrm>
    </dsp:sp>
    <dsp:sp modelId="{C82CEF44-2854-0C4E-89CB-5EE203F2CE77}">
      <dsp:nvSpPr>
        <dsp:cNvPr id="0" name=""/>
        <dsp:cNvSpPr/>
      </dsp:nvSpPr>
      <dsp:spPr>
        <a:xfrm>
          <a:off x="5535170" y="1313578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Preser-vation</a:t>
          </a:r>
          <a:endParaRPr lang="en-US" sz="1700" kern="1200" dirty="0"/>
        </a:p>
      </dsp:txBody>
      <dsp:txXfrm>
        <a:off x="5798773" y="1577181"/>
        <a:ext cx="1272789" cy="1272789"/>
      </dsp:txXfrm>
    </dsp:sp>
    <dsp:sp modelId="{E401182D-FA53-6D42-9284-1A5C1545D9EE}">
      <dsp:nvSpPr>
        <dsp:cNvPr id="0" name=""/>
        <dsp:cNvSpPr/>
      </dsp:nvSpPr>
      <dsp:spPr>
        <a:xfrm>
          <a:off x="4754935" y="3714893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Accessibility</a:t>
          </a:r>
          <a:endParaRPr lang="en-US" sz="1700" kern="1200" dirty="0"/>
        </a:p>
      </dsp:txBody>
      <dsp:txXfrm>
        <a:off x="5018538" y="3978496"/>
        <a:ext cx="1272789" cy="1272789"/>
      </dsp:txXfrm>
    </dsp:sp>
    <dsp:sp modelId="{B9BFEB03-9BE2-8B48-8DEF-444B27F89517}">
      <dsp:nvSpPr>
        <dsp:cNvPr id="0" name=""/>
        <dsp:cNvSpPr/>
      </dsp:nvSpPr>
      <dsp:spPr>
        <a:xfrm>
          <a:off x="2230044" y="3714893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Usability</a:t>
          </a:r>
          <a:endParaRPr lang="en-US" sz="1700" kern="1200" dirty="0"/>
        </a:p>
      </dsp:txBody>
      <dsp:txXfrm>
        <a:off x="2493647" y="3978496"/>
        <a:ext cx="1272789" cy="1272789"/>
      </dsp:txXfrm>
    </dsp:sp>
    <dsp:sp modelId="{0A3DDB4D-BD84-F544-98C4-55C671251DE0}">
      <dsp:nvSpPr>
        <dsp:cNvPr id="0" name=""/>
        <dsp:cNvSpPr/>
      </dsp:nvSpPr>
      <dsp:spPr>
        <a:xfrm>
          <a:off x="1449810" y="1313578"/>
          <a:ext cx="1799995" cy="1799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Takeup</a:t>
          </a:r>
          <a:endParaRPr lang="en-US" sz="1700" kern="1200" dirty="0"/>
        </a:p>
      </dsp:txBody>
      <dsp:txXfrm>
        <a:off x="1713413" y="1577181"/>
        <a:ext cx="1272789" cy="1272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B4E81-09C1-8F47-9815-36805E606241}">
      <dsp:nvSpPr>
        <dsp:cNvPr id="0" name=""/>
        <dsp:cNvSpPr/>
      </dsp:nvSpPr>
      <dsp:spPr>
        <a:xfrm>
          <a:off x="7784" y="1309463"/>
          <a:ext cx="4653376" cy="18613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Recommendations on formats and standards</a:t>
          </a:r>
          <a:endParaRPr lang="en-US" sz="2500" kern="1200" dirty="0"/>
        </a:p>
      </dsp:txBody>
      <dsp:txXfrm>
        <a:off x="938459" y="1309463"/>
        <a:ext cx="2792026" cy="1861350"/>
      </dsp:txXfrm>
    </dsp:sp>
    <dsp:sp modelId="{39D949D4-1CFF-5E4E-9540-1255C977A7C3}">
      <dsp:nvSpPr>
        <dsp:cNvPr id="0" name=""/>
        <dsp:cNvSpPr/>
      </dsp:nvSpPr>
      <dsp:spPr>
        <a:xfrm>
          <a:off x="4195823" y="1309463"/>
          <a:ext cx="4653376" cy="18613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Recommendations on licensing</a:t>
          </a:r>
          <a:endParaRPr lang="en-US" sz="2500" kern="1200" dirty="0"/>
        </a:p>
      </dsp:txBody>
      <dsp:txXfrm>
        <a:off x="5126498" y="1309463"/>
        <a:ext cx="2792026" cy="1861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B4E81-09C1-8F47-9815-36805E606241}">
      <dsp:nvSpPr>
        <dsp:cNvPr id="0" name=""/>
        <dsp:cNvSpPr/>
      </dsp:nvSpPr>
      <dsp:spPr>
        <a:xfrm>
          <a:off x="7784" y="1309463"/>
          <a:ext cx="4653376" cy="18613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Recommendations on formats and standards</a:t>
          </a:r>
          <a:endParaRPr lang="en-US" sz="2500" kern="1200" dirty="0"/>
        </a:p>
      </dsp:txBody>
      <dsp:txXfrm>
        <a:off x="938459" y="1309463"/>
        <a:ext cx="2792026" cy="1861350"/>
      </dsp:txXfrm>
    </dsp:sp>
    <dsp:sp modelId="{39D949D4-1CFF-5E4E-9540-1255C977A7C3}">
      <dsp:nvSpPr>
        <dsp:cNvPr id="0" name=""/>
        <dsp:cNvSpPr/>
      </dsp:nvSpPr>
      <dsp:spPr>
        <a:xfrm>
          <a:off x="4195823" y="1309463"/>
          <a:ext cx="4653376" cy="18613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Recommendations on licensing</a:t>
          </a:r>
          <a:endParaRPr lang="en-US" sz="2500" kern="1200" dirty="0"/>
        </a:p>
      </dsp:txBody>
      <dsp:txXfrm>
        <a:off x="5126498" y="1309463"/>
        <a:ext cx="2792026" cy="1861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88158-3E94-2B4F-AEF9-456AB35DC5BC}">
      <dsp:nvSpPr>
        <dsp:cNvPr id="0" name=""/>
        <dsp:cNvSpPr/>
      </dsp:nvSpPr>
      <dsp:spPr>
        <a:xfrm rot="2561482">
          <a:off x="1983945" y="3516243"/>
          <a:ext cx="773400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773400" y="325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6F6BF-93BB-7140-9247-A58CB657A61C}">
      <dsp:nvSpPr>
        <dsp:cNvPr id="0" name=""/>
        <dsp:cNvSpPr/>
      </dsp:nvSpPr>
      <dsp:spPr>
        <a:xfrm>
          <a:off x="2086414" y="2464378"/>
          <a:ext cx="859446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859446" y="325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54806-9578-234C-9C5A-361B2511CCF6}">
      <dsp:nvSpPr>
        <dsp:cNvPr id="0" name=""/>
        <dsp:cNvSpPr/>
      </dsp:nvSpPr>
      <dsp:spPr>
        <a:xfrm rot="19105667">
          <a:off x="1972908" y="1406094"/>
          <a:ext cx="901271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901271" y="325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B8138-6D7A-0D4E-B74F-43FE249F7056}">
      <dsp:nvSpPr>
        <dsp:cNvPr id="0" name=""/>
        <dsp:cNvSpPr/>
      </dsp:nvSpPr>
      <dsp:spPr>
        <a:xfrm>
          <a:off x="7535" y="1274027"/>
          <a:ext cx="2445740" cy="24457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13CAD-197F-0249-AAD0-62B1700FD2B0}">
      <dsp:nvSpPr>
        <dsp:cNvPr id="0" name=""/>
        <dsp:cNvSpPr/>
      </dsp:nvSpPr>
      <dsp:spPr>
        <a:xfrm>
          <a:off x="2588243" y="759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Online delivery</a:t>
          </a:r>
          <a:endParaRPr lang="en-US" sz="1400" kern="1200" dirty="0"/>
        </a:p>
      </dsp:txBody>
      <dsp:txXfrm>
        <a:off x="2788749" y="201265"/>
        <a:ext cx="968132" cy="968132"/>
      </dsp:txXfrm>
    </dsp:sp>
    <dsp:sp modelId="{ABD9D40B-192D-A843-8611-7CB42739BDE0}">
      <dsp:nvSpPr>
        <dsp:cNvPr id="0" name=""/>
        <dsp:cNvSpPr/>
      </dsp:nvSpPr>
      <dsp:spPr>
        <a:xfrm>
          <a:off x="2945861" y="1763175"/>
          <a:ext cx="1467444" cy="1467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term preservation</a:t>
          </a:r>
          <a:endParaRPr lang="en-US" sz="1400" kern="1200" dirty="0"/>
        </a:p>
      </dsp:txBody>
      <dsp:txXfrm>
        <a:off x="3160763" y="1978077"/>
        <a:ext cx="1037640" cy="1037640"/>
      </dsp:txXfrm>
    </dsp:sp>
    <dsp:sp modelId="{848C7B38-5C29-0E4C-A75A-6ECD81EC7FE9}">
      <dsp:nvSpPr>
        <dsp:cNvPr id="0" name=""/>
        <dsp:cNvSpPr/>
      </dsp:nvSpPr>
      <dsp:spPr>
        <a:xfrm>
          <a:off x="2460453" y="3574742"/>
          <a:ext cx="1467444" cy="1467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Advanced practices</a:t>
          </a:r>
          <a:endParaRPr lang="en-US" sz="1400" kern="1200" dirty="0"/>
        </a:p>
      </dsp:txBody>
      <dsp:txXfrm>
        <a:off x="2675355" y="3789644"/>
        <a:ext cx="1037640" cy="1037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3C7D-B4D1-6C4E-B422-A650484467C3}">
      <dsp:nvSpPr>
        <dsp:cNvPr id="0" name=""/>
        <dsp:cNvSpPr/>
      </dsp:nvSpPr>
      <dsp:spPr>
        <a:xfrm>
          <a:off x="173084" y="598"/>
          <a:ext cx="2061198" cy="103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Content</a:t>
          </a:r>
          <a:endParaRPr lang="en-US" sz="3500" kern="1200" dirty="0"/>
        </a:p>
      </dsp:txBody>
      <dsp:txXfrm>
        <a:off x="203269" y="30783"/>
        <a:ext cx="2000828" cy="970229"/>
      </dsp:txXfrm>
    </dsp:sp>
    <dsp:sp modelId="{2B8FCA15-8848-C947-AC72-362F20A1EB71}">
      <dsp:nvSpPr>
        <dsp:cNvPr id="0" name=""/>
        <dsp:cNvSpPr/>
      </dsp:nvSpPr>
      <dsp:spPr>
        <a:xfrm>
          <a:off x="379204" y="1031197"/>
          <a:ext cx="206119" cy="77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949"/>
              </a:lnTo>
              <a:lnTo>
                <a:pt x="206119" y="7729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D2946-9514-D946-82D9-185A89B1D975}">
      <dsp:nvSpPr>
        <dsp:cNvPr id="0" name=""/>
        <dsp:cNvSpPr/>
      </dsp:nvSpPr>
      <dsp:spPr>
        <a:xfrm>
          <a:off x="585324" y="1288847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Text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(e.g. ALTO)</a:t>
          </a:r>
        </a:p>
      </dsp:txBody>
      <dsp:txXfrm>
        <a:off x="615509" y="1319032"/>
        <a:ext cx="1588589" cy="970229"/>
      </dsp:txXfrm>
    </dsp:sp>
    <dsp:sp modelId="{1F9BF6B7-F08E-B842-98CE-E7555BD8C65B}">
      <dsp:nvSpPr>
        <dsp:cNvPr id="0" name=""/>
        <dsp:cNvSpPr/>
      </dsp:nvSpPr>
      <dsp:spPr>
        <a:xfrm>
          <a:off x="379204" y="1031197"/>
          <a:ext cx="206119" cy="2061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198"/>
              </a:lnTo>
              <a:lnTo>
                <a:pt x="206119" y="20611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C37A8-0002-E54D-8DB7-8B09DA167DB1}">
      <dsp:nvSpPr>
        <dsp:cNvPr id="0" name=""/>
        <dsp:cNvSpPr/>
      </dsp:nvSpPr>
      <dsp:spPr>
        <a:xfrm>
          <a:off x="585324" y="2577096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Image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(e.g. TIFF)</a:t>
          </a:r>
          <a:endParaRPr lang="en-US" sz="1900" kern="1200" dirty="0"/>
        </a:p>
      </dsp:txBody>
      <dsp:txXfrm>
        <a:off x="615509" y="2607281"/>
        <a:ext cx="1588589" cy="970229"/>
      </dsp:txXfrm>
    </dsp:sp>
    <dsp:sp modelId="{4897342D-F61B-AB43-AE9E-02B4508A579E}">
      <dsp:nvSpPr>
        <dsp:cNvPr id="0" name=""/>
        <dsp:cNvSpPr/>
      </dsp:nvSpPr>
      <dsp:spPr>
        <a:xfrm>
          <a:off x="379204" y="1031197"/>
          <a:ext cx="206119" cy="334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448"/>
              </a:lnTo>
              <a:lnTo>
                <a:pt x="206119" y="33494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291ED-C401-D246-A6BB-5F429662FE56}">
      <dsp:nvSpPr>
        <dsp:cNvPr id="0" name=""/>
        <dsp:cNvSpPr/>
      </dsp:nvSpPr>
      <dsp:spPr>
        <a:xfrm>
          <a:off x="585324" y="3865346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Linguistic resources (e.g. TEI)</a:t>
          </a:r>
          <a:endParaRPr lang="en-US" sz="1900" kern="1200" dirty="0"/>
        </a:p>
      </dsp:txBody>
      <dsp:txXfrm>
        <a:off x="615509" y="3895531"/>
        <a:ext cx="1588589" cy="970229"/>
      </dsp:txXfrm>
    </dsp:sp>
    <dsp:sp modelId="{E871AF7E-2FDF-3D47-8D91-4DC390ED7A20}">
      <dsp:nvSpPr>
        <dsp:cNvPr id="0" name=""/>
        <dsp:cNvSpPr/>
      </dsp:nvSpPr>
      <dsp:spPr>
        <a:xfrm>
          <a:off x="2749583" y="598"/>
          <a:ext cx="2061198" cy="103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Metadata</a:t>
          </a:r>
          <a:endParaRPr lang="en-US" sz="3500" kern="1200" dirty="0"/>
        </a:p>
      </dsp:txBody>
      <dsp:txXfrm>
        <a:off x="2779768" y="30783"/>
        <a:ext cx="2000828" cy="970229"/>
      </dsp:txXfrm>
    </dsp:sp>
    <dsp:sp modelId="{9A84F21C-A0B8-714C-8D0C-BA2FA3C4D610}">
      <dsp:nvSpPr>
        <dsp:cNvPr id="0" name=""/>
        <dsp:cNvSpPr/>
      </dsp:nvSpPr>
      <dsp:spPr>
        <a:xfrm>
          <a:off x="2955703" y="1031197"/>
          <a:ext cx="206119" cy="77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949"/>
              </a:lnTo>
              <a:lnTo>
                <a:pt x="206119" y="7729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855E-FB08-F943-A2EB-2D20ADAAA1FA}">
      <dsp:nvSpPr>
        <dsp:cNvPr id="0" name=""/>
        <dsp:cNvSpPr/>
      </dsp:nvSpPr>
      <dsp:spPr>
        <a:xfrm>
          <a:off x="3161823" y="1288847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Descriptive (e.g. DC)</a:t>
          </a:r>
          <a:endParaRPr lang="en-US" sz="1900" kern="1200" dirty="0"/>
        </a:p>
      </dsp:txBody>
      <dsp:txXfrm>
        <a:off x="3192008" y="1319032"/>
        <a:ext cx="1588589" cy="970229"/>
      </dsp:txXfrm>
    </dsp:sp>
    <dsp:sp modelId="{F95B9D59-9C09-FE44-9B12-55B50C05B2EA}">
      <dsp:nvSpPr>
        <dsp:cNvPr id="0" name=""/>
        <dsp:cNvSpPr/>
      </dsp:nvSpPr>
      <dsp:spPr>
        <a:xfrm>
          <a:off x="2955703" y="1031197"/>
          <a:ext cx="206119" cy="2061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198"/>
              </a:lnTo>
              <a:lnTo>
                <a:pt x="206119" y="20611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1B31-E7D6-BB41-BB05-41CF6F2C3723}">
      <dsp:nvSpPr>
        <dsp:cNvPr id="0" name=""/>
        <dsp:cNvSpPr/>
      </dsp:nvSpPr>
      <dsp:spPr>
        <a:xfrm>
          <a:off x="3161823" y="2577096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Structural (e.g. METS)</a:t>
          </a:r>
          <a:endParaRPr lang="en-US" sz="1900" kern="1200" dirty="0"/>
        </a:p>
      </dsp:txBody>
      <dsp:txXfrm>
        <a:off x="3192008" y="2607281"/>
        <a:ext cx="1588589" cy="970229"/>
      </dsp:txXfrm>
    </dsp:sp>
    <dsp:sp modelId="{8F9D462B-B37C-0949-8CF4-8AB5F6DF9606}">
      <dsp:nvSpPr>
        <dsp:cNvPr id="0" name=""/>
        <dsp:cNvSpPr/>
      </dsp:nvSpPr>
      <dsp:spPr>
        <a:xfrm>
          <a:off x="2955703" y="1031197"/>
          <a:ext cx="206119" cy="334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448"/>
              </a:lnTo>
              <a:lnTo>
                <a:pt x="206119" y="33494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CA6CF-5849-194B-9365-D842EA77256B}">
      <dsp:nvSpPr>
        <dsp:cNvPr id="0" name=""/>
        <dsp:cNvSpPr/>
      </dsp:nvSpPr>
      <dsp:spPr>
        <a:xfrm>
          <a:off x="3161823" y="3865346"/>
          <a:ext cx="1648959" cy="1030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Administrative (e.g. PREMIS)</a:t>
          </a:r>
          <a:endParaRPr lang="en-US" sz="1900" kern="1200" dirty="0"/>
        </a:p>
      </dsp:txBody>
      <dsp:txXfrm>
        <a:off x="3192008" y="3895531"/>
        <a:ext cx="1588589" cy="970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1CF3C-9B50-AA46-8F73-C0DEC11C5D5C}">
      <dsp:nvSpPr>
        <dsp:cNvPr id="0" name=""/>
        <dsp:cNvSpPr/>
      </dsp:nvSpPr>
      <dsp:spPr>
        <a:xfrm>
          <a:off x="2299642" y="2731879"/>
          <a:ext cx="2121131" cy="212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10274" y="3042511"/>
        <a:ext cx="1499867" cy="1499867"/>
      </dsp:txXfrm>
    </dsp:sp>
    <dsp:sp modelId="{BF4A3108-BD59-8E4B-9D44-D9BD57903376}">
      <dsp:nvSpPr>
        <dsp:cNvPr id="0" name=""/>
        <dsp:cNvSpPr/>
      </dsp:nvSpPr>
      <dsp:spPr>
        <a:xfrm rot="12900000">
          <a:off x="853833" y="2334138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D2DBE-CE68-6345-9454-C014C1031EDF}">
      <dsp:nvSpPr>
        <dsp:cNvPr id="0" name=""/>
        <dsp:cNvSpPr/>
      </dsp:nvSpPr>
      <dsp:spPr>
        <a:xfrm>
          <a:off x="988" y="1339749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Existing recommendations</a:t>
          </a:r>
          <a:endParaRPr lang="en-US" sz="1800" kern="1200" dirty="0"/>
        </a:p>
      </dsp:txBody>
      <dsp:txXfrm>
        <a:off x="48204" y="1386965"/>
        <a:ext cx="1920643" cy="1517628"/>
      </dsp:txXfrm>
    </dsp:sp>
    <dsp:sp modelId="{03BF190A-0F23-A348-9DDC-E46250A8D808}">
      <dsp:nvSpPr>
        <dsp:cNvPr id="0" name=""/>
        <dsp:cNvSpPr/>
      </dsp:nvSpPr>
      <dsp:spPr>
        <a:xfrm rot="16200000">
          <a:off x="2504837" y="1474680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BE440-AE73-F34D-91E3-62A268D31304}">
      <dsp:nvSpPr>
        <dsp:cNvPr id="0" name=""/>
        <dsp:cNvSpPr/>
      </dsp:nvSpPr>
      <dsp:spPr>
        <a:xfrm>
          <a:off x="2352670" y="115540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Ongoing &amp; emerging activities</a:t>
          </a:r>
          <a:endParaRPr lang="en-US" sz="1800" kern="1200" dirty="0"/>
        </a:p>
      </dsp:txBody>
      <dsp:txXfrm>
        <a:off x="2399886" y="162756"/>
        <a:ext cx="1920643" cy="1517628"/>
      </dsp:txXfrm>
    </dsp:sp>
    <dsp:sp modelId="{D77FC11D-4126-1F43-B9E4-8D54A434E375}">
      <dsp:nvSpPr>
        <dsp:cNvPr id="0" name=""/>
        <dsp:cNvSpPr/>
      </dsp:nvSpPr>
      <dsp:spPr>
        <a:xfrm rot="19500000">
          <a:off x="4155841" y="2334138"/>
          <a:ext cx="1710741" cy="6045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29335-33A9-9440-B846-4C2430190F5D}">
      <dsp:nvSpPr>
        <dsp:cNvPr id="0" name=""/>
        <dsp:cNvSpPr/>
      </dsp:nvSpPr>
      <dsp:spPr>
        <a:xfrm>
          <a:off x="4704353" y="1339749"/>
          <a:ext cx="2015075" cy="1612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practices</a:t>
          </a:r>
          <a:endParaRPr lang="en-US" sz="1800" kern="1200" dirty="0"/>
        </a:p>
      </dsp:txBody>
      <dsp:txXfrm>
        <a:off x="4751569" y="1386965"/>
        <a:ext cx="1920643" cy="1517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DA4A-0E9E-094C-892C-0BBE107B9C45}">
      <dsp:nvSpPr>
        <dsp:cNvPr id="0" name=""/>
        <dsp:cNvSpPr/>
      </dsp:nvSpPr>
      <dsp:spPr>
        <a:xfrm>
          <a:off x="213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Institutional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Collaborative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Relatively new</a:t>
          </a:r>
          <a:endParaRPr lang="en-US" sz="2400" kern="1200" dirty="0"/>
        </a:p>
      </dsp:txBody>
      <dsp:txXfrm>
        <a:off x="47970" y="1290139"/>
        <a:ext cx="2323086" cy="1473213"/>
      </dsp:txXfrm>
    </dsp:sp>
    <dsp:sp modelId="{2B501E13-5BBF-6741-924D-CB1D14FBB4EF}">
      <dsp:nvSpPr>
        <dsp:cNvPr id="0" name=""/>
        <dsp:cNvSpPr/>
      </dsp:nvSpPr>
      <dsp:spPr>
        <a:xfrm>
          <a:off x="1358633" y="1716748"/>
          <a:ext cx="2665847" cy="2665847"/>
        </a:xfrm>
        <a:prstGeom prst="leftCircularArrow">
          <a:avLst>
            <a:gd name="adj1" fmla="val 3165"/>
            <a:gd name="adj2" fmla="val 389575"/>
            <a:gd name="adj3" fmla="val 2165086"/>
            <a:gd name="adj4" fmla="val 9024489"/>
            <a:gd name="adj5" fmla="val 369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D6E72-649D-8245-AD30-60717F9E62DB}">
      <dsp:nvSpPr>
        <dsp:cNvPr id="0" name=""/>
        <dsp:cNvSpPr/>
      </dsp:nvSpPr>
      <dsp:spPr>
        <a:xfrm>
          <a:off x="53874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Identification</a:t>
          </a:r>
          <a:endParaRPr lang="en-US" sz="2700" kern="1200" dirty="0"/>
        </a:p>
      </dsp:txBody>
      <dsp:txXfrm>
        <a:off x="563748" y="2834186"/>
        <a:ext cx="2096448" cy="803571"/>
      </dsp:txXfrm>
    </dsp:sp>
    <dsp:sp modelId="{8B01163C-E75B-CF4C-94A2-4FE222B4B50A}">
      <dsp:nvSpPr>
        <dsp:cNvPr id="0" name=""/>
        <dsp:cNvSpPr/>
      </dsp:nvSpPr>
      <dsp:spPr>
        <a:xfrm>
          <a:off x="3086961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17 items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Relevant information</a:t>
          </a:r>
          <a:endParaRPr lang="en-US" sz="2400" kern="1200" dirty="0"/>
        </a:p>
      </dsp:txBody>
      <dsp:txXfrm>
        <a:off x="3132795" y="1716925"/>
        <a:ext cx="2323086" cy="1473213"/>
      </dsp:txXfrm>
    </dsp:sp>
    <dsp:sp modelId="{869F015F-D93B-334B-A75F-7F63362DA587}">
      <dsp:nvSpPr>
        <dsp:cNvPr id="0" name=""/>
        <dsp:cNvSpPr/>
      </dsp:nvSpPr>
      <dsp:spPr>
        <a:xfrm>
          <a:off x="4423335" y="19590"/>
          <a:ext cx="2974399" cy="2974399"/>
        </a:xfrm>
        <a:prstGeom prst="circularArrow">
          <a:avLst>
            <a:gd name="adj1" fmla="val 2837"/>
            <a:gd name="adj2" fmla="val 346477"/>
            <a:gd name="adj3" fmla="val 19478012"/>
            <a:gd name="adj4" fmla="val 12575511"/>
            <a:gd name="adj5" fmla="val 330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00A51-85B9-A942-BE20-E706043E5824}">
      <dsp:nvSpPr>
        <dsp:cNvPr id="0" name=""/>
        <dsp:cNvSpPr/>
      </dsp:nvSpPr>
      <dsp:spPr>
        <a:xfrm>
          <a:off x="3623573" y="817519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Analysis</a:t>
          </a:r>
          <a:endParaRPr lang="en-US" sz="2700" kern="1200" dirty="0"/>
        </a:p>
      </dsp:txBody>
      <dsp:txXfrm>
        <a:off x="3648573" y="842519"/>
        <a:ext cx="2096448" cy="803571"/>
      </dsp:txXfrm>
    </dsp:sp>
    <dsp:sp modelId="{F19B4CC9-8A98-DC42-BBF0-42150D3720DF}">
      <dsp:nvSpPr>
        <dsp:cNvPr id="0" name=""/>
        <dsp:cNvSpPr/>
      </dsp:nvSpPr>
      <dsp:spPr>
        <a:xfrm>
          <a:off x="6171786" y="1244305"/>
          <a:ext cx="2414754" cy="199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Summary table / item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Overall summary</a:t>
          </a:r>
          <a:endParaRPr lang="en-US" sz="2400" kern="1200" dirty="0"/>
        </a:p>
      </dsp:txBody>
      <dsp:txXfrm>
        <a:off x="6217620" y="1290139"/>
        <a:ext cx="2323086" cy="1473213"/>
      </dsp:txXfrm>
    </dsp:sp>
    <dsp:sp modelId="{1EA8D2CF-5DDE-7244-8465-FACD2B3D3D4F}">
      <dsp:nvSpPr>
        <dsp:cNvPr id="0" name=""/>
        <dsp:cNvSpPr/>
      </dsp:nvSpPr>
      <dsp:spPr>
        <a:xfrm>
          <a:off x="6708398" y="2809186"/>
          <a:ext cx="2146448" cy="853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Outcomes</a:t>
          </a:r>
          <a:endParaRPr lang="en-US" sz="2700" kern="1200" dirty="0"/>
        </a:p>
      </dsp:txBody>
      <dsp:txXfrm>
        <a:off x="6733398" y="2834186"/>
        <a:ext cx="2096448" cy="80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398E39B-B2FF-E24F-B305-3033A7206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7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157DE212-68FF-5C4C-A068-A459F7BC8F86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s-ES" dirty="0" err="1" smtClean="0">
                <a:latin typeface="Times New Roman" charset="0"/>
              </a:rPr>
              <a:t>Overview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the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work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we’ve</a:t>
            </a:r>
            <a:r>
              <a:rPr lang="es-ES" dirty="0" smtClean="0">
                <a:latin typeface="Times New Roman" charset="0"/>
              </a:rPr>
              <a:t> done in </a:t>
            </a:r>
            <a:r>
              <a:rPr lang="es-ES" dirty="0" err="1" smtClean="0">
                <a:latin typeface="Times New Roman" charset="0"/>
              </a:rPr>
              <a:t>Succeed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on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recommendations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for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mass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digitisation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projects</a:t>
            </a:r>
            <a:endParaRPr lang="es-E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s-ES" dirty="0" err="1" smtClean="0">
                <a:latin typeface="Times New Roman" charset="0"/>
              </a:rPr>
              <a:t>Description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goals</a:t>
            </a:r>
            <a:endParaRPr lang="es-E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s-ES" dirty="0" smtClean="0">
                <a:latin typeface="Times New Roman" charset="0"/>
              </a:rPr>
              <a:t>PDF (online, OCR)</a:t>
            </a:r>
          </a:p>
          <a:p>
            <a:r>
              <a:rPr lang="es-ES" dirty="0" smtClean="0">
                <a:latin typeface="Times New Roman" charset="0"/>
              </a:rPr>
              <a:t>TIFF (master)</a:t>
            </a:r>
          </a:p>
          <a:p>
            <a:r>
              <a:rPr lang="es-ES" dirty="0" err="1" smtClean="0">
                <a:latin typeface="Times New Roman" charset="0"/>
              </a:rPr>
              <a:t>Dublinc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Core</a:t>
            </a:r>
            <a:r>
              <a:rPr lang="es-ES" dirty="0" smtClean="0">
                <a:latin typeface="Times New Roman" charset="0"/>
              </a:rPr>
              <a:t> (</a:t>
            </a:r>
            <a:r>
              <a:rPr lang="es-ES" dirty="0" err="1" smtClean="0">
                <a:latin typeface="Times New Roman" charset="0"/>
              </a:rPr>
              <a:t>metadata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for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preservation</a:t>
            </a:r>
            <a:r>
              <a:rPr lang="es-ES" baseline="0" dirty="0" smtClean="0">
                <a:latin typeface="Times New Roman" charset="0"/>
              </a:rPr>
              <a:t> and online)</a:t>
            </a:r>
          </a:p>
          <a:p>
            <a:r>
              <a:rPr lang="es-ES" baseline="0" dirty="0" smtClean="0">
                <a:latin typeface="Times New Roman" charset="0"/>
              </a:rPr>
              <a:t>JPEG (online)</a:t>
            </a:r>
          </a:p>
          <a:p>
            <a:r>
              <a:rPr lang="es-ES" baseline="0" dirty="0" smtClean="0">
                <a:latin typeface="Times New Roman" charset="0"/>
              </a:rPr>
              <a:t>Windows (</a:t>
            </a:r>
            <a:r>
              <a:rPr lang="es-ES" baseline="0" dirty="0" err="1" smtClean="0">
                <a:latin typeface="Times New Roman" charset="0"/>
              </a:rPr>
              <a:t>platform</a:t>
            </a:r>
            <a:r>
              <a:rPr lang="es-ES" baseline="0" dirty="0" smtClean="0">
                <a:latin typeface="Times New Roman" charset="0"/>
              </a:rPr>
              <a:t>)</a:t>
            </a:r>
          </a:p>
          <a:p>
            <a:endParaRPr lang="es-ES" dirty="0" smtClean="0">
              <a:latin typeface="Times New Roman" charset="0"/>
            </a:endParaRPr>
          </a:p>
          <a:p>
            <a:r>
              <a:rPr lang="es-ES" dirty="0" smtClean="0">
                <a:latin typeface="Times New Roman" charset="0"/>
              </a:rPr>
              <a:t>No </a:t>
            </a:r>
            <a:r>
              <a:rPr lang="es-ES" dirty="0" err="1" smtClean="0">
                <a:latin typeface="Times New Roman" charset="0"/>
              </a:rPr>
              <a:t>for</a:t>
            </a:r>
            <a:r>
              <a:rPr lang="es-ES" dirty="0" smtClean="0">
                <a:latin typeface="Times New Roman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Digitisation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workflow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managemen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smtClean="0">
                <a:latin typeface="Times New Roman" charset="0"/>
              </a:rPr>
              <a:t>Master files </a:t>
            </a:r>
            <a:r>
              <a:rPr lang="es-ES" dirty="0" err="1" smtClean="0">
                <a:latin typeface="Times New Roman" charset="0"/>
              </a:rPr>
              <a:t>not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willing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to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provide</a:t>
            </a:r>
            <a:r>
              <a:rPr lang="es-ES" baseline="0" dirty="0" smtClean="0">
                <a:latin typeface="Times New Roman" charset="0"/>
              </a:rPr>
              <a:t> (</a:t>
            </a:r>
            <a:r>
              <a:rPr lang="es-ES" baseline="0" dirty="0" err="1" smtClean="0">
                <a:latin typeface="Times New Roman" charset="0"/>
              </a:rPr>
              <a:t>policy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rather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than</a:t>
            </a:r>
            <a:r>
              <a:rPr lang="es-ES" baseline="0" dirty="0" smtClean="0">
                <a:latin typeface="Times New Roman" charset="0"/>
              </a:rPr>
              <a:t> copyright)</a:t>
            </a:r>
          </a:p>
          <a:p>
            <a:pPr marL="171450" indent="-171450">
              <a:buFontTx/>
              <a:buChar char="-"/>
            </a:pPr>
            <a:endParaRPr lang="es-E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r>
              <a:rPr lang="es-ES" dirty="0" err="1" smtClean="0">
                <a:latin typeface="Times New Roman" charset="0"/>
              </a:rPr>
              <a:t>Objectives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r>
              <a:rPr lang="es-ES" dirty="0" err="1" smtClean="0">
                <a:latin typeface="Times New Roman" charset="0"/>
              </a:rPr>
              <a:t>Objectives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8EC110C-68F2-1B4A-9039-C005D54DB4FF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r>
              <a:rPr lang="es-ES" dirty="0" err="1" smtClean="0">
                <a:latin typeface="Times New Roman" charset="0"/>
              </a:rPr>
              <a:t>The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whole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story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about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Succeed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begins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with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the</a:t>
            </a:r>
            <a:r>
              <a:rPr lang="es-ES" baseline="0" dirty="0" smtClean="0">
                <a:latin typeface="Times New Roman" charset="0"/>
              </a:rPr>
              <a:t> IMPACT </a:t>
            </a:r>
            <a:r>
              <a:rPr lang="es-ES" baseline="0" dirty="0" err="1" smtClean="0">
                <a:latin typeface="Times New Roman" charset="0"/>
              </a:rPr>
              <a:t>CoC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r>
              <a:rPr lang="es-ES" dirty="0" err="1" smtClean="0">
                <a:latin typeface="Times New Roman" charset="0"/>
              </a:rPr>
              <a:t>Objectives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indent="0">
              <a:buFontTx/>
              <a:buNone/>
            </a:pPr>
            <a:r>
              <a:rPr lang="es-ES" dirty="0" err="1" smtClean="0">
                <a:latin typeface="Times New Roman" charset="0"/>
              </a:rPr>
              <a:t>Objectives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C6BD59F7-158C-1848-876E-9B77D110DF2B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Improve</a:t>
            </a:r>
            <a:r>
              <a:rPr lang="es-ES" dirty="0" smtClean="0">
                <a:latin typeface="Times New Roman" charset="0"/>
              </a:rPr>
              <a:t> </a:t>
            </a:r>
            <a:r>
              <a:rPr lang="es-ES" dirty="0" err="1" smtClean="0">
                <a:latin typeface="Times New Roman" charset="0"/>
              </a:rPr>
              <a:t>interoperabitliy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preservation</a:t>
            </a:r>
            <a:r>
              <a:rPr lang="es-ES" dirty="0" smtClean="0">
                <a:latin typeface="Times New Roman" charset="0"/>
              </a:rPr>
              <a:t>, </a:t>
            </a:r>
            <a:r>
              <a:rPr lang="es-ES" dirty="0" err="1" smtClean="0">
                <a:latin typeface="Times New Roman" charset="0"/>
              </a:rPr>
              <a:t>accessibility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usability</a:t>
            </a:r>
            <a:r>
              <a:rPr lang="es-ES" dirty="0" smtClean="0">
                <a:latin typeface="Times New Roman" charset="0"/>
              </a:rPr>
              <a:t> of </a:t>
            </a:r>
            <a:r>
              <a:rPr lang="es-ES" dirty="0" err="1" smtClean="0">
                <a:latin typeface="Times New Roman" charset="0"/>
              </a:rPr>
              <a:t>tools</a:t>
            </a:r>
            <a:r>
              <a:rPr lang="es-ES" dirty="0" smtClean="0">
                <a:latin typeface="Times New Roman" charset="0"/>
              </a:rPr>
              <a:t> and </a:t>
            </a:r>
            <a:r>
              <a:rPr lang="es-ES" dirty="0" err="1" smtClean="0">
                <a:latin typeface="Times New Roman" charset="0"/>
              </a:rPr>
              <a:t>resources</a:t>
            </a:r>
            <a:endParaRPr lang="es-ES" dirty="0" smtClean="0">
              <a:latin typeface="Times New Roman" charset="0"/>
            </a:endParaRPr>
          </a:p>
          <a:p>
            <a:pPr marL="171450" indent="-171450">
              <a:buFontTx/>
              <a:buChar char="-"/>
            </a:pPr>
            <a:r>
              <a:rPr lang="es-ES" dirty="0" err="1" smtClean="0">
                <a:latin typeface="Times New Roman" charset="0"/>
              </a:rPr>
              <a:t>Simplify</a:t>
            </a:r>
            <a:r>
              <a:rPr lang="es-ES" baseline="0" dirty="0" smtClean="0">
                <a:latin typeface="Times New Roman" charset="0"/>
              </a:rPr>
              <a:t> </a:t>
            </a:r>
            <a:r>
              <a:rPr lang="es-ES" baseline="0" dirty="0" err="1" smtClean="0">
                <a:latin typeface="Times New Roman" charset="0"/>
              </a:rPr>
              <a:t>takeup</a:t>
            </a:r>
            <a:r>
              <a:rPr lang="es-ES" baseline="0" dirty="0" smtClean="0">
                <a:latin typeface="Times New Roman" charset="0"/>
              </a:rPr>
              <a:t> of new </a:t>
            </a:r>
            <a:r>
              <a:rPr lang="es-ES" baseline="0" dirty="0" err="1" smtClean="0">
                <a:latin typeface="Times New Roman" charset="0"/>
              </a:rPr>
              <a:t>tools</a:t>
            </a:r>
            <a:r>
              <a:rPr lang="es-ES" baseline="0" dirty="0" smtClean="0">
                <a:latin typeface="Times New Roman" charset="0"/>
              </a:rPr>
              <a:t> and </a:t>
            </a:r>
            <a:r>
              <a:rPr lang="es-ES" baseline="0" dirty="0" err="1" smtClean="0">
                <a:latin typeface="Times New Roman" charset="0"/>
              </a:rPr>
              <a:t>resources</a:t>
            </a:r>
            <a:endParaRPr lang="es-ES" baseline="0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7A741-E92C-8749-B378-902451251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4921F-3C60-8144-B204-B62CE552F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4FCD3-AF28-8E44-BEC8-5F4480EE9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48DDB-A3F4-7A49-970F-34457C833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6C0AA-D177-8141-A5F9-9426A9375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FF6D-9526-C945-AB75-1FFA2BC59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39694-8201-6443-95B5-CE91CD31B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4CE34-9DC2-3A43-92BB-095CF39F8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CAD27-C7F2-D046-8F5A-1A00A5B04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AA5E9-9FC0-A949-93A9-F912D59FB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4D05-45EB-694E-9F32-6FFB58FC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5B9F3-F96B-FF49-B601-5FAF6B8F0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36520F9-EF18-3C4B-AB15-D4B1DA46FC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7.xml"/><Relationship Id="rId12" Type="http://schemas.openxmlformats.org/officeDocument/2006/relationships/diagramLayout" Target="../diagrams/layout7.xml"/><Relationship Id="rId13" Type="http://schemas.openxmlformats.org/officeDocument/2006/relationships/diagramQuickStyle" Target="../diagrams/quickStyle7.xml"/><Relationship Id="rId14" Type="http://schemas.openxmlformats.org/officeDocument/2006/relationships/diagramColors" Target="../diagrams/colors7.xml"/><Relationship Id="rId15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diagramData" Target="../diagrams/data6.xml"/><Relationship Id="rId7" Type="http://schemas.openxmlformats.org/officeDocument/2006/relationships/diagramLayout" Target="../diagrams/layout6.xml"/><Relationship Id="rId8" Type="http://schemas.openxmlformats.org/officeDocument/2006/relationships/diagramQuickStyle" Target="../diagrams/quickStyle6.xml"/><Relationship Id="rId9" Type="http://schemas.openxmlformats.org/officeDocument/2006/relationships/diagramColors" Target="../diagrams/colors6.xml"/><Relationship Id="rId10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9.xml"/><Relationship Id="rId6" Type="http://schemas.openxmlformats.org/officeDocument/2006/relationships/diagramLayout" Target="../diagrams/layout9.xml"/><Relationship Id="rId7" Type="http://schemas.openxmlformats.org/officeDocument/2006/relationships/diagramQuickStyle" Target="../diagrams/quickStyle9.xml"/><Relationship Id="rId8" Type="http://schemas.openxmlformats.org/officeDocument/2006/relationships/diagramColors" Target="../diagrams/colors9.xml"/><Relationship Id="rId9" Type="http://schemas.microsoft.com/office/2007/relationships/diagramDrawing" Target="../diagrams/drawing9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4.png"/><Relationship Id="rId9" Type="http://schemas.openxmlformats.org/officeDocument/2006/relationships/image" Target="../media/image2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11.xml"/><Relationship Id="rId6" Type="http://schemas.openxmlformats.org/officeDocument/2006/relationships/diagramLayout" Target="../diagrams/layout11.xml"/><Relationship Id="rId7" Type="http://schemas.openxmlformats.org/officeDocument/2006/relationships/diagramQuickStyle" Target="../diagrams/quickStyle11.xml"/><Relationship Id="rId8" Type="http://schemas.openxmlformats.org/officeDocument/2006/relationships/diagramColors" Target="../diagrams/colors11.xml"/><Relationship Id="rId9" Type="http://schemas.microsoft.com/office/2007/relationships/diagramDrawing" Target="../diagrams/drawing11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12.xml"/><Relationship Id="rId6" Type="http://schemas.openxmlformats.org/officeDocument/2006/relationships/diagramLayout" Target="../diagrams/layout12.xml"/><Relationship Id="rId7" Type="http://schemas.openxmlformats.org/officeDocument/2006/relationships/diagramQuickStyle" Target="../diagrams/quickStyle12.xml"/><Relationship Id="rId8" Type="http://schemas.openxmlformats.org/officeDocument/2006/relationships/diagramColors" Target="../diagrams/colors12.xml"/><Relationship Id="rId9" Type="http://schemas.microsoft.com/office/2007/relationships/diagramDrawing" Target="../diagrams/drawing12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13.xml"/><Relationship Id="rId6" Type="http://schemas.openxmlformats.org/officeDocument/2006/relationships/diagramLayout" Target="../diagrams/layout13.xml"/><Relationship Id="rId7" Type="http://schemas.openxmlformats.org/officeDocument/2006/relationships/diagramQuickStyle" Target="../diagrams/quickStyle13.xml"/><Relationship Id="rId8" Type="http://schemas.openxmlformats.org/officeDocument/2006/relationships/diagramColors" Target="../diagrams/colors13.xml"/><Relationship Id="rId9" Type="http://schemas.microsoft.com/office/2007/relationships/diagramDrawing" Target="../diagrams/drawing13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4.png"/><Relationship Id="rId9" Type="http://schemas.openxmlformats.org/officeDocument/2006/relationships/image" Target="../media/image2.png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15.xml"/><Relationship Id="rId6" Type="http://schemas.openxmlformats.org/officeDocument/2006/relationships/diagramLayout" Target="../diagrams/layout15.xml"/><Relationship Id="rId7" Type="http://schemas.openxmlformats.org/officeDocument/2006/relationships/diagramQuickStyle" Target="../diagrams/quickStyle15.xml"/><Relationship Id="rId8" Type="http://schemas.openxmlformats.org/officeDocument/2006/relationships/diagramColors" Target="../diagrams/colors15.xml"/><Relationship Id="rId9" Type="http://schemas.microsoft.com/office/2007/relationships/diagramDrawing" Target="../diagrams/drawing15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11.png"/><Relationship Id="rId10" Type="http://schemas.openxmlformats.org/officeDocument/2006/relationships/package" Target="../embeddings/Microsoft_Word_Document3.docx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6.jpg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jp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7200" y="3684588"/>
            <a:ext cx="822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4000" b="1" dirty="0" smtClean="0">
                <a:solidFill>
                  <a:srgbClr val="57C21E"/>
                </a:solidFill>
              </a:rPr>
              <a:t>Succeed with us</a:t>
            </a:r>
            <a:endParaRPr lang="en-US" sz="4000" b="1" dirty="0">
              <a:solidFill>
                <a:srgbClr val="57C21E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4362450"/>
            <a:ext cx="8686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2800" dirty="0" smtClean="0">
                <a:solidFill>
                  <a:srgbClr val="57C21E"/>
                </a:solidFill>
              </a:rPr>
              <a:t>recommendations for mass digitization projects</a:t>
            </a:r>
            <a:endParaRPr lang="en-US" sz="2800" dirty="0">
              <a:solidFill>
                <a:srgbClr val="57C21E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57200" y="5056188"/>
            <a:ext cx="861556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2200" dirty="0" smtClean="0">
                <a:solidFill>
                  <a:srgbClr val="818181"/>
                </a:solidFill>
              </a:rPr>
              <a:t>Tomasz </a:t>
            </a:r>
            <a:r>
              <a:rPr lang="en-US" sz="2200" dirty="0" smtClean="0">
                <a:solidFill>
                  <a:srgbClr val="818181"/>
                </a:solidFill>
              </a:rPr>
              <a:t>Parkoła </a:t>
            </a:r>
          </a:p>
          <a:p>
            <a:pPr eaLnBrk="1"/>
            <a:r>
              <a:rPr lang="en-US" sz="2200" dirty="0" smtClean="0">
                <a:solidFill>
                  <a:srgbClr val="818181"/>
                </a:solidFill>
              </a:rPr>
              <a:t>Poznan Supercomputing and Networking Center</a:t>
            </a:r>
            <a:endParaRPr lang="en-US" sz="2200" dirty="0">
              <a:solidFill>
                <a:srgbClr val="818181"/>
              </a:solidFill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98563" y="7002463"/>
            <a:ext cx="88598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200">
                <a:solidFill>
                  <a:srgbClr val="FFFFFF"/>
                </a:solidFill>
              </a:rPr>
              <a:t>Succeed is supported by the European Union under FP7-ICT and coordinated by Universidad de Alicante.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916738"/>
            <a:ext cx="6588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6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7783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SNC_logo_niebieskie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02855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Scope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1632774"/>
              </p:ext>
            </p:extLst>
          </p:nvPr>
        </p:nvGraphicFramePr>
        <p:xfrm>
          <a:off x="71761" y="1905243"/>
          <a:ext cx="6768752" cy="504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2037649"/>
              </p:ext>
            </p:extLst>
          </p:nvPr>
        </p:nvGraphicFramePr>
        <p:xfrm>
          <a:off x="4952989" y="2051645"/>
          <a:ext cx="4983867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7718" y="1619597"/>
            <a:ext cx="115212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6296" y="1619597"/>
            <a:ext cx="115212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73550" y="4218304"/>
            <a:ext cx="2952080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Recommendations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10800000" flipV="1">
            <a:off x="4824288" y="1619597"/>
            <a:ext cx="0" cy="5400600"/>
          </a:xfrm>
          <a:prstGeom prst="line">
            <a:avLst/>
          </a:prstGeom>
          <a:solidFill>
            <a:srgbClr val="00B8FF"/>
          </a:solidFill>
          <a:ln w="69850" cap="flat" cmpd="sng" algn="ctr">
            <a:gradFill flip="none" rotWithShape="1">
              <a:gsLst>
                <a:gs pos="0">
                  <a:schemeClr val="accent2">
                    <a:lumMod val="75000"/>
                    <a:alpha val="80000"/>
                  </a:schemeClr>
                </a:gs>
                <a:gs pos="100000">
                  <a:schemeClr val="accent2">
                    <a:lumMod val="75000"/>
                    <a:alpha val="80000"/>
                  </a:schemeClr>
                </a:gs>
              </a:gsLst>
              <a:lin ang="0" scaled="1"/>
              <a:tileRect/>
            </a:gra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100566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Approach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2670946"/>
              </p:ext>
            </p:extLst>
          </p:nvPr>
        </p:nvGraphicFramePr>
        <p:xfrm>
          <a:off x="1727944" y="1763613"/>
          <a:ext cx="672041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4919" y="5364013"/>
            <a:ext cx="2952080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100566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Existing recommendations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5827936"/>
              </p:ext>
            </p:extLst>
          </p:nvPr>
        </p:nvGraphicFramePr>
        <p:xfrm>
          <a:off x="575816" y="2056599"/>
          <a:ext cx="8856983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9712630"/>
              </p:ext>
            </p:extLst>
          </p:nvPr>
        </p:nvGraphicFramePr>
        <p:xfrm>
          <a:off x="719832" y="2123653"/>
          <a:ext cx="8712968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100566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>
                <a:solidFill>
                  <a:srgbClr val="57C21E"/>
                </a:solidFill>
              </a:rPr>
              <a:t>Existing </a:t>
            </a:r>
            <a:r>
              <a:rPr lang="en-US" sz="2400" b="1" dirty="0" smtClean="0">
                <a:solidFill>
                  <a:srgbClr val="57C21E"/>
                </a:solidFill>
              </a:rPr>
              <a:t>recommendations – summary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02855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0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Ongoing and emerging activities</a:t>
            </a:r>
            <a:endParaRPr lang="en-US" sz="40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1028468"/>
              </p:ext>
            </p:extLst>
          </p:nvPr>
        </p:nvGraphicFramePr>
        <p:xfrm>
          <a:off x="575816" y="2056599"/>
          <a:ext cx="8856983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02855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8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>
                <a:solidFill>
                  <a:srgbClr val="57C21E"/>
                </a:solidFill>
              </a:rPr>
              <a:t>Ongoing and emerging activities</a:t>
            </a:r>
            <a:endParaRPr lang="en-US" sz="40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0301742"/>
              </p:ext>
            </p:extLst>
          </p:nvPr>
        </p:nvGraphicFramePr>
        <p:xfrm>
          <a:off x="1680104" y="2267669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24458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0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Current practices – succeed survey</a:t>
            </a:r>
            <a:endParaRPr lang="en-US" sz="48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5105430"/>
              </p:ext>
            </p:extLst>
          </p:nvPr>
        </p:nvGraphicFramePr>
        <p:xfrm>
          <a:off x="575816" y="2056599"/>
          <a:ext cx="8856983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24458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8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Succeed survey – respondents by country (worldwide)</a:t>
            </a:r>
            <a:endParaRPr lang="en-US" sz="48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2" name="Picture 1" descr="worl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2339677"/>
            <a:ext cx="9000752" cy="4494375"/>
          </a:xfrm>
          <a:prstGeom prst="rect">
            <a:avLst/>
          </a:prstGeom>
        </p:spPr>
      </p:pic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24458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8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>
                <a:solidFill>
                  <a:srgbClr val="57C21E"/>
                </a:solidFill>
              </a:rPr>
              <a:t>Succeed survey – respondents by country </a:t>
            </a:r>
            <a:r>
              <a:rPr lang="en-US" sz="2400" b="1" dirty="0" smtClean="0">
                <a:solidFill>
                  <a:srgbClr val="57C21E"/>
                </a:solidFill>
              </a:rPr>
              <a:t>(Europe)</a:t>
            </a:r>
            <a:endParaRPr lang="en-US" sz="24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2" name="Picture 1" descr="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7" y="2267669"/>
            <a:ext cx="5490867" cy="4611153"/>
          </a:xfrm>
          <a:prstGeom prst="rect">
            <a:avLst/>
          </a:prstGeom>
        </p:spPr>
      </p:pic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3980716"/>
              </p:ext>
            </p:extLst>
          </p:nvPr>
        </p:nvGraphicFramePr>
        <p:xfrm>
          <a:off x="575816" y="1539697"/>
          <a:ext cx="8856984" cy="576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24458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  <a:endParaRPr lang="en-US" sz="4800" b="1" dirty="0">
              <a:solidFill>
                <a:srgbClr val="57C21E"/>
              </a:solidFill>
            </a:endParaRPr>
          </a:p>
          <a:p>
            <a:pPr eaLnBrk="1"/>
            <a:r>
              <a:rPr lang="en-US" sz="2400" b="1" dirty="0">
                <a:solidFill>
                  <a:srgbClr val="57C21E"/>
                </a:solidFill>
              </a:rPr>
              <a:t>Succeed survey – </a:t>
            </a:r>
            <a:r>
              <a:rPr lang="en-US" sz="2400" b="1" dirty="0" smtClean="0">
                <a:solidFill>
                  <a:srgbClr val="57C21E"/>
                </a:solidFill>
              </a:rPr>
              <a:t>summary of results</a:t>
            </a:r>
            <a:endParaRPr lang="en-US" sz="24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 smtClean="0">
                <a:solidFill>
                  <a:srgbClr val="000000"/>
                </a:solidFill>
              </a:rPr>
              <a:t>Digital Library Conference, 31.03-03.04.2014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229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Agenda</a:t>
            </a:r>
            <a:endParaRPr lang="en-US" sz="3200" b="1" dirty="0" smtClean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4032200" y="3275781"/>
            <a:ext cx="2304256" cy="20882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Background information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Recommendations for mass </a:t>
            </a:r>
            <a:r>
              <a:rPr lang="en-US" sz="4000" dirty="0" err="1" smtClean="0"/>
              <a:t>digitisation</a:t>
            </a:r>
            <a:r>
              <a:rPr lang="en-US" sz="4000" dirty="0" smtClean="0"/>
              <a:t> projects</a:t>
            </a:r>
          </a:p>
          <a:p>
            <a:pPr marL="857250" lvl="1" indent="-457200">
              <a:buFont typeface="Arial"/>
              <a:buChar char="•"/>
            </a:pPr>
            <a:r>
              <a:rPr lang="en-US" sz="3600" dirty="0" smtClean="0"/>
              <a:t>General objectives</a:t>
            </a:r>
          </a:p>
          <a:p>
            <a:pPr marL="857250" lvl="1" indent="-457200">
              <a:buFont typeface="Arial"/>
              <a:buChar char="•"/>
            </a:pPr>
            <a:r>
              <a:rPr lang="en-US" sz="3600" dirty="0" smtClean="0"/>
              <a:t>Scope &amp; Approach</a:t>
            </a:r>
          </a:p>
          <a:p>
            <a:pPr marL="857250" lvl="1" indent="-457200">
              <a:buFont typeface="Arial"/>
              <a:buChar char="•"/>
            </a:pPr>
            <a:r>
              <a:rPr lang="en-US" sz="3600" dirty="0" smtClean="0"/>
              <a:t>Summaries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err="1" smtClean="0"/>
              <a:t>Digitisation</a:t>
            </a:r>
            <a:r>
              <a:rPr lang="en-US" sz="4000" dirty="0" smtClean="0"/>
              <a:t> Days</a:t>
            </a:r>
          </a:p>
        </p:txBody>
      </p:sp>
      <p:pic>
        <p:nvPicPr>
          <p:cNvPr id="10" name="Picture 9" descr="PSNC_logo_niebieskie_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100566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Approach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5455538"/>
              </p:ext>
            </p:extLst>
          </p:nvPr>
        </p:nvGraphicFramePr>
        <p:xfrm>
          <a:off x="1727944" y="1763613"/>
          <a:ext cx="672041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4919" y="5364013"/>
            <a:ext cx="2952080" cy="36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11" name="Picture 10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07426"/>
              </p:ext>
            </p:extLst>
          </p:nvPr>
        </p:nvGraphicFramePr>
        <p:xfrm>
          <a:off x="2376015" y="5944889"/>
          <a:ext cx="7704609" cy="129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Document" r:id="rId4" imgW="5905500" imgH="1003300" progId="Word.Document.12">
                  <p:embed/>
                </p:oleObj>
              </mc:Choice>
              <mc:Fallback>
                <p:oleObj name="Document" r:id="rId4" imgW="5905500" imgH="100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6015" y="5944889"/>
                        <a:ext cx="7704609" cy="1291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24458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Succeed recommendations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14919" y="5221834"/>
            <a:ext cx="2952080" cy="6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Metadata recommendations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07683"/>
              </p:ext>
            </p:extLst>
          </p:nvPr>
        </p:nvGraphicFramePr>
        <p:xfrm>
          <a:off x="503807" y="1969057"/>
          <a:ext cx="7761417" cy="238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Document" r:id="rId8" imgW="5905500" imgH="1816100" progId="Word.Document.12">
                  <p:embed/>
                </p:oleObj>
              </mc:Choice>
              <mc:Fallback>
                <p:oleObj name="Document" r:id="rId8" imgW="5905500" imgH="181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3807" y="1969057"/>
                        <a:ext cx="7761417" cy="238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934584"/>
              </p:ext>
            </p:extLst>
          </p:nvPr>
        </p:nvGraphicFramePr>
        <p:xfrm>
          <a:off x="1223888" y="4529455"/>
          <a:ext cx="762920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Document" r:id="rId10" imgW="5905500" imgH="1003300" progId="Word.Document.12">
                  <p:embed/>
                </p:oleObj>
              </mc:Choice>
              <mc:Fallback>
                <p:oleObj name="Document" r:id="rId10" imgW="5905500" imgH="100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3888" y="4529455"/>
                        <a:ext cx="7629202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800" y="1691605"/>
            <a:ext cx="2016224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Preservation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1880" y="4256192"/>
            <a:ext cx="2016224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Online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9241" y="5681583"/>
            <a:ext cx="2016224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Emerging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009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 smtClean="0">
                <a:solidFill>
                  <a:srgbClr val="000000"/>
                </a:solidFill>
              </a:rPr>
              <a:t>Digital Library Conference, 31.03-03.04.2014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229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err="1" smtClean="0">
                <a:solidFill>
                  <a:srgbClr val="57C21E"/>
                </a:solidFill>
              </a:rPr>
              <a:t>DigitisationDays</a:t>
            </a:r>
            <a:r>
              <a:rPr lang="en-US" sz="3200" b="1" dirty="0" smtClean="0">
                <a:solidFill>
                  <a:srgbClr val="57C21E"/>
                </a:solidFill>
              </a:rPr>
              <a:t> – join our community!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19-20 May, 2014 in Madrid</a:t>
            </a:r>
            <a:endParaRPr lang="en-US" sz="3200" b="1" dirty="0" smtClean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4032200" y="3275781"/>
            <a:ext cx="2304256" cy="20882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95661"/>
            <a:ext cx="8867775" cy="438308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DATeCH</a:t>
            </a:r>
            <a:r>
              <a:rPr lang="en-US" sz="2800" dirty="0" smtClean="0"/>
              <a:t> 2014 scientific conference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Digital Access to Textual Cultural Heritage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Latest and future technologies for text </a:t>
            </a:r>
            <a:r>
              <a:rPr lang="en-US" sz="2400" dirty="0" err="1" smtClean="0"/>
              <a:t>digitisation</a:t>
            </a:r>
            <a:r>
              <a:rPr lang="en-US" sz="2400" dirty="0" smtClean="0"/>
              <a:t>	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Succeed awards ceremony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Best adoption of </a:t>
            </a:r>
            <a:r>
              <a:rPr lang="en-US" sz="2400" dirty="0" err="1" smtClean="0"/>
              <a:t>digitisation</a:t>
            </a:r>
            <a:r>
              <a:rPr lang="en-US" sz="2400" dirty="0" smtClean="0"/>
              <a:t> tools and techniques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Demonstrator Day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Dialogue between services/tools providers (companies, research centers) and customers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Panel discussion on hot topics in </a:t>
            </a:r>
            <a:r>
              <a:rPr lang="en-US" sz="2800" dirty="0" err="1" smtClean="0"/>
              <a:t>digitisation</a:t>
            </a:r>
            <a:endParaRPr lang="en-US" sz="2800" dirty="0"/>
          </a:p>
        </p:txBody>
      </p:sp>
      <p:pic>
        <p:nvPicPr>
          <p:cNvPr id="10" name="Picture 9" descr="PSNC_logo_niebieskie_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760" y="2347913"/>
            <a:ext cx="9865096" cy="1620837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Thank </a:t>
            </a:r>
            <a:r>
              <a:rPr lang="en-US" sz="3200" dirty="0" smtClean="0"/>
              <a:t>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/>
              <a:t>http:/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www.digitisation.eu</a:t>
            </a:r>
            <a:r>
              <a:rPr lang="en-US" sz="3600" b="1" dirty="0"/>
              <a:t>/training/recommendations-for-</a:t>
            </a:r>
            <a:r>
              <a:rPr lang="en-US" sz="3600" b="1" dirty="0" err="1"/>
              <a:t>digitisation</a:t>
            </a:r>
            <a:r>
              <a:rPr lang="en-US" sz="3600" b="1" dirty="0"/>
              <a:t>-projects/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http</a:t>
            </a:r>
            <a:r>
              <a:rPr lang="en-US" sz="3600" b="1" dirty="0"/>
              <a:t>://succeed-</a:t>
            </a:r>
            <a:r>
              <a:rPr lang="en-US" sz="3600" b="1" dirty="0" err="1"/>
              <a:t>project.eu</a:t>
            </a:r>
            <a:r>
              <a:rPr lang="en-US" sz="3600" b="1" dirty="0"/>
              <a:t>/</a:t>
            </a:r>
            <a:r>
              <a:rPr lang="en-US" sz="3600" b="1" dirty="0" err="1"/>
              <a:t>digitisation</a:t>
            </a:r>
            <a:r>
              <a:rPr lang="en-US" sz="3600" b="1" dirty="0"/>
              <a:t>-</a:t>
            </a:r>
            <a:r>
              <a:rPr lang="en-US" sz="3600" b="1" dirty="0" smtClean="0"/>
              <a:t>days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http://datech2014.info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tparkola@man.poznan.pl</a:t>
            </a:r>
            <a:endParaRPr lang="en-US" dirty="0"/>
          </a:p>
        </p:txBody>
      </p:sp>
      <p:pic>
        <p:nvPicPr>
          <p:cNvPr id="9" name="Picture 8" descr="PSNC_logo_niebieskie_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 smtClean="0">
                <a:solidFill>
                  <a:srgbClr val="000000"/>
                </a:solidFill>
              </a:rPr>
              <a:t>Digital Library Conference, 31.03-03.04.2014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31659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IMPACT Center of Competence in </a:t>
            </a:r>
            <a:r>
              <a:rPr lang="en-US" sz="3200" b="1" dirty="0" err="1" smtClean="0">
                <a:solidFill>
                  <a:srgbClr val="57C21E"/>
                </a:solidFill>
              </a:rPr>
              <a:t>Digitisation</a:t>
            </a:r>
            <a:endParaRPr lang="en-US" sz="3200" b="1" dirty="0" smtClean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4264833" y="3347789"/>
            <a:ext cx="2304256" cy="20882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629425"/>
              </p:ext>
            </p:extLst>
          </p:nvPr>
        </p:nvGraphicFramePr>
        <p:xfrm>
          <a:off x="1473654" y="2063353"/>
          <a:ext cx="8031155" cy="438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Straight Connector 3"/>
          <p:cNvSpPr/>
          <p:nvPr/>
        </p:nvSpPr>
        <p:spPr>
          <a:xfrm rot="11971302">
            <a:off x="3561392" y="3230316"/>
            <a:ext cx="1389099" cy="6800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232864" y="0"/>
                </a:lnTo>
              </a:path>
            </a:pathLst>
          </a:custGeom>
          <a:noFill/>
          <a:ln>
            <a:prstDash val="dash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87784" y="2803904"/>
            <a:ext cx="3816423" cy="1207215"/>
            <a:chOff x="5257474" y="3173564"/>
            <a:chExt cx="2452471" cy="1207215"/>
          </a:xfrm>
          <a:solidFill>
            <a:schemeClr val="accent2"/>
          </a:solidFill>
        </p:grpSpPr>
        <p:sp>
          <p:nvSpPr>
            <p:cNvPr id="14" name="Rounded Rectangle 13"/>
            <p:cNvSpPr/>
            <p:nvPr/>
          </p:nvSpPr>
          <p:spPr>
            <a:xfrm>
              <a:off x="5257474" y="3173564"/>
              <a:ext cx="2452471" cy="120721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91136"/>
                <a:satOff val="-2217"/>
                <a:lumOff val="-18300"/>
                <a:alphaOff val="0"/>
              </a:schemeClr>
            </a:fillRef>
            <a:effectRef idx="2">
              <a:schemeClr val="accent4">
                <a:hueOff val="-391136"/>
                <a:satOff val="-2217"/>
                <a:lumOff val="-183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535113" y="3232495"/>
              <a:ext cx="2036014" cy="10893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Lucida Grande CE"/>
                  <a:cs typeface="Lucida Grande CE"/>
                </a:rPr>
                <a:t>Other Centers of Competence</a:t>
              </a:r>
              <a:endParaRPr lang="en-US" sz="1600" dirty="0">
                <a:latin typeface="Lucida Grande CE"/>
                <a:cs typeface="Lucida Grande CE"/>
              </a:endParaRP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Lucida Grande CE"/>
                  <a:cs typeface="Lucida Grande CE"/>
                </a:rPr>
                <a:t>Europeana</a:t>
              </a:r>
              <a:endParaRPr lang="en-US" sz="1600" dirty="0">
                <a:latin typeface="Lucida Grande CE"/>
                <a:cs typeface="Lucida Grande CE"/>
              </a:endParaRP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Lucida Grande CE"/>
                  <a:cs typeface="Lucida Grande CE"/>
                </a:rPr>
                <a:t>Research infrastructures</a:t>
              </a:r>
              <a:endParaRPr lang="en-US" sz="1600" dirty="0">
                <a:latin typeface="Lucida Grande CE"/>
                <a:cs typeface="Lucida Grande CE"/>
              </a:endParaRPr>
            </a:p>
          </p:txBody>
        </p:sp>
      </p:grpSp>
      <p:pic>
        <p:nvPicPr>
          <p:cNvPr id="4" name="Picture 3" descr="impact_rgb_blue_lr_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8" y="1979637"/>
            <a:ext cx="2885752" cy="1759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8544" y="3635821"/>
            <a:ext cx="2736304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http://</a:t>
            </a:r>
            <a:r>
              <a:rPr lang="en-US" b="1" dirty="0" err="1" smtClean="0"/>
              <a:t>digitisation.eu</a:t>
            </a:r>
            <a:r>
              <a:rPr lang="en-US" b="1" dirty="0" smtClean="0"/>
              <a:t>/ </a:t>
            </a:r>
            <a:endParaRPr lang="en-US" b="1" dirty="0"/>
          </a:p>
        </p:txBody>
      </p:sp>
      <p:pic>
        <p:nvPicPr>
          <p:cNvPr id="18" name="Picture 17" descr="PSNC_logo_niebieskie_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 smtClean="0">
                <a:solidFill>
                  <a:srgbClr val="000000"/>
                </a:solidFill>
              </a:rPr>
              <a:t>Digital Library Conference, 31.03-03.04.2014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931659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IMPACT Center of Competence in </a:t>
            </a:r>
            <a:r>
              <a:rPr lang="en-US" sz="3200" b="1" dirty="0" err="1" smtClean="0">
                <a:solidFill>
                  <a:srgbClr val="57C21E"/>
                </a:solidFill>
              </a:rPr>
              <a:t>Digitisation</a:t>
            </a:r>
            <a:endParaRPr lang="en-US" sz="3200" b="1" dirty="0" smtClean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 descr="Zrzut ekranu 2013-04-11 o 13.19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1995931"/>
            <a:ext cx="6993347" cy="4924310"/>
          </a:xfrm>
          <a:prstGeom prst="rect">
            <a:avLst/>
          </a:prstGeom>
        </p:spPr>
      </p:pic>
      <p:pic>
        <p:nvPicPr>
          <p:cNvPr id="4" name="Picture 3" descr="impact_rgb_blue_lr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32" y="1763613"/>
            <a:ext cx="1822593" cy="1111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0592" y="2778591"/>
            <a:ext cx="2736304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http://</a:t>
            </a:r>
            <a:r>
              <a:rPr lang="en-US" b="1" dirty="0" err="1" smtClean="0"/>
              <a:t>digitisation.eu</a:t>
            </a:r>
            <a:r>
              <a:rPr lang="en-US" b="1" dirty="0" smtClean="0"/>
              <a:t>/ </a:t>
            </a:r>
            <a:endParaRPr lang="en-US" b="1" dirty="0"/>
          </a:p>
        </p:txBody>
      </p:sp>
      <p:pic>
        <p:nvPicPr>
          <p:cNvPr id="3" name="Picture 2" descr="PSNC_logo_niebieskie_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6001933"/>
            <a:ext cx="2376264" cy="87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2639" y="4812999"/>
            <a:ext cx="2087986" cy="112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+20 new members in the last year!</a:t>
            </a:r>
          </a:p>
        </p:txBody>
      </p:sp>
      <p:pic>
        <p:nvPicPr>
          <p:cNvPr id="20" name="Picture 19" descr="PSNC_logo_niebieskie_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 smtClean="0">
                <a:solidFill>
                  <a:srgbClr val="000000"/>
                </a:solidFill>
              </a:rPr>
              <a:t>Digital Library Conference, 31.03-03.04.2014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229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</a:t>
            </a:r>
            <a:r>
              <a:rPr lang="en-US" sz="3200" b="1" dirty="0" smtClean="0">
                <a:solidFill>
                  <a:srgbClr val="57C21E"/>
                </a:solidFill>
              </a:rPr>
              <a:t>ucceed project</a:t>
            </a:r>
            <a:endParaRPr lang="en-US" sz="3200" b="1" dirty="0" smtClean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4032200" y="3275781"/>
            <a:ext cx="2304256" cy="20882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Support Action for the EU in the context of mass text digitization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Duration: 2013-2014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Challenges addressed: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Advances in </a:t>
            </a:r>
            <a:r>
              <a:rPr lang="en-US" sz="2400" dirty="0" err="1" smtClean="0"/>
              <a:t>takeup</a:t>
            </a:r>
            <a:r>
              <a:rPr lang="en-US" sz="2400" dirty="0" smtClean="0"/>
              <a:t> of </a:t>
            </a:r>
            <a:r>
              <a:rPr lang="en-US" sz="2400" dirty="0" err="1" smtClean="0"/>
              <a:t>digitisation</a:t>
            </a:r>
            <a:r>
              <a:rPr lang="en-US" sz="2400" dirty="0" smtClean="0"/>
              <a:t>-related tools and resources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Greater cooperation between researchers, services/tools providers and customers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err="1" smtClean="0"/>
              <a:t>Roadmapping</a:t>
            </a:r>
            <a:r>
              <a:rPr lang="en-US" sz="2400" dirty="0" smtClean="0"/>
              <a:t> on business models and cooperation of European Centers of </a:t>
            </a:r>
            <a:r>
              <a:rPr lang="en-US" sz="2400" dirty="0" err="1" smtClean="0"/>
              <a:t>Compentence</a:t>
            </a:r>
            <a:endParaRPr lang="en-US" dirty="0"/>
          </a:p>
        </p:txBody>
      </p:sp>
      <p:pic>
        <p:nvPicPr>
          <p:cNvPr id="12" name="Picture 11" descr="PSNC_logo_niebieskie_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  <a:p>
            <a:pPr algn="r" eaLnBrk="1"/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229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Succeed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General objectives </a:t>
            </a:r>
            <a:endParaRPr lang="en-US" sz="2400" b="1" dirty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5376307"/>
              </p:ext>
            </p:extLst>
          </p:nvPr>
        </p:nvGraphicFramePr>
        <p:xfrm>
          <a:off x="791840" y="1747831"/>
          <a:ext cx="8784976" cy="534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4104208" y="3563813"/>
            <a:ext cx="2160240" cy="20882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5" name="Picture 14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  <a:p>
            <a:pPr algn="r" eaLnBrk="1"/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229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Succeed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General objectives</a:t>
            </a:r>
            <a:endParaRPr lang="en-US" sz="3200" b="1" dirty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7654991"/>
              </p:ext>
            </p:extLst>
          </p:nvPr>
        </p:nvGraphicFramePr>
        <p:xfrm>
          <a:off x="791840" y="1747831"/>
          <a:ext cx="8784976" cy="534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ight Arrow 1"/>
          <p:cNvSpPr/>
          <p:nvPr/>
        </p:nvSpPr>
        <p:spPr bwMode="auto">
          <a:xfrm rot="16200000">
            <a:off x="4824289" y="3131765"/>
            <a:ext cx="720079" cy="720080"/>
          </a:xfrm>
          <a:prstGeom prst="rightArrow">
            <a:avLst/>
          </a:prstGeom>
          <a:solidFill>
            <a:schemeClr val="accent2">
              <a:lumMod val="75000"/>
              <a:alpha val="52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971842">
            <a:off x="5468834" y="5216470"/>
            <a:ext cx="720079" cy="720080"/>
          </a:xfrm>
          <a:prstGeom prst="rightArrow">
            <a:avLst/>
          </a:prstGeom>
          <a:solidFill>
            <a:schemeClr val="accent2">
              <a:lumMod val="75000"/>
              <a:alpha val="52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7995379">
            <a:off x="4181098" y="5224877"/>
            <a:ext cx="720079" cy="720080"/>
          </a:xfrm>
          <a:prstGeom prst="rightArrow">
            <a:avLst/>
          </a:prstGeom>
          <a:solidFill>
            <a:schemeClr val="accent2">
              <a:lumMod val="75000"/>
              <a:alpha val="52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0516981">
            <a:off x="5882577" y="3873676"/>
            <a:ext cx="720079" cy="720080"/>
          </a:xfrm>
          <a:prstGeom prst="rightArrow">
            <a:avLst/>
          </a:prstGeom>
          <a:solidFill>
            <a:schemeClr val="accent2">
              <a:lumMod val="75000"/>
              <a:alpha val="52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2332709">
            <a:off x="3768123" y="3875798"/>
            <a:ext cx="720079" cy="720080"/>
          </a:xfrm>
          <a:prstGeom prst="rightArrow">
            <a:avLst/>
          </a:prstGeom>
          <a:solidFill>
            <a:schemeClr val="accent2">
              <a:lumMod val="75000"/>
              <a:alpha val="52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6" name="Picture 15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  <a:p>
            <a:pPr algn="r" eaLnBrk="1"/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59651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Stages</a:t>
            </a:r>
            <a:endParaRPr lang="en-US" sz="2400" b="1" dirty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9271359"/>
              </p:ext>
            </p:extLst>
          </p:nvPr>
        </p:nvGraphicFramePr>
        <p:xfrm>
          <a:off x="575816" y="1747831"/>
          <a:ext cx="8856984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9992" y="2411685"/>
            <a:ext cx="2808312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4448" y="2411685"/>
            <a:ext cx="2808312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2014</a:t>
            </a:r>
            <a:endParaRPr lang="en-US" sz="3600" dirty="0"/>
          </a:p>
        </p:txBody>
      </p:sp>
      <p:pic>
        <p:nvPicPr>
          <p:cNvPr id="17" name="Picture 16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29200" y="457200"/>
            <a:ext cx="4572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/>
            <a:r>
              <a:rPr lang="en-US" sz="1200" b="1" dirty="0">
                <a:solidFill>
                  <a:srgbClr val="000000"/>
                </a:solidFill>
              </a:rPr>
              <a:t>Digital Library Conference, 31.03-03.04.2014</a:t>
            </a:r>
            <a:endParaRPr lang="en-US" sz="1200" b="1" dirty="0">
              <a:solidFill>
                <a:srgbClr val="000000"/>
              </a:solidFill>
            </a:endParaRPr>
          </a:p>
          <a:p>
            <a:pPr algn="r" eaLnBrk="1"/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95275"/>
            <a:ext cx="2743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76250" y="1050925"/>
            <a:ext cx="859651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3200" b="1" dirty="0" smtClean="0">
                <a:solidFill>
                  <a:srgbClr val="57C21E"/>
                </a:solidFill>
              </a:rPr>
              <a:t>Succeed recommendations</a:t>
            </a:r>
          </a:p>
          <a:p>
            <a:pPr eaLnBrk="1"/>
            <a:r>
              <a:rPr lang="en-US" sz="2400" b="1" dirty="0" smtClean="0">
                <a:solidFill>
                  <a:srgbClr val="57C21E"/>
                </a:solidFill>
              </a:rPr>
              <a:t>Stages</a:t>
            </a:r>
            <a:endParaRPr lang="en-US" sz="2400" b="1" dirty="0">
              <a:solidFill>
                <a:srgbClr val="57C21E"/>
              </a:solidFill>
            </a:endParaRP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415925" y="6916738"/>
            <a:ext cx="9640888" cy="401637"/>
            <a:chOff x="262" y="4357"/>
            <a:chExt cx="6073" cy="253"/>
          </a:xfrm>
        </p:grpSpPr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755" y="4411"/>
              <a:ext cx="558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sz="1200">
                  <a:solidFill>
                    <a:srgbClr val="000000"/>
                  </a:solidFill>
                </a:rPr>
                <a:t>Succeed is supported by the European Union under FP7-ICT and coordinated by Universidad de Alicante.</a:t>
              </a:r>
            </a:p>
          </p:txBody>
        </p:sp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357"/>
              <a:ext cx="41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0823858"/>
              </p:ext>
            </p:extLst>
          </p:nvPr>
        </p:nvGraphicFramePr>
        <p:xfrm>
          <a:off x="575816" y="1747831"/>
          <a:ext cx="8856984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9992" y="2411685"/>
            <a:ext cx="2808312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64448" y="2411685"/>
            <a:ext cx="2808312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2014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 bwMode="auto">
          <a:xfrm>
            <a:off x="287784" y="2555701"/>
            <a:ext cx="4968552" cy="288032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2" name="Picture 11" descr="PSNC_logo_niebieskie_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9" y="6876181"/>
            <a:ext cx="1584176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cceed_presentation_template_v1.1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7667</TotalTime>
  <Words>1453</Words>
  <Application>Microsoft Macintosh PowerPoint</Application>
  <PresentationFormat>Custom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Succeed_presentation_template_v1.1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 http://www.digitisation.eu/training/recommendations-for-digitisation-projects/  http://succeed-project.eu/digitisation-days  http://datech2014.info </vt:lpstr>
    </vt:vector>
  </TitlesOfParts>
  <Company>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Tomasz Parkoła</cp:lastModifiedBy>
  <cp:revision>82</cp:revision>
  <cp:lastPrinted>1601-01-01T00:00:00Z</cp:lastPrinted>
  <dcterms:created xsi:type="dcterms:W3CDTF">2014-02-12T09:06:25Z</dcterms:created>
  <dcterms:modified xsi:type="dcterms:W3CDTF">2014-04-02T06:05:46Z</dcterms:modified>
</cp:coreProperties>
</file>