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7" r:id="rId4"/>
    <p:sldMasterId id="2147484279" r:id="rId5"/>
    <p:sldMasterId id="2147484374" r:id="rId6"/>
  </p:sldMasterIdLst>
  <p:notesMasterIdLst>
    <p:notesMasterId r:id="rId25"/>
  </p:notesMasterIdLst>
  <p:handoutMasterIdLst>
    <p:handoutMasterId r:id="rId26"/>
  </p:handoutMasterIdLst>
  <p:sldIdLst>
    <p:sldId id="256" r:id="rId7"/>
    <p:sldId id="261" r:id="rId8"/>
    <p:sldId id="260" r:id="rId9"/>
    <p:sldId id="277" r:id="rId10"/>
    <p:sldId id="278" r:id="rId11"/>
    <p:sldId id="262" r:id="rId12"/>
    <p:sldId id="266" r:id="rId13"/>
    <p:sldId id="267" r:id="rId14"/>
    <p:sldId id="275" r:id="rId15"/>
    <p:sldId id="268" r:id="rId16"/>
    <p:sldId id="5585" r:id="rId17"/>
    <p:sldId id="274" r:id="rId18"/>
    <p:sldId id="5586" r:id="rId19"/>
    <p:sldId id="4358" r:id="rId20"/>
    <p:sldId id="258" r:id="rId21"/>
    <p:sldId id="257" r:id="rId22"/>
    <p:sldId id="5584" r:id="rId23"/>
    <p:sldId id="276" r:id="rId24"/>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arivate Regular Template" id="{300F1869-8CBF-0F4D-ADC8-6F3D4DF101A4}">
          <p14:sldIdLst>
            <p14:sldId id="256"/>
            <p14:sldId id="261"/>
            <p14:sldId id="260"/>
            <p14:sldId id="277"/>
            <p14:sldId id="278"/>
            <p14:sldId id="262"/>
            <p14:sldId id="266"/>
            <p14:sldId id="267"/>
            <p14:sldId id="275"/>
            <p14:sldId id="268"/>
            <p14:sldId id="5585"/>
            <p14:sldId id="274"/>
            <p14:sldId id="5586"/>
            <p14:sldId id="4358"/>
            <p14:sldId id="258"/>
            <p14:sldId id="257"/>
            <p14:sldId id="5584"/>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 id="5" name="Benton, Stephen" initials="BS" lastIdx="7" clrIdx="4">
    <p:extLst>
      <p:ext uri="{19B8F6BF-5375-455C-9EA6-DF929625EA0E}">
        <p15:presenceInfo xmlns:p15="http://schemas.microsoft.com/office/powerpoint/2012/main" userId="S::stephen.benton@clarivate.com::51de0ac0-7b4d-4762-a061-985530cd9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0090A8"/>
    <a:srgbClr val="1AC604"/>
    <a:srgbClr val="85F0AD"/>
    <a:srgbClr val="12CAC9"/>
    <a:srgbClr val="004AFF"/>
    <a:srgbClr val="001750"/>
    <a:srgbClr val="00C2F2"/>
    <a:srgbClr val="00B19C"/>
    <a:srgbClr val="FF4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56"/>
  </p:normalViewPr>
  <p:slideViewPr>
    <p:cSldViewPr snapToGrid="0">
      <p:cViewPr varScale="1">
        <p:scale>
          <a:sx n="47" d="100"/>
          <a:sy n="47" d="100"/>
        </p:scale>
        <p:origin x="13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ek Budzichowski" userId="af8af8be-404b-4852-9f8b-e4c2058b1ca5" providerId="ADAL" clId="{91D0880A-CCF3-463D-A265-19C01F07E528}"/>
    <pc:docChg chg="undo custSel delSld modSld modSection">
      <pc:chgData name="Radek Budzichowski" userId="af8af8be-404b-4852-9f8b-e4c2058b1ca5" providerId="ADAL" clId="{91D0880A-CCF3-463D-A265-19C01F07E528}" dt="2022-09-06T09:48:26.634" v="48" actId="20577"/>
      <pc:docMkLst>
        <pc:docMk/>
      </pc:docMkLst>
      <pc:sldChg chg="modSp mod">
        <pc:chgData name="Radek Budzichowski" userId="af8af8be-404b-4852-9f8b-e4c2058b1ca5" providerId="ADAL" clId="{91D0880A-CCF3-463D-A265-19C01F07E528}" dt="2022-09-06T09:48:26.634" v="48" actId="20577"/>
        <pc:sldMkLst>
          <pc:docMk/>
          <pc:sldMk cId="3775468978" sldId="261"/>
        </pc:sldMkLst>
        <pc:spChg chg="mod">
          <ac:chgData name="Radek Budzichowski" userId="af8af8be-404b-4852-9f8b-e4c2058b1ca5" providerId="ADAL" clId="{91D0880A-CCF3-463D-A265-19C01F07E528}" dt="2022-09-06T09:48:26.634" v="48" actId="20577"/>
          <ac:spMkLst>
            <pc:docMk/>
            <pc:sldMk cId="3775468978" sldId="261"/>
            <ac:spMk id="5" creationId="{CA0F1DE3-9A2E-24C0-1FA6-41ACD65E907D}"/>
          </ac:spMkLst>
        </pc:spChg>
      </pc:sldChg>
      <pc:sldChg chg="del">
        <pc:chgData name="Radek Budzichowski" userId="af8af8be-404b-4852-9f8b-e4c2058b1ca5" providerId="ADAL" clId="{91D0880A-CCF3-463D-A265-19C01F07E528}" dt="2022-09-06T09:37:39.604" v="0" actId="47"/>
        <pc:sldMkLst>
          <pc:docMk/>
          <pc:sldMk cId="857114027" sldId="270"/>
        </pc:sldMkLst>
      </pc:sldChg>
      <pc:sldChg chg="del">
        <pc:chgData name="Radek Budzichowski" userId="af8af8be-404b-4852-9f8b-e4c2058b1ca5" providerId="ADAL" clId="{91D0880A-CCF3-463D-A265-19C01F07E528}" dt="2022-09-06T09:47:16.336" v="6" actId="47"/>
        <pc:sldMkLst>
          <pc:docMk/>
          <pc:sldMk cId="3488508461" sldId="271"/>
        </pc:sldMkLst>
      </pc:sldChg>
      <pc:sldChg chg="modSp mod">
        <pc:chgData name="Radek Budzichowski" userId="af8af8be-404b-4852-9f8b-e4c2058b1ca5" providerId="ADAL" clId="{91D0880A-CCF3-463D-A265-19C01F07E528}" dt="2022-09-06T09:40:51.844" v="5" actId="6549"/>
        <pc:sldMkLst>
          <pc:docMk/>
          <pc:sldMk cId="3491296387" sldId="5585"/>
        </pc:sldMkLst>
        <pc:spChg chg="mod">
          <ac:chgData name="Radek Budzichowski" userId="af8af8be-404b-4852-9f8b-e4c2058b1ca5" providerId="ADAL" clId="{91D0880A-CCF3-463D-A265-19C01F07E528}" dt="2022-09-06T09:40:51.844" v="5" actId="6549"/>
          <ac:spMkLst>
            <pc:docMk/>
            <pc:sldMk cId="3491296387" sldId="5585"/>
            <ac:spMk id="11" creationId="{41969789-6445-4F1E-2369-1FBD8A8256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A9030-3570-4729-812C-580B7115F51B}"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en-AE"/>
        </a:p>
      </dgm:t>
    </dgm:pt>
    <dgm:pt modelId="{FCD5354F-F987-4D14-9E4A-BC1E3DEA2CBF}">
      <dgm:prSet phldrT="[Text]" custT="1"/>
      <dgm:spPr>
        <a:xfrm>
          <a:off x="3306223" y="2018292"/>
          <a:ext cx="1550477" cy="1550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rtl="0">
            <a:buNone/>
          </a:pPr>
          <a:r>
            <a:rPr lang="pl-PL" sz="2000" b="1" dirty="0">
              <a:solidFill>
                <a:sysClr val="window" lastClr="FFFFFF"/>
              </a:solidFill>
              <a:latin typeface="Calibri Light" panose="020F0302020204030204"/>
              <a:ea typeface="+mn-ea"/>
              <a:cs typeface="+mn-cs"/>
            </a:rPr>
            <a:t>Territory</a:t>
          </a:r>
        </a:p>
        <a:p>
          <a:pPr rtl="0">
            <a:buNone/>
          </a:pPr>
          <a:r>
            <a:rPr lang="pl-PL" sz="2000" b="1" dirty="0">
              <a:solidFill>
                <a:sysClr val="window" lastClr="FFFFFF"/>
              </a:solidFill>
              <a:latin typeface="Calibri Light" panose="020F0302020204030204"/>
              <a:ea typeface="+mn-ea"/>
              <a:cs typeface="+mn-cs"/>
            </a:rPr>
            <a:t>Manager</a:t>
          </a:r>
          <a:endParaRPr lang="en-AE" sz="2000" b="1" dirty="0">
            <a:solidFill>
              <a:sysClr val="window" lastClr="FFFFFF"/>
            </a:solidFill>
            <a:latin typeface="Calibri" panose="020F0502020204030204"/>
            <a:ea typeface="+mn-ea"/>
            <a:cs typeface="+mn-cs"/>
          </a:endParaRPr>
        </a:p>
      </dgm:t>
    </dgm:pt>
    <dgm:pt modelId="{99899CF5-B743-4D76-B90A-4E88DB8D7141}" type="parTrans" cxnId="{CE2F26BC-B05E-4E32-B8E2-41052441AB51}">
      <dgm:prSet/>
      <dgm:spPr/>
      <dgm:t>
        <a:bodyPr/>
        <a:lstStyle/>
        <a:p>
          <a:endParaRPr lang="en-AE"/>
        </a:p>
      </dgm:t>
    </dgm:pt>
    <dgm:pt modelId="{6DE7CD70-64D9-4992-A4E8-8A655A85DB53}" type="sibTrans" cxnId="{CE2F26BC-B05E-4E32-B8E2-41052441AB51}">
      <dgm:prSet/>
      <dgm:spPr/>
      <dgm:t>
        <a:bodyPr/>
        <a:lstStyle/>
        <a:p>
          <a:endParaRPr lang="en-AE"/>
        </a:p>
      </dgm:t>
    </dgm:pt>
    <dgm:pt modelId="{DA46F885-3F27-4809-B3A8-64B235B4D2F2}">
      <dgm:prSet phldrT="[Text]"/>
      <dgm:spPr>
        <a:xfrm>
          <a:off x="3383747" y="2887"/>
          <a:ext cx="1395429" cy="1395429"/>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Customer Success</a:t>
          </a:r>
          <a:endParaRPr lang="en-AE" dirty="0">
            <a:solidFill>
              <a:sysClr val="window" lastClr="FFFFFF"/>
            </a:solidFill>
            <a:latin typeface="Calibri" panose="020F0502020204030204"/>
            <a:ea typeface="+mn-ea"/>
            <a:cs typeface="+mn-cs"/>
          </a:endParaRPr>
        </a:p>
      </dgm:t>
    </dgm:pt>
    <dgm:pt modelId="{4286782D-61C3-425B-837E-EB8CD44C1F9F}" type="parTrans" cxnId="{CFD24416-92F7-4626-998B-4354257D925F}">
      <dgm:prSet/>
      <dgm:spPr>
        <a:xfrm rot="16200000">
          <a:off x="3917168" y="1454023"/>
          <a:ext cx="328587" cy="527162"/>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EEA953ED-291C-4002-84AB-72AEE51750D2}" type="sibTrans" cxnId="{CFD24416-92F7-4626-998B-4354257D925F}">
      <dgm:prSet/>
      <dgm:spPr/>
      <dgm:t>
        <a:bodyPr/>
        <a:lstStyle/>
        <a:p>
          <a:endParaRPr lang="en-AE"/>
        </a:p>
      </dgm:t>
    </dgm:pt>
    <dgm:pt modelId="{F9CEA1D0-CF81-44BC-B1BA-5B39C5803D4F}">
      <dgm:prSet phldrT="[Text]"/>
      <dgm:spPr>
        <a:xfrm>
          <a:off x="5020065" y="790896"/>
          <a:ext cx="1395429" cy="1395429"/>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Specialists</a:t>
          </a:r>
          <a:endParaRPr lang="en-AE" dirty="0">
            <a:solidFill>
              <a:sysClr val="window" lastClr="FFFFFF"/>
            </a:solidFill>
            <a:latin typeface="Calibri" panose="020F0502020204030204"/>
            <a:ea typeface="+mn-ea"/>
            <a:cs typeface="+mn-cs"/>
          </a:endParaRPr>
        </a:p>
      </dgm:t>
    </dgm:pt>
    <dgm:pt modelId="{23902180-FEC3-408E-8BA6-7D1AECBEBA23}" type="parTrans" cxnId="{DC52B775-DF06-49F5-8DF8-839C1474E92B}">
      <dgm:prSet/>
      <dgm:spPr>
        <a:xfrm rot="19285714">
          <a:off x="4758362" y="1859120"/>
          <a:ext cx="328587" cy="527162"/>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F9C88ACA-61E1-49F1-B99F-1DEBC824678E}" type="sibTrans" cxnId="{DC52B775-DF06-49F5-8DF8-839C1474E92B}">
      <dgm:prSet/>
      <dgm:spPr/>
      <dgm:t>
        <a:bodyPr/>
        <a:lstStyle/>
        <a:p>
          <a:endParaRPr lang="en-AE"/>
        </a:p>
      </dgm:t>
    </dgm:pt>
    <dgm:pt modelId="{A9E60619-2A8F-4C31-97A8-F495D03FAFF9}">
      <dgm:prSet phldrT="[Text]"/>
      <dgm:spPr>
        <a:xfrm>
          <a:off x="5424202" y="2561536"/>
          <a:ext cx="1395429" cy="1395429"/>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Operations/</a:t>
          </a:r>
        </a:p>
        <a:p>
          <a:pPr>
            <a:buNone/>
          </a:pPr>
          <a:r>
            <a:rPr lang="en-US" dirty="0">
              <a:solidFill>
                <a:sysClr val="window" lastClr="FFFFFF"/>
              </a:solidFill>
              <a:latin typeface="Calibri" panose="020F0502020204030204"/>
              <a:ea typeface="+mn-ea"/>
              <a:cs typeface="+mn-cs"/>
            </a:rPr>
            <a:t>CRM</a:t>
          </a:r>
          <a:endParaRPr lang="en-AE" dirty="0">
            <a:solidFill>
              <a:sysClr val="window" lastClr="FFFFFF"/>
            </a:solidFill>
            <a:latin typeface="Calibri" panose="020F0502020204030204"/>
            <a:ea typeface="+mn-ea"/>
            <a:cs typeface="+mn-cs"/>
          </a:endParaRPr>
        </a:p>
      </dgm:t>
    </dgm:pt>
    <dgm:pt modelId="{B900FF46-104C-4F8C-AA57-C52B1E65729E}" type="parTrans" cxnId="{AC372823-41FD-4198-AB06-8DE0FF918F99}">
      <dgm:prSet/>
      <dgm:spPr>
        <a:xfrm rot="771429">
          <a:off x="4966120" y="2769366"/>
          <a:ext cx="328587" cy="527162"/>
        </a:xfrm>
        <a:prstGeom prst="rightArrow">
          <a:avLst>
            <a:gd name="adj1" fmla="val 60000"/>
            <a:gd name="adj2" fmla="val 50000"/>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1B1F752C-5CCE-4053-90B6-871ACE63E127}" type="sibTrans" cxnId="{AC372823-41FD-4198-AB06-8DE0FF918F99}">
      <dgm:prSet/>
      <dgm:spPr/>
      <dgm:t>
        <a:bodyPr/>
        <a:lstStyle/>
        <a:p>
          <a:endParaRPr lang="en-AE"/>
        </a:p>
      </dgm:t>
    </dgm:pt>
    <dgm:pt modelId="{BE60BA3B-7FD2-4914-A50B-1C4B9E4D3EE5}">
      <dgm:prSet phldrT="[Text]"/>
      <dgm:spPr>
        <a:xfrm>
          <a:off x="4291835" y="3981480"/>
          <a:ext cx="1395429" cy="1395429"/>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Marketing</a:t>
          </a:r>
          <a:endParaRPr lang="en-AE" dirty="0">
            <a:solidFill>
              <a:sysClr val="window" lastClr="FFFFFF"/>
            </a:solidFill>
            <a:latin typeface="Calibri" panose="020F0502020204030204"/>
            <a:ea typeface="+mn-ea"/>
            <a:cs typeface="+mn-cs"/>
          </a:endParaRPr>
        </a:p>
      </dgm:t>
    </dgm:pt>
    <dgm:pt modelId="{D7A99534-2E2C-4F3D-9C02-13858191ECFE}" type="parTrans" cxnId="{E0E04B48-D515-444A-84F7-BD153CF1E653}">
      <dgm:prSet/>
      <dgm:spPr>
        <a:xfrm rot="3857143">
          <a:off x="4383996" y="3499326"/>
          <a:ext cx="328587" cy="527162"/>
        </a:xfrm>
        <a:prstGeom prst="rightArrow">
          <a:avLst>
            <a:gd name="adj1" fmla="val 60000"/>
            <a:gd name="adj2" fmla="val 50000"/>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63499653-AE2A-4F8F-AA0C-BD7F5F1FFC95}" type="sibTrans" cxnId="{E0E04B48-D515-444A-84F7-BD153CF1E653}">
      <dgm:prSet/>
      <dgm:spPr/>
      <dgm:t>
        <a:bodyPr/>
        <a:lstStyle/>
        <a:p>
          <a:endParaRPr lang="en-AE"/>
        </a:p>
      </dgm:t>
    </dgm:pt>
    <dgm:pt modelId="{147E902E-BB13-4F5B-9E14-F3BF34A6DC9A}">
      <dgm:prSet/>
      <dgm:spPr>
        <a:xfrm>
          <a:off x="2475659" y="3981480"/>
          <a:ext cx="1395429" cy="1395429"/>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Professional Services</a:t>
          </a:r>
          <a:endParaRPr lang="en-AE" dirty="0">
            <a:solidFill>
              <a:sysClr val="window" lastClr="FFFFFF"/>
            </a:solidFill>
            <a:latin typeface="Calibri" panose="020F0502020204030204"/>
            <a:ea typeface="+mn-ea"/>
            <a:cs typeface="+mn-cs"/>
          </a:endParaRPr>
        </a:p>
      </dgm:t>
    </dgm:pt>
    <dgm:pt modelId="{D06413B2-05C8-4376-A643-BC35D07165D3}" type="parTrans" cxnId="{70E494E0-782A-4D52-A567-A9715C695D92}">
      <dgm:prSet/>
      <dgm:spPr>
        <a:xfrm rot="6942857">
          <a:off x="3450341" y="3499326"/>
          <a:ext cx="328587" cy="527162"/>
        </a:xfrm>
        <a:prstGeom prst="rightArrow">
          <a:avLst>
            <a:gd name="adj1" fmla="val 60000"/>
            <a:gd name="adj2" fmla="val 50000"/>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BA199FF5-2A9B-4C64-9E5F-43DFCABEC358}" type="sibTrans" cxnId="{70E494E0-782A-4D52-A567-A9715C695D92}">
      <dgm:prSet/>
      <dgm:spPr/>
      <dgm:t>
        <a:bodyPr/>
        <a:lstStyle/>
        <a:p>
          <a:endParaRPr lang="en-AE"/>
        </a:p>
      </dgm:t>
    </dgm:pt>
    <dgm:pt modelId="{7D31D495-40FD-4ADA-A61B-6C93FA5D6D05}">
      <dgm:prSet/>
      <dgm:spPr>
        <a:xfrm>
          <a:off x="1343292" y="2561536"/>
          <a:ext cx="1395429" cy="1395429"/>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dirty="0">
              <a:solidFill>
                <a:sysClr val="window" lastClr="FFFFFF"/>
              </a:solidFill>
              <a:latin typeface="Calibri" panose="020F0502020204030204"/>
              <a:ea typeface="+mn-ea"/>
              <a:cs typeface="+mn-cs"/>
            </a:rPr>
            <a:t>Pre Sales</a:t>
          </a:r>
          <a:endParaRPr lang="en-AE" dirty="0">
            <a:solidFill>
              <a:sysClr val="window" lastClr="FFFFFF"/>
            </a:solidFill>
            <a:latin typeface="Calibri" panose="020F0502020204030204"/>
            <a:ea typeface="+mn-ea"/>
            <a:cs typeface="+mn-cs"/>
          </a:endParaRPr>
        </a:p>
      </dgm:t>
    </dgm:pt>
    <dgm:pt modelId="{350E3E7D-3CAC-4144-A238-94B7B731FF41}" type="parTrans" cxnId="{BDECCEA9-CB3F-42A5-81B8-3D0AF7A6D09E}">
      <dgm:prSet/>
      <dgm:spPr>
        <a:xfrm rot="10028571">
          <a:off x="2868217" y="2769366"/>
          <a:ext cx="328587" cy="527162"/>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CF161E02-3A7E-48E2-8413-2FD0C6D35F34}" type="sibTrans" cxnId="{BDECCEA9-CB3F-42A5-81B8-3D0AF7A6D09E}">
      <dgm:prSet/>
      <dgm:spPr/>
      <dgm:t>
        <a:bodyPr/>
        <a:lstStyle/>
        <a:p>
          <a:endParaRPr lang="en-AE"/>
        </a:p>
      </dgm:t>
    </dgm:pt>
    <dgm:pt modelId="{3202D158-F52B-426F-AC5B-89A942F00741}">
      <dgm:prSet/>
      <dgm:spPr>
        <a:xfrm>
          <a:off x="1747429" y="790896"/>
          <a:ext cx="1395429" cy="1395429"/>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rtl="0">
            <a:buNone/>
          </a:pPr>
          <a:r>
            <a:rPr lang="en-US" b="0" u="none" dirty="0">
              <a:solidFill>
                <a:sysClr val="window" lastClr="FFFFFF"/>
              </a:solidFill>
              <a:latin typeface="Calibri" panose="020F0502020204030204"/>
              <a:ea typeface="+mn-ea"/>
              <a:cs typeface="+mn-cs"/>
            </a:rPr>
            <a:t>Global Channel</a:t>
          </a:r>
          <a:r>
            <a:rPr lang="en-US" b="0" u="none" dirty="0">
              <a:solidFill>
                <a:sysClr val="window" lastClr="FFFFFF"/>
              </a:solidFill>
              <a:latin typeface="Calibri Light" panose="020F0302020204030204"/>
              <a:ea typeface="+mn-ea"/>
              <a:cs typeface="+mn-cs"/>
            </a:rPr>
            <a:t> </a:t>
          </a:r>
          <a:endParaRPr lang="en-AE" b="0" u="none" dirty="0">
            <a:solidFill>
              <a:sysClr val="window" lastClr="FFFFFF"/>
            </a:solidFill>
            <a:latin typeface="Calibri" panose="020F0502020204030204"/>
            <a:ea typeface="+mn-ea"/>
            <a:cs typeface="+mn-cs"/>
          </a:endParaRPr>
        </a:p>
      </dgm:t>
    </dgm:pt>
    <dgm:pt modelId="{44EF74C6-83FB-47C8-9ECC-2E0DE5FD2B7D}" type="parTrans" cxnId="{61122C83-E359-44EE-A92E-0B464C04068F}">
      <dgm:prSet/>
      <dgm:spPr>
        <a:xfrm rot="13114286">
          <a:off x="3075975" y="1859120"/>
          <a:ext cx="328587" cy="527162"/>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buNone/>
          </a:pPr>
          <a:endParaRPr lang="en-AE">
            <a:solidFill>
              <a:sysClr val="window" lastClr="FFFFFF"/>
            </a:solidFill>
            <a:latin typeface="Calibri" panose="020F0502020204030204"/>
            <a:ea typeface="+mn-ea"/>
            <a:cs typeface="+mn-cs"/>
          </a:endParaRPr>
        </a:p>
      </dgm:t>
    </dgm:pt>
    <dgm:pt modelId="{89D16329-EDF1-4947-B16E-BF5C24AA484B}" type="sibTrans" cxnId="{61122C83-E359-44EE-A92E-0B464C04068F}">
      <dgm:prSet/>
      <dgm:spPr/>
      <dgm:t>
        <a:bodyPr/>
        <a:lstStyle/>
        <a:p>
          <a:endParaRPr lang="en-AE"/>
        </a:p>
      </dgm:t>
    </dgm:pt>
    <dgm:pt modelId="{58FF0E41-3145-4AEC-98D7-3FC2C14F4E44}" type="pres">
      <dgm:prSet presAssocID="{62EA9030-3570-4729-812C-580B7115F51B}" presName="Name0" presStyleCnt="0">
        <dgm:presLayoutVars>
          <dgm:chMax val="1"/>
          <dgm:dir/>
          <dgm:animLvl val="ctr"/>
          <dgm:resizeHandles val="exact"/>
        </dgm:presLayoutVars>
      </dgm:prSet>
      <dgm:spPr/>
    </dgm:pt>
    <dgm:pt modelId="{F16A7E71-F2C4-4ECE-BB98-C4AC7E465049}" type="pres">
      <dgm:prSet presAssocID="{FCD5354F-F987-4D14-9E4A-BC1E3DEA2CBF}" presName="centerShape" presStyleLbl="node0" presStyleIdx="0" presStyleCnt="1"/>
      <dgm:spPr/>
    </dgm:pt>
    <dgm:pt modelId="{E5CF5D23-0387-4DD6-AE95-FE318884ECE7}" type="pres">
      <dgm:prSet presAssocID="{4286782D-61C3-425B-837E-EB8CD44C1F9F}" presName="parTrans" presStyleLbl="sibTrans2D1" presStyleIdx="0" presStyleCnt="7"/>
      <dgm:spPr/>
    </dgm:pt>
    <dgm:pt modelId="{02D42067-F1E8-4D65-B47C-03958B532982}" type="pres">
      <dgm:prSet presAssocID="{4286782D-61C3-425B-837E-EB8CD44C1F9F}" presName="connectorText" presStyleLbl="sibTrans2D1" presStyleIdx="0" presStyleCnt="7"/>
      <dgm:spPr/>
    </dgm:pt>
    <dgm:pt modelId="{B93B85FC-51E9-492A-A75C-05289A225361}" type="pres">
      <dgm:prSet presAssocID="{DA46F885-3F27-4809-B3A8-64B235B4D2F2}" presName="node" presStyleLbl="node1" presStyleIdx="0" presStyleCnt="7">
        <dgm:presLayoutVars>
          <dgm:bulletEnabled val="1"/>
        </dgm:presLayoutVars>
      </dgm:prSet>
      <dgm:spPr/>
    </dgm:pt>
    <dgm:pt modelId="{9E5BF17F-81CE-4FB7-9B1F-668A1E811794}" type="pres">
      <dgm:prSet presAssocID="{23902180-FEC3-408E-8BA6-7D1AECBEBA23}" presName="parTrans" presStyleLbl="sibTrans2D1" presStyleIdx="1" presStyleCnt="7"/>
      <dgm:spPr/>
    </dgm:pt>
    <dgm:pt modelId="{4A8162A3-2A1F-47B2-A5BC-7F5B88562031}" type="pres">
      <dgm:prSet presAssocID="{23902180-FEC3-408E-8BA6-7D1AECBEBA23}" presName="connectorText" presStyleLbl="sibTrans2D1" presStyleIdx="1" presStyleCnt="7"/>
      <dgm:spPr/>
    </dgm:pt>
    <dgm:pt modelId="{72685FFE-29AD-4782-AB30-A9E45C89954A}" type="pres">
      <dgm:prSet presAssocID="{F9CEA1D0-CF81-44BC-B1BA-5B39C5803D4F}" presName="node" presStyleLbl="node1" presStyleIdx="1" presStyleCnt="7">
        <dgm:presLayoutVars>
          <dgm:bulletEnabled val="1"/>
        </dgm:presLayoutVars>
      </dgm:prSet>
      <dgm:spPr/>
    </dgm:pt>
    <dgm:pt modelId="{930E19E4-A8DE-4885-BF50-825ADA34FF7A}" type="pres">
      <dgm:prSet presAssocID="{B900FF46-104C-4F8C-AA57-C52B1E65729E}" presName="parTrans" presStyleLbl="sibTrans2D1" presStyleIdx="2" presStyleCnt="7"/>
      <dgm:spPr/>
    </dgm:pt>
    <dgm:pt modelId="{11E9CFA2-4D49-4966-AC7C-15899111329D}" type="pres">
      <dgm:prSet presAssocID="{B900FF46-104C-4F8C-AA57-C52B1E65729E}" presName="connectorText" presStyleLbl="sibTrans2D1" presStyleIdx="2" presStyleCnt="7"/>
      <dgm:spPr/>
    </dgm:pt>
    <dgm:pt modelId="{86080B35-4247-48C6-A798-F96753CAA80C}" type="pres">
      <dgm:prSet presAssocID="{A9E60619-2A8F-4C31-97A8-F495D03FAFF9}" presName="node" presStyleLbl="node1" presStyleIdx="2" presStyleCnt="7">
        <dgm:presLayoutVars>
          <dgm:bulletEnabled val="1"/>
        </dgm:presLayoutVars>
      </dgm:prSet>
      <dgm:spPr/>
    </dgm:pt>
    <dgm:pt modelId="{4A4EBF6F-2010-45B4-A162-2242B78BA5A3}" type="pres">
      <dgm:prSet presAssocID="{D7A99534-2E2C-4F3D-9C02-13858191ECFE}" presName="parTrans" presStyleLbl="sibTrans2D1" presStyleIdx="3" presStyleCnt="7"/>
      <dgm:spPr/>
    </dgm:pt>
    <dgm:pt modelId="{9525EE87-33CE-4E98-8D75-BDFD5B0E58AE}" type="pres">
      <dgm:prSet presAssocID="{D7A99534-2E2C-4F3D-9C02-13858191ECFE}" presName="connectorText" presStyleLbl="sibTrans2D1" presStyleIdx="3" presStyleCnt="7"/>
      <dgm:spPr/>
    </dgm:pt>
    <dgm:pt modelId="{698F8BE3-D74A-48DF-8C6B-B2A009D223A5}" type="pres">
      <dgm:prSet presAssocID="{BE60BA3B-7FD2-4914-A50B-1C4B9E4D3EE5}" presName="node" presStyleLbl="node1" presStyleIdx="3" presStyleCnt="7">
        <dgm:presLayoutVars>
          <dgm:bulletEnabled val="1"/>
        </dgm:presLayoutVars>
      </dgm:prSet>
      <dgm:spPr/>
    </dgm:pt>
    <dgm:pt modelId="{26199A6E-BB50-4DA9-9D80-3545A5EB978B}" type="pres">
      <dgm:prSet presAssocID="{D06413B2-05C8-4376-A643-BC35D07165D3}" presName="parTrans" presStyleLbl="sibTrans2D1" presStyleIdx="4" presStyleCnt="7"/>
      <dgm:spPr/>
    </dgm:pt>
    <dgm:pt modelId="{0B5D7F03-6B37-4475-87D0-530198C7D623}" type="pres">
      <dgm:prSet presAssocID="{D06413B2-05C8-4376-A643-BC35D07165D3}" presName="connectorText" presStyleLbl="sibTrans2D1" presStyleIdx="4" presStyleCnt="7"/>
      <dgm:spPr/>
    </dgm:pt>
    <dgm:pt modelId="{B65A27E0-CF55-4797-A5D8-5FD25A74AC7E}" type="pres">
      <dgm:prSet presAssocID="{147E902E-BB13-4F5B-9E14-F3BF34A6DC9A}" presName="node" presStyleLbl="node1" presStyleIdx="4" presStyleCnt="7">
        <dgm:presLayoutVars>
          <dgm:bulletEnabled val="1"/>
        </dgm:presLayoutVars>
      </dgm:prSet>
      <dgm:spPr/>
    </dgm:pt>
    <dgm:pt modelId="{9B7B21F9-36C1-4793-8B33-AD848D767A4C}" type="pres">
      <dgm:prSet presAssocID="{350E3E7D-3CAC-4144-A238-94B7B731FF41}" presName="parTrans" presStyleLbl="sibTrans2D1" presStyleIdx="5" presStyleCnt="7"/>
      <dgm:spPr/>
    </dgm:pt>
    <dgm:pt modelId="{42500790-1006-418F-8B70-5F5DDB677147}" type="pres">
      <dgm:prSet presAssocID="{350E3E7D-3CAC-4144-A238-94B7B731FF41}" presName="connectorText" presStyleLbl="sibTrans2D1" presStyleIdx="5" presStyleCnt="7"/>
      <dgm:spPr/>
    </dgm:pt>
    <dgm:pt modelId="{B0DF3658-8695-495E-8EB6-A66F71A765DA}" type="pres">
      <dgm:prSet presAssocID="{7D31D495-40FD-4ADA-A61B-6C93FA5D6D05}" presName="node" presStyleLbl="node1" presStyleIdx="5" presStyleCnt="7">
        <dgm:presLayoutVars>
          <dgm:bulletEnabled val="1"/>
        </dgm:presLayoutVars>
      </dgm:prSet>
      <dgm:spPr/>
    </dgm:pt>
    <dgm:pt modelId="{2D50C3F9-2EDF-4CC8-AB7E-EE6A7EDAFA0A}" type="pres">
      <dgm:prSet presAssocID="{44EF74C6-83FB-47C8-9ECC-2E0DE5FD2B7D}" presName="parTrans" presStyleLbl="sibTrans2D1" presStyleIdx="6" presStyleCnt="7"/>
      <dgm:spPr/>
    </dgm:pt>
    <dgm:pt modelId="{53F7474B-37CB-4609-AD6A-CBC6BFB8BC89}" type="pres">
      <dgm:prSet presAssocID="{44EF74C6-83FB-47C8-9ECC-2E0DE5FD2B7D}" presName="connectorText" presStyleLbl="sibTrans2D1" presStyleIdx="6" presStyleCnt="7"/>
      <dgm:spPr/>
    </dgm:pt>
    <dgm:pt modelId="{21FCCB5C-495E-41C7-8E74-485C1EA535F4}" type="pres">
      <dgm:prSet presAssocID="{3202D158-F52B-426F-AC5B-89A942F00741}" presName="node" presStyleLbl="node1" presStyleIdx="6" presStyleCnt="7">
        <dgm:presLayoutVars>
          <dgm:bulletEnabled val="1"/>
        </dgm:presLayoutVars>
      </dgm:prSet>
      <dgm:spPr/>
    </dgm:pt>
  </dgm:ptLst>
  <dgm:cxnLst>
    <dgm:cxn modelId="{9F4F2A0C-7FDE-495B-96FA-90FC3C85857A}" type="presOf" srcId="{A9E60619-2A8F-4C31-97A8-F495D03FAFF9}" destId="{86080B35-4247-48C6-A798-F96753CAA80C}" srcOrd="0" destOrd="0" presId="urn:microsoft.com/office/officeart/2005/8/layout/radial5"/>
    <dgm:cxn modelId="{DAE1DE0C-4532-49A4-A6B3-227B8D35663A}" type="presOf" srcId="{4286782D-61C3-425B-837E-EB8CD44C1F9F}" destId="{E5CF5D23-0387-4DD6-AE95-FE318884ECE7}" srcOrd="0" destOrd="0" presId="urn:microsoft.com/office/officeart/2005/8/layout/radial5"/>
    <dgm:cxn modelId="{41CDAE0E-19D0-4B4F-B35F-3CE6ADF1D4F0}" type="presOf" srcId="{147E902E-BB13-4F5B-9E14-F3BF34A6DC9A}" destId="{B65A27E0-CF55-4797-A5D8-5FD25A74AC7E}" srcOrd="0" destOrd="0" presId="urn:microsoft.com/office/officeart/2005/8/layout/radial5"/>
    <dgm:cxn modelId="{62FF6B14-7EBC-4D5A-90CC-528B9BE051EA}" type="presOf" srcId="{D7A99534-2E2C-4F3D-9C02-13858191ECFE}" destId="{4A4EBF6F-2010-45B4-A162-2242B78BA5A3}" srcOrd="0" destOrd="0" presId="urn:microsoft.com/office/officeart/2005/8/layout/radial5"/>
    <dgm:cxn modelId="{CFD24416-92F7-4626-998B-4354257D925F}" srcId="{FCD5354F-F987-4D14-9E4A-BC1E3DEA2CBF}" destId="{DA46F885-3F27-4809-B3A8-64B235B4D2F2}" srcOrd="0" destOrd="0" parTransId="{4286782D-61C3-425B-837E-EB8CD44C1F9F}" sibTransId="{EEA953ED-291C-4002-84AB-72AEE51750D2}"/>
    <dgm:cxn modelId="{3CBEAB19-AAA5-45C5-9D4D-A517B790FD1E}" type="presOf" srcId="{3202D158-F52B-426F-AC5B-89A942F00741}" destId="{21FCCB5C-495E-41C7-8E74-485C1EA535F4}" srcOrd="0" destOrd="0" presId="urn:microsoft.com/office/officeart/2005/8/layout/radial5"/>
    <dgm:cxn modelId="{AC372823-41FD-4198-AB06-8DE0FF918F99}" srcId="{FCD5354F-F987-4D14-9E4A-BC1E3DEA2CBF}" destId="{A9E60619-2A8F-4C31-97A8-F495D03FAFF9}" srcOrd="2" destOrd="0" parTransId="{B900FF46-104C-4F8C-AA57-C52B1E65729E}" sibTransId="{1B1F752C-5CCE-4053-90B6-871ACE63E127}"/>
    <dgm:cxn modelId="{0400B02D-6A44-4911-90A5-C4B2A26878A5}" type="presOf" srcId="{FCD5354F-F987-4D14-9E4A-BC1E3DEA2CBF}" destId="{F16A7E71-F2C4-4ECE-BB98-C4AC7E465049}" srcOrd="0" destOrd="0" presId="urn:microsoft.com/office/officeart/2005/8/layout/radial5"/>
    <dgm:cxn modelId="{5DBCB936-8981-4F76-8506-2DDC20D37E25}" type="presOf" srcId="{62EA9030-3570-4729-812C-580B7115F51B}" destId="{58FF0E41-3145-4AEC-98D7-3FC2C14F4E44}" srcOrd="0" destOrd="0" presId="urn:microsoft.com/office/officeart/2005/8/layout/radial5"/>
    <dgm:cxn modelId="{B79A0E61-38F9-4320-BA7E-0CA5474288C5}" type="presOf" srcId="{B900FF46-104C-4F8C-AA57-C52B1E65729E}" destId="{11E9CFA2-4D49-4966-AC7C-15899111329D}" srcOrd="1" destOrd="0" presId="urn:microsoft.com/office/officeart/2005/8/layout/radial5"/>
    <dgm:cxn modelId="{9DD93665-7877-4005-A200-E751485E7B85}" type="presOf" srcId="{44EF74C6-83FB-47C8-9ECC-2E0DE5FD2B7D}" destId="{2D50C3F9-2EDF-4CC8-AB7E-EE6A7EDAFA0A}" srcOrd="0" destOrd="0" presId="urn:microsoft.com/office/officeart/2005/8/layout/radial5"/>
    <dgm:cxn modelId="{D97DB867-60CC-4C81-BC32-B2AD714B669B}" type="presOf" srcId="{4286782D-61C3-425B-837E-EB8CD44C1F9F}" destId="{02D42067-F1E8-4D65-B47C-03958B532982}" srcOrd="1" destOrd="0" presId="urn:microsoft.com/office/officeart/2005/8/layout/radial5"/>
    <dgm:cxn modelId="{3FDF2248-A988-4914-AF44-6413274B787D}" type="presOf" srcId="{44EF74C6-83FB-47C8-9ECC-2E0DE5FD2B7D}" destId="{53F7474B-37CB-4609-AD6A-CBC6BFB8BC89}" srcOrd="1" destOrd="0" presId="urn:microsoft.com/office/officeart/2005/8/layout/radial5"/>
    <dgm:cxn modelId="{E0E04B48-D515-444A-84F7-BD153CF1E653}" srcId="{FCD5354F-F987-4D14-9E4A-BC1E3DEA2CBF}" destId="{BE60BA3B-7FD2-4914-A50B-1C4B9E4D3EE5}" srcOrd="3" destOrd="0" parTransId="{D7A99534-2E2C-4F3D-9C02-13858191ECFE}" sibTransId="{63499653-AE2A-4F8F-AA0C-BD7F5F1FFC95}"/>
    <dgm:cxn modelId="{D49A5F6B-2737-42AA-9DEF-81B7734181CF}" type="presOf" srcId="{D06413B2-05C8-4376-A643-BC35D07165D3}" destId="{0B5D7F03-6B37-4475-87D0-530198C7D623}" srcOrd="1" destOrd="0" presId="urn:microsoft.com/office/officeart/2005/8/layout/radial5"/>
    <dgm:cxn modelId="{D06AFC53-CF53-4E72-8B11-8DD40121B231}" type="presOf" srcId="{7D31D495-40FD-4ADA-A61B-6C93FA5D6D05}" destId="{B0DF3658-8695-495E-8EB6-A66F71A765DA}" srcOrd="0" destOrd="0" presId="urn:microsoft.com/office/officeart/2005/8/layout/radial5"/>
    <dgm:cxn modelId="{DC52B775-DF06-49F5-8DF8-839C1474E92B}" srcId="{FCD5354F-F987-4D14-9E4A-BC1E3DEA2CBF}" destId="{F9CEA1D0-CF81-44BC-B1BA-5B39C5803D4F}" srcOrd="1" destOrd="0" parTransId="{23902180-FEC3-408E-8BA6-7D1AECBEBA23}" sibTransId="{F9C88ACA-61E1-49F1-B99F-1DEBC824678E}"/>
    <dgm:cxn modelId="{F9398E78-95D4-45A4-80E5-650272CE8EE1}" type="presOf" srcId="{D7A99534-2E2C-4F3D-9C02-13858191ECFE}" destId="{9525EE87-33CE-4E98-8D75-BDFD5B0E58AE}" srcOrd="1" destOrd="0" presId="urn:microsoft.com/office/officeart/2005/8/layout/radial5"/>
    <dgm:cxn modelId="{61122C83-E359-44EE-A92E-0B464C04068F}" srcId="{FCD5354F-F987-4D14-9E4A-BC1E3DEA2CBF}" destId="{3202D158-F52B-426F-AC5B-89A942F00741}" srcOrd="6" destOrd="0" parTransId="{44EF74C6-83FB-47C8-9ECC-2E0DE5FD2B7D}" sibTransId="{89D16329-EDF1-4947-B16E-BF5C24AA484B}"/>
    <dgm:cxn modelId="{AE968F86-A144-43B3-8D4E-B7FC3B0125AE}" type="presOf" srcId="{350E3E7D-3CAC-4144-A238-94B7B731FF41}" destId="{42500790-1006-418F-8B70-5F5DDB677147}" srcOrd="1" destOrd="0" presId="urn:microsoft.com/office/officeart/2005/8/layout/radial5"/>
    <dgm:cxn modelId="{6898EB86-7A32-486D-B8FD-E965294ED873}" type="presOf" srcId="{BE60BA3B-7FD2-4914-A50B-1C4B9E4D3EE5}" destId="{698F8BE3-D74A-48DF-8C6B-B2A009D223A5}" srcOrd="0" destOrd="0" presId="urn:microsoft.com/office/officeart/2005/8/layout/radial5"/>
    <dgm:cxn modelId="{0AE232A2-DEF1-4C24-91A3-D9AAE9B6361F}" type="presOf" srcId="{D06413B2-05C8-4376-A643-BC35D07165D3}" destId="{26199A6E-BB50-4DA9-9D80-3545A5EB978B}" srcOrd="0" destOrd="0" presId="urn:microsoft.com/office/officeart/2005/8/layout/radial5"/>
    <dgm:cxn modelId="{BDECCEA9-CB3F-42A5-81B8-3D0AF7A6D09E}" srcId="{FCD5354F-F987-4D14-9E4A-BC1E3DEA2CBF}" destId="{7D31D495-40FD-4ADA-A61B-6C93FA5D6D05}" srcOrd="5" destOrd="0" parTransId="{350E3E7D-3CAC-4144-A238-94B7B731FF41}" sibTransId="{CF161E02-3A7E-48E2-8413-2FD0C6D35F34}"/>
    <dgm:cxn modelId="{CE2F26BC-B05E-4E32-B8E2-41052441AB51}" srcId="{62EA9030-3570-4729-812C-580B7115F51B}" destId="{FCD5354F-F987-4D14-9E4A-BC1E3DEA2CBF}" srcOrd="0" destOrd="0" parTransId="{99899CF5-B743-4D76-B90A-4E88DB8D7141}" sibTransId="{6DE7CD70-64D9-4992-A4E8-8A655A85DB53}"/>
    <dgm:cxn modelId="{01ADB7C6-D6DC-42B9-AA2B-AD2C6DBF702D}" type="presOf" srcId="{23902180-FEC3-408E-8BA6-7D1AECBEBA23}" destId="{4A8162A3-2A1F-47B2-A5BC-7F5B88562031}" srcOrd="1" destOrd="0" presId="urn:microsoft.com/office/officeart/2005/8/layout/radial5"/>
    <dgm:cxn modelId="{70E494E0-782A-4D52-A567-A9715C695D92}" srcId="{FCD5354F-F987-4D14-9E4A-BC1E3DEA2CBF}" destId="{147E902E-BB13-4F5B-9E14-F3BF34A6DC9A}" srcOrd="4" destOrd="0" parTransId="{D06413B2-05C8-4376-A643-BC35D07165D3}" sibTransId="{BA199FF5-2A9B-4C64-9E5F-43DFCABEC358}"/>
    <dgm:cxn modelId="{AEC780E1-2ECF-4E7D-AB38-215F29010EB0}" type="presOf" srcId="{B900FF46-104C-4F8C-AA57-C52B1E65729E}" destId="{930E19E4-A8DE-4885-BF50-825ADA34FF7A}" srcOrd="0" destOrd="0" presId="urn:microsoft.com/office/officeart/2005/8/layout/radial5"/>
    <dgm:cxn modelId="{34A433E8-4CB7-4BBC-ADF2-5A0035CB977E}" type="presOf" srcId="{350E3E7D-3CAC-4144-A238-94B7B731FF41}" destId="{9B7B21F9-36C1-4793-8B33-AD848D767A4C}" srcOrd="0" destOrd="0" presId="urn:microsoft.com/office/officeart/2005/8/layout/radial5"/>
    <dgm:cxn modelId="{F6B62EEB-383C-49CF-8B18-FDE61CD40D9E}" type="presOf" srcId="{DA46F885-3F27-4809-B3A8-64B235B4D2F2}" destId="{B93B85FC-51E9-492A-A75C-05289A225361}" srcOrd="0" destOrd="0" presId="urn:microsoft.com/office/officeart/2005/8/layout/radial5"/>
    <dgm:cxn modelId="{24FDBCFA-46EC-4377-AADC-135C622AA545}" type="presOf" srcId="{23902180-FEC3-408E-8BA6-7D1AECBEBA23}" destId="{9E5BF17F-81CE-4FB7-9B1F-668A1E811794}" srcOrd="0" destOrd="0" presId="urn:microsoft.com/office/officeart/2005/8/layout/radial5"/>
    <dgm:cxn modelId="{3BCDF1FB-E1D3-40CB-A323-931E36F1A913}" type="presOf" srcId="{F9CEA1D0-CF81-44BC-B1BA-5B39C5803D4F}" destId="{72685FFE-29AD-4782-AB30-A9E45C89954A}" srcOrd="0" destOrd="0" presId="urn:microsoft.com/office/officeart/2005/8/layout/radial5"/>
    <dgm:cxn modelId="{E74169EC-C4FE-4EB2-B16B-FF19EE3CFE05}" type="presParOf" srcId="{58FF0E41-3145-4AEC-98D7-3FC2C14F4E44}" destId="{F16A7E71-F2C4-4ECE-BB98-C4AC7E465049}" srcOrd="0" destOrd="0" presId="urn:microsoft.com/office/officeart/2005/8/layout/radial5"/>
    <dgm:cxn modelId="{023687BE-6B65-4542-AD5F-C5B875AF6C7E}" type="presParOf" srcId="{58FF0E41-3145-4AEC-98D7-3FC2C14F4E44}" destId="{E5CF5D23-0387-4DD6-AE95-FE318884ECE7}" srcOrd="1" destOrd="0" presId="urn:microsoft.com/office/officeart/2005/8/layout/radial5"/>
    <dgm:cxn modelId="{CE72BA97-D2D6-43C4-9E69-05BE9A1D5E11}" type="presParOf" srcId="{E5CF5D23-0387-4DD6-AE95-FE318884ECE7}" destId="{02D42067-F1E8-4D65-B47C-03958B532982}" srcOrd="0" destOrd="0" presId="urn:microsoft.com/office/officeart/2005/8/layout/radial5"/>
    <dgm:cxn modelId="{F939CB7B-58FA-49A7-AEB5-55F3DFCF8BFB}" type="presParOf" srcId="{58FF0E41-3145-4AEC-98D7-3FC2C14F4E44}" destId="{B93B85FC-51E9-492A-A75C-05289A225361}" srcOrd="2" destOrd="0" presId="urn:microsoft.com/office/officeart/2005/8/layout/radial5"/>
    <dgm:cxn modelId="{17DDDAD9-D7FE-4346-8884-ADB8D6611F61}" type="presParOf" srcId="{58FF0E41-3145-4AEC-98D7-3FC2C14F4E44}" destId="{9E5BF17F-81CE-4FB7-9B1F-668A1E811794}" srcOrd="3" destOrd="0" presId="urn:microsoft.com/office/officeart/2005/8/layout/radial5"/>
    <dgm:cxn modelId="{39F40FB1-A475-4882-8353-A7BE0C86FB01}" type="presParOf" srcId="{9E5BF17F-81CE-4FB7-9B1F-668A1E811794}" destId="{4A8162A3-2A1F-47B2-A5BC-7F5B88562031}" srcOrd="0" destOrd="0" presId="urn:microsoft.com/office/officeart/2005/8/layout/radial5"/>
    <dgm:cxn modelId="{EED5BB45-83D2-4CB7-9B8A-C4BDB0CFEF14}" type="presParOf" srcId="{58FF0E41-3145-4AEC-98D7-3FC2C14F4E44}" destId="{72685FFE-29AD-4782-AB30-A9E45C89954A}" srcOrd="4" destOrd="0" presId="urn:microsoft.com/office/officeart/2005/8/layout/radial5"/>
    <dgm:cxn modelId="{9CF98E3D-2198-418A-9DDA-0E7BD6E7C8F9}" type="presParOf" srcId="{58FF0E41-3145-4AEC-98D7-3FC2C14F4E44}" destId="{930E19E4-A8DE-4885-BF50-825ADA34FF7A}" srcOrd="5" destOrd="0" presId="urn:microsoft.com/office/officeart/2005/8/layout/radial5"/>
    <dgm:cxn modelId="{7BEBC2AC-254C-4E37-A8C4-73621B075629}" type="presParOf" srcId="{930E19E4-A8DE-4885-BF50-825ADA34FF7A}" destId="{11E9CFA2-4D49-4966-AC7C-15899111329D}" srcOrd="0" destOrd="0" presId="urn:microsoft.com/office/officeart/2005/8/layout/radial5"/>
    <dgm:cxn modelId="{61FA83DC-B492-4141-B0DF-FF1CAB246573}" type="presParOf" srcId="{58FF0E41-3145-4AEC-98D7-3FC2C14F4E44}" destId="{86080B35-4247-48C6-A798-F96753CAA80C}" srcOrd="6" destOrd="0" presId="urn:microsoft.com/office/officeart/2005/8/layout/radial5"/>
    <dgm:cxn modelId="{C5839262-2D40-4C15-83B1-7ADB73427848}" type="presParOf" srcId="{58FF0E41-3145-4AEC-98D7-3FC2C14F4E44}" destId="{4A4EBF6F-2010-45B4-A162-2242B78BA5A3}" srcOrd="7" destOrd="0" presId="urn:microsoft.com/office/officeart/2005/8/layout/radial5"/>
    <dgm:cxn modelId="{D808DE3B-8CA7-44F3-8790-88CA181CA641}" type="presParOf" srcId="{4A4EBF6F-2010-45B4-A162-2242B78BA5A3}" destId="{9525EE87-33CE-4E98-8D75-BDFD5B0E58AE}" srcOrd="0" destOrd="0" presId="urn:microsoft.com/office/officeart/2005/8/layout/radial5"/>
    <dgm:cxn modelId="{F48F4889-D0AB-4AD8-B903-7453C5051A0A}" type="presParOf" srcId="{58FF0E41-3145-4AEC-98D7-3FC2C14F4E44}" destId="{698F8BE3-D74A-48DF-8C6B-B2A009D223A5}" srcOrd="8" destOrd="0" presId="urn:microsoft.com/office/officeart/2005/8/layout/radial5"/>
    <dgm:cxn modelId="{38CF955B-AB31-4CD6-A822-22A0BB2ACDD4}" type="presParOf" srcId="{58FF0E41-3145-4AEC-98D7-3FC2C14F4E44}" destId="{26199A6E-BB50-4DA9-9D80-3545A5EB978B}" srcOrd="9" destOrd="0" presId="urn:microsoft.com/office/officeart/2005/8/layout/radial5"/>
    <dgm:cxn modelId="{471A0A64-EABF-48A6-92D3-F0E3179349AD}" type="presParOf" srcId="{26199A6E-BB50-4DA9-9D80-3545A5EB978B}" destId="{0B5D7F03-6B37-4475-87D0-530198C7D623}" srcOrd="0" destOrd="0" presId="urn:microsoft.com/office/officeart/2005/8/layout/radial5"/>
    <dgm:cxn modelId="{BE04BB5A-0B51-41AB-A2CA-BE969F1EC6A5}" type="presParOf" srcId="{58FF0E41-3145-4AEC-98D7-3FC2C14F4E44}" destId="{B65A27E0-CF55-4797-A5D8-5FD25A74AC7E}" srcOrd="10" destOrd="0" presId="urn:microsoft.com/office/officeart/2005/8/layout/radial5"/>
    <dgm:cxn modelId="{BED1C332-B211-4D97-82EA-77F78D920E73}" type="presParOf" srcId="{58FF0E41-3145-4AEC-98D7-3FC2C14F4E44}" destId="{9B7B21F9-36C1-4793-8B33-AD848D767A4C}" srcOrd="11" destOrd="0" presId="urn:microsoft.com/office/officeart/2005/8/layout/radial5"/>
    <dgm:cxn modelId="{C2FD883A-AE3C-4ACC-9766-288C318BA778}" type="presParOf" srcId="{9B7B21F9-36C1-4793-8B33-AD848D767A4C}" destId="{42500790-1006-418F-8B70-5F5DDB677147}" srcOrd="0" destOrd="0" presId="urn:microsoft.com/office/officeart/2005/8/layout/radial5"/>
    <dgm:cxn modelId="{AA9BC8BE-FA8D-4843-AE30-0970302B992F}" type="presParOf" srcId="{58FF0E41-3145-4AEC-98D7-3FC2C14F4E44}" destId="{B0DF3658-8695-495E-8EB6-A66F71A765DA}" srcOrd="12" destOrd="0" presId="urn:microsoft.com/office/officeart/2005/8/layout/radial5"/>
    <dgm:cxn modelId="{1B3733D3-AD48-4CBA-8CF7-E190A93F5199}" type="presParOf" srcId="{58FF0E41-3145-4AEC-98D7-3FC2C14F4E44}" destId="{2D50C3F9-2EDF-4CC8-AB7E-EE6A7EDAFA0A}" srcOrd="13" destOrd="0" presId="urn:microsoft.com/office/officeart/2005/8/layout/radial5"/>
    <dgm:cxn modelId="{CE42D7E3-0154-40AD-951F-B1941B3543D2}" type="presParOf" srcId="{2D50C3F9-2EDF-4CC8-AB7E-EE6A7EDAFA0A}" destId="{53F7474B-37CB-4609-AD6A-CBC6BFB8BC89}" srcOrd="0" destOrd="0" presId="urn:microsoft.com/office/officeart/2005/8/layout/radial5"/>
    <dgm:cxn modelId="{0151965F-1544-44AD-ACDA-8CC8FA3F780F}" type="presParOf" srcId="{58FF0E41-3145-4AEC-98D7-3FC2C14F4E44}" destId="{21FCCB5C-495E-41C7-8E74-485C1EA535F4}" srcOrd="1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A7E71-F2C4-4ECE-BB98-C4AC7E465049}">
      <dsp:nvSpPr>
        <dsp:cNvPr id="0" name=""/>
        <dsp:cNvSpPr/>
      </dsp:nvSpPr>
      <dsp:spPr>
        <a:xfrm>
          <a:off x="3306223" y="2018292"/>
          <a:ext cx="1550477" cy="1550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pl-PL" sz="2000" b="1" kern="1200" dirty="0">
              <a:solidFill>
                <a:sysClr val="window" lastClr="FFFFFF"/>
              </a:solidFill>
              <a:latin typeface="Calibri Light" panose="020F0302020204030204"/>
              <a:ea typeface="+mn-ea"/>
              <a:cs typeface="+mn-cs"/>
            </a:rPr>
            <a:t>Territory</a:t>
          </a:r>
        </a:p>
        <a:p>
          <a:pPr marL="0" lvl="0" indent="0" algn="ctr" defTabSz="889000" rtl="0">
            <a:lnSpc>
              <a:spcPct val="90000"/>
            </a:lnSpc>
            <a:spcBef>
              <a:spcPct val="0"/>
            </a:spcBef>
            <a:spcAft>
              <a:spcPct val="35000"/>
            </a:spcAft>
            <a:buNone/>
          </a:pPr>
          <a:r>
            <a:rPr lang="pl-PL" sz="2000" b="1" kern="1200" dirty="0">
              <a:solidFill>
                <a:sysClr val="window" lastClr="FFFFFF"/>
              </a:solidFill>
              <a:latin typeface="Calibri Light" panose="020F0302020204030204"/>
              <a:ea typeface="+mn-ea"/>
              <a:cs typeface="+mn-cs"/>
            </a:rPr>
            <a:t>Manager</a:t>
          </a:r>
          <a:endParaRPr lang="en-AE" sz="2000" b="1" kern="1200" dirty="0">
            <a:solidFill>
              <a:sysClr val="window" lastClr="FFFFFF"/>
            </a:solidFill>
            <a:latin typeface="Calibri" panose="020F0502020204030204"/>
            <a:ea typeface="+mn-ea"/>
            <a:cs typeface="+mn-cs"/>
          </a:endParaRPr>
        </a:p>
      </dsp:txBody>
      <dsp:txXfrm>
        <a:off x="3533285" y="2245354"/>
        <a:ext cx="1096353" cy="1096353"/>
      </dsp:txXfrm>
    </dsp:sp>
    <dsp:sp modelId="{E5CF5D23-0387-4DD6-AE95-FE318884ECE7}">
      <dsp:nvSpPr>
        <dsp:cNvPr id="0" name=""/>
        <dsp:cNvSpPr/>
      </dsp:nvSpPr>
      <dsp:spPr>
        <a:xfrm rot="16200000">
          <a:off x="3917168" y="1454023"/>
          <a:ext cx="328587" cy="527162"/>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a:off x="3966456" y="1608743"/>
        <a:ext cx="230011" cy="316298"/>
      </dsp:txXfrm>
    </dsp:sp>
    <dsp:sp modelId="{B93B85FC-51E9-492A-A75C-05289A225361}">
      <dsp:nvSpPr>
        <dsp:cNvPr id="0" name=""/>
        <dsp:cNvSpPr/>
      </dsp:nvSpPr>
      <dsp:spPr>
        <a:xfrm>
          <a:off x="3383747" y="2887"/>
          <a:ext cx="1395429" cy="1395429"/>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Customer Success</a:t>
          </a:r>
          <a:endParaRPr lang="en-AE" sz="1500" kern="1200" dirty="0">
            <a:solidFill>
              <a:sysClr val="window" lastClr="FFFFFF"/>
            </a:solidFill>
            <a:latin typeface="Calibri" panose="020F0502020204030204"/>
            <a:ea typeface="+mn-ea"/>
            <a:cs typeface="+mn-cs"/>
          </a:endParaRPr>
        </a:p>
      </dsp:txBody>
      <dsp:txXfrm>
        <a:off x="3588103" y="207243"/>
        <a:ext cx="986717" cy="986717"/>
      </dsp:txXfrm>
    </dsp:sp>
    <dsp:sp modelId="{9E5BF17F-81CE-4FB7-9B1F-668A1E811794}">
      <dsp:nvSpPr>
        <dsp:cNvPr id="0" name=""/>
        <dsp:cNvSpPr/>
      </dsp:nvSpPr>
      <dsp:spPr>
        <a:xfrm rot="19285714">
          <a:off x="4758362" y="1859120"/>
          <a:ext cx="328587" cy="527162"/>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a:off x="4769115" y="1995283"/>
        <a:ext cx="230011" cy="316298"/>
      </dsp:txXfrm>
    </dsp:sp>
    <dsp:sp modelId="{72685FFE-29AD-4782-AB30-A9E45C89954A}">
      <dsp:nvSpPr>
        <dsp:cNvPr id="0" name=""/>
        <dsp:cNvSpPr/>
      </dsp:nvSpPr>
      <dsp:spPr>
        <a:xfrm>
          <a:off x="5020065" y="790896"/>
          <a:ext cx="1395429" cy="1395429"/>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Specialists</a:t>
          </a:r>
          <a:endParaRPr lang="en-AE" sz="1500" kern="1200" dirty="0">
            <a:solidFill>
              <a:sysClr val="window" lastClr="FFFFFF"/>
            </a:solidFill>
            <a:latin typeface="Calibri" panose="020F0502020204030204"/>
            <a:ea typeface="+mn-ea"/>
            <a:cs typeface="+mn-cs"/>
          </a:endParaRPr>
        </a:p>
      </dsp:txBody>
      <dsp:txXfrm>
        <a:off x="5224421" y="995252"/>
        <a:ext cx="986717" cy="986717"/>
      </dsp:txXfrm>
    </dsp:sp>
    <dsp:sp modelId="{930E19E4-A8DE-4885-BF50-825ADA34FF7A}">
      <dsp:nvSpPr>
        <dsp:cNvPr id="0" name=""/>
        <dsp:cNvSpPr/>
      </dsp:nvSpPr>
      <dsp:spPr>
        <a:xfrm rot="771429">
          <a:off x="4966120" y="2769366"/>
          <a:ext cx="328587" cy="527162"/>
        </a:xfrm>
        <a:prstGeom prst="rightArrow">
          <a:avLst>
            <a:gd name="adj1" fmla="val 60000"/>
            <a:gd name="adj2" fmla="val 50000"/>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a:off x="4967356" y="2863830"/>
        <a:ext cx="230011" cy="316298"/>
      </dsp:txXfrm>
    </dsp:sp>
    <dsp:sp modelId="{86080B35-4247-48C6-A798-F96753CAA80C}">
      <dsp:nvSpPr>
        <dsp:cNvPr id="0" name=""/>
        <dsp:cNvSpPr/>
      </dsp:nvSpPr>
      <dsp:spPr>
        <a:xfrm>
          <a:off x="5424202" y="2561536"/>
          <a:ext cx="1395429" cy="1395429"/>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Operations/</a:t>
          </a:r>
        </a:p>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CRM</a:t>
          </a:r>
          <a:endParaRPr lang="en-AE" sz="1500" kern="1200" dirty="0">
            <a:solidFill>
              <a:sysClr val="window" lastClr="FFFFFF"/>
            </a:solidFill>
            <a:latin typeface="Calibri" panose="020F0502020204030204"/>
            <a:ea typeface="+mn-ea"/>
            <a:cs typeface="+mn-cs"/>
          </a:endParaRPr>
        </a:p>
      </dsp:txBody>
      <dsp:txXfrm>
        <a:off x="5628558" y="2765892"/>
        <a:ext cx="986717" cy="986717"/>
      </dsp:txXfrm>
    </dsp:sp>
    <dsp:sp modelId="{4A4EBF6F-2010-45B4-A162-2242B78BA5A3}">
      <dsp:nvSpPr>
        <dsp:cNvPr id="0" name=""/>
        <dsp:cNvSpPr/>
      </dsp:nvSpPr>
      <dsp:spPr>
        <a:xfrm rot="3857143">
          <a:off x="4383996" y="3499326"/>
          <a:ext cx="328587" cy="527162"/>
        </a:xfrm>
        <a:prstGeom prst="rightArrow">
          <a:avLst>
            <a:gd name="adj1" fmla="val 60000"/>
            <a:gd name="adj2" fmla="val 50000"/>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a:off x="4411899" y="3560351"/>
        <a:ext cx="230011" cy="316298"/>
      </dsp:txXfrm>
    </dsp:sp>
    <dsp:sp modelId="{698F8BE3-D74A-48DF-8C6B-B2A009D223A5}">
      <dsp:nvSpPr>
        <dsp:cNvPr id="0" name=""/>
        <dsp:cNvSpPr/>
      </dsp:nvSpPr>
      <dsp:spPr>
        <a:xfrm>
          <a:off x="4291835" y="3981480"/>
          <a:ext cx="1395429" cy="1395429"/>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Marketing</a:t>
          </a:r>
          <a:endParaRPr lang="en-AE" sz="1500" kern="1200" dirty="0">
            <a:solidFill>
              <a:sysClr val="window" lastClr="FFFFFF"/>
            </a:solidFill>
            <a:latin typeface="Calibri" panose="020F0502020204030204"/>
            <a:ea typeface="+mn-ea"/>
            <a:cs typeface="+mn-cs"/>
          </a:endParaRPr>
        </a:p>
      </dsp:txBody>
      <dsp:txXfrm>
        <a:off x="4496191" y="4185836"/>
        <a:ext cx="986717" cy="986717"/>
      </dsp:txXfrm>
    </dsp:sp>
    <dsp:sp modelId="{26199A6E-BB50-4DA9-9D80-3545A5EB978B}">
      <dsp:nvSpPr>
        <dsp:cNvPr id="0" name=""/>
        <dsp:cNvSpPr/>
      </dsp:nvSpPr>
      <dsp:spPr>
        <a:xfrm rot="6942857">
          <a:off x="3450341" y="3499326"/>
          <a:ext cx="328587" cy="527162"/>
        </a:xfrm>
        <a:prstGeom prst="rightArrow">
          <a:avLst>
            <a:gd name="adj1" fmla="val 60000"/>
            <a:gd name="adj2" fmla="val 50000"/>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rot="10800000">
        <a:off x="3521014" y="3560351"/>
        <a:ext cx="230011" cy="316298"/>
      </dsp:txXfrm>
    </dsp:sp>
    <dsp:sp modelId="{B65A27E0-CF55-4797-A5D8-5FD25A74AC7E}">
      <dsp:nvSpPr>
        <dsp:cNvPr id="0" name=""/>
        <dsp:cNvSpPr/>
      </dsp:nvSpPr>
      <dsp:spPr>
        <a:xfrm>
          <a:off x="2475659" y="3981480"/>
          <a:ext cx="1395429" cy="1395429"/>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Professional Services</a:t>
          </a:r>
          <a:endParaRPr lang="en-AE" sz="1500" kern="1200" dirty="0">
            <a:solidFill>
              <a:sysClr val="window" lastClr="FFFFFF"/>
            </a:solidFill>
            <a:latin typeface="Calibri" panose="020F0502020204030204"/>
            <a:ea typeface="+mn-ea"/>
            <a:cs typeface="+mn-cs"/>
          </a:endParaRPr>
        </a:p>
      </dsp:txBody>
      <dsp:txXfrm>
        <a:off x="2680015" y="4185836"/>
        <a:ext cx="986717" cy="986717"/>
      </dsp:txXfrm>
    </dsp:sp>
    <dsp:sp modelId="{9B7B21F9-36C1-4793-8B33-AD848D767A4C}">
      <dsp:nvSpPr>
        <dsp:cNvPr id="0" name=""/>
        <dsp:cNvSpPr/>
      </dsp:nvSpPr>
      <dsp:spPr>
        <a:xfrm rot="10028571">
          <a:off x="2868217" y="2769366"/>
          <a:ext cx="328587" cy="527162"/>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rot="10800000">
        <a:off x="2965557" y="2863830"/>
        <a:ext cx="230011" cy="316298"/>
      </dsp:txXfrm>
    </dsp:sp>
    <dsp:sp modelId="{B0DF3658-8695-495E-8EB6-A66F71A765DA}">
      <dsp:nvSpPr>
        <dsp:cNvPr id="0" name=""/>
        <dsp:cNvSpPr/>
      </dsp:nvSpPr>
      <dsp:spPr>
        <a:xfrm>
          <a:off x="1343292" y="2561536"/>
          <a:ext cx="1395429" cy="1395429"/>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Pre Sales</a:t>
          </a:r>
          <a:endParaRPr lang="en-AE" sz="1500" kern="1200" dirty="0">
            <a:solidFill>
              <a:sysClr val="window" lastClr="FFFFFF"/>
            </a:solidFill>
            <a:latin typeface="Calibri" panose="020F0502020204030204"/>
            <a:ea typeface="+mn-ea"/>
            <a:cs typeface="+mn-cs"/>
          </a:endParaRPr>
        </a:p>
      </dsp:txBody>
      <dsp:txXfrm>
        <a:off x="1547648" y="2765892"/>
        <a:ext cx="986717" cy="986717"/>
      </dsp:txXfrm>
    </dsp:sp>
    <dsp:sp modelId="{2D50C3F9-2EDF-4CC8-AB7E-EE6A7EDAFA0A}">
      <dsp:nvSpPr>
        <dsp:cNvPr id="0" name=""/>
        <dsp:cNvSpPr/>
      </dsp:nvSpPr>
      <dsp:spPr>
        <a:xfrm rot="13114286">
          <a:off x="3075975" y="1859120"/>
          <a:ext cx="328587" cy="527162"/>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E" sz="1500" kern="1200">
            <a:solidFill>
              <a:sysClr val="window" lastClr="FFFFFF"/>
            </a:solidFill>
            <a:latin typeface="Calibri" panose="020F0502020204030204"/>
            <a:ea typeface="+mn-ea"/>
            <a:cs typeface="+mn-cs"/>
          </a:endParaRPr>
        </a:p>
      </dsp:txBody>
      <dsp:txXfrm rot="10800000">
        <a:off x="3163798" y="1995283"/>
        <a:ext cx="230011" cy="316298"/>
      </dsp:txXfrm>
    </dsp:sp>
    <dsp:sp modelId="{21FCCB5C-495E-41C7-8E74-485C1EA535F4}">
      <dsp:nvSpPr>
        <dsp:cNvPr id="0" name=""/>
        <dsp:cNvSpPr/>
      </dsp:nvSpPr>
      <dsp:spPr>
        <a:xfrm>
          <a:off x="1747429" y="790896"/>
          <a:ext cx="1395429" cy="1395429"/>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0" u="none" kern="1200" dirty="0">
              <a:solidFill>
                <a:sysClr val="window" lastClr="FFFFFF"/>
              </a:solidFill>
              <a:latin typeface="Calibri" panose="020F0502020204030204"/>
              <a:ea typeface="+mn-ea"/>
              <a:cs typeface="+mn-cs"/>
            </a:rPr>
            <a:t>Global Channel</a:t>
          </a:r>
          <a:r>
            <a:rPr lang="en-US" sz="1500" b="0" u="none" kern="1200" dirty="0">
              <a:solidFill>
                <a:sysClr val="window" lastClr="FFFFFF"/>
              </a:solidFill>
              <a:latin typeface="Calibri Light" panose="020F0302020204030204"/>
              <a:ea typeface="+mn-ea"/>
              <a:cs typeface="+mn-cs"/>
            </a:rPr>
            <a:t> </a:t>
          </a:r>
          <a:endParaRPr lang="en-AE" sz="1500" b="0" u="none" kern="1200" dirty="0">
            <a:solidFill>
              <a:sysClr val="window" lastClr="FFFFFF"/>
            </a:solidFill>
            <a:latin typeface="Calibri" panose="020F0502020204030204"/>
            <a:ea typeface="+mn-ea"/>
            <a:cs typeface="+mn-cs"/>
          </a:endParaRPr>
        </a:p>
      </dsp:txBody>
      <dsp:txXfrm>
        <a:off x="1951785" y="995252"/>
        <a:ext cx="986717" cy="9867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06/09/2022</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06/09/2022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1</a:t>
            </a:fld>
            <a:endParaRPr lang="en-GB"/>
          </a:p>
        </p:txBody>
      </p:sp>
    </p:spTree>
    <p:extLst>
      <p:ext uri="{BB962C8B-B14F-4D97-AF65-F5344CB8AC3E}">
        <p14:creationId xmlns:p14="http://schemas.microsoft.com/office/powerpoint/2010/main" val="19917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2</a:t>
            </a:fld>
            <a:endParaRPr lang="en-GB"/>
          </a:p>
        </p:txBody>
      </p:sp>
    </p:spTree>
    <p:extLst>
      <p:ext uri="{BB962C8B-B14F-4D97-AF65-F5344CB8AC3E}">
        <p14:creationId xmlns:p14="http://schemas.microsoft.com/office/powerpoint/2010/main" val="3332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 THOUSAND FOOT VIEW BRINGING THESE COMPANIES TOGETHER</a:t>
            </a:r>
          </a:p>
          <a:p>
            <a:endParaRPr lang="en-GB" dirty="0"/>
          </a:p>
        </p:txBody>
      </p:sp>
      <p:sp>
        <p:nvSpPr>
          <p:cNvPr id="4" name="Slide Number Placeholder 3"/>
          <p:cNvSpPr>
            <a:spLocks noGrp="1"/>
          </p:cNvSpPr>
          <p:nvPr>
            <p:ph type="sldNum" sz="quarter" idx="5"/>
          </p:nvPr>
        </p:nvSpPr>
        <p:spPr/>
        <p:txBody>
          <a:bodyPr/>
          <a:lstStyle/>
          <a:p>
            <a:fld id="{E0B3C285-11B3-A64B-A5AF-6A4034B43988}" type="slidenum">
              <a:rPr lang="en-GB" smtClean="0"/>
              <a:t>3</a:t>
            </a:fld>
            <a:endParaRPr lang="en-GB"/>
          </a:p>
        </p:txBody>
      </p:sp>
    </p:spTree>
    <p:extLst>
      <p:ext uri="{BB962C8B-B14F-4D97-AF65-F5344CB8AC3E}">
        <p14:creationId xmlns:p14="http://schemas.microsoft.com/office/powerpoint/2010/main" val="269605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 THOUSAND FOOT VIEW BRINGING THESE COMPANIES TOGETHER</a:t>
            </a:r>
          </a:p>
          <a:p>
            <a:endParaRPr lang="en-GB" dirty="0"/>
          </a:p>
        </p:txBody>
      </p:sp>
      <p:sp>
        <p:nvSpPr>
          <p:cNvPr id="4" name="Slide Number Placeholder 3"/>
          <p:cNvSpPr>
            <a:spLocks noGrp="1"/>
          </p:cNvSpPr>
          <p:nvPr>
            <p:ph type="sldNum" sz="quarter" idx="5"/>
          </p:nvPr>
        </p:nvSpPr>
        <p:spPr/>
        <p:txBody>
          <a:bodyPr/>
          <a:lstStyle/>
          <a:p>
            <a:fld id="{E0B3C285-11B3-A64B-A5AF-6A4034B43988}" type="slidenum">
              <a:rPr lang="en-GB" smtClean="0"/>
              <a:t>4</a:t>
            </a:fld>
            <a:endParaRPr lang="en-GB"/>
          </a:p>
        </p:txBody>
      </p:sp>
    </p:spTree>
    <p:extLst>
      <p:ext uri="{BB962C8B-B14F-4D97-AF65-F5344CB8AC3E}">
        <p14:creationId xmlns:p14="http://schemas.microsoft.com/office/powerpoint/2010/main" val="46153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 THOUSAND FOOT VIEW BRINGING THESE COMPANIES TOGETHER</a:t>
            </a:r>
          </a:p>
          <a:p>
            <a:endParaRPr lang="en-GB" dirty="0"/>
          </a:p>
        </p:txBody>
      </p:sp>
      <p:sp>
        <p:nvSpPr>
          <p:cNvPr id="4" name="Slide Number Placeholder 3"/>
          <p:cNvSpPr>
            <a:spLocks noGrp="1"/>
          </p:cNvSpPr>
          <p:nvPr>
            <p:ph type="sldNum" sz="quarter" idx="5"/>
          </p:nvPr>
        </p:nvSpPr>
        <p:spPr/>
        <p:txBody>
          <a:bodyPr/>
          <a:lstStyle/>
          <a:p>
            <a:fld id="{E0B3C285-11B3-A64B-A5AF-6A4034B43988}" type="slidenum">
              <a:rPr lang="en-GB" smtClean="0"/>
              <a:t>5</a:t>
            </a:fld>
            <a:endParaRPr lang="en-GB"/>
          </a:p>
        </p:txBody>
      </p:sp>
    </p:spTree>
    <p:extLst>
      <p:ext uri="{BB962C8B-B14F-4D97-AF65-F5344CB8AC3E}">
        <p14:creationId xmlns:p14="http://schemas.microsoft.com/office/powerpoint/2010/main" val="312920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7</a:t>
            </a:fld>
            <a:endParaRPr lang="en-GB"/>
          </a:p>
        </p:txBody>
      </p:sp>
    </p:spTree>
    <p:extLst>
      <p:ext uri="{BB962C8B-B14F-4D97-AF65-F5344CB8AC3E}">
        <p14:creationId xmlns:p14="http://schemas.microsoft.com/office/powerpoint/2010/main" val="178728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representative</a:t>
            </a:r>
          </a:p>
        </p:txBody>
      </p:sp>
      <p:sp>
        <p:nvSpPr>
          <p:cNvPr id="4" name="Slide Number Placeholder 3"/>
          <p:cNvSpPr>
            <a:spLocks noGrp="1"/>
          </p:cNvSpPr>
          <p:nvPr>
            <p:ph type="sldNum" sz="quarter" idx="5"/>
          </p:nvPr>
        </p:nvSpPr>
        <p:spPr/>
        <p:txBody>
          <a:bodyPr/>
          <a:lstStyle/>
          <a:p>
            <a:fld id="{E0B3C285-11B3-A64B-A5AF-6A4034B43988}" type="slidenum">
              <a:rPr lang="en-GB" smtClean="0"/>
              <a:t>9</a:t>
            </a:fld>
            <a:endParaRPr lang="en-GB"/>
          </a:p>
        </p:txBody>
      </p:sp>
    </p:spTree>
    <p:extLst>
      <p:ext uri="{BB962C8B-B14F-4D97-AF65-F5344CB8AC3E}">
        <p14:creationId xmlns:p14="http://schemas.microsoft.com/office/powerpoint/2010/main" val="358745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12</a:t>
            </a:fld>
            <a:endParaRPr lang="en-GB"/>
          </a:p>
        </p:txBody>
      </p:sp>
    </p:spTree>
    <p:extLst>
      <p:ext uri="{BB962C8B-B14F-4D97-AF65-F5344CB8AC3E}">
        <p14:creationId xmlns:p14="http://schemas.microsoft.com/office/powerpoint/2010/main" val="104169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13</a:t>
            </a:fld>
            <a:endParaRPr lang="en-GB"/>
          </a:p>
        </p:txBody>
      </p:sp>
    </p:spTree>
    <p:extLst>
      <p:ext uri="{BB962C8B-B14F-4D97-AF65-F5344CB8AC3E}">
        <p14:creationId xmlns:p14="http://schemas.microsoft.com/office/powerpoint/2010/main" val="1654388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Master" Target="../slideMasters/slideMaster1.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Layouts/_rels/slideLayout99.xml.rels><?xml version="1.0" encoding="UTF-8" standalone="yes"?>
<Relationships xmlns="http://schemas.openxmlformats.org/package/2006/relationships"><Relationship Id="rId117" Type="http://schemas.openxmlformats.org/officeDocument/2006/relationships/tags" Target="../tags/tag498.xml"/><Relationship Id="rId299" Type="http://schemas.openxmlformats.org/officeDocument/2006/relationships/tags" Target="../tags/tag680.xml"/><Relationship Id="rId21" Type="http://schemas.openxmlformats.org/officeDocument/2006/relationships/tags" Target="../tags/tag402.xml"/><Relationship Id="rId63" Type="http://schemas.openxmlformats.org/officeDocument/2006/relationships/tags" Target="../tags/tag444.xml"/><Relationship Id="rId159" Type="http://schemas.openxmlformats.org/officeDocument/2006/relationships/tags" Target="../tags/tag540.xml"/><Relationship Id="rId324" Type="http://schemas.openxmlformats.org/officeDocument/2006/relationships/tags" Target="../tags/tag705.xml"/><Relationship Id="rId366" Type="http://schemas.openxmlformats.org/officeDocument/2006/relationships/tags" Target="../tags/tag747.xml"/><Relationship Id="rId170" Type="http://schemas.openxmlformats.org/officeDocument/2006/relationships/tags" Target="../tags/tag551.xml"/><Relationship Id="rId226" Type="http://schemas.openxmlformats.org/officeDocument/2006/relationships/tags" Target="../tags/tag607.xml"/><Relationship Id="rId268" Type="http://schemas.openxmlformats.org/officeDocument/2006/relationships/tags" Target="../tags/tag649.xml"/><Relationship Id="rId32" Type="http://schemas.openxmlformats.org/officeDocument/2006/relationships/tags" Target="../tags/tag413.xml"/><Relationship Id="rId74" Type="http://schemas.openxmlformats.org/officeDocument/2006/relationships/tags" Target="../tags/tag455.xml"/><Relationship Id="rId128" Type="http://schemas.openxmlformats.org/officeDocument/2006/relationships/tags" Target="../tags/tag509.xml"/><Relationship Id="rId335" Type="http://schemas.openxmlformats.org/officeDocument/2006/relationships/tags" Target="../tags/tag716.xml"/><Relationship Id="rId377" Type="http://schemas.openxmlformats.org/officeDocument/2006/relationships/tags" Target="../tags/tag758.xml"/><Relationship Id="rId5" Type="http://schemas.openxmlformats.org/officeDocument/2006/relationships/tags" Target="../tags/tag386.xml"/><Relationship Id="rId181" Type="http://schemas.openxmlformats.org/officeDocument/2006/relationships/tags" Target="../tags/tag562.xml"/><Relationship Id="rId237" Type="http://schemas.openxmlformats.org/officeDocument/2006/relationships/tags" Target="../tags/tag618.xml"/><Relationship Id="rId279" Type="http://schemas.openxmlformats.org/officeDocument/2006/relationships/tags" Target="../tags/tag660.xml"/><Relationship Id="rId43" Type="http://schemas.openxmlformats.org/officeDocument/2006/relationships/tags" Target="../tags/tag424.xml"/><Relationship Id="rId139" Type="http://schemas.openxmlformats.org/officeDocument/2006/relationships/tags" Target="../tags/tag520.xml"/><Relationship Id="rId290" Type="http://schemas.openxmlformats.org/officeDocument/2006/relationships/tags" Target="../tags/tag671.xml"/><Relationship Id="rId304" Type="http://schemas.openxmlformats.org/officeDocument/2006/relationships/tags" Target="../tags/tag685.xml"/><Relationship Id="rId346" Type="http://schemas.openxmlformats.org/officeDocument/2006/relationships/tags" Target="../tags/tag727.xml"/><Relationship Id="rId85" Type="http://schemas.openxmlformats.org/officeDocument/2006/relationships/tags" Target="../tags/tag466.xml"/><Relationship Id="rId150" Type="http://schemas.openxmlformats.org/officeDocument/2006/relationships/tags" Target="../tags/tag531.xml"/><Relationship Id="rId192" Type="http://schemas.openxmlformats.org/officeDocument/2006/relationships/tags" Target="../tags/tag573.xml"/><Relationship Id="rId206" Type="http://schemas.openxmlformats.org/officeDocument/2006/relationships/tags" Target="../tags/tag587.xml"/><Relationship Id="rId248" Type="http://schemas.openxmlformats.org/officeDocument/2006/relationships/tags" Target="../tags/tag629.xml"/><Relationship Id="rId12" Type="http://schemas.openxmlformats.org/officeDocument/2006/relationships/tags" Target="../tags/tag393.xml"/><Relationship Id="rId108" Type="http://schemas.openxmlformats.org/officeDocument/2006/relationships/tags" Target="../tags/tag489.xml"/><Relationship Id="rId315" Type="http://schemas.openxmlformats.org/officeDocument/2006/relationships/tags" Target="../tags/tag696.xml"/><Relationship Id="rId357" Type="http://schemas.openxmlformats.org/officeDocument/2006/relationships/tags" Target="../tags/tag738.xml"/><Relationship Id="rId54" Type="http://schemas.openxmlformats.org/officeDocument/2006/relationships/tags" Target="../tags/tag435.xml"/><Relationship Id="rId96" Type="http://schemas.openxmlformats.org/officeDocument/2006/relationships/tags" Target="../tags/tag477.xml"/><Relationship Id="rId161" Type="http://schemas.openxmlformats.org/officeDocument/2006/relationships/tags" Target="../tags/tag542.xml"/><Relationship Id="rId217" Type="http://schemas.openxmlformats.org/officeDocument/2006/relationships/tags" Target="../tags/tag598.xml"/><Relationship Id="rId259" Type="http://schemas.openxmlformats.org/officeDocument/2006/relationships/tags" Target="../tags/tag640.xml"/><Relationship Id="rId23" Type="http://schemas.openxmlformats.org/officeDocument/2006/relationships/tags" Target="../tags/tag404.xml"/><Relationship Id="rId119" Type="http://schemas.openxmlformats.org/officeDocument/2006/relationships/tags" Target="../tags/tag500.xml"/><Relationship Id="rId270" Type="http://schemas.openxmlformats.org/officeDocument/2006/relationships/tags" Target="../tags/tag651.xml"/><Relationship Id="rId326" Type="http://schemas.openxmlformats.org/officeDocument/2006/relationships/tags" Target="../tags/tag707.xml"/><Relationship Id="rId65" Type="http://schemas.openxmlformats.org/officeDocument/2006/relationships/tags" Target="../tags/tag446.xml"/><Relationship Id="rId130" Type="http://schemas.openxmlformats.org/officeDocument/2006/relationships/tags" Target="../tags/tag511.xml"/><Relationship Id="rId368" Type="http://schemas.openxmlformats.org/officeDocument/2006/relationships/tags" Target="../tags/tag749.xml"/><Relationship Id="rId172" Type="http://schemas.openxmlformats.org/officeDocument/2006/relationships/tags" Target="../tags/tag553.xml"/><Relationship Id="rId228" Type="http://schemas.openxmlformats.org/officeDocument/2006/relationships/tags" Target="../tags/tag609.xml"/><Relationship Id="rId281" Type="http://schemas.openxmlformats.org/officeDocument/2006/relationships/tags" Target="../tags/tag662.xml"/><Relationship Id="rId337" Type="http://schemas.openxmlformats.org/officeDocument/2006/relationships/tags" Target="../tags/tag718.xml"/><Relationship Id="rId34" Type="http://schemas.openxmlformats.org/officeDocument/2006/relationships/tags" Target="../tags/tag415.xml"/><Relationship Id="rId76" Type="http://schemas.openxmlformats.org/officeDocument/2006/relationships/tags" Target="../tags/tag457.xml"/><Relationship Id="rId141" Type="http://schemas.openxmlformats.org/officeDocument/2006/relationships/tags" Target="../tags/tag522.xml"/><Relationship Id="rId379" Type="http://schemas.openxmlformats.org/officeDocument/2006/relationships/slideMaster" Target="../slideMasters/slideMaster1.xml"/><Relationship Id="rId7" Type="http://schemas.openxmlformats.org/officeDocument/2006/relationships/tags" Target="../tags/tag388.xml"/><Relationship Id="rId183" Type="http://schemas.openxmlformats.org/officeDocument/2006/relationships/tags" Target="../tags/tag564.xml"/><Relationship Id="rId239" Type="http://schemas.openxmlformats.org/officeDocument/2006/relationships/tags" Target="../tags/tag620.xml"/><Relationship Id="rId250" Type="http://schemas.openxmlformats.org/officeDocument/2006/relationships/tags" Target="../tags/tag631.xml"/><Relationship Id="rId292" Type="http://schemas.openxmlformats.org/officeDocument/2006/relationships/tags" Target="../tags/tag673.xml"/><Relationship Id="rId306" Type="http://schemas.openxmlformats.org/officeDocument/2006/relationships/tags" Target="../tags/tag687.xml"/><Relationship Id="rId45" Type="http://schemas.openxmlformats.org/officeDocument/2006/relationships/tags" Target="../tags/tag426.xml"/><Relationship Id="rId87" Type="http://schemas.openxmlformats.org/officeDocument/2006/relationships/tags" Target="../tags/tag468.xml"/><Relationship Id="rId110" Type="http://schemas.openxmlformats.org/officeDocument/2006/relationships/tags" Target="../tags/tag491.xml"/><Relationship Id="rId348" Type="http://schemas.openxmlformats.org/officeDocument/2006/relationships/tags" Target="../tags/tag729.xml"/><Relationship Id="rId152" Type="http://schemas.openxmlformats.org/officeDocument/2006/relationships/tags" Target="../tags/tag533.xml"/><Relationship Id="rId194" Type="http://schemas.openxmlformats.org/officeDocument/2006/relationships/tags" Target="../tags/tag575.xml"/><Relationship Id="rId208" Type="http://schemas.openxmlformats.org/officeDocument/2006/relationships/tags" Target="../tags/tag589.xml"/><Relationship Id="rId261" Type="http://schemas.openxmlformats.org/officeDocument/2006/relationships/tags" Target="../tags/tag642.xml"/><Relationship Id="rId14" Type="http://schemas.openxmlformats.org/officeDocument/2006/relationships/tags" Target="../tags/tag395.xml"/><Relationship Id="rId56" Type="http://schemas.openxmlformats.org/officeDocument/2006/relationships/tags" Target="../tags/tag437.xml"/><Relationship Id="rId317" Type="http://schemas.openxmlformats.org/officeDocument/2006/relationships/tags" Target="../tags/tag698.xml"/><Relationship Id="rId359" Type="http://schemas.openxmlformats.org/officeDocument/2006/relationships/tags" Target="../tags/tag740.xml"/><Relationship Id="rId98" Type="http://schemas.openxmlformats.org/officeDocument/2006/relationships/tags" Target="../tags/tag479.xml"/><Relationship Id="rId121" Type="http://schemas.openxmlformats.org/officeDocument/2006/relationships/tags" Target="../tags/tag502.xml"/><Relationship Id="rId163" Type="http://schemas.openxmlformats.org/officeDocument/2006/relationships/tags" Target="../tags/tag544.xml"/><Relationship Id="rId219" Type="http://schemas.openxmlformats.org/officeDocument/2006/relationships/tags" Target="../tags/tag600.xml"/><Relationship Id="rId370" Type="http://schemas.openxmlformats.org/officeDocument/2006/relationships/tags" Target="../tags/tag751.xml"/><Relationship Id="rId230" Type="http://schemas.openxmlformats.org/officeDocument/2006/relationships/tags" Target="../tags/tag611.xml"/><Relationship Id="rId25" Type="http://schemas.openxmlformats.org/officeDocument/2006/relationships/tags" Target="../tags/tag406.xml"/><Relationship Id="rId67" Type="http://schemas.openxmlformats.org/officeDocument/2006/relationships/tags" Target="../tags/tag448.xml"/><Relationship Id="rId272" Type="http://schemas.openxmlformats.org/officeDocument/2006/relationships/tags" Target="../tags/tag653.xml"/><Relationship Id="rId328" Type="http://schemas.openxmlformats.org/officeDocument/2006/relationships/tags" Target="../tags/tag709.xml"/><Relationship Id="rId132" Type="http://schemas.openxmlformats.org/officeDocument/2006/relationships/tags" Target="../tags/tag513.xml"/><Relationship Id="rId174" Type="http://schemas.openxmlformats.org/officeDocument/2006/relationships/tags" Target="../tags/tag555.xml"/><Relationship Id="rId241" Type="http://schemas.openxmlformats.org/officeDocument/2006/relationships/tags" Target="../tags/tag622.xml"/><Relationship Id="rId36" Type="http://schemas.openxmlformats.org/officeDocument/2006/relationships/tags" Target="../tags/tag417.xml"/><Relationship Id="rId283" Type="http://schemas.openxmlformats.org/officeDocument/2006/relationships/tags" Target="../tags/tag664.xml"/><Relationship Id="rId339" Type="http://schemas.openxmlformats.org/officeDocument/2006/relationships/tags" Target="../tags/tag720.xml"/><Relationship Id="rId78" Type="http://schemas.openxmlformats.org/officeDocument/2006/relationships/tags" Target="../tags/tag459.xml"/><Relationship Id="rId101" Type="http://schemas.openxmlformats.org/officeDocument/2006/relationships/tags" Target="../tags/tag482.xml"/><Relationship Id="rId143" Type="http://schemas.openxmlformats.org/officeDocument/2006/relationships/tags" Target="../tags/tag524.xml"/><Relationship Id="rId185" Type="http://schemas.openxmlformats.org/officeDocument/2006/relationships/tags" Target="../tags/tag566.xml"/><Relationship Id="rId350" Type="http://schemas.openxmlformats.org/officeDocument/2006/relationships/tags" Target="../tags/tag731.xml"/><Relationship Id="rId9" Type="http://schemas.openxmlformats.org/officeDocument/2006/relationships/tags" Target="../tags/tag390.xml"/><Relationship Id="rId210" Type="http://schemas.openxmlformats.org/officeDocument/2006/relationships/tags" Target="../tags/tag591.xml"/><Relationship Id="rId26" Type="http://schemas.openxmlformats.org/officeDocument/2006/relationships/tags" Target="../tags/tag407.xml"/><Relationship Id="rId231" Type="http://schemas.openxmlformats.org/officeDocument/2006/relationships/tags" Target="../tags/tag612.xml"/><Relationship Id="rId252" Type="http://schemas.openxmlformats.org/officeDocument/2006/relationships/tags" Target="../tags/tag633.xml"/><Relationship Id="rId273" Type="http://schemas.openxmlformats.org/officeDocument/2006/relationships/tags" Target="../tags/tag654.xml"/><Relationship Id="rId294" Type="http://schemas.openxmlformats.org/officeDocument/2006/relationships/tags" Target="../tags/tag675.xml"/><Relationship Id="rId308" Type="http://schemas.openxmlformats.org/officeDocument/2006/relationships/tags" Target="../tags/tag689.xml"/><Relationship Id="rId329" Type="http://schemas.openxmlformats.org/officeDocument/2006/relationships/tags" Target="../tags/tag710.xml"/><Relationship Id="rId47" Type="http://schemas.openxmlformats.org/officeDocument/2006/relationships/tags" Target="../tags/tag428.xml"/><Relationship Id="rId68" Type="http://schemas.openxmlformats.org/officeDocument/2006/relationships/tags" Target="../tags/tag449.xml"/><Relationship Id="rId89" Type="http://schemas.openxmlformats.org/officeDocument/2006/relationships/tags" Target="../tags/tag470.xml"/><Relationship Id="rId112" Type="http://schemas.openxmlformats.org/officeDocument/2006/relationships/tags" Target="../tags/tag493.xml"/><Relationship Id="rId133" Type="http://schemas.openxmlformats.org/officeDocument/2006/relationships/tags" Target="../tags/tag514.xml"/><Relationship Id="rId154" Type="http://schemas.openxmlformats.org/officeDocument/2006/relationships/tags" Target="../tags/tag535.xml"/><Relationship Id="rId175" Type="http://schemas.openxmlformats.org/officeDocument/2006/relationships/tags" Target="../tags/tag556.xml"/><Relationship Id="rId340" Type="http://schemas.openxmlformats.org/officeDocument/2006/relationships/tags" Target="../tags/tag721.xml"/><Relationship Id="rId361" Type="http://schemas.openxmlformats.org/officeDocument/2006/relationships/tags" Target="../tags/tag742.xml"/><Relationship Id="rId196" Type="http://schemas.openxmlformats.org/officeDocument/2006/relationships/tags" Target="../tags/tag577.xml"/><Relationship Id="rId200" Type="http://schemas.openxmlformats.org/officeDocument/2006/relationships/tags" Target="../tags/tag581.xml"/><Relationship Id="rId16" Type="http://schemas.openxmlformats.org/officeDocument/2006/relationships/tags" Target="../tags/tag397.xml"/><Relationship Id="rId221" Type="http://schemas.openxmlformats.org/officeDocument/2006/relationships/tags" Target="../tags/tag602.xml"/><Relationship Id="rId242" Type="http://schemas.openxmlformats.org/officeDocument/2006/relationships/tags" Target="../tags/tag623.xml"/><Relationship Id="rId263" Type="http://schemas.openxmlformats.org/officeDocument/2006/relationships/tags" Target="../tags/tag644.xml"/><Relationship Id="rId284" Type="http://schemas.openxmlformats.org/officeDocument/2006/relationships/tags" Target="../tags/tag665.xml"/><Relationship Id="rId319" Type="http://schemas.openxmlformats.org/officeDocument/2006/relationships/tags" Target="../tags/tag700.xml"/><Relationship Id="rId37" Type="http://schemas.openxmlformats.org/officeDocument/2006/relationships/tags" Target="../tags/tag418.xml"/><Relationship Id="rId58" Type="http://schemas.openxmlformats.org/officeDocument/2006/relationships/tags" Target="../tags/tag439.xml"/><Relationship Id="rId79" Type="http://schemas.openxmlformats.org/officeDocument/2006/relationships/tags" Target="../tags/tag460.xml"/><Relationship Id="rId102" Type="http://schemas.openxmlformats.org/officeDocument/2006/relationships/tags" Target="../tags/tag483.xml"/><Relationship Id="rId123" Type="http://schemas.openxmlformats.org/officeDocument/2006/relationships/tags" Target="../tags/tag504.xml"/><Relationship Id="rId144" Type="http://schemas.openxmlformats.org/officeDocument/2006/relationships/tags" Target="../tags/tag525.xml"/><Relationship Id="rId330" Type="http://schemas.openxmlformats.org/officeDocument/2006/relationships/tags" Target="../tags/tag711.xml"/><Relationship Id="rId90" Type="http://schemas.openxmlformats.org/officeDocument/2006/relationships/tags" Target="../tags/tag471.xml"/><Relationship Id="rId165" Type="http://schemas.openxmlformats.org/officeDocument/2006/relationships/tags" Target="../tags/tag546.xml"/><Relationship Id="rId186" Type="http://schemas.openxmlformats.org/officeDocument/2006/relationships/tags" Target="../tags/tag567.xml"/><Relationship Id="rId351" Type="http://schemas.openxmlformats.org/officeDocument/2006/relationships/tags" Target="../tags/tag732.xml"/><Relationship Id="rId372" Type="http://schemas.openxmlformats.org/officeDocument/2006/relationships/tags" Target="../tags/tag753.xml"/><Relationship Id="rId211" Type="http://schemas.openxmlformats.org/officeDocument/2006/relationships/tags" Target="../tags/tag592.xml"/><Relationship Id="rId232" Type="http://schemas.openxmlformats.org/officeDocument/2006/relationships/tags" Target="../tags/tag613.xml"/><Relationship Id="rId253" Type="http://schemas.openxmlformats.org/officeDocument/2006/relationships/tags" Target="../tags/tag634.xml"/><Relationship Id="rId274" Type="http://schemas.openxmlformats.org/officeDocument/2006/relationships/tags" Target="../tags/tag655.xml"/><Relationship Id="rId295" Type="http://schemas.openxmlformats.org/officeDocument/2006/relationships/tags" Target="../tags/tag676.xml"/><Relationship Id="rId309" Type="http://schemas.openxmlformats.org/officeDocument/2006/relationships/tags" Target="../tags/tag690.xml"/><Relationship Id="rId27" Type="http://schemas.openxmlformats.org/officeDocument/2006/relationships/tags" Target="../tags/tag408.xml"/><Relationship Id="rId48" Type="http://schemas.openxmlformats.org/officeDocument/2006/relationships/tags" Target="../tags/tag429.xml"/><Relationship Id="rId69" Type="http://schemas.openxmlformats.org/officeDocument/2006/relationships/tags" Target="../tags/tag450.xml"/><Relationship Id="rId113" Type="http://schemas.openxmlformats.org/officeDocument/2006/relationships/tags" Target="../tags/tag494.xml"/><Relationship Id="rId134" Type="http://schemas.openxmlformats.org/officeDocument/2006/relationships/tags" Target="../tags/tag515.xml"/><Relationship Id="rId320" Type="http://schemas.openxmlformats.org/officeDocument/2006/relationships/tags" Target="../tags/tag701.xml"/><Relationship Id="rId80" Type="http://schemas.openxmlformats.org/officeDocument/2006/relationships/tags" Target="../tags/tag461.xml"/><Relationship Id="rId155" Type="http://schemas.openxmlformats.org/officeDocument/2006/relationships/tags" Target="../tags/tag536.xml"/><Relationship Id="rId176" Type="http://schemas.openxmlformats.org/officeDocument/2006/relationships/tags" Target="../tags/tag557.xml"/><Relationship Id="rId197" Type="http://schemas.openxmlformats.org/officeDocument/2006/relationships/tags" Target="../tags/tag578.xml"/><Relationship Id="rId341" Type="http://schemas.openxmlformats.org/officeDocument/2006/relationships/tags" Target="../tags/tag722.xml"/><Relationship Id="rId362" Type="http://schemas.openxmlformats.org/officeDocument/2006/relationships/tags" Target="../tags/tag743.xml"/><Relationship Id="rId201" Type="http://schemas.openxmlformats.org/officeDocument/2006/relationships/tags" Target="../tags/tag582.xml"/><Relationship Id="rId222" Type="http://schemas.openxmlformats.org/officeDocument/2006/relationships/tags" Target="../tags/tag603.xml"/><Relationship Id="rId243" Type="http://schemas.openxmlformats.org/officeDocument/2006/relationships/tags" Target="../tags/tag624.xml"/><Relationship Id="rId264" Type="http://schemas.openxmlformats.org/officeDocument/2006/relationships/tags" Target="../tags/tag645.xml"/><Relationship Id="rId285" Type="http://schemas.openxmlformats.org/officeDocument/2006/relationships/tags" Target="../tags/tag666.xml"/><Relationship Id="rId17" Type="http://schemas.openxmlformats.org/officeDocument/2006/relationships/tags" Target="../tags/tag398.xml"/><Relationship Id="rId38" Type="http://schemas.openxmlformats.org/officeDocument/2006/relationships/tags" Target="../tags/tag419.xml"/><Relationship Id="rId59" Type="http://schemas.openxmlformats.org/officeDocument/2006/relationships/tags" Target="../tags/tag440.xml"/><Relationship Id="rId103" Type="http://schemas.openxmlformats.org/officeDocument/2006/relationships/tags" Target="../tags/tag484.xml"/><Relationship Id="rId124" Type="http://schemas.openxmlformats.org/officeDocument/2006/relationships/tags" Target="../tags/tag505.xml"/><Relationship Id="rId310" Type="http://schemas.openxmlformats.org/officeDocument/2006/relationships/tags" Target="../tags/tag691.xml"/><Relationship Id="rId70" Type="http://schemas.openxmlformats.org/officeDocument/2006/relationships/tags" Target="../tags/tag451.xml"/><Relationship Id="rId91" Type="http://schemas.openxmlformats.org/officeDocument/2006/relationships/tags" Target="../tags/tag472.xml"/><Relationship Id="rId145" Type="http://schemas.openxmlformats.org/officeDocument/2006/relationships/tags" Target="../tags/tag526.xml"/><Relationship Id="rId166" Type="http://schemas.openxmlformats.org/officeDocument/2006/relationships/tags" Target="../tags/tag547.xml"/><Relationship Id="rId187" Type="http://schemas.openxmlformats.org/officeDocument/2006/relationships/tags" Target="../tags/tag568.xml"/><Relationship Id="rId331" Type="http://schemas.openxmlformats.org/officeDocument/2006/relationships/tags" Target="../tags/tag712.xml"/><Relationship Id="rId352" Type="http://schemas.openxmlformats.org/officeDocument/2006/relationships/tags" Target="../tags/tag733.xml"/><Relationship Id="rId373" Type="http://schemas.openxmlformats.org/officeDocument/2006/relationships/tags" Target="../tags/tag754.xml"/><Relationship Id="rId1" Type="http://schemas.openxmlformats.org/officeDocument/2006/relationships/tags" Target="../tags/tag382.xml"/><Relationship Id="rId212" Type="http://schemas.openxmlformats.org/officeDocument/2006/relationships/tags" Target="../tags/tag593.xml"/><Relationship Id="rId233" Type="http://schemas.openxmlformats.org/officeDocument/2006/relationships/tags" Target="../tags/tag614.xml"/><Relationship Id="rId254" Type="http://schemas.openxmlformats.org/officeDocument/2006/relationships/tags" Target="../tags/tag635.xml"/><Relationship Id="rId28" Type="http://schemas.openxmlformats.org/officeDocument/2006/relationships/tags" Target="../tags/tag409.xml"/><Relationship Id="rId49" Type="http://schemas.openxmlformats.org/officeDocument/2006/relationships/tags" Target="../tags/tag430.xml"/><Relationship Id="rId114" Type="http://schemas.openxmlformats.org/officeDocument/2006/relationships/tags" Target="../tags/tag495.xml"/><Relationship Id="rId275" Type="http://schemas.openxmlformats.org/officeDocument/2006/relationships/tags" Target="../tags/tag656.xml"/><Relationship Id="rId296" Type="http://schemas.openxmlformats.org/officeDocument/2006/relationships/tags" Target="../tags/tag677.xml"/><Relationship Id="rId300" Type="http://schemas.openxmlformats.org/officeDocument/2006/relationships/tags" Target="../tags/tag681.xml"/><Relationship Id="rId60" Type="http://schemas.openxmlformats.org/officeDocument/2006/relationships/tags" Target="../tags/tag441.xml"/><Relationship Id="rId81" Type="http://schemas.openxmlformats.org/officeDocument/2006/relationships/tags" Target="../tags/tag462.xml"/><Relationship Id="rId135" Type="http://schemas.openxmlformats.org/officeDocument/2006/relationships/tags" Target="../tags/tag516.xml"/><Relationship Id="rId156" Type="http://schemas.openxmlformats.org/officeDocument/2006/relationships/tags" Target="../tags/tag537.xml"/><Relationship Id="rId177" Type="http://schemas.openxmlformats.org/officeDocument/2006/relationships/tags" Target="../tags/tag558.xml"/><Relationship Id="rId198" Type="http://schemas.openxmlformats.org/officeDocument/2006/relationships/tags" Target="../tags/tag579.xml"/><Relationship Id="rId321" Type="http://schemas.openxmlformats.org/officeDocument/2006/relationships/tags" Target="../tags/tag702.xml"/><Relationship Id="rId342" Type="http://schemas.openxmlformats.org/officeDocument/2006/relationships/tags" Target="../tags/tag723.xml"/><Relationship Id="rId363" Type="http://schemas.openxmlformats.org/officeDocument/2006/relationships/tags" Target="../tags/tag744.xml"/><Relationship Id="rId202" Type="http://schemas.openxmlformats.org/officeDocument/2006/relationships/tags" Target="../tags/tag583.xml"/><Relationship Id="rId223" Type="http://schemas.openxmlformats.org/officeDocument/2006/relationships/tags" Target="../tags/tag604.xml"/><Relationship Id="rId244" Type="http://schemas.openxmlformats.org/officeDocument/2006/relationships/tags" Target="../tags/tag625.xml"/><Relationship Id="rId18" Type="http://schemas.openxmlformats.org/officeDocument/2006/relationships/tags" Target="../tags/tag399.xml"/><Relationship Id="rId39" Type="http://schemas.openxmlformats.org/officeDocument/2006/relationships/tags" Target="../tags/tag420.xml"/><Relationship Id="rId265" Type="http://schemas.openxmlformats.org/officeDocument/2006/relationships/tags" Target="../tags/tag646.xml"/><Relationship Id="rId286" Type="http://schemas.openxmlformats.org/officeDocument/2006/relationships/tags" Target="../tags/tag667.xml"/><Relationship Id="rId50" Type="http://schemas.openxmlformats.org/officeDocument/2006/relationships/tags" Target="../tags/tag431.xml"/><Relationship Id="rId104" Type="http://schemas.openxmlformats.org/officeDocument/2006/relationships/tags" Target="../tags/tag485.xml"/><Relationship Id="rId125" Type="http://schemas.openxmlformats.org/officeDocument/2006/relationships/tags" Target="../tags/tag506.xml"/><Relationship Id="rId146" Type="http://schemas.openxmlformats.org/officeDocument/2006/relationships/tags" Target="../tags/tag527.xml"/><Relationship Id="rId167" Type="http://schemas.openxmlformats.org/officeDocument/2006/relationships/tags" Target="../tags/tag548.xml"/><Relationship Id="rId188" Type="http://schemas.openxmlformats.org/officeDocument/2006/relationships/tags" Target="../tags/tag569.xml"/><Relationship Id="rId311" Type="http://schemas.openxmlformats.org/officeDocument/2006/relationships/tags" Target="../tags/tag692.xml"/><Relationship Id="rId332" Type="http://schemas.openxmlformats.org/officeDocument/2006/relationships/tags" Target="../tags/tag713.xml"/><Relationship Id="rId353" Type="http://schemas.openxmlformats.org/officeDocument/2006/relationships/tags" Target="../tags/tag734.xml"/><Relationship Id="rId374" Type="http://schemas.openxmlformats.org/officeDocument/2006/relationships/tags" Target="../tags/tag755.xml"/><Relationship Id="rId71" Type="http://schemas.openxmlformats.org/officeDocument/2006/relationships/tags" Target="../tags/tag452.xml"/><Relationship Id="rId92" Type="http://schemas.openxmlformats.org/officeDocument/2006/relationships/tags" Target="../tags/tag473.xml"/><Relationship Id="rId213" Type="http://schemas.openxmlformats.org/officeDocument/2006/relationships/tags" Target="../tags/tag594.xml"/><Relationship Id="rId234" Type="http://schemas.openxmlformats.org/officeDocument/2006/relationships/tags" Target="../tags/tag615.xml"/><Relationship Id="rId2" Type="http://schemas.openxmlformats.org/officeDocument/2006/relationships/tags" Target="../tags/tag383.xml"/><Relationship Id="rId29" Type="http://schemas.openxmlformats.org/officeDocument/2006/relationships/tags" Target="../tags/tag410.xml"/><Relationship Id="rId255" Type="http://schemas.openxmlformats.org/officeDocument/2006/relationships/tags" Target="../tags/tag636.xml"/><Relationship Id="rId276" Type="http://schemas.openxmlformats.org/officeDocument/2006/relationships/tags" Target="../tags/tag657.xml"/><Relationship Id="rId297" Type="http://schemas.openxmlformats.org/officeDocument/2006/relationships/tags" Target="../tags/tag678.xml"/><Relationship Id="rId40" Type="http://schemas.openxmlformats.org/officeDocument/2006/relationships/tags" Target="../tags/tag421.xml"/><Relationship Id="rId115" Type="http://schemas.openxmlformats.org/officeDocument/2006/relationships/tags" Target="../tags/tag496.xml"/><Relationship Id="rId136" Type="http://schemas.openxmlformats.org/officeDocument/2006/relationships/tags" Target="../tags/tag517.xml"/><Relationship Id="rId157" Type="http://schemas.openxmlformats.org/officeDocument/2006/relationships/tags" Target="../tags/tag538.xml"/><Relationship Id="rId178" Type="http://schemas.openxmlformats.org/officeDocument/2006/relationships/tags" Target="../tags/tag559.xml"/><Relationship Id="rId301" Type="http://schemas.openxmlformats.org/officeDocument/2006/relationships/tags" Target="../tags/tag682.xml"/><Relationship Id="rId322" Type="http://schemas.openxmlformats.org/officeDocument/2006/relationships/tags" Target="../tags/tag703.xml"/><Relationship Id="rId343" Type="http://schemas.openxmlformats.org/officeDocument/2006/relationships/tags" Target="../tags/tag724.xml"/><Relationship Id="rId364" Type="http://schemas.openxmlformats.org/officeDocument/2006/relationships/tags" Target="../tags/tag745.xml"/><Relationship Id="rId61" Type="http://schemas.openxmlformats.org/officeDocument/2006/relationships/tags" Target="../tags/tag442.xml"/><Relationship Id="rId82" Type="http://schemas.openxmlformats.org/officeDocument/2006/relationships/tags" Target="../tags/tag463.xml"/><Relationship Id="rId199" Type="http://schemas.openxmlformats.org/officeDocument/2006/relationships/tags" Target="../tags/tag580.xml"/><Relationship Id="rId203" Type="http://schemas.openxmlformats.org/officeDocument/2006/relationships/tags" Target="../tags/tag584.xml"/><Relationship Id="rId19" Type="http://schemas.openxmlformats.org/officeDocument/2006/relationships/tags" Target="../tags/tag400.xml"/><Relationship Id="rId224" Type="http://schemas.openxmlformats.org/officeDocument/2006/relationships/tags" Target="../tags/tag605.xml"/><Relationship Id="rId245" Type="http://schemas.openxmlformats.org/officeDocument/2006/relationships/tags" Target="../tags/tag626.xml"/><Relationship Id="rId266" Type="http://schemas.openxmlformats.org/officeDocument/2006/relationships/tags" Target="../tags/tag647.xml"/><Relationship Id="rId287" Type="http://schemas.openxmlformats.org/officeDocument/2006/relationships/tags" Target="../tags/tag668.xml"/><Relationship Id="rId30" Type="http://schemas.openxmlformats.org/officeDocument/2006/relationships/tags" Target="../tags/tag411.xml"/><Relationship Id="rId105" Type="http://schemas.openxmlformats.org/officeDocument/2006/relationships/tags" Target="../tags/tag486.xml"/><Relationship Id="rId126" Type="http://schemas.openxmlformats.org/officeDocument/2006/relationships/tags" Target="../tags/tag507.xml"/><Relationship Id="rId147" Type="http://schemas.openxmlformats.org/officeDocument/2006/relationships/tags" Target="../tags/tag528.xml"/><Relationship Id="rId168" Type="http://schemas.openxmlformats.org/officeDocument/2006/relationships/tags" Target="../tags/tag549.xml"/><Relationship Id="rId312" Type="http://schemas.openxmlformats.org/officeDocument/2006/relationships/tags" Target="../tags/tag693.xml"/><Relationship Id="rId333" Type="http://schemas.openxmlformats.org/officeDocument/2006/relationships/tags" Target="../tags/tag714.xml"/><Relationship Id="rId354" Type="http://schemas.openxmlformats.org/officeDocument/2006/relationships/tags" Target="../tags/tag735.xml"/><Relationship Id="rId51" Type="http://schemas.openxmlformats.org/officeDocument/2006/relationships/tags" Target="../tags/tag432.xml"/><Relationship Id="rId72" Type="http://schemas.openxmlformats.org/officeDocument/2006/relationships/tags" Target="../tags/tag453.xml"/><Relationship Id="rId93" Type="http://schemas.openxmlformats.org/officeDocument/2006/relationships/tags" Target="../tags/tag474.xml"/><Relationship Id="rId189" Type="http://schemas.openxmlformats.org/officeDocument/2006/relationships/tags" Target="../tags/tag570.xml"/><Relationship Id="rId375" Type="http://schemas.openxmlformats.org/officeDocument/2006/relationships/tags" Target="../tags/tag756.xml"/><Relationship Id="rId3" Type="http://schemas.openxmlformats.org/officeDocument/2006/relationships/tags" Target="../tags/tag384.xml"/><Relationship Id="rId214" Type="http://schemas.openxmlformats.org/officeDocument/2006/relationships/tags" Target="../tags/tag595.xml"/><Relationship Id="rId235" Type="http://schemas.openxmlformats.org/officeDocument/2006/relationships/tags" Target="../tags/tag616.xml"/><Relationship Id="rId256" Type="http://schemas.openxmlformats.org/officeDocument/2006/relationships/tags" Target="../tags/tag637.xml"/><Relationship Id="rId277" Type="http://schemas.openxmlformats.org/officeDocument/2006/relationships/tags" Target="../tags/tag658.xml"/><Relationship Id="rId298" Type="http://schemas.openxmlformats.org/officeDocument/2006/relationships/tags" Target="../tags/tag679.xml"/><Relationship Id="rId116" Type="http://schemas.openxmlformats.org/officeDocument/2006/relationships/tags" Target="../tags/tag497.xml"/><Relationship Id="rId137" Type="http://schemas.openxmlformats.org/officeDocument/2006/relationships/tags" Target="../tags/tag518.xml"/><Relationship Id="rId158" Type="http://schemas.openxmlformats.org/officeDocument/2006/relationships/tags" Target="../tags/tag539.xml"/><Relationship Id="rId302" Type="http://schemas.openxmlformats.org/officeDocument/2006/relationships/tags" Target="../tags/tag683.xml"/><Relationship Id="rId323" Type="http://schemas.openxmlformats.org/officeDocument/2006/relationships/tags" Target="../tags/tag704.xml"/><Relationship Id="rId344" Type="http://schemas.openxmlformats.org/officeDocument/2006/relationships/tags" Target="../tags/tag725.xml"/><Relationship Id="rId20" Type="http://schemas.openxmlformats.org/officeDocument/2006/relationships/tags" Target="../tags/tag401.xml"/><Relationship Id="rId41" Type="http://schemas.openxmlformats.org/officeDocument/2006/relationships/tags" Target="../tags/tag422.xml"/><Relationship Id="rId62" Type="http://schemas.openxmlformats.org/officeDocument/2006/relationships/tags" Target="../tags/tag443.xml"/><Relationship Id="rId83" Type="http://schemas.openxmlformats.org/officeDocument/2006/relationships/tags" Target="../tags/tag464.xml"/><Relationship Id="rId179" Type="http://schemas.openxmlformats.org/officeDocument/2006/relationships/tags" Target="../tags/tag560.xml"/><Relationship Id="rId365" Type="http://schemas.openxmlformats.org/officeDocument/2006/relationships/tags" Target="../tags/tag746.xml"/><Relationship Id="rId190" Type="http://schemas.openxmlformats.org/officeDocument/2006/relationships/tags" Target="../tags/tag571.xml"/><Relationship Id="rId204" Type="http://schemas.openxmlformats.org/officeDocument/2006/relationships/tags" Target="../tags/tag585.xml"/><Relationship Id="rId225" Type="http://schemas.openxmlformats.org/officeDocument/2006/relationships/tags" Target="../tags/tag606.xml"/><Relationship Id="rId246" Type="http://schemas.openxmlformats.org/officeDocument/2006/relationships/tags" Target="../tags/tag627.xml"/><Relationship Id="rId267" Type="http://schemas.openxmlformats.org/officeDocument/2006/relationships/tags" Target="../tags/tag648.xml"/><Relationship Id="rId288" Type="http://schemas.openxmlformats.org/officeDocument/2006/relationships/tags" Target="../tags/tag669.xml"/><Relationship Id="rId106" Type="http://schemas.openxmlformats.org/officeDocument/2006/relationships/tags" Target="../tags/tag487.xml"/><Relationship Id="rId127" Type="http://schemas.openxmlformats.org/officeDocument/2006/relationships/tags" Target="../tags/tag508.xml"/><Relationship Id="rId313" Type="http://schemas.openxmlformats.org/officeDocument/2006/relationships/tags" Target="../tags/tag694.xml"/><Relationship Id="rId10" Type="http://schemas.openxmlformats.org/officeDocument/2006/relationships/tags" Target="../tags/tag391.xml"/><Relationship Id="rId31" Type="http://schemas.openxmlformats.org/officeDocument/2006/relationships/tags" Target="../tags/tag412.xml"/><Relationship Id="rId52" Type="http://schemas.openxmlformats.org/officeDocument/2006/relationships/tags" Target="../tags/tag433.xml"/><Relationship Id="rId73" Type="http://schemas.openxmlformats.org/officeDocument/2006/relationships/tags" Target="../tags/tag454.xml"/><Relationship Id="rId94" Type="http://schemas.openxmlformats.org/officeDocument/2006/relationships/tags" Target="../tags/tag475.xml"/><Relationship Id="rId148" Type="http://schemas.openxmlformats.org/officeDocument/2006/relationships/tags" Target="../tags/tag529.xml"/><Relationship Id="rId169" Type="http://schemas.openxmlformats.org/officeDocument/2006/relationships/tags" Target="../tags/tag550.xml"/><Relationship Id="rId334" Type="http://schemas.openxmlformats.org/officeDocument/2006/relationships/tags" Target="../tags/tag715.xml"/><Relationship Id="rId355" Type="http://schemas.openxmlformats.org/officeDocument/2006/relationships/tags" Target="../tags/tag736.xml"/><Relationship Id="rId376" Type="http://schemas.openxmlformats.org/officeDocument/2006/relationships/tags" Target="../tags/tag757.xml"/><Relationship Id="rId4" Type="http://schemas.openxmlformats.org/officeDocument/2006/relationships/tags" Target="../tags/tag385.xml"/><Relationship Id="rId180" Type="http://schemas.openxmlformats.org/officeDocument/2006/relationships/tags" Target="../tags/tag561.xml"/><Relationship Id="rId215" Type="http://schemas.openxmlformats.org/officeDocument/2006/relationships/tags" Target="../tags/tag596.xml"/><Relationship Id="rId236" Type="http://schemas.openxmlformats.org/officeDocument/2006/relationships/tags" Target="../tags/tag617.xml"/><Relationship Id="rId257" Type="http://schemas.openxmlformats.org/officeDocument/2006/relationships/tags" Target="../tags/tag638.xml"/><Relationship Id="rId278" Type="http://schemas.openxmlformats.org/officeDocument/2006/relationships/tags" Target="../tags/tag659.xml"/><Relationship Id="rId303" Type="http://schemas.openxmlformats.org/officeDocument/2006/relationships/tags" Target="../tags/tag684.xml"/><Relationship Id="rId42" Type="http://schemas.openxmlformats.org/officeDocument/2006/relationships/tags" Target="../tags/tag423.xml"/><Relationship Id="rId84" Type="http://schemas.openxmlformats.org/officeDocument/2006/relationships/tags" Target="../tags/tag465.xml"/><Relationship Id="rId138" Type="http://schemas.openxmlformats.org/officeDocument/2006/relationships/tags" Target="../tags/tag519.xml"/><Relationship Id="rId345" Type="http://schemas.openxmlformats.org/officeDocument/2006/relationships/tags" Target="../tags/tag726.xml"/><Relationship Id="rId191" Type="http://schemas.openxmlformats.org/officeDocument/2006/relationships/tags" Target="../tags/tag572.xml"/><Relationship Id="rId205" Type="http://schemas.openxmlformats.org/officeDocument/2006/relationships/tags" Target="../tags/tag586.xml"/><Relationship Id="rId247" Type="http://schemas.openxmlformats.org/officeDocument/2006/relationships/tags" Target="../tags/tag628.xml"/><Relationship Id="rId107" Type="http://schemas.openxmlformats.org/officeDocument/2006/relationships/tags" Target="../tags/tag488.xml"/><Relationship Id="rId289" Type="http://schemas.openxmlformats.org/officeDocument/2006/relationships/tags" Target="../tags/tag670.xml"/><Relationship Id="rId11" Type="http://schemas.openxmlformats.org/officeDocument/2006/relationships/tags" Target="../tags/tag392.xml"/><Relationship Id="rId53" Type="http://schemas.openxmlformats.org/officeDocument/2006/relationships/tags" Target="../tags/tag434.xml"/><Relationship Id="rId149" Type="http://schemas.openxmlformats.org/officeDocument/2006/relationships/tags" Target="../tags/tag530.xml"/><Relationship Id="rId314" Type="http://schemas.openxmlformats.org/officeDocument/2006/relationships/tags" Target="../tags/tag695.xml"/><Relationship Id="rId356" Type="http://schemas.openxmlformats.org/officeDocument/2006/relationships/tags" Target="../tags/tag737.xml"/><Relationship Id="rId95" Type="http://schemas.openxmlformats.org/officeDocument/2006/relationships/tags" Target="../tags/tag476.xml"/><Relationship Id="rId160" Type="http://schemas.openxmlformats.org/officeDocument/2006/relationships/tags" Target="../tags/tag541.xml"/><Relationship Id="rId216" Type="http://schemas.openxmlformats.org/officeDocument/2006/relationships/tags" Target="../tags/tag597.xml"/><Relationship Id="rId258" Type="http://schemas.openxmlformats.org/officeDocument/2006/relationships/tags" Target="../tags/tag639.xml"/><Relationship Id="rId22" Type="http://schemas.openxmlformats.org/officeDocument/2006/relationships/tags" Target="../tags/tag403.xml"/><Relationship Id="rId64" Type="http://schemas.openxmlformats.org/officeDocument/2006/relationships/tags" Target="../tags/tag445.xml"/><Relationship Id="rId118" Type="http://schemas.openxmlformats.org/officeDocument/2006/relationships/tags" Target="../tags/tag499.xml"/><Relationship Id="rId325" Type="http://schemas.openxmlformats.org/officeDocument/2006/relationships/tags" Target="../tags/tag706.xml"/><Relationship Id="rId367" Type="http://schemas.openxmlformats.org/officeDocument/2006/relationships/tags" Target="../tags/tag748.xml"/><Relationship Id="rId171" Type="http://schemas.openxmlformats.org/officeDocument/2006/relationships/tags" Target="../tags/tag552.xml"/><Relationship Id="rId227" Type="http://schemas.openxmlformats.org/officeDocument/2006/relationships/tags" Target="../tags/tag608.xml"/><Relationship Id="rId269" Type="http://schemas.openxmlformats.org/officeDocument/2006/relationships/tags" Target="../tags/tag650.xml"/><Relationship Id="rId33" Type="http://schemas.openxmlformats.org/officeDocument/2006/relationships/tags" Target="../tags/tag414.xml"/><Relationship Id="rId129" Type="http://schemas.openxmlformats.org/officeDocument/2006/relationships/tags" Target="../tags/tag510.xml"/><Relationship Id="rId280" Type="http://schemas.openxmlformats.org/officeDocument/2006/relationships/tags" Target="../tags/tag661.xml"/><Relationship Id="rId336" Type="http://schemas.openxmlformats.org/officeDocument/2006/relationships/tags" Target="../tags/tag717.xml"/><Relationship Id="rId75" Type="http://schemas.openxmlformats.org/officeDocument/2006/relationships/tags" Target="../tags/tag456.xml"/><Relationship Id="rId140" Type="http://schemas.openxmlformats.org/officeDocument/2006/relationships/tags" Target="../tags/tag521.xml"/><Relationship Id="rId182" Type="http://schemas.openxmlformats.org/officeDocument/2006/relationships/tags" Target="../tags/tag563.xml"/><Relationship Id="rId378" Type="http://schemas.openxmlformats.org/officeDocument/2006/relationships/tags" Target="../tags/tag759.xml"/><Relationship Id="rId6" Type="http://schemas.openxmlformats.org/officeDocument/2006/relationships/tags" Target="../tags/tag387.xml"/><Relationship Id="rId238" Type="http://schemas.openxmlformats.org/officeDocument/2006/relationships/tags" Target="../tags/tag619.xml"/><Relationship Id="rId291" Type="http://schemas.openxmlformats.org/officeDocument/2006/relationships/tags" Target="../tags/tag672.xml"/><Relationship Id="rId305" Type="http://schemas.openxmlformats.org/officeDocument/2006/relationships/tags" Target="../tags/tag686.xml"/><Relationship Id="rId347" Type="http://schemas.openxmlformats.org/officeDocument/2006/relationships/tags" Target="../tags/tag728.xml"/><Relationship Id="rId44" Type="http://schemas.openxmlformats.org/officeDocument/2006/relationships/tags" Target="../tags/tag425.xml"/><Relationship Id="rId86" Type="http://schemas.openxmlformats.org/officeDocument/2006/relationships/tags" Target="../tags/tag467.xml"/><Relationship Id="rId151" Type="http://schemas.openxmlformats.org/officeDocument/2006/relationships/tags" Target="../tags/tag532.xml"/><Relationship Id="rId193" Type="http://schemas.openxmlformats.org/officeDocument/2006/relationships/tags" Target="../tags/tag574.xml"/><Relationship Id="rId207" Type="http://schemas.openxmlformats.org/officeDocument/2006/relationships/tags" Target="../tags/tag588.xml"/><Relationship Id="rId249" Type="http://schemas.openxmlformats.org/officeDocument/2006/relationships/tags" Target="../tags/tag630.xml"/><Relationship Id="rId13" Type="http://schemas.openxmlformats.org/officeDocument/2006/relationships/tags" Target="../tags/tag394.xml"/><Relationship Id="rId109" Type="http://schemas.openxmlformats.org/officeDocument/2006/relationships/tags" Target="../tags/tag490.xml"/><Relationship Id="rId260" Type="http://schemas.openxmlformats.org/officeDocument/2006/relationships/tags" Target="../tags/tag641.xml"/><Relationship Id="rId316" Type="http://schemas.openxmlformats.org/officeDocument/2006/relationships/tags" Target="../tags/tag697.xml"/><Relationship Id="rId55" Type="http://schemas.openxmlformats.org/officeDocument/2006/relationships/tags" Target="../tags/tag436.xml"/><Relationship Id="rId97" Type="http://schemas.openxmlformats.org/officeDocument/2006/relationships/tags" Target="../tags/tag478.xml"/><Relationship Id="rId120" Type="http://schemas.openxmlformats.org/officeDocument/2006/relationships/tags" Target="../tags/tag501.xml"/><Relationship Id="rId358" Type="http://schemas.openxmlformats.org/officeDocument/2006/relationships/tags" Target="../tags/tag739.xml"/><Relationship Id="rId162" Type="http://schemas.openxmlformats.org/officeDocument/2006/relationships/tags" Target="../tags/tag543.xml"/><Relationship Id="rId218" Type="http://schemas.openxmlformats.org/officeDocument/2006/relationships/tags" Target="../tags/tag599.xml"/><Relationship Id="rId271" Type="http://schemas.openxmlformats.org/officeDocument/2006/relationships/tags" Target="../tags/tag652.xml"/><Relationship Id="rId24" Type="http://schemas.openxmlformats.org/officeDocument/2006/relationships/tags" Target="../tags/tag405.xml"/><Relationship Id="rId66" Type="http://schemas.openxmlformats.org/officeDocument/2006/relationships/tags" Target="../tags/tag447.xml"/><Relationship Id="rId131" Type="http://schemas.openxmlformats.org/officeDocument/2006/relationships/tags" Target="../tags/tag512.xml"/><Relationship Id="rId327" Type="http://schemas.openxmlformats.org/officeDocument/2006/relationships/tags" Target="../tags/tag708.xml"/><Relationship Id="rId369" Type="http://schemas.openxmlformats.org/officeDocument/2006/relationships/tags" Target="../tags/tag750.xml"/><Relationship Id="rId173" Type="http://schemas.openxmlformats.org/officeDocument/2006/relationships/tags" Target="../tags/tag554.xml"/><Relationship Id="rId229" Type="http://schemas.openxmlformats.org/officeDocument/2006/relationships/tags" Target="../tags/tag610.xml"/><Relationship Id="rId240" Type="http://schemas.openxmlformats.org/officeDocument/2006/relationships/tags" Target="../tags/tag621.xml"/><Relationship Id="rId35" Type="http://schemas.openxmlformats.org/officeDocument/2006/relationships/tags" Target="../tags/tag416.xml"/><Relationship Id="rId77" Type="http://schemas.openxmlformats.org/officeDocument/2006/relationships/tags" Target="../tags/tag458.xml"/><Relationship Id="rId100" Type="http://schemas.openxmlformats.org/officeDocument/2006/relationships/tags" Target="../tags/tag481.xml"/><Relationship Id="rId282" Type="http://schemas.openxmlformats.org/officeDocument/2006/relationships/tags" Target="../tags/tag663.xml"/><Relationship Id="rId338" Type="http://schemas.openxmlformats.org/officeDocument/2006/relationships/tags" Target="../tags/tag719.xml"/><Relationship Id="rId8" Type="http://schemas.openxmlformats.org/officeDocument/2006/relationships/tags" Target="../tags/tag389.xml"/><Relationship Id="rId142" Type="http://schemas.openxmlformats.org/officeDocument/2006/relationships/tags" Target="../tags/tag523.xml"/><Relationship Id="rId184" Type="http://schemas.openxmlformats.org/officeDocument/2006/relationships/tags" Target="../tags/tag565.xml"/><Relationship Id="rId251" Type="http://schemas.openxmlformats.org/officeDocument/2006/relationships/tags" Target="../tags/tag632.xml"/><Relationship Id="rId46" Type="http://schemas.openxmlformats.org/officeDocument/2006/relationships/tags" Target="../tags/tag427.xml"/><Relationship Id="rId293" Type="http://schemas.openxmlformats.org/officeDocument/2006/relationships/tags" Target="../tags/tag674.xml"/><Relationship Id="rId307" Type="http://schemas.openxmlformats.org/officeDocument/2006/relationships/tags" Target="../tags/tag688.xml"/><Relationship Id="rId349" Type="http://schemas.openxmlformats.org/officeDocument/2006/relationships/tags" Target="../tags/tag730.xml"/><Relationship Id="rId88" Type="http://schemas.openxmlformats.org/officeDocument/2006/relationships/tags" Target="../tags/tag469.xml"/><Relationship Id="rId111" Type="http://schemas.openxmlformats.org/officeDocument/2006/relationships/tags" Target="../tags/tag492.xml"/><Relationship Id="rId153" Type="http://schemas.openxmlformats.org/officeDocument/2006/relationships/tags" Target="../tags/tag534.xml"/><Relationship Id="rId195" Type="http://schemas.openxmlformats.org/officeDocument/2006/relationships/tags" Target="../tags/tag576.xml"/><Relationship Id="rId209" Type="http://schemas.openxmlformats.org/officeDocument/2006/relationships/tags" Target="../tags/tag590.xml"/><Relationship Id="rId360" Type="http://schemas.openxmlformats.org/officeDocument/2006/relationships/tags" Target="../tags/tag741.xml"/><Relationship Id="rId220" Type="http://schemas.openxmlformats.org/officeDocument/2006/relationships/tags" Target="../tags/tag601.xml"/><Relationship Id="rId15" Type="http://schemas.openxmlformats.org/officeDocument/2006/relationships/tags" Target="../tags/tag396.xml"/><Relationship Id="rId57" Type="http://schemas.openxmlformats.org/officeDocument/2006/relationships/tags" Target="../tags/tag438.xml"/><Relationship Id="rId262" Type="http://schemas.openxmlformats.org/officeDocument/2006/relationships/tags" Target="../tags/tag643.xml"/><Relationship Id="rId318" Type="http://schemas.openxmlformats.org/officeDocument/2006/relationships/tags" Target="../tags/tag699.xml"/><Relationship Id="rId99" Type="http://schemas.openxmlformats.org/officeDocument/2006/relationships/tags" Target="../tags/tag480.xml"/><Relationship Id="rId122" Type="http://schemas.openxmlformats.org/officeDocument/2006/relationships/tags" Target="../tags/tag503.xml"/><Relationship Id="rId164" Type="http://schemas.openxmlformats.org/officeDocument/2006/relationships/tags" Target="../tags/tag545.xml"/><Relationship Id="rId371" Type="http://schemas.openxmlformats.org/officeDocument/2006/relationships/tags" Target="../tags/tag75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lose up of a flower&#10;&#10;Description automatically generated">
            <a:extLst>
              <a:ext uri="{FF2B5EF4-FFF2-40B4-BE49-F238E27FC236}">
                <a16:creationId xmlns:a16="http://schemas.microsoft.com/office/drawing/2014/main" id="{48B0A37B-B5AC-E245-A7FA-89CE52B246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6" name="Text Placeholder 4">
            <a:extLst>
              <a:ext uri="{FF2B5EF4-FFF2-40B4-BE49-F238E27FC236}">
                <a16:creationId xmlns:a16="http://schemas.microsoft.com/office/drawing/2014/main" id="{38827764-0AB8-C746-8865-4F1A993A8BF6}"/>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17" name="Text Placeholder 4">
            <a:extLst>
              <a:ext uri="{FF2B5EF4-FFF2-40B4-BE49-F238E27FC236}">
                <a16:creationId xmlns:a16="http://schemas.microsoft.com/office/drawing/2014/main" id="{A9E3B5ED-2474-254C-B4A0-C4C11EB977BA}"/>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00.00.2022</a:t>
            </a:r>
          </a:p>
        </p:txBody>
      </p:sp>
      <p:sp>
        <p:nvSpPr>
          <p:cNvPr id="18" name="Text Placeholder 7">
            <a:extLst>
              <a:ext uri="{FF2B5EF4-FFF2-40B4-BE49-F238E27FC236}">
                <a16:creationId xmlns:a16="http://schemas.microsoft.com/office/drawing/2014/main" id="{BB8E9D16-34DC-334F-882D-CF9FF2051EB3}"/>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BE3FC0F6-0826-8145-8601-F5D218309911}"/>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Tree>
    <p:extLst>
      <p:ext uri="{BB962C8B-B14F-4D97-AF65-F5344CB8AC3E}">
        <p14:creationId xmlns:p14="http://schemas.microsoft.com/office/powerpoint/2010/main" val="19824234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3BC3B61-BD64-4241-A8F7-CE056318FC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2" name="Text Placeholder 2">
            <a:extLst>
              <a:ext uri="{FF2B5EF4-FFF2-40B4-BE49-F238E27FC236}">
                <a16:creationId xmlns:a16="http://schemas.microsoft.com/office/drawing/2014/main" id="{9D9D42DE-A9BB-514A-9C70-E66CAFA188A2}"/>
              </a:ext>
            </a:extLst>
          </p:cNvPr>
          <p:cNvSpPr>
            <a:spLocks noGrp="1"/>
          </p:cNvSpPr>
          <p:nvPr>
            <p:ph type="body" sz="quarter" idx="57" hasCustomPrompt="1"/>
          </p:nvPr>
        </p:nvSpPr>
        <p:spPr>
          <a:xfrm>
            <a:off x="576001" y="2375452"/>
            <a:ext cx="9156962" cy="2164452"/>
          </a:xfrm>
        </p:spPr>
        <p:txBody>
          <a:bodyPr>
            <a:noAutofit/>
          </a:bodyPr>
          <a:lstStyle>
            <a:lvl1pPr marL="0" marR="0" indent="0" algn="l" defTabSz="914377" rtl="0" eaLnBrk="1" fontAlgn="auto" latinLnBrk="0" hangingPunct="1">
              <a:lnSpc>
                <a:spcPct val="100000"/>
              </a:lnSpc>
              <a:spcBef>
                <a:spcPts val="0"/>
              </a:spcBef>
              <a:spcAft>
                <a:spcPts val="200"/>
              </a:spcAft>
              <a:buClr>
                <a:schemeClr val="bg1"/>
              </a:buClr>
              <a:buSzTx/>
              <a:buFont typeface="Arial" panose="020B0604020202020204" pitchFamily="34" charset="0"/>
              <a:buNone/>
              <a:tabLst/>
              <a:defRPr lang="en-GB" sz="4600" b="1" kern="1200" dirty="0">
                <a:solidFill>
                  <a:schemeClr val="bg1"/>
                </a:solidFill>
                <a:latin typeface="+mn-lt"/>
                <a:ea typeface="+mn-ea"/>
                <a:cs typeface="+mn-cs"/>
              </a:defRPr>
            </a:lvl1pPr>
            <a:lvl2pPr marL="0" indent="-216000">
              <a:spcBef>
                <a:spcPts val="2000"/>
              </a:spcBef>
              <a:spcAft>
                <a:spcPts val="200"/>
              </a:spcAft>
              <a:buClr>
                <a:schemeClr val="bg1"/>
              </a:buClr>
              <a:buFont typeface="Arial" panose="020B0604020202020204" pitchFamily="34" charset="0"/>
              <a:buChar char="•"/>
              <a:defRPr sz="2000" b="0">
                <a:solidFill>
                  <a:schemeClr val="bg1"/>
                </a:solidFill>
              </a:defRPr>
            </a:lvl2pPr>
            <a:lvl3pPr marL="393192" indent="-216000">
              <a:spcBef>
                <a:spcPts val="300"/>
              </a:spcBef>
              <a:spcAft>
                <a:spcPts val="200"/>
              </a:spcAft>
              <a:buClr>
                <a:schemeClr val="bg1"/>
              </a:buClr>
              <a:defRPr sz="1800" b="0">
                <a:solidFill>
                  <a:schemeClr val="bg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marL="0" marR="0" lvl="0" indent="0" algn="l" defTabSz="914377" rtl="0" eaLnBrk="1" fontAlgn="auto" latinLnBrk="0" hangingPunct="1">
              <a:lnSpc>
                <a:spcPct val="100000"/>
              </a:lnSpc>
              <a:spcBef>
                <a:spcPts val="300"/>
              </a:spcBef>
              <a:spcAft>
                <a:spcPts val="200"/>
              </a:spcAft>
              <a:buClr>
                <a:schemeClr val="bg1"/>
              </a:buClr>
              <a:buSzTx/>
              <a:buFont typeface="Arial" panose="020B0604020202020204" pitchFamily="34" charset="0"/>
              <a:buNone/>
              <a:tabLst/>
              <a:defRPr/>
            </a:pPr>
            <a:r>
              <a:rPr lang="en-US"/>
              <a:t>Insert section title</a:t>
            </a:r>
            <a:endParaRPr lang="en-GB"/>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A2A65C27-6CBE-AB40-8B17-DC84C811E5DF}"/>
              </a:ext>
            </a:extLst>
          </p:cNvPr>
          <p:cNvSpPr>
            <a:spLocks noGrp="1"/>
          </p:cNvSpPr>
          <p:nvPr>
            <p:ph type="ftr" sz="quarter" idx="59"/>
          </p:nvPr>
        </p:nvSpPr>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EA31775C-D68B-B24C-BB5A-055A2A2D1321}"/>
              </a:ext>
            </a:extLst>
          </p:cNvPr>
          <p:cNvSpPr>
            <a:spLocks noGrp="1"/>
          </p:cNvSpPr>
          <p:nvPr>
            <p:ph type="sldNum" sz="quarter" idx="60"/>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943439389"/>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text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Footer Placeholder 1">
            <a:extLst>
              <a:ext uri="{FF2B5EF4-FFF2-40B4-BE49-F238E27FC236}">
                <a16:creationId xmlns:a16="http://schemas.microsoft.com/office/drawing/2014/main" id="{13FB358C-4641-CA40-9216-45EF34F92701}"/>
              </a:ext>
            </a:extLst>
          </p:cNvPr>
          <p:cNvSpPr>
            <a:spLocks noGrp="1"/>
          </p:cNvSpPr>
          <p:nvPr>
            <p:ph type="ftr" sz="quarter" idx="39"/>
          </p:nvPr>
        </p:nvSpPr>
        <p:spPr/>
        <p:txBody>
          <a:bodyPr/>
          <a:lstStyle/>
          <a:p>
            <a:endParaRPr lang="en-GB"/>
          </a:p>
        </p:txBody>
      </p:sp>
      <p:sp>
        <p:nvSpPr>
          <p:cNvPr id="3" name="Slide Number Placeholder 2">
            <a:extLst>
              <a:ext uri="{FF2B5EF4-FFF2-40B4-BE49-F238E27FC236}">
                <a16:creationId xmlns:a16="http://schemas.microsoft.com/office/drawing/2014/main" id="{009E4DDC-EB79-E642-9008-F16DBA4A368B}"/>
              </a:ext>
            </a:extLst>
          </p:cNvPr>
          <p:cNvSpPr>
            <a:spLocks noGrp="1"/>
          </p:cNvSpPr>
          <p:nvPr>
            <p:ph type="sldNum" sz="quarter" idx="40"/>
          </p:nvPr>
        </p:nvSpPr>
        <p:spPr/>
        <p:txBody>
          <a:bodyPr/>
          <a:lstStyle/>
          <a:p>
            <a:fld id="{F18EFF25-22D3-7349-97D6-73D11F9E5B0D}" type="slidenum">
              <a:rPr lang="en-GB" smtClean="0"/>
              <a:pPr/>
              <a:t>‹#›</a:t>
            </a:fld>
            <a:endParaRPr lang="en-GB"/>
          </a:p>
        </p:txBody>
      </p:sp>
      <p:sp>
        <p:nvSpPr>
          <p:cNvPr id="16" name="Text Placeholder 3">
            <a:extLst>
              <a:ext uri="{FF2B5EF4-FFF2-40B4-BE49-F238E27FC236}">
                <a16:creationId xmlns:a16="http://schemas.microsoft.com/office/drawing/2014/main" id="{7B19FF3C-C585-6146-99B8-FA7377318055}"/>
              </a:ext>
            </a:extLst>
          </p:cNvPr>
          <p:cNvSpPr>
            <a:spLocks noGrp="1"/>
          </p:cNvSpPr>
          <p:nvPr>
            <p:ph type="body" sz="quarter" idx="33" hasCustomPrompt="1"/>
          </p:nvPr>
        </p:nvSpPr>
        <p:spPr>
          <a:xfrm>
            <a:off x="576000" y="1828343"/>
            <a:ext cx="5421600"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3">
            <a:extLst>
              <a:ext uri="{FF2B5EF4-FFF2-40B4-BE49-F238E27FC236}">
                <a16:creationId xmlns:a16="http://schemas.microsoft.com/office/drawing/2014/main" id="{AFFC7BE1-419A-F64E-9062-E514406568CE}"/>
              </a:ext>
            </a:extLst>
          </p:cNvPr>
          <p:cNvSpPr>
            <a:spLocks noGrp="1"/>
          </p:cNvSpPr>
          <p:nvPr>
            <p:ph type="body" sz="quarter" idx="34" hasCustomPrompt="1"/>
          </p:nvPr>
        </p:nvSpPr>
        <p:spPr>
          <a:xfrm>
            <a:off x="6182126" y="1828343"/>
            <a:ext cx="54229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8" name="Text Placeholder 13">
            <a:extLst>
              <a:ext uri="{FF2B5EF4-FFF2-40B4-BE49-F238E27FC236}">
                <a16:creationId xmlns:a16="http://schemas.microsoft.com/office/drawing/2014/main" id="{93E9D367-B499-684B-8825-DBDA558212CF}"/>
              </a:ext>
            </a:extLst>
          </p:cNvPr>
          <p:cNvSpPr>
            <a:spLocks noGrp="1"/>
          </p:cNvSpPr>
          <p:nvPr>
            <p:ph type="body" sz="quarter" idx="35" hasCustomPrompt="1"/>
          </p:nvPr>
        </p:nvSpPr>
        <p:spPr>
          <a:xfrm>
            <a:off x="576000" y="2362200"/>
            <a:ext cx="5421600" cy="3733800"/>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13">
            <a:extLst>
              <a:ext uri="{FF2B5EF4-FFF2-40B4-BE49-F238E27FC236}">
                <a16:creationId xmlns:a16="http://schemas.microsoft.com/office/drawing/2014/main" id="{40BD10B9-9796-F144-A2F2-29B16914C83B}"/>
              </a:ext>
            </a:extLst>
          </p:cNvPr>
          <p:cNvSpPr>
            <a:spLocks noGrp="1"/>
          </p:cNvSpPr>
          <p:nvPr>
            <p:ph type="body" sz="quarter" idx="36" hasCustomPrompt="1"/>
          </p:nvPr>
        </p:nvSpPr>
        <p:spPr>
          <a:xfrm>
            <a:off x="6181726" y="2362200"/>
            <a:ext cx="5421600" cy="3733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1" name="Title 1">
            <a:extLst>
              <a:ext uri="{FF2B5EF4-FFF2-40B4-BE49-F238E27FC236}">
                <a16:creationId xmlns:a16="http://schemas.microsoft.com/office/drawing/2014/main" id="{38CE56DB-07E0-2A49-A328-C51FACE46EF8}"/>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32" name="Text Placeholder 17">
            <a:extLst>
              <a:ext uri="{FF2B5EF4-FFF2-40B4-BE49-F238E27FC236}">
                <a16:creationId xmlns:a16="http://schemas.microsoft.com/office/drawing/2014/main" id="{0F4281F8-66AF-AC41-A3C8-E2F2A31D7351}"/>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39168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text white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Footer Placeholder 1">
            <a:extLst>
              <a:ext uri="{FF2B5EF4-FFF2-40B4-BE49-F238E27FC236}">
                <a16:creationId xmlns:a16="http://schemas.microsoft.com/office/drawing/2014/main" id="{13FB358C-4641-CA40-9216-45EF34F92701}"/>
              </a:ext>
            </a:extLst>
          </p:cNvPr>
          <p:cNvSpPr>
            <a:spLocks noGrp="1"/>
          </p:cNvSpPr>
          <p:nvPr>
            <p:ph type="ftr" sz="quarter" idx="39"/>
          </p:nvPr>
        </p:nvSpPr>
        <p:spPr/>
        <p:txBody>
          <a:bodyPr/>
          <a:lstStyle/>
          <a:p>
            <a:endParaRPr lang="en-GB"/>
          </a:p>
        </p:txBody>
      </p:sp>
      <p:sp>
        <p:nvSpPr>
          <p:cNvPr id="3" name="Slide Number Placeholder 2">
            <a:extLst>
              <a:ext uri="{FF2B5EF4-FFF2-40B4-BE49-F238E27FC236}">
                <a16:creationId xmlns:a16="http://schemas.microsoft.com/office/drawing/2014/main" id="{009E4DDC-EB79-E642-9008-F16DBA4A368B}"/>
              </a:ext>
            </a:extLst>
          </p:cNvPr>
          <p:cNvSpPr>
            <a:spLocks noGrp="1"/>
          </p:cNvSpPr>
          <p:nvPr>
            <p:ph type="sldNum" sz="quarter" idx="40"/>
          </p:nvPr>
        </p:nvSpPr>
        <p:spPr/>
        <p:txBody>
          <a:bodyPr/>
          <a:lstStyle/>
          <a:p>
            <a:fld id="{F18EFF25-22D3-7349-97D6-73D11F9E5B0D}" type="slidenum">
              <a:rPr lang="en-GB" smtClean="0"/>
              <a:pPr/>
              <a:t>‹#›</a:t>
            </a:fld>
            <a:endParaRPr lang="en-GB"/>
          </a:p>
        </p:txBody>
      </p:sp>
      <p:sp>
        <p:nvSpPr>
          <p:cNvPr id="18" name="Text Placeholder 13">
            <a:extLst>
              <a:ext uri="{FF2B5EF4-FFF2-40B4-BE49-F238E27FC236}">
                <a16:creationId xmlns:a16="http://schemas.microsoft.com/office/drawing/2014/main" id="{93E9D367-B499-684B-8825-DBDA558212CF}"/>
              </a:ext>
            </a:extLst>
          </p:cNvPr>
          <p:cNvSpPr>
            <a:spLocks noGrp="1"/>
          </p:cNvSpPr>
          <p:nvPr>
            <p:ph type="body" sz="quarter" idx="35" hasCustomPrompt="1"/>
          </p:nvPr>
        </p:nvSpPr>
        <p:spPr>
          <a:xfrm>
            <a:off x="576000" y="1828800"/>
            <a:ext cx="5421600" cy="4283075"/>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13">
            <a:extLst>
              <a:ext uri="{FF2B5EF4-FFF2-40B4-BE49-F238E27FC236}">
                <a16:creationId xmlns:a16="http://schemas.microsoft.com/office/drawing/2014/main" id="{40BD10B9-9796-F144-A2F2-29B16914C83B}"/>
              </a:ext>
            </a:extLst>
          </p:cNvPr>
          <p:cNvSpPr>
            <a:spLocks noGrp="1"/>
          </p:cNvSpPr>
          <p:nvPr>
            <p:ph type="body" sz="quarter" idx="36" hasCustomPrompt="1"/>
          </p:nvPr>
        </p:nvSpPr>
        <p:spPr>
          <a:xfrm>
            <a:off x="6181726" y="1828800"/>
            <a:ext cx="5421600" cy="4283075"/>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5" name="Title 1">
            <a:extLst>
              <a:ext uri="{FF2B5EF4-FFF2-40B4-BE49-F238E27FC236}">
                <a16:creationId xmlns:a16="http://schemas.microsoft.com/office/drawing/2014/main" id="{5DDF8654-33FA-5545-8629-D42576C53F13}"/>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88530F2A-3869-E842-8BAE-C7F6C862C8D7}"/>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4036285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text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6FDFAA77-B209-9D49-8491-31BED4874D58}"/>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1" name="Text Placeholder 3">
            <a:extLst>
              <a:ext uri="{FF2B5EF4-FFF2-40B4-BE49-F238E27FC236}">
                <a16:creationId xmlns:a16="http://schemas.microsoft.com/office/drawing/2014/main" id="{4AF8B835-20CF-DB46-9CDB-368948B545C3}"/>
              </a:ext>
            </a:extLst>
          </p:cNvPr>
          <p:cNvSpPr>
            <a:spLocks noGrp="1"/>
          </p:cNvSpPr>
          <p:nvPr>
            <p:ph type="body" sz="quarter" idx="33" hasCustomPrompt="1"/>
          </p:nvPr>
        </p:nvSpPr>
        <p:spPr>
          <a:xfrm>
            <a:off x="575999" y="1828343"/>
            <a:ext cx="54485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2" name="Text Placeholder 13">
            <a:extLst>
              <a:ext uri="{FF2B5EF4-FFF2-40B4-BE49-F238E27FC236}">
                <a16:creationId xmlns:a16="http://schemas.microsoft.com/office/drawing/2014/main" id="{E30A39C7-EFD5-8E49-AAC3-86A27E8D8740}"/>
              </a:ext>
            </a:extLst>
          </p:cNvPr>
          <p:cNvSpPr>
            <a:spLocks noGrp="1"/>
          </p:cNvSpPr>
          <p:nvPr>
            <p:ph type="body" sz="quarter" idx="36" hasCustomPrompt="1"/>
          </p:nvPr>
        </p:nvSpPr>
        <p:spPr>
          <a:xfrm>
            <a:off x="575999" y="2362200"/>
            <a:ext cx="54468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3" name="Text Placeholder 3">
            <a:extLst>
              <a:ext uri="{FF2B5EF4-FFF2-40B4-BE49-F238E27FC236}">
                <a16:creationId xmlns:a16="http://schemas.microsoft.com/office/drawing/2014/main" id="{02C1A758-1834-9D43-8568-C4416949AC1E}"/>
              </a:ext>
            </a:extLst>
          </p:cNvPr>
          <p:cNvSpPr>
            <a:spLocks noGrp="1"/>
          </p:cNvSpPr>
          <p:nvPr>
            <p:ph type="body" sz="quarter" idx="37" hasCustomPrompt="1"/>
          </p:nvPr>
        </p:nvSpPr>
        <p:spPr>
          <a:xfrm>
            <a:off x="6251443" y="1812925"/>
            <a:ext cx="5353182"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4" name="Text Placeholder 13">
            <a:extLst>
              <a:ext uri="{FF2B5EF4-FFF2-40B4-BE49-F238E27FC236}">
                <a16:creationId xmlns:a16="http://schemas.microsoft.com/office/drawing/2014/main" id="{4D086B01-4D72-B44A-9E21-77A017787782}"/>
              </a:ext>
            </a:extLst>
          </p:cNvPr>
          <p:cNvSpPr>
            <a:spLocks noGrp="1"/>
          </p:cNvSpPr>
          <p:nvPr>
            <p:ph type="body" sz="quarter" idx="38" hasCustomPrompt="1"/>
          </p:nvPr>
        </p:nvSpPr>
        <p:spPr>
          <a:xfrm>
            <a:off x="6251443" y="2346782"/>
            <a:ext cx="53532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A8C02282-2880-6E4D-8745-58DE67ED1C37}"/>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3AB23330-2269-804B-A27E-5D396334541C}"/>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814066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text purple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6FDFAA77-B209-9D49-8491-31BED4874D58}"/>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A8C02282-2880-6E4D-8745-58DE67ED1C37}"/>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3AB23330-2269-804B-A27E-5D396334541C}"/>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3" name="Text Placeholder 13">
            <a:extLst>
              <a:ext uri="{FF2B5EF4-FFF2-40B4-BE49-F238E27FC236}">
                <a16:creationId xmlns:a16="http://schemas.microsoft.com/office/drawing/2014/main" id="{E4DBBBDC-D4A2-DC44-B7E5-F79A3382AA94}"/>
              </a:ext>
            </a:extLst>
          </p:cNvPr>
          <p:cNvSpPr>
            <a:spLocks noGrp="1"/>
          </p:cNvSpPr>
          <p:nvPr>
            <p:ph type="body" sz="quarter" idx="35" hasCustomPrompt="1"/>
          </p:nvPr>
        </p:nvSpPr>
        <p:spPr>
          <a:xfrm>
            <a:off x="576000" y="1828800"/>
            <a:ext cx="5446800" cy="4283075"/>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5" name="Text Placeholder 13">
            <a:extLst>
              <a:ext uri="{FF2B5EF4-FFF2-40B4-BE49-F238E27FC236}">
                <a16:creationId xmlns:a16="http://schemas.microsoft.com/office/drawing/2014/main" id="{2C1405B5-79F0-244D-AB0C-1B6E7F3AA4EB}"/>
              </a:ext>
            </a:extLst>
          </p:cNvPr>
          <p:cNvSpPr>
            <a:spLocks noGrp="1"/>
          </p:cNvSpPr>
          <p:nvPr>
            <p:ph type="body" sz="quarter" idx="38" hasCustomPrompt="1"/>
          </p:nvPr>
        </p:nvSpPr>
        <p:spPr>
          <a:xfrm>
            <a:off x="6251443" y="1828800"/>
            <a:ext cx="5353200" cy="4267657"/>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8626266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text midn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37BC9F56-6448-C349-8432-1F4AC023D06B}"/>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AA983E32-2992-4C4A-AD04-0BD538A34D7C}"/>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991B346E-51D3-E046-AEA8-4888D52605BF}"/>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8" name="Text Placeholder 3">
            <a:extLst>
              <a:ext uri="{FF2B5EF4-FFF2-40B4-BE49-F238E27FC236}">
                <a16:creationId xmlns:a16="http://schemas.microsoft.com/office/drawing/2014/main" id="{5AD40E72-A52E-934D-B62B-16E753E1D8C1}"/>
              </a:ext>
            </a:extLst>
          </p:cNvPr>
          <p:cNvSpPr>
            <a:spLocks noGrp="1"/>
          </p:cNvSpPr>
          <p:nvPr>
            <p:ph type="body" sz="quarter" idx="33" hasCustomPrompt="1"/>
          </p:nvPr>
        </p:nvSpPr>
        <p:spPr>
          <a:xfrm>
            <a:off x="575999" y="1828343"/>
            <a:ext cx="54485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5" name="Text Placeholder 13">
            <a:extLst>
              <a:ext uri="{FF2B5EF4-FFF2-40B4-BE49-F238E27FC236}">
                <a16:creationId xmlns:a16="http://schemas.microsoft.com/office/drawing/2014/main" id="{A1F64413-D50B-574E-995E-10BB81A3ECF4}"/>
              </a:ext>
            </a:extLst>
          </p:cNvPr>
          <p:cNvSpPr>
            <a:spLocks noGrp="1"/>
          </p:cNvSpPr>
          <p:nvPr>
            <p:ph type="body" sz="quarter" idx="36" hasCustomPrompt="1"/>
          </p:nvPr>
        </p:nvSpPr>
        <p:spPr>
          <a:xfrm>
            <a:off x="575999" y="2362200"/>
            <a:ext cx="5448564"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Text Placeholder 3">
            <a:extLst>
              <a:ext uri="{FF2B5EF4-FFF2-40B4-BE49-F238E27FC236}">
                <a16:creationId xmlns:a16="http://schemas.microsoft.com/office/drawing/2014/main" id="{5CC9352E-1357-6040-BCD6-FC6AEA7CC373}"/>
              </a:ext>
            </a:extLst>
          </p:cNvPr>
          <p:cNvSpPr>
            <a:spLocks noGrp="1"/>
          </p:cNvSpPr>
          <p:nvPr>
            <p:ph type="body" sz="quarter" idx="37" hasCustomPrompt="1"/>
          </p:nvPr>
        </p:nvSpPr>
        <p:spPr>
          <a:xfrm>
            <a:off x="6251443" y="1812925"/>
            <a:ext cx="5353182"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A944D3B1-0B6C-324C-8804-3262A6DBD5DA}"/>
              </a:ext>
            </a:extLst>
          </p:cNvPr>
          <p:cNvSpPr>
            <a:spLocks noGrp="1"/>
          </p:cNvSpPr>
          <p:nvPr>
            <p:ph type="body" sz="quarter" idx="38" hasCustomPrompt="1"/>
          </p:nvPr>
        </p:nvSpPr>
        <p:spPr>
          <a:xfrm>
            <a:off x="6251443" y="2346782"/>
            <a:ext cx="53532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600235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text midnight blue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37BC9F56-6448-C349-8432-1F4AC023D06B}"/>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AA983E32-2992-4C4A-AD04-0BD538A34D7C}"/>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1ADADDF1-6D84-354B-ADAC-71CD7C2E589A}"/>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6" name="Text Placeholder 13">
            <a:extLst>
              <a:ext uri="{FF2B5EF4-FFF2-40B4-BE49-F238E27FC236}">
                <a16:creationId xmlns:a16="http://schemas.microsoft.com/office/drawing/2014/main" id="{29671604-398C-9444-9F80-E67623E46A2D}"/>
              </a:ext>
            </a:extLst>
          </p:cNvPr>
          <p:cNvSpPr>
            <a:spLocks noGrp="1"/>
          </p:cNvSpPr>
          <p:nvPr>
            <p:ph type="body" sz="quarter" idx="35" hasCustomPrompt="1"/>
          </p:nvPr>
        </p:nvSpPr>
        <p:spPr>
          <a:xfrm>
            <a:off x="576000" y="1828800"/>
            <a:ext cx="5446800" cy="4283075"/>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13">
            <a:extLst>
              <a:ext uri="{FF2B5EF4-FFF2-40B4-BE49-F238E27FC236}">
                <a16:creationId xmlns:a16="http://schemas.microsoft.com/office/drawing/2014/main" id="{92CD9204-20D8-964E-912C-2FB4676BD8C1}"/>
              </a:ext>
            </a:extLst>
          </p:cNvPr>
          <p:cNvSpPr>
            <a:spLocks noGrp="1"/>
          </p:cNvSpPr>
          <p:nvPr>
            <p:ph type="body" sz="quarter" idx="38" hasCustomPrompt="1"/>
          </p:nvPr>
        </p:nvSpPr>
        <p:spPr>
          <a:xfrm>
            <a:off x="6251443" y="1828800"/>
            <a:ext cx="5353200" cy="4267657"/>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677417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text 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8C4AA7AB-9E3C-1347-AE21-00A36CAAF2F4}"/>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F4A808AF-C3E1-DA45-87A0-84079BBD79EE}"/>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8" name="Text Placeholder 17">
            <a:extLst>
              <a:ext uri="{FF2B5EF4-FFF2-40B4-BE49-F238E27FC236}">
                <a16:creationId xmlns:a16="http://schemas.microsoft.com/office/drawing/2014/main" id="{544BC1BD-96A4-AB48-887D-ABFA126BC7D9}"/>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5" name="Text Placeholder 3">
            <a:extLst>
              <a:ext uri="{FF2B5EF4-FFF2-40B4-BE49-F238E27FC236}">
                <a16:creationId xmlns:a16="http://schemas.microsoft.com/office/drawing/2014/main" id="{9FF99FD6-A8C2-FE4E-A020-E5EC330D3A6F}"/>
              </a:ext>
            </a:extLst>
          </p:cNvPr>
          <p:cNvSpPr>
            <a:spLocks noGrp="1"/>
          </p:cNvSpPr>
          <p:nvPr>
            <p:ph type="body" sz="quarter" idx="33" hasCustomPrompt="1"/>
          </p:nvPr>
        </p:nvSpPr>
        <p:spPr>
          <a:xfrm>
            <a:off x="575999" y="1828343"/>
            <a:ext cx="54485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6" name="Text Placeholder 13">
            <a:extLst>
              <a:ext uri="{FF2B5EF4-FFF2-40B4-BE49-F238E27FC236}">
                <a16:creationId xmlns:a16="http://schemas.microsoft.com/office/drawing/2014/main" id="{0AF81782-0A16-7F44-A0D3-4E2D68893B5B}"/>
              </a:ext>
            </a:extLst>
          </p:cNvPr>
          <p:cNvSpPr>
            <a:spLocks noGrp="1"/>
          </p:cNvSpPr>
          <p:nvPr>
            <p:ph type="body" sz="quarter" idx="36" hasCustomPrompt="1"/>
          </p:nvPr>
        </p:nvSpPr>
        <p:spPr>
          <a:xfrm>
            <a:off x="575999" y="2362200"/>
            <a:ext cx="5448564"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Text Placeholder 3">
            <a:extLst>
              <a:ext uri="{FF2B5EF4-FFF2-40B4-BE49-F238E27FC236}">
                <a16:creationId xmlns:a16="http://schemas.microsoft.com/office/drawing/2014/main" id="{CE0DA9FD-F3AF-A84D-B4A2-0F799FAE941A}"/>
              </a:ext>
            </a:extLst>
          </p:cNvPr>
          <p:cNvSpPr>
            <a:spLocks noGrp="1"/>
          </p:cNvSpPr>
          <p:nvPr>
            <p:ph type="body" sz="quarter" idx="37" hasCustomPrompt="1"/>
          </p:nvPr>
        </p:nvSpPr>
        <p:spPr>
          <a:xfrm>
            <a:off x="6251443" y="1812925"/>
            <a:ext cx="5353182"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8" name="Text Placeholder 13">
            <a:extLst>
              <a:ext uri="{FF2B5EF4-FFF2-40B4-BE49-F238E27FC236}">
                <a16:creationId xmlns:a16="http://schemas.microsoft.com/office/drawing/2014/main" id="{8C7FC5CD-BEFE-B64B-8483-2F64F3924C1B}"/>
              </a:ext>
            </a:extLst>
          </p:cNvPr>
          <p:cNvSpPr>
            <a:spLocks noGrp="1"/>
          </p:cNvSpPr>
          <p:nvPr>
            <p:ph type="body" sz="quarter" idx="38" hasCustomPrompt="1"/>
          </p:nvPr>
        </p:nvSpPr>
        <p:spPr>
          <a:xfrm>
            <a:off x="6251443" y="2346782"/>
            <a:ext cx="5353182"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8770633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text teal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7" name="Title 1">
            <a:extLst>
              <a:ext uri="{FF2B5EF4-FFF2-40B4-BE49-F238E27FC236}">
                <a16:creationId xmlns:a16="http://schemas.microsoft.com/office/drawing/2014/main" id="{5C07C99F-7F77-1F46-96D1-4A2D97A37260}"/>
              </a:ext>
            </a:extLst>
          </p:cNvPr>
          <p:cNvSpPr>
            <a:spLocks noGrp="1"/>
          </p:cNvSpPr>
          <p:nvPr>
            <p:ph type="title" hasCustomPrompt="1"/>
          </p:nvPr>
        </p:nvSpPr>
        <p:spPr>
          <a:xfrm>
            <a:off x="575999" y="816951"/>
            <a:ext cx="5448564"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8C4AA7AB-9E3C-1347-AE21-00A36CAAF2F4}"/>
              </a:ext>
            </a:extLst>
          </p:cNvPr>
          <p:cNvSpPr>
            <a:spLocks noGrp="1"/>
          </p:cNvSpPr>
          <p:nvPr>
            <p:ph type="ftr" sz="quarter" idx="3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F4A808AF-C3E1-DA45-87A0-84079BBD79EE}"/>
              </a:ext>
            </a:extLst>
          </p:cNvPr>
          <p:cNvSpPr>
            <a:spLocks noGrp="1"/>
          </p:cNvSpPr>
          <p:nvPr>
            <p:ph type="sldNum" sz="quarter" idx="40"/>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8" name="Text Placeholder 17">
            <a:extLst>
              <a:ext uri="{FF2B5EF4-FFF2-40B4-BE49-F238E27FC236}">
                <a16:creationId xmlns:a16="http://schemas.microsoft.com/office/drawing/2014/main" id="{0E9B81E3-D03B-0748-9A33-F31282F481EC}"/>
              </a:ext>
            </a:extLst>
          </p:cNvPr>
          <p:cNvSpPr>
            <a:spLocks noGrp="1"/>
          </p:cNvSpPr>
          <p:nvPr>
            <p:ph type="body" sz="quarter" idx="29" hasCustomPrompt="1"/>
          </p:nvPr>
        </p:nvSpPr>
        <p:spPr>
          <a:xfrm>
            <a:off x="576001" y="1193187"/>
            <a:ext cx="5448564"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0" name="Text Placeholder 13">
            <a:extLst>
              <a:ext uri="{FF2B5EF4-FFF2-40B4-BE49-F238E27FC236}">
                <a16:creationId xmlns:a16="http://schemas.microsoft.com/office/drawing/2014/main" id="{D8551DBB-6D01-E94E-A159-E1FE3423AF06}"/>
              </a:ext>
            </a:extLst>
          </p:cNvPr>
          <p:cNvSpPr>
            <a:spLocks noGrp="1"/>
          </p:cNvSpPr>
          <p:nvPr>
            <p:ph type="body" sz="quarter" idx="35" hasCustomPrompt="1"/>
          </p:nvPr>
        </p:nvSpPr>
        <p:spPr>
          <a:xfrm>
            <a:off x="576000" y="1828800"/>
            <a:ext cx="5446800" cy="4283075"/>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Text Placeholder 13">
            <a:extLst>
              <a:ext uri="{FF2B5EF4-FFF2-40B4-BE49-F238E27FC236}">
                <a16:creationId xmlns:a16="http://schemas.microsoft.com/office/drawing/2014/main" id="{2516E303-02B7-4547-B42B-4D6827C363ED}"/>
              </a:ext>
            </a:extLst>
          </p:cNvPr>
          <p:cNvSpPr>
            <a:spLocks noGrp="1"/>
          </p:cNvSpPr>
          <p:nvPr>
            <p:ph type="body" sz="quarter" idx="38" hasCustomPrompt="1"/>
          </p:nvPr>
        </p:nvSpPr>
        <p:spPr>
          <a:xfrm>
            <a:off x="6251443" y="1828800"/>
            <a:ext cx="5353200" cy="4267657"/>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7530829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Text Placeholder 4">
            <a:extLst>
              <a:ext uri="{FF2B5EF4-FFF2-40B4-BE49-F238E27FC236}">
                <a16:creationId xmlns:a16="http://schemas.microsoft.com/office/drawing/2014/main" id="{E0CF6FB4-095A-B240-A505-7ADD15711AA0}"/>
              </a:ext>
            </a:extLst>
          </p:cNvPr>
          <p:cNvSpPr>
            <a:spLocks noGrp="1"/>
          </p:cNvSpPr>
          <p:nvPr>
            <p:ph type="body" sz="quarter" idx="13" hasCustomPrompt="1"/>
          </p:nvPr>
        </p:nvSpPr>
        <p:spPr>
          <a:xfrm>
            <a:off x="576000" y="1812925"/>
            <a:ext cx="7283713" cy="2880000"/>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2" name="Footer Placeholder 1">
            <a:extLst>
              <a:ext uri="{FF2B5EF4-FFF2-40B4-BE49-F238E27FC236}">
                <a16:creationId xmlns:a16="http://schemas.microsoft.com/office/drawing/2014/main" id="{D9FDD32F-2551-6B47-84B3-4F59E9742F98}"/>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884DBCE0-5DE5-5F40-B98F-1DB0AB9BD95B}"/>
              </a:ext>
            </a:extLst>
          </p:cNvPr>
          <p:cNvSpPr>
            <a:spLocks noGrp="1"/>
          </p:cNvSpPr>
          <p:nvPr>
            <p:ph type="sldNum" sz="quarter" idx="33"/>
          </p:nvPr>
        </p:nvSpPr>
        <p:spPr/>
        <p:txBody>
          <a:bodyPr/>
          <a:lstStyle/>
          <a:p>
            <a:fld id="{F18EFF25-22D3-7349-97D6-73D11F9E5B0D}" type="slidenum">
              <a:rPr lang="en-GB" smtClean="0"/>
              <a:pPr/>
              <a:t>‹#›</a:t>
            </a:fld>
            <a:endParaRPr lang="en-GB"/>
          </a:p>
        </p:txBody>
      </p:sp>
      <p:sp>
        <p:nvSpPr>
          <p:cNvPr id="30" name="Text Placeholder 17">
            <a:extLst>
              <a:ext uri="{FF2B5EF4-FFF2-40B4-BE49-F238E27FC236}">
                <a16:creationId xmlns:a16="http://schemas.microsoft.com/office/drawing/2014/main" id="{4634DFC8-82F3-5F4A-BA0B-D3B6FF666175}"/>
              </a:ext>
            </a:extLst>
          </p:cNvPr>
          <p:cNvSpPr>
            <a:spLocks noGrp="1"/>
          </p:cNvSpPr>
          <p:nvPr>
            <p:ph type="body" sz="quarter" idx="14" hasCustomPrompt="1"/>
          </p:nvPr>
        </p:nvSpPr>
        <p:spPr>
          <a:xfrm>
            <a:off x="576000" y="4947681"/>
            <a:ext cx="5448563" cy="284421"/>
          </a:xfrm>
        </p:spPr>
        <p:txBody>
          <a:bodyPr wrap="square">
            <a:noAutofit/>
          </a:bodyPr>
          <a:lstStyle>
            <a:lvl1pPr marL="0" indent="0">
              <a:lnSpc>
                <a:spcPct val="90000"/>
              </a:lnSpc>
              <a:buNone/>
              <a:defRPr sz="1800" b="1" baseline="0">
                <a:solidFill>
                  <a:schemeClr val="tx1"/>
                </a:solidFill>
              </a:defRPr>
            </a:lvl1pPr>
          </a:lstStyle>
          <a:p>
            <a:pPr lvl="0"/>
            <a:r>
              <a:rPr lang="en-US"/>
              <a:t>Insert name</a:t>
            </a:r>
          </a:p>
        </p:txBody>
      </p:sp>
      <p:sp>
        <p:nvSpPr>
          <p:cNvPr id="31" name="Text Placeholder 17">
            <a:extLst>
              <a:ext uri="{FF2B5EF4-FFF2-40B4-BE49-F238E27FC236}">
                <a16:creationId xmlns:a16="http://schemas.microsoft.com/office/drawing/2014/main" id="{1F718D8F-FE3D-3041-B7A8-E53496B7601B}"/>
              </a:ext>
            </a:extLst>
          </p:cNvPr>
          <p:cNvSpPr>
            <a:spLocks noGrp="1"/>
          </p:cNvSpPr>
          <p:nvPr>
            <p:ph type="body" sz="quarter" idx="15" hasCustomPrompt="1"/>
          </p:nvPr>
        </p:nvSpPr>
        <p:spPr>
          <a:xfrm>
            <a:off x="576000" y="5259126"/>
            <a:ext cx="5448563" cy="284421"/>
          </a:xfrm>
        </p:spPr>
        <p:txBody>
          <a:bodyPr wrap="square">
            <a:noAutofit/>
          </a:bodyPr>
          <a:lstStyle>
            <a:lvl1pPr marL="0" indent="0">
              <a:lnSpc>
                <a:spcPct val="90000"/>
              </a:lnSpc>
              <a:buNone/>
              <a:defRPr sz="1800" baseline="0">
                <a:solidFill>
                  <a:schemeClr val="tx1"/>
                </a:solidFill>
              </a:defRPr>
            </a:lvl1pPr>
          </a:lstStyle>
          <a:p>
            <a:pPr lvl="0"/>
            <a:r>
              <a:rPr lang="en-US"/>
              <a:t>Insert title</a:t>
            </a:r>
          </a:p>
        </p:txBody>
      </p:sp>
      <p:sp>
        <p:nvSpPr>
          <p:cNvPr id="32" name="Text Placeholder 17">
            <a:extLst>
              <a:ext uri="{FF2B5EF4-FFF2-40B4-BE49-F238E27FC236}">
                <a16:creationId xmlns:a16="http://schemas.microsoft.com/office/drawing/2014/main" id="{BC1298E4-D977-A748-9586-789F41B8D8D9}"/>
              </a:ext>
            </a:extLst>
          </p:cNvPr>
          <p:cNvSpPr>
            <a:spLocks noGrp="1"/>
          </p:cNvSpPr>
          <p:nvPr>
            <p:ph type="body" sz="quarter" idx="16" hasCustomPrompt="1"/>
          </p:nvPr>
        </p:nvSpPr>
        <p:spPr>
          <a:xfrm>
            <a:off x="576000" y="559295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Insert company name</a:t>
            </a:r>
          </a:p>
        </p:txBody>
      </p:sp>
    </p:spTree>
    <p:extLst>
      <p:ext uri="{BB962C8B-B14F-4D97-AF65-F5344CB8AC3E}">
        <p14:creationId xmlns:p14="http://schemas.microsoft.com/office/powerpoint/2010/main" val="1275667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6000" y="1812925"/>
            <a:ext cx="7283713" cy="2880000"/>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0427946D-4EAF-1F4C-AAEB-F3C02E98FCF1}"/>
              </a:ext>
            </a:extLst>
          </p:cNvPr>
          <p:cNvSpPr>
            <a:spLocks noGrp="1"/>
          </p:cNvSpPr>
          <p:nvPr>
            <p:ph type="ftr" sz="quarter" idx="32"/>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9DA7D024-85E8-844E-A307-6DD959B9C727}"/>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7" name="Text Placeholder 17">
            <a:extLst>
              <a:ext uri="{FF2B5EF4-FFF2-40B4-BE49-F238E27FC236}">
                <a16:creationId xmlns:a16="http://schemas.microsoft.com/office/drawing/2014/main" id="{D20C4C80-683A-B943-BAC4-ACB3655939C1}"/>
              </a:ext>
            </a:extLst>
          </p:cNvPr>
          <p:cNvSpPr>
            <a:spLocks noGrp="1"/>
          </p:cNvSpPr>
          <p:nvPr>
            <p:ph type="body" sz="quarter" idx="14" hasCustomPrompt="1"/>
          </p:nvPr>
        </p:nvSpPr>
        <p:spPr>
          <a:xfrm>
            <a:off x="576000" y="4947681"/>
            <a:ext cx="5448563" cy="284421"/>
          </a:xfrm>
        </p:spPr>
        <p:txBody>
          <a:bodyPr wrap="square">
            <a:noAutofit/>
          </a:bodyPr>
          <a:lstStyle>
            <a:lvl1pPr marL="0" indent="0">
              <a:lnSpc>
                <a:spcPct val="90000"/>
              </a:lnSpc>
              <a:buNone/>
              <a:defRPr sz="1800" b="1" baseline="0">
                <a:solidFill>
                  <a:schemeClr val="bg1"/>
                </a:solidFill>
              </a:defRPr>
            </a:lvl1pPr>
          </a:lstStyle>
          <a:p>
            <a:pPr lvl="0"/>
            <a:r>
              <a:rPr lang="en-US"/>
              <a:t>Insert name</a:t>
            </a:r>
          </a:p>
        </p:txBody>
      </p:sp>
      <p:sp>
        <p:nvSpPr>
          <p:cNvPr id="19" name="Text Placeholder 17">
            <a:extLst>
              <a:ext uri="{FF2B5EF4-FFF2-40B4-BE49-F238E27FC236}">
                <a16:creationId xmlns:a16="http://schemas.microsoft.com/office/drawing/2014/main" id="{7E10BEC5-9F43-C54D-9D78-C8AF9BB4348E}"/>
              </a:ext>
            </a:extLst>
          </p:cNvPr>
          <p:cNvSpPr>
            <a:spLocks noGrp="1"/>
          </p:cNvSpPr>
          <p:nvPr>
            <p:ph type="body" sz="quarter" idx="15" hasCustomPrompt="1"/>
          </p:nvPr>
        </p:nvSpPr>
        <p:spPr>
          <a:xfrm>
            <a:off x="576000" y="5259126"/>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title</a:t>
            </a:r>
          </a:p>
        </p:txBody>
      </p:sp>
      <p:sp>
        <p:nvSpPr>
          <p:cNvPr id="20" name="Text Placeholder 17">
            <a:extLst>
              <a:ext uri="{FF2B5EF4-FFF2-40B4-BE49-F238E27FC236}">
                <a16:creationId xmlns:a16="http://schemas.microsoft.com/office/drawing/2014/main" id="{18324929-D19E-8E49-AE8F-3B82917F72FB}"/>
              </a:ext>
            </a:extLst>
          </p:cNvPr>
          <p:cNvSpPr>
            <a:spLocks noGrp="1"/>
          </p:cNvSpPr>
          <p:nvPr>
            <p:ph type="body" sz="quarter" idx="16" hasCustomPrompt="1"/>
          </p:nvPr>
        </p:nvSpPr>
        <p:spPr>
          <a:xfrm>
            <a:off x="576000" y="5592954"/>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company name</a:t>
            </a:r>
          </a:p>
        </p:txBody>
      </p:sp>
    </p:spTree>
    <p:extLst>
      <p:ext uri="{BB962C8B-B14F-4D97-AF65-F5344CB8AC3E}">
        <p14:creationId xmlns:p14="http://schemas.microsoft.com/office/powerpoint/2010/main" val="275686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midnight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3BC3B61-BD64-4241-A8F7-CE056318FC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2" name="Text Placeholder 2">
            <a:extLst>
              <a:ext uri="{FF2B5EF4-FFF2-40B4-BE49-F238E27FC236}">
                <a16:creationId xmlns:a16="http://schemas.microsoft.com/office/drawing/2014/main" id="{9D9D42DE-A9BB-514A-9C70-E66CAFA188A2}"/>
              </a:ext>
            </a:extLst>
          </p:cNvPr>
          <p:cNvSpPr>
            <a:spLocks noGrp="1"/>
          </p:cNvSpPr>
          <p:nvPr>
            <p:ph type="body" sz="quarter" idx="57" hasCustomPrompt="1"/>
          </p:nvPr>
        </p:nvSpPr>
        <p:spPr>
          <a:xfrm>
            <a:off x="576001" y="2375452"/>
            <a:ext cx="9156962" cy="2164452"/>
          </a:xfrm>
        </p:spPr>
        <p:txBody>
          <a:bodyPr>
            <a:noAutofit/>
          </a:bodyPr>
          <a:lstStyle>
            <a:lvl1pPr marL="0" marR="0" indent="0" algn="l" defTabSz="914377" rtl="0" eaLnBrk="1" fontAlgn="auto" latinLnBrk="0" hangingPunct="1">
              <a:lnSpc>
                <a:spcPct val="100000"/>
              </a:lnSpc>
              <a:spcBef>
                <a:spcPts val="0"/>
              </a:spcBef>
              <a:spcAft>
                <a:spcPts val="200"/>
              </a:spcAft>
              <a:buClr>
                <a:schemeClr val="bg1"/>
              </a:buClr>
              <a:buSzTx/>
              <a:buFont typeface="Arial" panose="020B0604020202020204" pitchFamily="34" charset="0"/>
              <a:buNone/>
              <a:tabLst/>
              <a:defRPr lang="en-GB" sz="4600" b="1" kern="1200" dirty="0">
                <a:solidFill>
                  <a:schemeClr val="bg1"/>
                </a:solidFill>
                <a:latin typeface="+mn-lt"/>
                <a:ea typeface="+mn-ea"/>
                <a:cs typeface="+mn-cs"/>
              </a:defRPr>
            </a:lvl1pPr>
            <a:lvl2pPr marL="0" indent="-216000">
              <a:spcBef>
                <a:spcPts val="2000"/>
              </a:spcBef>
              <a:spcAft>
                <a:spcPts val="200"/>
              </a:spcAft>
              <a:buClr>
                <a:schemeClr val="bg1"/>
              </a:buClr>
              <a:buFont typeface="Arial" panose="020B0604020202020204" pitchFamily="34" charset="0"/>
              <a:buChar char="•"/>
              <a:defRPr sz="2000" b="0">
                <a:solidFill>
                  <a:schemeClr val="bg1"/>
                </a:solidFill>
              </a:defRPr>
            </a:lvl2pPr>
            <a:lvl3pPr marL="393192" indent="-216000">
              <a:spcBef>
                <a:spcPts val="300"/>
              </a:spcBef>
              <a:spcAft>
                <a:spcPts val="200"/>
              </a:spcAft>
              <a:buClr>
                <a:schemeClr val="bg1"/>
              </a:buClr>
              <a:defRPr sz="1800" b="0">
                <a:solidFill>
                  <a:schemeClr val="bg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marL="0" marR="0" lvl="0" indent="0" algn="l" defTabSz="914377" rtl="0" eaLnBrk="1" fontAlgn="auto" latinLnBrk="0" hangingPunct="1">
              <a:lnSpc>
                <a:spcPct val="100000"/>
              </a:lnSpc>
              <a:spcBef>
                <a:spcPts val="300"/>
              </a:spcBef>
              <a:spcAft>
                <a:spcPts val="200"/>
              </a:spcAft>
              <a:buClr>
                <a:schemeClr val="bg1"/>
              </a:buClr>
              <a:buSzTx/>
              <a:buFont typeface="Arial" panose="020B0604020202020204" pitchFamily="34" charset="0"/>
              <a:buNone/>
              <a:tabLst/>
              <a:defRPr/>
            </a:pPr>
            <a:r>
              <a:rPr lang="en-US"/>
              <a:t>Insert section title</a:t>
            </a:r>
            <a:endParaRPr lang="en-GB"/>
          </a:p>
          <a:p>
            <a:pPr lvl="1"/>
            <a:r>
              <a:rPr lang="en-GB"/>
              <a:t>Second level</a:t>
            </a:r>
          </a:p>
          <a:p>
            <a:pPr lvl="2"/>
            <a:r>
              <a:rPr lang="en-GB"/>
              <a:t>Third level</a:t>
            </a:r>
          </a:p>
        </p:txBody>
      </p:sp>
      <p:sp>
        <p:nvSpPr>
          <p:cNvPr id="2" name="Footer Placeholder 1">
            <a:extLst>
              <a:ext uri="{FF2B5EF4-FFF2-40B4-BE49-F238E27FC236}">
                <a16:creationId xmlns:a16="http://schemas.microsoft.com/office/drawing/2014/main" id="{CEAF5B36-5C24-4146-BCDA-E7ADD526C45E}"/>
              </a:ext>
            </a:extLst>
          </p:cNvPr>
          <p:cNvSpPr>
            <a:spLocks noGrp="1"/>
          </p:cNvSpPr>
          <p:nvPr>
            <p:ph type="ftr" sz="quarter" idx="5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880DC8FF-E538-F547-B953-F2A27D46A0B7}"/>
              </a:ext>
            </a:extLst>
          </p:cNvPr>
          <p:cNvSpPr>
            <a:spLocks noGrp="1"/>
          </p:cNvSpPr>
          <p:nvPr>
            <p:ph type="sldNum" sz="quarter" idx="60"/>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229681986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midn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BAD334F6-7BE4-A04A-B581-AE8C23A996CF}"/>
              </a:ext>
            </a:extLst>
          </p:cNvPr>
          <p:cNvSpPr>
            <a:spLocks noGrp="1"/>
          </p:cNvSpPr>
          <p:nvPr>
            <p:ph type="ftr" sz="quarter" idx="32"/>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5BABDE63-0CB6-A74E-879A-A9A8AB4BEF20}"/>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7" name="Text Placeholder 4">
            <a:extLst>
              <a:ext uri="{FF2B5EF4-FFF2-40B4-BE49-F238E27FC236}">
                <a16:creationId xmlns:a16="http://schemas.microsoft.com/office/drawing/2014/main" id="{F1DC5EFD-52D1-B140-96B3-C1BF8E2B5BF1}"/>
              </a:ext>
            </a:extLst>
          </p:cNvPr>
          <p:cNvSpPr>
            <a:spLocks noGrp="1"/>
          </p:cNvSpPr>
          <p:nvPr>
            <p:ph type="body" sz="quarter" idx="13" hasCustomPrompt="1"/>
          </p:nvPr>
        </p:nvSpPr>
        <p:spPr>
          <a:xfrm>
            <a:off x="576000" y="1812925"/>
            <a:ext cx="7283713" cy="2880000"/>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19" name="Text Placeholder 17">
            <a:extLst>
              <a:ext uri="{FF2B5EF4-FFF2-40B4-BE49-F238E27FC236}">
                <a16:creationId xmlns:a16="http://schemas.microsoft.com/office/drawing/2014/main" id="{A331652D-E28F-CF4E-BABF-4D528BA47D45}"/>
              </a:ext>
            </a:extLst>
          </p:cNvPr>
          <p:cNvSpPr>
            <a:spLocks noGrp="1"/>
          </p:cNvSpPr>
          <p:nvPr>
            <p:ph type="body" sz="quarter" idx="14" hasCustomPrompt="1"/>
          </p:nvPr>
        </p:nvSpPr>
        <p:spPr>
          <a:xfrm>
            <a:off x="576000" y="4947681"/>
            <a:ext cx="5448563" cy="284421"/>
          </a:xfrm>
        </p:spPr>
        <p:txBody>
          <a:bodyPr wrap="square">
            <a:noAutofit/>
          </a:bodyPr>
          <a:lstStyle>
            <a:lvl1pPr marL="0" indent="0">
              <a:lnSpc>
                <a:spcPct val="90000"/>
              </a:lnSpc>
              <a:buNone/>
              <a:defRPr sz="1800" b="1" baseline="0">
                <a:solidFill>
                  <a:schemeClr val="bg1"/>
                </a:solidFill>
              </a:defRPr>
            </a:lvl1pPr>
          </a:lstStyle>
          <a:p>
            <a:pPr lvl="0"/>
            <a:r>
              <a:rPr lang="en-US"/>
              <a:t>Insert name</a:t>
            </a:r>
          </a:p>
        </p:txBody>
      </p:sp>
      <p:sp>
        <p:nvSpPr>
          <p:cNvPr id="20" name="Text Placeholder 17">
            <a:extLst>
              <a:ext uri="{FF2B5EF4-FFF2-40B4-BE49-F238E27FC236}">
                <a16:creationId xmlns:a16="http://schemas.microsoft.com/office/drawing/2014/main" id="{CE5C2593-176D-394D-AD45-B389F7E22888}"/>
              </a:ext>
            </a:extLst>
          </p:cNvPr>
          <p:cNvSpPr>
            <a:spLocks noGrp="1"/>
          </p:cNvSpPr>
          <p:nvPr>
            <p:ph type="body" sz="quarter" idx="15" hasCustomPrompt="1"/>
          </p:nvPr>
        </p:nvSpPr>
        <p:spPr>
          <a:xfrm>
            <a:off x="576000" y="5259126"/>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title</a:t>
            </a:r>
          </a:p>
        </p:txBody>
      </p:sp>
      <p:sp>
        <p:nvSpPr>
          <p:cNvPr id="21" name="Text Placeholder 17">
            <a:extLst>
              <a:ext uri="{FF2B5EF4-FFF2-40B4-BE49-F238E27FC236}">
                <a16:creationId xmlns:a16="http://schemas.microsoft.com/office/drawing/2014/main" id="{5D2C1BB8-8B3A-7542-873E-CDBC88195B91}"/>
              </a:ext>
            </a:extLst>
          </p:cNvPr>
          <p:cNvSpPr>
            <a:spLocks noGrp="1"/>
          </p:cNvSpPr>
          <p:nvPr>
            <p:ph type="body" sz="quarter" idx="16" hasCustomPrompt="1"/>
          </p:nvPr>
        </p:nvSpPr>
        <p:spPr>
          <a:xfrm>
            <a:off x="576000" y="5592954"/>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company name</a:t>
            </a:r>
          </a:p>
        </p:txBody>
      </p:sp>
    </p:spTree>
    <p:extLst>
      <p:ext uri="{BB962C8B-B14F-4D97-AF65-F5344CB8AC3E}">
        <p14:creationId xmlns:p14="http://schemas.microsoft.com/office/powerpoint/2010/main" val="19124916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 name="Picture 11" descr="A picture containing drawing&#10;&#10;Description automatically generated">
            <a:extLst>
              <a:ext uri="{FF2B5EF4-FFF2-40B4-BE49-F238E27FC236}">
                <a16:creationId xmlns:a16="http://schemas.microsoft.com/office/drawing/2014/main" id="{2CD6B903-785C-3544-A814-9C5DD8C933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6" name="Footer Placeholder 5">
            <a:extLst>
              <a:ext uri="{FF2B5EF4-FFF2-40B4-BE49-F238E27FC236}">
                <a16:creationId xmlns:a16="http://schemas.microsoft.com/office/drawing/2014/main" id="{991EE376-12C7-A540-B354-A20AE94484B7}"/>
              </a:ext>
            </a:extLst>
          </p:cNvPr>
          <p:cNvSpPr>
            <a:spLocks noGrp="1"/>
          </p:cNvSpPr>
          <p:nvPr>
            <p:ph type="ftr" sz="quarter" idx="32"/>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AE6E3051-1500-9349-824A-A50271C53C59}"/>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7" name="Text Placeholder 4">
            <a:extLst>
              <a:ext uri="{FF2B5EF4-FFF2-40B4-BE49-F238E27FC236}">
                <a16:creationId xmlns:a16="http://schemas.microsoft.com/office/drawing/2014/main" id="{7BC1FC66-C86C-2A49-A200-B344682700FD}"/>
              </a:ext>
            </a:extLst>
          </p:cNvPr>
          <p:cNvSpPr>
            <a:spLocks noGrp="1"/>
          </p:cNvSpPr>
          <p:nvPr>
            <p:ph type="body" sz="quarter" idx="13" hasCustomPrompt="1"/>
          </p:nvPr>
        </p:nvSpPr>
        <p:spPr>
          <a:xfrm>
            <a:off x="576000" y="1812925"/>
            <a:ext cx="7283713" cy="2880000"/>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19" name="Text Placeholder 17">
            <a:extLst>
              <a:ext uri="{FF2B5EF4-FFF2-40B4-BE49-F238E27FC236}">
                <a16:creationId xmlns:a16="http://schemas.microsoft.com/office/drawing/2014/main" id="{3EE8291B-3CE7-DB48-8F6F-5746072CA3E6}"/>
              </a:ext>
            </a:extLst>
          </p:cNvPr>
          <p:cNvSpPr>
            <a:spLocks noGrp="1"/>
          </p:cNvSpPr>
          <p:nvPr>
            <p:ph type="body" sz="quarter" idx="14" hasCustomPrompt="1"/>
          </p:nvPr>
        </p:nvSpPr>
        <p:spPr>
          <a:xfrm>
            <a:off x="576000" y="4947681"/>
            <a:ext cx="5448563" cy="284421"/>
          </a:xfrm>
        </p:spPr>
        <p:txBody>
          <a:bodyPr wrap="square">
            <a:noAutofit/>
          </a:bodyPr>
          <a:lstStyle>
            <a:lvl1pPr marL="0" indent="0">
              <a:lnSpc>
                <a:spcPct val="90000"/>
              </a:lnSpc>
              <a:buNone/>
              <a:defRPr sz="1800" b="1" baseline="0">
                <a:solidFill>
                  <a:schemeClr val="bg1"/>
                </a:solidFill>
              </a:defRPr>
            </a:lvl1pPr>
          </a:lstStyle>
          <a:p>
            <a:pPr lvl="0"/>
            <a:r>
              <a:rPr lang="en-US"/>
              <a:t>Insert name</a:t>
            </a:r>
          </a:p>
        </p:txBody>
      </p:sp>
      <p:sp>
        <p:nvSpPr>
          <p:cNvPr id="20" name="Text Placeholder 17">
            <a:extLst>
              <a:ext uri="{FF2B5EF4-FFF2-40B4-BE49-F238E27FC236}">
                <a16:creationId xmlns:a16="http://schemas.microsoft.com/office/drawing/2014/main" id="{C69BFCF1-DF5E-0B45-A4E6-001F04F7D09B}"/>
              </a:ext>
            </a:extLst>
          </p:cNvPr>
          <p:cNvSpPr>
            <a:spLocks noGrp="1"/>
          </p:cNvSpPr>
          <p:nvPr>
            <p:ph type="body" sz="quarter" idx="15" hasCustomPrompt="1"/>
          </p:nvPr>
        </p:nvSpPr>
        <p:spPr>
          <a:xfrm>
            <a:off x="576000" y="5259126"/>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title</a:t>
            </a:r>
          </a:p>
        </p:txBody>
      </p:sp>
      <p:sp>
        <p:nvSpPr>
          <p:cNvPr id="21" name="Text Placeholder 17">
            <a:extLst>
              <a:ext uri="{FF2B5EF4-FFF2-40B4-BE49-F238E27FC236}">
                <a16:creationId xmlns:a16="http://schemas.microsoft.com/office/drawing/2014/main" id="{F601B3AD-1770-E04B-994E-77B2F09BB4D7}"/>
              </a:ext>
            </a:extLst>
          </p:cNvPr>
          <p:cNvSpPr>
            <a:spLocks noGrp="1"/>
          </p:cNvSpPr>
          <p:nvPr>
            <p:ph type="body" sz="quarter" idx="16" hasCustomPrompt="1"/>
          </p:nvPr>
        </p:nvSpPr>
        <p:spPr>
          <a:xfrm>
            <a:off x="576000" y="5592954"/>
            <a:ext cx="5448563" cy="284421"/>
          </a:xfrm>
        </p:spPr>
        <p:txBody>
          <a:bodyPr wrap="square">
            <a:noAutofit/>
          </a:bodyPr>
          <a:lstStyle>
            <a:lvl1pPr marL="0" indent="0">
              <a:lnSpc>
                <a:spcPct val="90000"/>
              </a:lnSpc>
              <a:buNone/>
              <a:defRPr sz="1800" baseline="0">
                <a:solidFill>
                  <a:schemeClr val="bg1"/>
                </a:solidFill>
              </a:defRPr>
            </a:lvl1pPr>
          </a:lstStyle>
          <a:p>
            <a:pPr lvl="0"/>
            <a:r>
              <a:rPr lang="en-US"/>
              <a:t>Insert company name</a:t>
            </a:r>
          </a:p>
        </p:txBody>
      </p:sp>
    </p:spTree>
    <p:extLst>
      <p:ext uri="{BB962C8B-B14F-4D97-AF65-F5344CB8AC3E}">
        <p14:creationId xmlns:p14="http://schemas.microsoft.com/office/powerpoint/2010/main" val="19888120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ck cover_1">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0F95A04A-A638-D544-A4AC-E0EEA43B3B79}"/>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
        <p:nvSpPr>
          <p:cNvPr id="15" name="Text Placeholder 17">
            <a:extLst>
              <a:ext uri="{FF2B5EF4-FFF2-40B4-BE49-F238E27FC236}">
                <a16:creationId xmlns:a16="http://schemas.microsoft.com/office/drawing/2014/main" id="{A41B1AE7-9CDE-B944-BE30-C6D3E56634C1}"/>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8" name="Text Placeholder 17">
            <a:extLst>
              <a:ext uri="{FF2B5EF4-FFF2-40B4-BE49-F238E27FC236}">
                <a16:creationId xmlns:a16="http://schemas.microsoft.com/office/drawing/2014/main" id="{05667D61-7251-8642-A80D-5FCF8497827C}"/>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9" name="Text Placeholder 17">
            <a:extLst>
              <a:ext uri="{FF2B5EF4-FFF2-40B4-BE49-F238E27FC236}">
                <a16:creationId xmlns:a16="http://schemas.microsoft.com/office/drawing/2014/main" id="{C12066B1-A5CE-7246-972A-C9428F9D315A}"/>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1" name="Text Placeholder 17">
            <a:extLst>
              <a:ext uri="{FF2B5EF4-FFF2-40B4-BE49-F238E27FC236}">
                <a16:creationId xmlns:a16="http://schemas.microsoft.com/office/drawing/2014/main" id="{667376C9-8569-EC45-A8EF-E214BA57A92D}"/>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22" name="TextBox 21">
            <a:extLst>
              <a:ext uri="{FF2B5EF4-FFF2-40B4-BE49-F238E27FC236}">
                <a16:creationId xmlns:a16="http://schemas.microsoft.com/office/drawing/2014/main" id="{12A1591E-87ED-0143-8B74-91CD08ED08B4}"/>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23" name="Picture 22" descr="A close up of a flower&#10;&#10;Description automatically generated">
            <a:extLst>
              <a:ext uri="{FF2B5EF4-FFF2-40B4-BE49-F238E27FC236}">
                <a16:creationId xmlns:a16="http://schemas.microsoft.com/office/drawing/2014/main" id="{1452F5AF-B8F5-804F-9E55-464E4286E4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Tree>
    <p:extLst>
      <p:ext uri="{BB962C8B-B14F-4D97-AF65-F5344CB8AC3E}">
        <p14:creationId xmlns:p14="http://schemas.microsoft.com/office/powerpoint/2010/main" val="2727902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ck cover_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AEA105E4-7D2A-AA4D-B063-203D693DF212}"/>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23" name="Picture 22" descr="A close up of a flower&#10;&#10;Description automatically generated">
            <a:extLst>
              <a:ext uri="{FF2B5EF4-FFF2-40B4-BE49-F238E27FC236}">
                <a16:creationId xmlns:a16="http://schemas.microsoft.com/office/drawing/2014/main" id="{795AC3E2-BB85-2241-ABD9-551B484D64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1" name="Text Placeholder 17">
            <a:extLst>
              <a:ext uri="{FF2B5EF4-FFF2-40B4-BE49-F238E27FC236}">
                <a16:creationId xmlns:a16="http://schemas.microsoft.com/office/drawing/2014/main" id="{BCBB2176-5E6B-5540-AA7C-3AD45E82089A}"/>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2" name="Text Placeholder 17">
            <a:extLst>
              <a:ext uri="{FF2B5EF4-FFF2-40B4-BE49-F238E27FC236}">
                <a16:creationId xmlns:a16="http://schemas.microsoft.com/office/drawing/2014/main" id="{747E31F3-5829-4343-9380-63E853DC7956}"/>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3" name="Text Placeholder 17">
            <a:extLst>
              <a:ext uri="{FF2B5EF4-FFF2-40B4-BE49-F238E27FC236}">
                <a16:creationId xmlns:a16="http://schemas.microsoft.com/office/drawing/2014/main" id="{1FF365FD-80FD-9A4E-8762-B59F235241BE}"/>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6" name="Text Placeholder 17">
            <a:extLst>
              <a:ext uri="{FF2B5EF4-FFF2-40B4-BE49-F238E27FC236}">
                <a16:creationId xmlns:a16="http://schemas.microsoft.com/office/drawing/2014/main" id="{ABCB0AA3-4241-D74B-A449-A622C3AD56C2}"/>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4" name="Text Placeholder 7">
            <a:extLst>
              <a:ext uri="{FF2B5EF4-FFF2-40B4-BE49-F238E27FC236}">
                <a16:creationId xmlns:a16="http://schemas.microsoft.com/office/drawing/2014/main" id="{D60A7C93-9A43-B940-BCEC-8D253CACB4CE}"/>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Tree>
    <p:extLst>
      <p:ext uri="{BB962C8B-B14F-4D97-AF65-F5344CB8AC3E}">
        <p14:creationId xmlns:p14="http://schemas.microsoft.com/office/powerpoint/2010/main" val="4187320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ack cover_3">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84307A3D-E45E-BA40-AEDD-EA97CF141828}"/>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7" name="Picture 16" descr="A close up of a flower&#10;&#10;Description automatically generated">
            <a:extLst>
              <a:ext uri="{FF2B5EF4-FFF2-40B4-BE49-F238E27FC236}">
                <a16:creationId xmlns:a16="http://schemas.microsoft.com/office/drawing/2014/main" id="{2786AF85-35A7-0E47-8469-3936347417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8" name="Text Placeholder 17">
            <a:extLst>
              <a:ext uri="{FF2B5EF4-FFF2-40B4-BE49-F238E27FC236}">
                <a16:creationId xmlns:a16="http://schemas.microsoft.com/office/drawing/2014/main" id="{E6327BFC-A233-ED4A-BE84-69711075F993}"/>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9" name="Text Placeholder 17">
            <a:extLst>
              <a:ext uri="{FF2B5EF4-FFF2-40B4-BE49-F238E27FC236}">
                <a16:creationId xmlns:a16="http://schemas.microsoft.com/office/drawing/2014/main" id="{AAA77F6E-8785-784F-97A9-C8A58433129B}"/>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0" name="Text Placeholder 17">
            <a:extLst>
              <a:ext uri="{FF2B5EF4-FFF2-40B4-BE49-F238E27FC236}">
                <a16:creationId xmlns:a16="http://schemas.microsoft.com/office/drawing/2014/main" id="{9934B366-F80E-2C46-940E-63ACBD4C607B}"/>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1" name="Text Placeholder 17">
            <a:extLst>
              <a:ext uri="{FF2B5EF4-FFF2-40B4-BE49-F238E27FC236}">
                <a16:creationId xmlns:a16="http://schemas.microsoft.com/office/drawing/2014/main" id="{EF7462C7-A3FA-454B-A7AC-A321D0234629}"/>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1" name="Text Placeholder 7">
            <a:extLst>
              <a:ext uri="{FF2B5EF4-FFF2-40B4-BE49-F238E27FC236}">
                <a16:creationId xmlns:a16="http://schemas.microsoft.com/office/drawing/2014/main" id="{F306B7D3-3BEE-4E4F-A79B-95718F09B5A0}"/>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Tree>
    <p:extLst>
      <p:ext uri="{BB962C8B-B14F-4D97-AF65-F5344CB8AC3E}">
        <p14:creationId xmlns:p14="http://schemas.microsoft.com/office/powerpoint/2010/main" val="36387007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ack cover_4">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Box 17">
            <a:extLst>
              <a:ext uri="{FF2B5EF4-FFF2-40B4-BE49-F238E27FC236}">
                <a16:creationId xmlns:a16="http://schemas.microsoft.com/office/drawing/2014/main" id="{B65341F0-897B-2149-B3F9-2DD71A12C4EB}"/>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23" name="Picture 22" descr="A close up of a flower&#10;&#10;Description automatically generated">
            <a:extLst>
              <a:ext uri="{FF2B5EF4-FFF2-40B4-BE49-F238E27FC236}">
                <a16:creationId xmlns:a16="http://schemas.microsoft.com/office/drawing/2014/main" id="{67DB58A6-04B7-2D45-A20B-7F3EA320D4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1" name="Text Placeholder 17">
            <a:extLst>
              <a:ext uri="{FF2B5EF4-FFF2-40B4-BE49-F238E27FC236}">
                <a16:creationId xmlns:a16="http://schemas.microsoft.com/office/drawing/2014/main" id="{525B496B-122F-DC4E-9207-E5E846FFA45C}"/>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5" name="Text Placeholder 17">
            <a:extLst>
              <a:ext uri="{FF2B5EF4-FFF2-40B4-BE49-F238E27FC236}">
                <a16:creationId xmlns:a16="http://schemas.microsoft.com/office/drawing/2014/main" id="{DB8DD8E4-20AC-8C4E-BEDC-48340613EDC9}"/>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9" name="Text Placeholder 17">
            <a:extLst>
              <a:ext uri="{FF2B5EF4-FFF2-40B4-BE49-F238E27FC236}">
                <a16:creationId xmlns:a16="http://schemas.microsoft.com/office/drawing/2014/main" id="{84FB6CC5-22F1-6D42-B825-0A90A2DD3138}"/>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0" name="Text Placeholder 17">
            <a:extLst>
              <a:ext uri="{FF2B5EF4-FFF2-40B4-BE49-F238E27FC236}">
                <a16:creationId xmlns:a16="http://schemas.microsoft.com/office/drawing/2014/main" id="{485568F6-B4A3-AA46-8B36-F48C3FEFA8BE}"/>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2" name="Text Placeholder 7">
            <a:extLst>
              <a:ext uri="{FF2B5EF4-FFF2-40B4-BE49-F238E27FC236}">
                <a16:creationId xmlns:a16="http://schemas.microsoft.com/office/drawing/2014/main" id="{B9487FD9-A740-3B48-A66B-A19D9FBA4C53}"/>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Tree>
    <p:extLst>
      <p:ext uri="{BB962C8B-B14F-4D97-AF65-F5344CB8AC3E}">
        <p14:creationId xmlns:p14="http://schemas.microsoft.com/office/powerpoint/2010/main" val="2575914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ack cover_5">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Box 18">
            <a:extLst>
              <a:ext uri="{FF2B5EF4-FFF2-40B4-BE49-F238E27FC236}">
                <a16:creationId xmlns:a16="http://schemas.microsoft.com/office/drawing/2014/main" id="{B17B9CCF-9F75-FB47-8E14-F2D317837A65}"/>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23" name="Picture 22" descr="A close up of a flower&#10;&#10;Description automatically generated">
            <a:extLst>
              <a:ext uri="{FF2B5EF4-FFF2-40B4-BE49-F238E27FC236}">
                <a16:creationId xmlns:a16="http://schemas.microsoft.com/office/drawing/2014/main" id="{5F1F5278-3860-C247-B4CE-7D288EF70B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1" name="Text Placeholder 17">
            <a:extLst>
              <a:ext uri="{FF2B5EF4-FFF2-40B4-BE49-F238E27FC236}">
                <a16:creationId xmlns:a16="http://schemas.microsoft.com/office/drawing/2014/main" id="{4841BE0D-9604-7B48-9E4E-4A620636F035}"/>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5" name="Text Placeholder 17">
            <a:extLst>
              <a:ext uri="{FF2B5EF4-FFF2-40B4-BE49-F238E27FC236}">
                <a16:creationId xmlns:a16="http://schemas.microsoft.com/office/drawing/2014/main" id="{F2B656EC-735E-2442-ADC1-189294D1C3F3}"/>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8" name="Text Placeholder 17">
            <a:extLst>
              <a:ext uri="{FF2B5EF4-FFF2-40B4-BE49-F238E27FC236}">
                <a16:creationId xmlns:a16="http://schemas.microsoft.com/office/drawing/2014/main" id="{B99AE345-1ED6-F54D-B4E8-A6104CDD5ACD}"/>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0" name="Text Placeholder 17">
            <a:extLst>
              <a:ext uri="{FF2B5EF4-FFF2-40B4-BE49-F238E27FC236}">
                <a16:creationId xmlns:a16="http://schemas.microsoft.com/office/drawing/2014/main" id="{AE3E3401-10E0-3244-98CE-EC528138AD79}"/>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2" name="Text Placeholder 7">
            <a:extLst>
              <a:ext uri="{FF2B5EF4-FFF2-40B4-BE49-F238E27FC236}">
                <a16:creationId xmlns:a16="http://schemas.microsoft.com/office/drawing/2014/main" id="{1B68893F-B369-9E48-9ECB-F598E4090DFE}"/>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Tree>
    <p:extLst>
      <p:ext uri="{BB962C8B-B14F-4D97-AF65-F5344CB8AC3E}">
        <p14:creationId xmlns:p14="http://schemas.microsoft.com/office/powerpoint/2010/main" val="2632269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ck cover_6">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id="{72ADB0B5-8DB4-5645-A2EE-BDFB6623255F}"/>
              </a:ext>
            </a:extLst>
          </p:cNvPr>
          <p:cNvSpPr txBox="1"/>
          <p:nvPr userDrawn="1"/>
        </p:nvSpPr>
        <p:spPr bwMode="gray">
          <a:xfrm>
            <a:off x="576000" y="617322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2022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1" name="Picture 10" descr="A close up of a flower&#10;&#10;Description automatically generated">
            <a:extLst>
              <a:ext uri="{FF2B5EF4-FFF2-40B4-BE49-F238E27FC236}">
                <a16:creationId xmlns:a16="http://schemas.microsoft.com/office/drawing/2014/main" id="{4DFE791F-2EDD-9845-BABE-AAFE7F3BF4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2" name="Text Placeholder 17">
            <a:extLst>
              <a:ext uri="{FF2B5EF4-FFF2-40B4-BE49-F238E27FC236}">
                <a16:creationId xmlns:a16="http://schemas.microsoft.com/office/drawing/2014/main" id="{EAA6D689-EB63-5049-B91B-49EE15491BE8}"/>
              </a:ext>
            </a:extLst>
          </p:cNvPr>
          <p:cNvSpPr>
            <a:spLocks noGrp="1"/>
          </p:cNvSpPr>
          <p:nvPr>
            <p:ph type="body" sz="quarter" idx="14" hasCustomPrompt="1"/>
          </p:nvPr>
        </p:nvSpPr>
        <p:spPr>
          <a:xfrm>
            <a:off x="576000" y="4719084"/>
            <a:ext cx="5448563" cy="284421"/>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3" name="Text Placeholder 17">
            <a:extLst>
              <a:ext uri="{FF2B5EF4-FFF2-40B4-BE49-F238E27FC236}">
                <a16:creationId xmlns:a16="http://schemas.microsoft.com/office/drawing/2014/main" id="{3F0C96B9-B44B-F04C-A3FB-493267A74C30}"/>
              </a:ext>
            </a:extLst>
          </p:cNvPr>
          <p:cNvSpPr>
            <a:spLocks noGrp="1"/>
          </p:cNvSpPr>
          <p:nvPr>
            <p:ph type="body" sz="quarter" idx="15" hasCustomPrompt="1"/>
          </p:nvPr>
        </p:nvSpPr>
        <p:spPr>
          <a:xfrm>
            <a:off x="576000" y="5030529"/>
            <a:ext cx="5448563" cy="284421"/>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4" name="Text Placeholder 17">
            <a:extLst>
              <a:ext uri="{FF2B5EF4-FFF2-40B4-BE49-F238E27FC236}">
                <a16:creationId xmlns:a16="http://schemas.microsoft.com/office/drawing/2014/main" id="{392B2CDD-7834-1247-BF81-729BA1CCCA7D}"/>
              </a:ext>
            </a:extLst>
          </p:cNvPr>
          <p:cNvSpPr>
            <a:spLocks noGrp="1"/>
          </p:cNvSpPr>
          <p:nvPr>
            <p:ph type="body" sz="quarter" idx="16" hasCustomPrompt="1"/>
          </p:nvPr>
        </p:nvSpPr>
        <p:spPr>
          <a:xfrm>
            <a:off x="576000" y="5364357"/>
            <a:ext cx="5448563" cy="284421"/>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5" name="Text Placeholder 17">
            <a:extLst>
              <a:ext uri="{FF2B5EF4-FFF2-40B4-BE49-F238E27FC236}">
                <a16:creationId xmlns:a16="http://schemas.microsoft.com/office/drawing/2014/main" id="{902B5C10-BDC3-7841-A05A-2674141002FE}"/>
              </a:ext>
            </a:extLst>
          </p:cNvPr>
          <p:cNvSpPr>
            <a:spLocks noGrp="1"/>
          </p:cNvSpPr>
          <p:nvPr>
            <p:ph type="body" sz="quarter" idx="17" hasCustomPrompt="1"/>
          </p:nvPr>
        </p:nvSpPr>
        <p:spPr>
          <a:xfrm>
            <a:off x="576000" y="5698185"/>
            <a:ext cx="5448563" cy="284421"/>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6" name="Text Placeholder 7">
            <a:extLst>
              <a:ext uri="{FF2B5EF4-FFF2-40B4-BE49-F238E27FC236}">
                <a16:creationId xmlns:a16="http://schemas.microsoft.com/office/drawing/2014/main" id="{9F9122EA-1011-264B-B2D6-F1FC1E37EB37}"/>
              </a:ext>
            </a:extLst>
          </p:cNvPr>
          <p:cNvSpPr>
            <a:spLocks noGrp="1"/>
          </p:cNvSpPr>
          <p:nvPr>
            <p:ph type="body" sz="quarter" idx="13" hasCustomPrompt="1"/>
          </p:nvPr>
        </p:nvSpPr>
        <p:spPr>
          <a:xfrm>
            <a:off x="576000" y="2386673"/>
            <a:ext cx="5448564" cy="1459930"/>
          </a:xfrm>
        </p:spPr>
        <p:txBody>
          <a:bodyPr>
            <a:noAutofit/>
          </a:bodyPr>
          <a:lstStyle>
            <a:lvl1pPr marL="0" indent="0">
              <a:buNone/>
              <a:defRPr sz="4600" b="1" spc="0" baseline="0">
                <a:solidFill>
                  <a:schemeClr val="tx1"/>
                </a:solidFill>
              </a:defRPr>
            </a:lvl1pPr>
          </a:lstStyle>
          <a:p>
            <a:pPr lvl="0"/>
            <a:r>
              <a:rPr lang="en-US"/>
              <a:t>Thank you</a:t>
            </a:r>
          </a:p>
        </p:txBody>
      </p:sp>
    </p:spTree>
    <p:extLst>
      <p:ext uri="{BB962C8B-B14F-4D97-AF65-F5344CB8AC3E}">
        <p14:creationId xmlns:p14="http://schemas.microsoft.com/office/powerpoint/2010/main" val="36449642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5094061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16740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3BC3B61-BD64-4241-A8F7-CE056318FC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12" name="Text Placeholder 2">
            <a:extLst>
              <a:ext uri="{FF2B5EF4-FFF2-40B4-BE49-F238E27FC236}">
                <a16:creationId xmlns:a16="http://schemas.microsoft.com/office/drawing/2014/main" id="{9D9D42DE-A9BB-514A-9C70-E66CAFA188A2}"/>
              </a:ext>
            </a:extLst>
          </p:cNvPr>
          <p:cNvSpPr>
            <a:spLocks noGrp="1"/>
          </p:cNvSpPr>
          <p:nvPr>
            <p:ph type="body" sz="quarter" idx="57" hasCustomPrompt="1"/>
          </p:nvPr>
        </p:nvSpPr>
        <p:spPr>
          <a:xfrm>
            <a:off x="576001" y="2375452"/>
            <a:ext cx="9156962" cy="2164452"/>
          </a:xfrm>
        </p:spPr>
        <p:txBody>
          <a:bodyPr>
            <a:noAutofit/>
          </a:bodyPr>
          <a:lstStyle>
            <a:lvl1pPr marL="0" marR="0" indent="0" algn="l" defTabSz="914377" rtl="0" eaLnBrk="1" fontAlgn="auto" latinLnBrk="0" hangingPunct="1">
              <a:lnSpc>
                <a:spcPct val="100000"/>
              </a:lnSpc>
              <a:spcBef>
                <a:spcPts val="0"/>
              </a:spcBef>
              <a:spcAft>
                <a:spcPts val="200"/>
              </a:spcAft>
              <a:buClr>
                <a:schemeClr val="bg1"/>
              </a:buClr>
              <a:buSzTx/>
              <a:buFont typeface="Arial" panose="020B0604020202020204" pitchFamily="34" charset="0"/>
              <a:buNone/>
              <a:tabLst/>
              <a:defRPr lang="en-GB" sz="4600" b="1" kern="1200" dirty="0">
                <a:solidFill>
                  <a:schemeClr val="bg1"/>
                </a:solidFill>
                <a:latin typeface="+mn-lt"/>
                <a:ea typeface="+mn-ea"/>
                <a:cs typeface="+mn-cs"/>
              </a:defRPr>
            </a:lvl1pPr>
            <a:lvl2pPr marL="0" indent="-216000">
              <a:spcBef>
                <a:spcPts val="2000"/>
              </a:spcBef>
              <a:spcAft>
                <a:spcPts val="200"/>
              </a:spcAft>
              <a:buClr>
                <a:schemeClr val="bg1"/>
              </a:buClr>
              <a:buFont typeface="Arial" panose="020B0604020202020204" pitchFamily="34" charset="0"/>
              <a:buChar char="•"/>
              <a:defRPr sz="2000" b="0">
                <a:solidFill>
                  <a:schemeClr val="bg1"/>
                </a:solidFill>
              </a:defRPr>
            </a:lvl2pPr>
            <a:lvl3pPr marL="393192" indent="-216000">
              <a:spcBef>
                <a:spcPts val="300"/>
              </a:spcBef>
              <a:spcAft>
                <a:spcPts val="200"/>
              </a:spcAft>
              <a:buClr>
                <a:schemeClr val="bg1"/>
              </a:buClr>
              <a:defRPr sz="1800" b="0">
                <a:solidFill>
                  <a:schemeClr val="bg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marL="0" marR="0" lvl="0" indent="0" algn="l" defTabSz="914377" rtl="0" eaLnBrk="1" fontAlgn="auto" latinLnBrk="0" hangingPunct="1">
              <a:lnSpc>
                <a:spcPct val="100000"/>
              </a:lnSpc>
              <a:spcBef>
                <a:spcPts val="300"/>
              </a:spcBef>
              <a:spcAft>
                <a:spcPts val="200"/>
              </a:spcAft>
              <a:buClr>
                <a:schemeClr val="bg1"/>
              </a:buClr>
              <a:buSzTx/>
              <a:buFont typeface="Arial" panose="020B0604020202020204" pitchFamily="34" charset="0"/>
              <a:buNone/>
              <a:tabLst/>
              <a:defRPr/>
            </a:pPr>
            <a:r>
              <a:rPr lang="en-US"/>
              <a:t>Insert section title</a:t>
            </a:r>
            <a:endParaRPr lang="en-GB"/>
          </a:p>
          <a:p>
            <a:pPr lvl="1"/>
            <a:r>
              <a:rPr lang="en-GB"/>
              <a:t>Second level</a:t>
            </a:r>
          </a:p>
          <a:p>
            <a:pPr lvl="2"/>
            <a:r>
              <a:rPr lang="en-GB"/>
              <a:t>Third level</a:t>
            </a:r>
          </a:p>
        </p:txBody>
      </p:sp>
      <p:sp>
        <p:nvSpPr>
          <p:cNvPr id="2" name="Footer Placeholder 1">
            <a:extLst>
              <a:ext uri="{FF2B5EF4-FFF2-40B4-BE49-F238E27FC236}">
                <a16:creationId xmlns:a16="http://schemas.microsoft.com/office/drawing/2014/main" id="{9DAC6DDE-45BE-5942-A27B-C07513728AE8}"/>
              </a:ext>
            </a:extLst>
          </p:cNvPr>
          <p:cNvSpPr>
            <a:spLocks noGrp="1"/>
          </p:cNvSpPr>
          <p:nvPr>
            <p:ph type="ftr" sz="quarter" idx="59"/>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C6ED1EA1-C1F3-7046-9ECC-499B0E6AB6A3}"/>
              </a:ext>
            </a:extLst>
          </p:cNvPr>
          <p:cNvSpPr>
            <a:spLocks noGrp="1"/>
          </p:cNvSpPr>
          <p:nvPr>
            <p:ph type="sldNum" sz="quarter" idx="60"/>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2237475258"/>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11594486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6882762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9940475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355643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739457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415983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26120918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376131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24008031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Topic</a:t>
            </a:r>
          </a:p>
          <a:p>
            <a:pPr lvl="0"/>
            <a:r>
              <a:rPr lang="en-US"/>
              <a:t>Topic</a:t>
            </a:r>
            <a:endParaRPr lang="en-GB"/>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Speaker(s)</a:t>
            </a:r>
          </a:p>
          <a:p>
            <a:pPr lvl="0"/>
            <a:r>
              <a:rPr lang="en-US"/>
              <a:t>Speaker(s)</a:t>
            </a:r>
            <a:endParaRPr lang="en-GB"/>
          </a:p>
        </p:txBody>
      </p:sp>
    </p:spTree>
    <p:extLst>
      <p:ext uri="{BB962C8B-B14F-4D97-AF65-F5344CB8AC3E}">
        <p14:creationId xmlns:p14="http://schemas.microsoft.com/office/powerpoint/2010/main" val="132769519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ext 1 column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9627D-36D4-F74B-893E-0B2B44A3E5E5}"/>
              </a:ext>
            </a:extLst>
          </p:cNvPr>
          <p:cNvSpPr>
            <a:spLocks noGrp="1"/>
          </p:cNvSpPr>
          <p:nvPr>
            <p:ph type="title" hasCustomPrompt="1"/>
          </p:nvPr>
        </p:nvSpPr>
        <p:spPr>
          <a:xfrm>
            <a:off x="576000" y="816951"/>
            <a:ext cx="7283711"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7">
            <a:extLst>
              <a:ext uri="{FF2B5EF4-FFF2-40B4-BE49-F238E27FC236}">
                <a16:creationId xmlns:a16="http://schemas.microsoft.com/office/drawing/2014/main" id="{D5EDC5DA-66CA-044F-B098-1EAECD84F0D7}"/>
              </a:ext>
            </a:extLst>
          </p:cNvPr>
          <p:cNvSpPr>
            <a:spLocks noGrp="1"/>
          </p:cNvSpPr>
          <p:nvPr>
            <p:ph type="body" sz="quarter" idx="29" hasCustomPrompt="1"/>
          </p:nvPr>
        </p:nvSpPr>
        <p:spPr>
          <a:xfrm>
            <a:off x="576000" y="1193187"/>
            <a:ext cx="7283711"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9" name="Text Placeholder 13">
            <a:extLst>
              <a:ext uri="{FF2B5EF4-FFF2-40B4-BE49-F238E27FC236}">
                <a16:creationId xmlns:a16="http://schemas.microsoft.com/office/drawing/2014/main" id="{C708081B-2A5A-E841-B642-F43CA803E59D}"/>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8D6893CA-DBDC-5540-A26C-AE48C0517D8C}"/>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6CFAE913-424F-5646-A9A0-8E9C42C568CD}"/>
              </a:ext>
            </a:extLst>
          </p:cNvPr>
          <p:cNvSpPr>
            <a:spLocks noGrp="1"/>
          </p:cNvSpPr>
          <p:nvPr>
            <p:ph type="sldNum" sz="quarter" idx="33"/>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5570511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Topic</a:t>
            </a:r>
          </a:p>
          <a:p>
            <a:pPr lvl="0"/>
            <a:r>
              <a:rPr lang="en-US"/>
              <a:t>Topic</a:t>
            </a:r>
          </a:p>
          <a:p>
            <a:pPr lvl="0"/>
            <a:endParaRPr lang="en-US"/>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Speaker(s)</a:t>
            </a:r>
          </a:p>
          <a:p>
            <a:pPr lvl="0"/>
            <a:r>
              <a:rPr lang="en-US"/>
              <a:t>Speaker(s)</a:t>
            </a:r>
          </a:p>
        </p:txBody>
      </p:sp>
    </p:spTree>
    <p:extLst>
      <p:ext uri="{BB962C8B-B14F-4D97-AF65-F5344CB8AC3E}">
        <p14:creationId xmlns:p14="http://schemas.microsoft.com/office/powerpoint/2010/main" val="2619491789"/>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a:t>Insert section title</a:t>
            </a:r>
          </a:p>
        </p:txBody>
      </p:sp>
    </p:spTree>
    <p:extLst>
      <p:ext uri="{BB962C8B-B14F-4D97-AF65-F5344CB8AC3E}">
        <p14:creationId xmlns:p14="http://schemas.microsoft.com/office/powerpoint/2010/main" val="33970424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13974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953546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4113655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685666"/>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640666854"/>
      </p:ext>
    </p:extLst>
  </p:cSld>
  <p:clrMapOvr>
    <a:masterClrMapping/>
  </p:clrMapOvr>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110112214"/>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437822831"/>
      </p:ext>
    </p:extLst>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11206312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ext 1 column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6000" y="816951"/>
            <a:ext cx="7282071"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6000" y="1193187"/>
            <a:ext cx="7285707"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7079CC3B-BA9E-4844-9B96-BD331747AE3B}"/>
              </a:ext>
            </a:extLst>
          </p:cNvPr>
          <p:cNvSpPr>
            <a:spLocks noGrp="1"/>
          </p:cNvSpPr>
          <p:nvPr>
            <p:ph type="body" sz="quarter" idx="30" hasCustomPrompt="1"/>
          </p:nvPr>
        </p:nvSpPr>
        <p:spPr>
          <a:xfrm>
            <a:off x="576000" y="1828800"/>
            <a:ext cx="72828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0" name="Picture 9" descr="A picture containing drawing&#10;&#10;Description automatically generated">
            <a:extLst>
              <a:ext uri="{FF2B5EF4-FFF2-40B4-BE49-F238E27FC236}">
                <a16:creationId xmlns:a16="http://schemas.microsoft.com/office/drawing/2014/main" id="{E9E0A01B-80B7-2F47-97A8-2419F8891D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F7A1FC6B-ED60-8B47-B7C0-EA755D815B08}"/>
              </a:ext>
            </a:extLst>
          </p:cNvPr>
          <p:cNvSpPr>
            <a:spLocks noGrp="1"/>
          </p:cNvSpPr>
          <p:nvPr>
            <p:ph type="ftr" sz="quarter" idx="32"/>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A1A2797A-67BA-BE47-82CD-242E3E7C7D93}"/>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9620493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37752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5654000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428319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47289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2419623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848524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9021035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1074391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71508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89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ext 1 column 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0"/>
            <a:ext cx="121920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2" name="Title 1">
            <a:extLst>
              <a:ext uri="{FF2B5EF4-FFF2-40B4-BE49-F238E27FC236}">
                <a16:creationId xmlns:a16="http://schemas.microsoft.com/office/drawing/2014/main" id="{09624B7A-70A1-674A-B958-2F6B0DF8F2C9}"/>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7">
            <a:extLst>
              <a:ext uri="{FF2B5EF4-FFF2-40B4-BE49-F238E27FC236}">
                <a16:creationId xmlns:a16="http://schemas.microsoft.com/office/drawing/2014/main" id="{D6C47EEA-3AAF-BC4D-BB07-21CF58EDFDD1}"/>
              </a:ext>
            </a:extLst>
          </p:cNvPr>
          <p:cNvSpPr>
            <a:spLocks noGrp="1"/>
          </p:cNvSpPr>
          <p:nvPr>
            <p:ph type="body" sz="quarter" idx="29" hasCustomPrompt="1"/>
          </p:nvPr>
        </p:nvSpPr>
        <p:spPr>
          <a:xfrm>
            <a:off x="576001" y="1193187"/>
            <a:ext cx="7286026" cy="341926"/>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9" name="Text Placeholder 13">
            <a:extLst>
              <a:ext uri="{FF2B5EF4-FFF2-40B4-BE49-F238E27FC236}">
                <a16:creationId xmlns:a16="http://schemas.microsoft.com/office/drawing/2014/main" id="{3B854FF2-43EB-EE4B-9D57-920B1540C8A9}"/>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0A5986AB-ED93-3848-A07D-F94FDD4861F9}"/>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8B46D1B3-9E6C-9643-ABAE-2A0B0D2B4BB8}"/>
              </a:ext>
            </a:extLst>
          </p:cNvPr>
          <p:cNvSpPr>
            <a:spLocks noGrp="1"/>
          </p:cNvSpPr>
          <p:nvPr>
            <p:ph type="sldNum" sz="quarter" idx="33"/>
          </p:nvPr>
        </p:nvSpPr>
        <p:spPr/>
        <p:txBody>
          <a:bodyPr/>
          <a:lstStyle/>
          <a:p>
            <a:fld id="{F18EFF25-22D3-7349-97D6-73D11F9E5B0D}" type="slidenum">
              <a:rPr lang="en-GB" smtClean="0"/>
              <a:pPr/>
              <a:t>‹#›</a:t>
            </a:fld>
            <a:endParaRPr lang="en-GB"/>
          </a:p>
        </p:txBody>
      </p:sp>
      <p:pic>
        <p:nvPicPr>
          <p:cNvPr id="13" name="Picture 12" descr="A close up of a flower&#10;&#10;Description automatically generated">
            <a:extLst>
              <a:ext uri="{FF2B5EF4-FFF2-40B4-BE49-F238E27FC236}">
                <a16:creationId xmlns:a16="http://schemas.microsoft.com/office/drawing/2014/main" id="{F3EDB5D7-B905-4240-9E74-682D63AABA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38474606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356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673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8683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309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755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93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396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546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625405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37187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ext 1 column midn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6000" y="816951"/>
            <a:ext cx="7282071"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6000" y="1193187"/>
            <a:ext cx="7285707"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7079CC3B-BA9E-4844-9B96-BD331747AE3B}"/>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0" name="Picture 9" descr="A picture containing drawing&#10;&#10;Description automatically generated">
            <a:extLst>
              <a:ext uri="{FF2B5EF4-FFF2-40B4-BE49-F238E27FC236}">
                <a16:creationId xmlns:a16="http://schemas.microsoft.com/office/drawing/2014/main" id="{E9E0A01B-80B7-2F47-97A8-2419F8891D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2232703-359C-9647-BD3E-AA72A5E97263}"/>
              </a:ext>
            </a:extLst>
          </p:cNvPr>
          <p:cNvSpPr>
            <a:spLocks noGrp="1"/>
          </p:cNvSpPr>
          <p:nvPr>
            <p:ph type="ftr" sz="quarter" idx="32"/>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B9C3BFF9-7CC5-D648-BE06-A5A275779052}"/>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16436731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313861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1579206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08158837"/>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520640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5523326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3286343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868561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1644243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837473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757038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ext 1 column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6000" y="816951"/>
            <a:ext cx="7282071"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6000" y="1193187"/>
            <a:ext cx="7285707"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7079CC3B-BA9E-4844-9B96-BD331747AE3B}"/>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0" name="Picture 9" descr="A picture containing drawing&#10;&#10;Description automatically generated">
            <a:extLst>
              <a:ext uri="{FF2B5EF4-FFF2-40B4-BE49-F238E27FC236}">
                <a16:creationId xmlns:a16="http://schemas.microsoft.com/office/drawing/2014/main" id="{E9E0A01B-80B7-2F47-97A8-2419F8891D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B5B651D4-545F-3F48-A80D-0D737C7031D1}"/>
              </a:ext>
            </a:extLst>
          </p:cNvPr>
          <p:cNvSpPr>
            <a:spLocks noGrp="1"/>
          </p:cNvSpPr>
          <p:nvPr>
            <p:ph type="ftr" sz="quarter" idx="32"/>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44F43B0F-EDD9-2645-97B2-454C1B3837CA}"/>
              </a:ext>
            </a:extLst>
          </p:cNvPr>
          <p:cNvSpPr>
            <a:spLocks noGrp="1"/>
          </p:cNvSpPr>
          <p:nvPr>
            <p:ph type="sldNum" sz="quarter" idx="33"/>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14359762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1910342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94497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9088105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37091817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8774410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871484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284949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3456184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364300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a:t>Click icon to add picture</a:t>
            </a:r>
            <a:endParaRPr lang="en-GB"/>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81566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ext 2 column white w/header">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34006E6-1C84-6A4F-B3A5-6B8249A56F06}"/>
              </a:ext>
            </a:extLst>
          </p:cNvPr>
          <p:cNvSpPr>
            <a:spLocks noGrp="1"/>
          </p:cNvSpPr>
          <p:nvPr>
            <p:ph type="body" sz="quarter" idx="33" hasCustomPrompt="1"/>
          </p:nvPr>
        </p:nvSpPr>
        <p:spPr>
          <a:xfrm>
            <a:off x="576000" y="1828800"/>
            <a:ext cx="5421600"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2" name="Text Placeholder 3">
            <a:extLst>
              <a:ext uri="{FF2B5EF4-FFF2-40B4-BE49-F238E27FC236}">
                <a16:creationId xmlns:a16="http://schemas.microsoft.com/office/drawing/2014/main" id="{C1012110-9642-9945-A607-364F317A84BC}"/>
              </a:ext>
            </a:extLst>
          </p:cNvPr>
          <p:cNvSpPr>
            <a:spLocks noGrp="1"/>
          </p:cNvSpPr>
          <p:nvPr>
            <p:ph type="body" sz="quarter" idx="34" hasCustomPrompt="1"/>
          </p:nvPr>
        </p:nvSpPr>
        <p:spPr>
          <a:xfrm>
            <a:off x="6182126" y="1828800"/>
            <a:ext cx="54229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2362200"/>
            <a:ext cx="5421600" cy="3733800"/>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181726" y="2362200"/>
            <a:ext cx="5421600" cy="3733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itle 1">
            <a:extLst>
              <a:ext uri="{FF2B5EF4-FFF2-40B4-BE49-F238E27FC236}">
                <a16:creationId xmlns:a16="http://schemas.microsoft.com/office/drawing/2014/main" id="{C12EE3E1-14CA-C74D-998E-79AE83931083}"/>
              </a:ext>
            </a:extLst>
          </p:cNvPr>
          <p:cNvSpPr>
            <a:spLocks noGrp="1"/>
          </p:cNvSpPr>
          <p:nvPr>
            <p:ph type="title" hasCustomPrompt="1"/>
          </p:nvPr>
        </p:nvSpPr>
        <p:spPr>
          <a:xfrm>
            <a:off x="576001" y="816951"/>
            <a:ext cx="733701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CE33869C-E996-B548-97A4-970ADEEF4F9B}"/>
              </a:ext>
            </a:extLst>
          </p:cNvPr>
          <p:cNvSpPr>
            <a:spLocks noGrp="1"/>
          </p:cNvSpPr>
          <p:nvPr>
            <p:ph type="body" sz="quarter" idx="29" hasCustomPrompt="1"/>
          </p:nvPr>
        </p:nvSpPr>
        <p:spPr>
          <a:xfrm>
            <a:off x="576001" y="1193187"/>
            <a:ext cx="7337016"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C2903855-7B50-304D-8FD4-B4E613820BDA}"/>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6149AFC7-3FEA-FE49-9E66-327622EF22A9}"/>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1037047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4130383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77267824"/>
      </p:ext>
    </p:extLst>
  </p:cSld>
  <p:clrMapOvr>
    <a:masterClrMapping/>
  </p:clrMapOvr>
  <p:hf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941521755"/>
      </p:ext>
    </p:extLst>
  </p:cSld>
  <p:clrMapOvr>
    <a:masterClrMapping/>
  </p:clrMapOvr>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611095200"/>
      </p:ext>
    </p:extLst>
  </p:cSld>
  <p:clrMapOvr>
    <a:masterClrMapping/>
  </p:clrMapOvr>
  <p:hf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80380578"/>
      </p:ext>
    </p:extLst>
  </p:cSld>
  <p:clrMapOvr>
    <a:masterClrMapping/>
  </p:clrMapOvr>
  <p:hf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210773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0861262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5129576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58210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65895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text 2 column white w/o header">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1828800"/>
            <a:ext cx="5421600" cy="4266000"/>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181726" y="1828800"/>
            <a:ext cx="5421600" cy="42660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itle 1">
            <a:extLst>
              <a:ext uri="{FF2B5EF4-FFF2-40B4-BE49-F238E27FC236}">
                <a16:creationId xmlns:a16="http://schemas.microsoft.com/office/drawing/2014/main" id="{C12EE3E1-14CA-C74D-998E-79AE83931083}"/>
              </a:ext>
            </a:extLst>
          </p:cNvPr>
          <p:cNvSpPr>
            <a:spLocks noGrp="1"/>
          </p:cNvSpPr>
          <p:nvPr>
            <p:ph type="title" hasCustomPrompt="1"/>
          </p:nvPr>
        </p:nvSpPr>
        <p:spPr>
          <a:xfrm>
            <a:off x="576001" y="816951"/>
            <a:ext cx="733701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CE33869C-E996-B548-97A4-970ADEEF4F9B}"/>
              </a:ext>
            </a:extLst>
          </p:cNvPr>
          <p:cNvSpPr>
            <a:spLocks noGrp="1"/>
          </p:cNvSpPr>
          <p:nvPr>
            <p:ph type="body" sz="quarter" idx="29" hasCustomPrompt="1"/>
          </p:nvPr>
        </p:nvSpPr>
        <p:spPr>
          <a:xfrm>
            <a:off x="576001" y="1193187"/>
            <a:ext cx="7337016"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C2903855-7B50-304D-8FD4-B4E613820BDA}"/>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6149AFC7-3FEA-FE49-9E66-327622EF22A9}"/>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2554965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9982729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5362354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9751695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0424052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40364628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13864367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3707629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5872783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33871807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43723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iron, indoor, appliance, white&#10;&#10;Description automatically generated">
            <a:extLst>
              <a:ext uri="{FF2B5EF4-FFF2-40B4-BE49-F238E27FC236}">
                <a16:creationId xmlns:a16="http://schemas.microsoft.com/office/drawing/2014/main" id="{29B68BCB-20ED-F445-8DB4-A1BAE2BE5AA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0" name="Text Placeholder 4">
            <a:extLst>
              <a:ext uri="{FF2B5EF4-FFF2-40B4-BE49-F238E27FC236}">
                <a16:creationId xmlns:a16="http://schemas.microsoft.com/office/drawing/2014/main" id="{1B31DAAA-C2D7-9C4D-A2A7-E2E30FF8D850}"/>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12" name="Text Placeholder 4">
            <a:extLst>
              <a:ext uri="{FF2B5EF4-FFF2-40B4-BE49-F238E27FC236}">
                <a16:creationId xmlns:a16="http://schemas.microsoft.com/office/drawing/2014/main" id="{7B626FBF-5587-0143-A84E-3DAD90B20CA9}"/>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00.00.2021</a:t>
            </a:r>
          </a:p>
        </p:txBody>
      </p:sp>
      <p:sp>
        <p:nvSpPr>
          <p:cNvPr id="14" name="Text Placeholder 4">
            <a:extLst>
              <a:ext uri="{FF2B5EF4-FFF2-40B4-BE49-F238E27FC236}">
                <a16:creationId xmlns:a16="http://schemas.microsoft.com/office/drawing/2014/main" id="{1C85AAC3-5634-0740-8FC2-0C83A7BBB282}"/>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16" name="Text Placeholder 7">
            <a:extLst>
              <a:ext uri="{FF2B5EF4-FFF2-40B4-BE49-F238E27FC236}">
                <a16:creationId xmlns:a16="http://schemas.microsoft.com/office/drawing/2014/main" id="{706B351D-351C-5849-BADE-D895756BF081}"/>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Tree>
    <p:extLst>
      <p:ext uri="{BB962C8B-B14F-4D97-AF65-F5344CB8AC3E}">
        <p14:creationId xmlns:p14="http://schemas.microsoft.com/office/powerpoint/2010/main" val="417142436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ext 50/50 white/grey w/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AD33BE-D6EC-8048-AABB-B981F6436FE8}"/>
              </a:ext>
            </a:extLst>
          </p:cNvPr>
          <p:cNvSpPr/>
          <p:nvPr userDrawn="1"/>
        </p:nvSpPr>
        <p:spPr>
          <a:xfrm>
            <a:off x="6095998" y="1818000"/>
            <a:ext cx="6094800"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1" name="Text Placeholder 3">
            <a:extLst>
              <a:ext uri="{FF2B5EF4-FFF2-40B4-BE49-F238E27FC236}">
                <a16:creationId xmlns:a16="http://schemas.microsoft.com/office/drawing/2014/main" id="{A34006E6-1C84-6A4F-B3A5-6B8249A56F06}"/>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2" name="Text Placeholder 3">
            <a:extLst>
              <a:ext uri="{FF2B5EF4-FFF2-40B4-BE49-F238E27FC236}">
                <a16:creationId xmlns:a16="http://schemas.microsoft.com/office/drawing/2014/main" id="{C1012110-9642-9945-A607-364F317A84BC}"/>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2631600"/>
            <a:ext cx="5212800" cy="34627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390462" y="2633300"/>
            <a:ext cx="5212800" cy="34627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BC93B364-1B19-C640-88C8-652032FB93C5}"/>
              </a:ext>
            </a:extLst>
          </p:cNvPr>
          <p:cNvSpPr>
            <a:spLocks noGrp="1"/>
          </p:cNvSpPr>
          <p:nvPr>
            <p:ph type="ftr" sz="quarter" idx="37"/>
          </p:nvPr>
        </p:nvSpPr>
        <p:spPr/>
        <p:txBody>
          <a:bodyPr/>
          <a:lstStyle>
            <a:lvl1pPr>
              <a:defRPr>
                <a:solidFill>
                  <a:schemeClr val="tx1"/>
                </a:solidFill>
              </a:defRPr>
            </a:lvl1pPr>
          </a:lstStyle>
          <a:p>
            <a:endParaRPr lang="en-GB"/>
          </a:p>
        </p:txBody>
      </p:sp>
      <p:sp>
        <p:nvSpPr>
          <p:cNvPr id="3" name="Slide Number Placeholder 2">
            <a:extLst>
              <a:ext uri="{FF2B5EF4-FFF2-40B4-BE49-F238E27FC236}">
                <a16:creationId xmlns:a16="http://schemas.microsoft.com/office/drawing/2014/main" id="{58DFEBA6-C9F7-A540-B4E5-6088CE1831D7}"/>
              </a:ext>
            </a:extLst>
          </p:cNvPr>
          <p:cNvSpPr>
            <a:spLocks noGrp="1"/>
          </p:cNvSpPr>
          <p:nvPr>
            <p:ph type="sldNum" sz="quarter" idx="38"/>
          </p:nvPr>
        </p:nvSpPr>
        <p:spPr/>
        <p:txBody>
          <a:bodyPr/>
          <a:lstStyle>
            <a:lvl1pPr>
              <a:defRPr>
                <a:solidFill>
                  <a:schemeClr val="tx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2265799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30184725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214527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17790566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3961474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2713419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12674636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5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572760" y="514645"/>
            <a:ext cx="11187771" cy="399311"/>
          </a:xfrm>
          <a:prstGeom prst="rect">
            <a:avLst/>
          </a:prstGeom>
        </p:spPr>
        <p:txBody>
          <a:bodyPr vert="horz" lIns="0" tIns="0" rIns="0" bIns="0"/>
          <a:lstStyle>
            <a:lvl1pPr algn="l">
              <a:defRPr sz="2000" b="1" i="0" cap="none">
                <a:solidFill>
                  <a:srgbClr val="6817FF"/>
                </a:solidFill>
                <a:latin typeface="Arial"/>
                <a:cs typeface="Arial"/>
              </a:defRPr>
            </a:lvl1pPr>
          </a:lstStyle>
          <a:p>
            <a:r>
              <a:rPr lang="en-US"/>
              <a:t>Main take-away or heading goes here</a:t>
            </a:r>
          </a:p>
        </p:txBody>
      </p:sp>
      <p:sp>
        <p:nvSpPr>
          <p:cNvPr id="23" name="Text Placeholder 10"/>
          <p:cNvSpPr>
            <a:spLocks noGrp="1"/>
          </p:cNvSpPr>
          <p:nvPr>
            <p:ph type="body" sz="quarter" idx="12" hasCustomPrompt="1"/>
          </p:nvPr>
        </p:nvSpPr>
        <p:spPr>
          <a:xfrm>
            <a:off x="572760" y="1357709"/>
            <a:ext cx="10319520" cy="2571809"/>
          </a:xfrm>
          <a:prstGeom prst="rect">
            <a:avLst/>
          </a:prstGeom>
        </p:spPr>
        <p:txBody>
          <a:bodyPr vert="horz" lIns="0" tIns="0" rIns="0" bIns="0"/>
          <a:lstStyle>
            <a:lvl1pPr marL="0" marR="0" indent="0" algn="l" defTabSz="457189" rtl="0" eaLnBrk="1" fontAlgn="auto" latinLnBrk="0" hangingPunct="1">
              <a:lnSpc>
                <a:spcPct val="100000"/>
              </a:lnSpc>
              <a:spcBef>
                <a:spcPts val="0"/>
              </a:spcBef>
              <a:spcAft>
                <a:spcPts val="0"/>
              </a:spcAft>
              <a:buClr>
                <a:srgbClr val="FF6600"/>
              </a:buClr>
              <a:buSzPct val="75000"/>
              <a:buFontTx/>
              <a:buNone/>
              <a:tabLst/>
              <a:defRPr sz="2000" baseline="0"/>
            </a:lvl1pPr>
            <a:lvl2pPr marL="742932" indent="-285744">
              <a:buFont typeface="Courier New"/>
              <a:buChar char="o"/>
              <a:defRPr sz="1800"/>
            </a:lvl2pPr>
            <a:lvl3pPr>
              <a:defRPr sz="1600"/>
            </a:lvl3pPr>
            <a:lvl4pPr>
              <a:defRPr sz="1400"/>
            </a:lvl4pPr>
            <a:lvl5pPr marL="2057349" indent="-228594">
              <a:buFont typeface="Wingdings" charset="2"/>
              <a:buChar char="ü"/>
              <a:defRPr sz="1400"/>
            </a:lvl5pPr>
          </a:lstStyle>
          <a:p>
            <a:pPr lvl="0"/>
            <a:r>
              <a:rPr lang="en-US"/>
              <a:t>This section has a single column layout and is for text-only content. </a:t>
            </a:r>
            <a:r>
              <a:rPr lang="en-US" err="1"/>
              <a:t>Lorem</a:t>
            </a:r>
            <a:r>
              <a:rPr lang="en-US"/>
              <a:t> </a:t>
            </a:r>
            <a:r>
              <a:rPr lang="en-US" err="1"/>
              <a:t>ipsum</a:t>
            </a:r>
            <a:r>
              <a:rPr lang="en-US"/>
              <a:t> dolor sit </a:t>
            </a:r>
            <a:r>
              <a:rPr lang="en-US" err="1"/>
              <a:t>amet</a:t>
            </a:r>
            <a:r>
              <a:rPr lang="en-US"/>
              <a: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Make sure </a:t>
            </a:r>
            <a:r>
              <a:rPr lang="en-US" err="1"/>
              <a:t>weblinks</a:t>
            </a:r>
            <a:r>
              <a:rPr lang="en-US"/>
              <a:t> are displayed in purple and </a:t>
            </a:r>
            <a:r>
              <a:rPr lang="en-US" err="1"/>
              <a:t>uderlined</a:t>
            </a:r>
            <a:r>
              <a:rPr lang="en-US"/>
              <a:t>.</a:t>
            </a:r>
          </a:p>
        </p:txBody>
      </p:sp>
    </p:spTree>
    <p:extLst>
      <p:ext uri="{BB962C8B-B14F-4D97-AF65-F5344CB8AC3E}">
        <p14:creationId xmlns:p14="http://schemas.microsoft.com/office/powerpoint/2010/main" val="1304231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Blank_white">
    <p:bg>
      <p:bgPr>
        <a:solidFill>
          <a:schemeClr val="bg1"/>
        </a:solidFill>
        <a:effectLst/>
      </p:bgPr>
    </p:bg>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1B116890-8CC8-CF46-8550-242352C7F00F}"/>
              </a:ext>
            </a:extLst>
          </p:cNvPr>
          <p:cNvSpPr>
            <a:spLocks noGrp="1"/>
          </p:cNvSpPr>
          <p:nvPr>
            <p:ph type="sldNum" sz="quarter" idx="4"/>
          </p:nvPr>
        </p:nvSpPr>
        <p:spPr>
          <a:xfrm>
            <a:off x="11493663" y="6542513"/>
            <a:ext cx="290351" cy="160697"/>
          </a:xfrm>
          <a:prstGeom prst="rect">
            <a:avLst/>
          </a:prstGeom>
        </p:spPr>
        <p:txBody>
          <a:bodyPr lIns="0" tIns="0" rIns="0" bIns="0" anchor="t"/>
          <a:lstStyle>
            <a:lvl1pPr algn="r">
              <a:defRPr sz="600">
                <a:solidFill>
                  <a:schemeClr val="tx1"/>
                </a:solidFill>
              </a:defRPr>
            </a:lvl1pPr>
          </a:lstStyle>
          <a:p>
            <a:fld id="{ACE40072-2050-E24D-B430-547640EDA0F9}" type="slidenum">
              <a:rPr lang="en-GB" smtClean="0"/>
              <a:pPr/>
              <a:t>‹#›</a:t>
            </a:fld>
            <a:endParaRPr lang="en-GB"/>
          </a:p>
        </p:txBody>
      </p:sp>
      <p:sp>
        <p:nvSpPr>
          <p:cNvPr id="7" name="Footer Placeholder 3">
            <a:extLst>
              <a:ext uri="{FF2B5EF4-FFF2-40B4-BE49-F238E27FC236}">
                <a16:creationId xmlns:a16="http://schemas.microsoft.com/office/drawing/2014/main" id="{DAE1B9DF-91C7-E54C-A438-389990EDC069}"/>
              </a:ext>
            </a:extLst>
          </p:cNvPr>
          <p:cNvSpPr>
            <a:spLocks noGrp="1"/>
          </p:cNvSpPr>
          <p:nvPr>
            <p:ph type="ftr" sz="quarter" idx="3"/>
          </p:nvPr>
        </p:nvSpPr>
        <p:spPr>
          <a:xfrm>
            <a:off x="7116763" y="6542513"/>
            <a:ext cx="4114800" cy="180811"/>
          </a:xfrm>
          <a:prstGeom prst="rect">
            <a:avLst/>
          </a:prstGeom>
        </p:spPr>
        <p:txBody>
          <a:bodyPr vert="horz" lIns="0" tIns="0" rIns="0" bIns="0" rtlCol="0" anchor="t"/>
          <a:lstStyle>
            <a:lvl1pPr algn="r">
              <a:defRPr sz="600">
                <a:solidFill>
                  <a:schemeClr val="tx1"/>
                </a:solidFill>
              </a:defRPr>
            </a:lvl1pPr>
          </a:lstStyle>
          <a:p>
            <a:r>
              <a:rPr lang="en-GB"/>
              <a:t>Insert footer</a:t>
            </a:r>
          </a:p>
        </p:txBody>
      </p:sp>
    </p:spTree>
    <p:extLst>
      <p:ext uri="{BB962C8B-B14F-4D97-AF65-F5344CB8AC3E}">
        <p14:creationId xmlns:p14="http://schemas.microsoft.com/office/powerpoint/2010/main" val="5357027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1/3 - 2/3 – primary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2" y="0"/>
            <a:ext cx="32734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3" name="Text Placeholder 17">
            <a:extLst>
              <a:ext uri="{FF2B5EF4-FFF2-40B4-BE49-F238E27FC236}">
                <a16:creationId xmlns:a16="http://schemas.microsoft.com/office/drawing/2014/main" id="{55536269-CAA9-9A4F-A51E-82CD31E9064B}"/>
              </a:ext>
            </a:extLst>
          </p:cNvPr>
          <p:cNvSpPr>
            <a:spLocks noGrp="1"/>
          </p:cNvSpPr>
          <p:nvPr>
            <p:ph type="body" sz="quarter" idx="29" hasCustomPrompt="1"/>
          </p:nvPr>
        </p:nvSpPr>
        <p:spPr>
          <a:xfrm>
            <a:off x="372086" y="1221765"/>
            <a:ext cx="2713387" cy="244101"/>
          </a:xfrm>
        </p:spPr>
        <p:txBody>
          <a:bodyPr wrap="square" tIns="36000" anchor="t" anchorCtr="0">
            <a:spAutoFit/>
          </a:bodyPr>
          <a:lstStyle>
            <a:lvl1pPr marL="0" indent="0" algn="l" defTabSz="685766" rtl="0" eaLnBrk="1" latinLnBrk="0" hangingPunct="1">
              <a:lnSpc>
                <a:spcPct val="90000"/>
              </a:lnSpc>
              <a:spcBef>
                <a:spcPct val="0"/>
              </a:spcBef>
              <a:buClr>
                <a:schemeClr val="bg1"/>
              </a:buClr>
              <a:buNone/>
              <a:defRPr lang="en-US" sz="1500" b="0" kern="1200" dirty="0" smtClean="0">
                <a:solidFill>
                  <a:schemeClr val="bg1"/>
                </a:solidFill>
                <a:latin typeface="+mj-lt"/>
                <a:ea typeface="+mj-ea"/>
                <a:cs typeface="+mj-cs"/>
              </a:defRPr>
            </a:lvl1pPr>
          </a:lstStyle>
          <a:p>
            <a:pPr lvl="0"/>
            <a:r>
              <a:rPr lang="en-US"/>
              <a:t>Insert subtitle</a:t>
            </a:r>
          </a:p>
        </p:txBody>
      </p:sp>
      <p:sp>
        <p:nvSpPr>
          <p:cNvPr id="14" name="Title 1">
            <a:extLst>
              <a:ext uri="{FF2B5EF4-FFF2-40B4-BE49-F238E27FC236}">
                <a16:creationId xmlns:a16="http://schemas.microsoft.com/office/drawing/2014/main" id="{5DF7192A-A33B-B246-92F3-4ADADAB5A5B2}"/>
              </a:ext>
            </a:extLst>
          </p:cNvPr>
          <p:cNvSpPr>
            <a:spLocks noGrp="1"/>
          </p:cNvSpPr>
          <p:nvPr>
            <p:ph type="title" hasCustomPrompt="1"/>
          </p:nvPr>
        </p:nvSpPr>
        <p:spPr>
          <a:xfrm>
            <a:off x="373066" y="816952"/>
            <a:ext cx="2713036" cy="296941"/>
          </a:xfrm>
        </p:spPr>
        <p:txBody>
          <a:bodyPr wrap="square" anchor="t" anchorCtr="0">
            <a:spAutoFit/>
          </a:bodyPr>
          <a:lstStyle>
            <a:lvl1pPr>
              <a:lnSpc>
                <a:spcPct val="85000"/>
              </a:lnSpc>
              <a:buClr>
                <a:schemeClr val="bg1"/>
              </a:buClr>
              <a:defRPr lang="en-GB" sz="2251" b="1" kern="1200" spc="8" baseline="0" dirty="0">
                <a:solidFill>
                  <a:schemeClr val="bg1"/>
                </a:solidFill>
                <a:latin typeface="+mj-lt"/>
                <a:ea typeface="+mj-ea"/>
                <a:cs typeface="+mj-cs"/>
              </a:defRPr>
            </a:lvl1pPr>
          </a:lstStyle>
          <a:p>
            <a:r>
              <a:rPr lang="en-US"/>
              <a:t>Insert title</a:t>
            </a:r>
            <a:endParaRPr lang="en-GB"/>
          </a:p>
        </p:txBody>
      </p:sp>
      <p:sp>
        <p:nvSpPr>
          <p:cNvPr id="17" name="Text Placeholder 9">
            <a:extLst>
              <a:ext uri="{FF2B5EF4-FFF2-40B4-BE49-F238E27FC236}">
                <a16:creationId xmlns:a16="http://schemas.microsoft.com/office/drawing/2014/main" id="{2A02127E-C78E-0948-9FBD-5899761FA8D3}"/>
              </a:ext>
            </a:extLst>
          </p:cNvPr>
          <p:cNvSpPr>
            <a:spLocks noGrp="1"/>
          </p:cNvSpPr>
          <p:nvPr>
            <p:ph type="body" sz="quarter" idx="50"/>
          </p:nvPr>
        </p:nvSpPr>
        <p:spPr>
          <a:xfrm>
            <a:off x="385761" y="1812926"/>
            <a:ext cx="2700339" cy="4548188"/>
          </a:xfrm>
        </p:spPr>
        <p:txBody>
          <a:bodyPr/>
          <a:lstStyle>
            <a:lvl1pPr indent="-269993">
              <a:buClr>
                <a:schemeClr val="bg1"/>
              </a:buClr>
              <a:defRPr sz="2251">
                <a:solidFill>
                  <a:schemeClr val="bg1"/>
                </a:solidFill>
              </a:defRPr>
            </a:lvl1pPr>
            <a:lvl2pPr>
              <a:buClr>
                <a:schemeClr val="bg1"/>
              </a:buClr>
              <a:defRPr sz="2251">
                <a:solidFill>
                  <a:schemeClr val="bg1"/>
                </a:solidFill>
              </a:defRPr>
            </a:lvl2pPr>
            <a:lvl3pPr>
              <a:buClr>
                <a:schemeClr val="bg1"/>
              </a:buClr>
              <a:defRPr sz="2251">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marL="1714414" indent="0">
              <a:buNone/>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3">
            <a:extLst>
              <a:ext uri="{FF2B5EF4-FFF2-40B4-BE49-F238E27FC236}">
                <a16:creationId xmlns:a16="http://schemas.microsoft.com/office/drawing/2014/main" id="{5930C1B2-6C21-0C44-B446-7192356D405A}"/>
              </a:ext>
            </a:extLst>
          </p:cNvPr>
          <p:cNvSpPr>
            <a:spLocks noGrp="1"/>
          </p:cNvSpPr>
          <p:nvPr>
            <p:ph type="body" sz="quarter" idx="51"/>
          </p:nvPr>
        </p:nvSpPr>
        <p:spPr>
          <a:xfrm>
            <a:off x="4057651" y="1812926"/>
            <a:ext cx="7561263" cy="454818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493663" y="6542513"/>
            <a:ext cx="290351" cy="160697"/>
          </a:xfrm>
          <a:prstGeom prst="rect">
            <a:avLst/>
          </a:prstGeom>
        </p:spPr>
        <p:txBody>
          <a:bodyPr lIns="0" tIns="0" rIns="0" bIns="0" anchor="t"/>
          <a:lstStyle>
            <a:lvl1pPr algn="r">
              <a:defRPr sz="6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7116763" y="6542513"/>
            <a:ext cx="4114800" cy="180811"/>
          </a:xfrm>
          <a:prstGeom prst="rect">
            <a:avLst/>
          </a:prstGeom>
        </p:spPr>
        <p:txBody>
          <a:bodyPr vert="horz" lIns="0" tIns="0" rIns="0" bIns="0" rtlCol="0" anchor="t"/>
          <a:lstStyle>
            <a:lvl1pPr algn="r">
              <a:defRPr sz="600">
                <a:solidFill>
                  <a:schemeClr val="tx1"/>
                </a:solidFill>
              </a:defRPr>
            </a:lvl1pPr>
          </a:lstStyle>
          <a:p>
            <a:r>
              <a:rPr lang="en-GB"/>
              <a:t>Insert footer</a:t>
            </a:r>
          </a:p>
        </p:txBody>
      </p:sp>
      <p:pic>
        <p:nvPicPr>
          <p:cNvPr id="10" name="Picture 9">
            <a:extLst>
              <a:ext uri="{FF2B5EF4-FFF2-40B4-BE49-F238E27FC236}">
                <a16:creationId xmlns:a16="http://schemas.microsoft.com/office/drawing/2014/main" id="{99596139-7867-8042-9D07-5678885B7E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334" y="6414699"/>
            <a:ext cx="815605" cy="410400"/>
          </a:xfrm>
          <a:prstGeom prst="rect">
            <a:avLst/>
          </a:prstGeom>
        </p:spPr>
      </p:pic>
    </p:spTree>
    <p:extLst>
      <p:ext uri="{BB962C8B-B14F-4D97-AF65-F5344CB8AC3E}">
        <p14:creationId xmlns:p14="http://schemas.microsoft.com/office/powerpoint/2010/main" val="19367906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Thank You // Dar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4B40A-AAA5-A24B-9877-533810C5D3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7580376"/>
          </a:xfrm>
          <a:prstGeom prst="rect">
            <a:avLst/>
          </a:prstGeom>
        </p:spPr>
      </p:pic>
      <p:sp>
        <p:nvSpPr>
          <p:cNvPr id="8" name="Text Placeholder 7">
            <a:extLst>
              <a:ext uri="{FF2B5EF4-FFF2-40B4-BE49-F238E27FC236}">
                <a16:creationId xmlns:a16="http://schemas.microsoft.com/office/drawing/2014/main" id="{6865E8ED-8DE0-4F44-BF3A-E5C721F0C8E0}"/>
              </a:ext>
            </a:extLst>
          </p:cNvPr>
          <p:cNvSpPr>
            <a:spLocks noGrp="1"/>
          </p:cNvSpPr>
          <p:nvPr>
            <p:ph type="body" sz="quarter" idx="13" hasCustomPrompt="1"/>
          </p:nvPr>
        </p:nvSpPr>
        <p:spPr>
          <a:xfrm>
            <a:off x="373063" y="1543993"/>
            <a:ext cx="5616000" cy="1279649"/>
          </a:xfrm>
        </p:spPr>
        <p:txBody>
          <a:bodyPr>
            <a:noAutofit/>
          </a:bodyPr>
          <a:lstStyle>
            <a:lvl1pPr marL="0" indent="0">
              <a:buNone/>
              <a:defRPr sz="3451" b="1" spc="15" baseline="0">
                <a:solidFill>
                  <a:schemeClr val="bg1"/>
                </a:solidFill>
              </a:defRPr>
            </a:lvl1pPr>
          </a:lstStyle>
          <a:p>
            <a:pPr lvl="0"/>
            <a:r>
              <a:rPr lang="en-US"/>
              <a:t>Thank you</a:t>
            </a:r>
          </a:p>
        </p:txBody>
      </p:sp>
      <p:sp>
        <p:nvSpPr>
          <p:cNvPr id="18" name="Text Placeholder 17">
            <a:extLst>
              <a:ext uri="{FF2B5EF4-FFF2-40B4-BE49-F238E27FC236}">
                <a16:creationId xmlns:a16="http://schemas.microsoft.com/office/drawing/2014/main" id="{57E8DD57-3AF4-9D4B-9471-48458822D30D}"/>
              </a:ext>
            </a:extLst>
          </p:cNvPr>
          <p:cNvSpPr>
            <a:spLocks noGrp="1"/>
          </p:cNvSpPr>
          <p:nvPr>
            <p:ph type="body" sz="quarter" idx="14" hasCustomPrompt="1"/>
          </p:nvPr>
        </p:nvSpPr>
        <p:spPr>
          <a:xfrm>
            <a:off x="373065" y="3630614"/>
            <a:ext cx="5615999" cy="186975"/>
          </a:xfrm>
        </p:spPr>
        <p:txBody>
          <a:bodyPr wrap="square">
            <a:spAutoFit/>
          </a:bodyPr>
          <a:lstStyle>
            <a:lvl1pPr marL="0" indent="0">
              <a:lnSpc>
                <a:spcPct val="90000"/>
              </a:lnSpc>
              <a:buNone/>
              <a:defRPr sz="1351" baseline="0">
                <a:solidFill>
                  <a:schemeClr val="bg1"/>
                </a:solidFill>
              </a:defRPr>
            </a:lvl1pPr>
          </a:lstStyle>
          <a:p>
            <a:pPr lvl="0"/>
            <a:r>
              <a:rPr lang="en-US"/>
              <a:t>Name</a:t>
            </a:r>
          </a:p>
        </p:txBody>
      </p:sp>
      <p:sp>
        <p:nvSpPr>
          <p:cNvPr id="19" name="Text Placeholder 17">
            <a:extLst>
              <a:ext uri="{FF2B5EF4-FFF2-40B4-BE49-F238E27FC236}">
                <a16:creationId xmlns:a16="http://schemas.microsoft.com/office/drawing/2014/main" id="{B2E732B4-A672-B74C-9104-94D072451DC8}"/>
              </a:ext>
            </a:extLst>
          </p:cNvPr>
          <p:cNvSpPr>
            <a:spLocks noGrp="1"/>
          </p:cNvSpPr>
          <p:nvPr>
            <p:ph type="body" sz="quarter" idx="15" hasCustomPrompt="1"/>
          </p:nvPr>
        </p:nvSpPr>
        <p:spPr>
          <a:xfrm>
            <a:off x="373065" y="3942059"/>
            <a:ext cx="5615999" cy="186975"/>
          </a:xfrm>
        </p:spPr>
        <p:txBody>
          <a:bodyPr wrap="square">
            <a:spAutoFit/>
          </a:bodyPr>
          <a:lstStyle>
            <a:lvl1pPr marL="0" indent="0">
              <a:lnSpc>
                <a:spcPct val="90000"/>
              </a:lnSpc>
              <a:buNone/>
              <a:defRPr sz="1351" baseline="0">
                <a:solidFill>
                  <a:schemeClr val="bg1"/>
                </a:solidFill>
              </a:defRPr>
            </a:lvl1pPr>
          </a:lstStyle>
          <a:p>
            <a:pPr lvl="0"/>
            <a:r>
              <a:rPr lang="en-US"/>
              <a:t>Email address</a:t>
            </a:r>
          </a:p>
        </p:txBody>
      </p:sp>
      <p:sp>
        <p:nvSpPr>
          <p:cNvPr id="7" name="Text Placeholder 17">
            <a:extLst>
              <a:ext uri="{FF2B5EF4-FFF2-40B4-BE49-F238E27FC236}">
                <a16:creationId xmlns:a16="http://schemas.microsoft.com/office/drawing/2014/main" id="{E8CA4F60-AD46-D14C-9FA7-13A5807F9FDF}"/>
              </a:ext>
            </a:extLst>
          </p:cNvPr>
          <p:cNvSpPr>
            <a:spLocks noGrp="1"/>
          </p:cNvSpPr>
          <p:nvPr>
            <p:ph type="body" sz="quarter" idx="16" hasCustomPrompt="1"/>
          </p:nvPr>
        </p:nvSpPr>
        <p:spPr>
          <a:xfrm>
            <a:off x="373065" y="4275887"/>
            <a:ext cx="5615999" cy="186975"/>
          </a:xfrm>
        </p:spPr>
        <p:txBody>
          <a:bodyPr wrap="square">
            <a:spAutoFit/>
          </a:bodyPr>
          <a:lstStyle>
            <a:lvl1pPr marL="0" indent="0">
              <a:lnSpc>
                <a:spcPct val="90000"/>
              </a:lnSpc>
              <a:buNone/>
              <a:defRPr sz="1351" baseline="0">
                <a:solidFill>
                  <a:schemeClr val="bg1"/>
                </a:solidFill>
              </a:defRPr>
            </a:lvl1pPr>
          </a:lstStyle>
          <a:p>
            <a:pPr lvl="0"/>
            <a:r>
              <a:rPr lang="en-US"/>
              <a:t>+x xx </a:t>
            </a:r>
            <a:r>
              <a:rPr lang="en-US" err="1"/>
              <a:t>xxxx</a:t>
            </a:r>
            <a:r>
              <a:rPr lang="en-US"/>
              <a:t> </a:t>
            </a:r>
            <a:r>
              <a:rPr lang="en-US" err="1"/>
              <a:t>xxxx</a:t>
            </a:r>
            <a:endParaRPr lang="en-US"/>
          </a:p>
        </p:txBody>
      </p:sp>
      <p:sp>
        <p:nvSpPr>
          <p:cNvPr id="9" name="Text Placeholder 17">
            <a:extLst>
              <a:ext uri="{FF2B5EF4-FFF2-40B4-BE49-F238E27FC236}">
                <a16:creationId xmlns:a16="http://schemas.microsoft.com/office/drawing/2014/main" id="{2921E966-19C1-344F-9266-38AC335DF612}"/>
              </a:ext>
            </a:extLst>
          </p:cNvPr>
          <p:cNvSpPr>
            <a:spLocks noGrp="1"/>
          </p:cNvSpPr>
          <p:nvPr>
            <p:ph type="body" sz="quarter" idx="17" hasCustomPrompt="1"/>
          </p:nvPr>
        </p:nvSpPr>
        <p:spPr>
          <a:xfrm>
            <a:off x="373065" y="4609715"/>
            <a:ext cx="5615999" cy="187103"/>
          </a:xfrm>
        </p:spPr>
        <p:txBody>
          <a:bodyPr wrap="square">
            <a:spAutoFit/>
          </a:bodyPr>
          <a:lstStyle>
            <a:lvl1pPr marL="0" marR="0" indent="0" algn="l" defTabSz="685766" rtl="0" eaLnBrk="1" fontAlgn="auto" latinLnBrk="0" hangingPunct="1">
              <a:lnSpc>
                <a:spcPct val="90000"/>
              </a:lnSpc>
              <a:spcBef>
                <a:spcPts val="0"/>
              </a:spcBef>
              <a:spcAft>
                <a:spcPts val="451"/>
              </a:spcAft>
              <a:buClr>
                <a:schemeClr val="accent1"/>
              </a:buClr>
              <a:buSzTx/>
              <a:buFont typeface="Arial" panose="020B0604020202020204" pitchFamily="34" charset="0"/>
              <a:buNone/>
              <a:tabLst/>
              <a:defRPr sz="1351" baseline="0">
                <a:solidFill>
                  <a:schemeClr val="bg1"/>
                </a:solidFill>
              </a:defRPr>
            </a:lvl1pPr>
          </a:lstStyle>
          <a:p>
            <a:pPr marL="0" marR="0" lvl="0" indent="0" algn="l" defTabSz="685766" rtl="0" eaLnBrk="1" fontAlgn="auto" latinLnBrk="0" hangingPunct="1">
              <a:lnSpc>
                <a:spcPct val="90000"/>
              </a:lnSpc>
              <a:spcBef>
                <a:spcPts val="0"/>
              </a:spcBef>
              <a:spcAft>
                <a:spcPts val="451"/>
              </a:spcAft>
              <a:buClr>
                <a:schemeClr val="accent1"/>
              </a:buClr>
              <a:buSzTx/>
              <a:buFont typeface="Arial" panose="020B0604020202020204" pitchFamily="34" charset="0"/>
              <a:buNone/>
              <a:tabLst/>
              <a:defRPr/>
            </a:pPr>
            <a:r>
              <a:rPr lang="en-US" err="1"/>
              <a:t>webofsciencegroup.com</a:t>
            </a:r>
            <a:endParaRPr lang="en-US"/>
          </a:p>
        </p:txBody>
      </p:sp>
      <p:pic>
        <p:nvPicPr>
          <p:cNvPr id="12" name="Picture 11">
            <a:extLst>
              <a:ext uri="{FF2B5EF4-FFF2-40B4-BE49-F238E27FC236}">
                <a16:creationId xmlns:a16="http://schemas.microsoft.com/office/drawing/2014/main" id="{E1090DF1-3394-45FB-92C2-23BD98E82D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3026" y="332471"/>
            <a:ext cx="2914981" cy="372847"/>
          </a:xfrm>
          <a:prstGeom prst="rect">
            <a:avLst/>
          </a:prstGeom>
        </p:spPr>
      </p:pic>
      <p:pic>
        <p:nvPicPr>
          <p:cNvPr id="10" name="Picture 9">
            <a:extLst>
              <a:ext uri="{FF2B5EF4-FFF2-40B4-BE49-F238E27FC236}">
                <a16:creationId xmlns:a16="http://schemas.microsoft.com/office/drawing/2014/main" id="{08B29951-AFDA-6249-87AA-722A16A104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372" y="256150"/>
            <a:ext cx="2253307" cy="1133831"/>
          </a:xfrm>
          <a:prstGeom prst="rect">
            <a:avLst/>
          </a:prstGeom>
        </p:spPr>
      </p:pic>
    </p:spTree>
    <p:extLst>
      <p:ext uri="{BB962C8B-B14F-4D97-AF65-F5344CB8AC3E}">
        <p14:creationId xmlns:p14="http://schemas.microsoft.com/office/powerpoint/2010/main" val="1652433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text 50/50 white/grey w/o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5998" y="1818000"/>
            <a:ext cx="6094800"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BC93B364-1B19-C640-88C8-652032FB93C5}"/>
              </a:ext>
            </a:extLst>
          </p:cNvPr>
          <p:cNvSpPr>
            <a:spLocks noGrp="1"/>
          </p:cNvSpPr>
          <p:nvPr>
            <p:ph type="ftr" sz="quarter" idx="37"/>
          </p:nvPr>
        </p:nvSpPr>
        <p:spPr/>
        <p:txBody>
          <a:bodyPr/>
          <a:lstStyle>
            <a:lvl1pPr>
              <a:defRPr>
                <a:solidFill>
                  <a:schemeClr val="tx1"/>
                </a:solidFill>
              </a:defRPr>
            </a:lvl1pPr>
          </a:lstStyle>
          <a:p>
            <a:endParaRPr lang="en-GB"/>
          </a:p>
        </p:txBody>
      </p:sp>
      <p:sp>
        <p:nvSpPr>
          <p:cNvPr id="3" name="Slide Number Placeholder 2">
            <a:extLst>
              <a:ext uri="{FF2B5EF4-FFF2-40B4-BE49-F238E27FC236}">
                <a16:creationId xmlns:a16="http://schemas.microsoft.com/office/drawing/2014/main" id="{58DFEBA6-C9F7-A540-B4E5-6088CE1831D7}"/>
              </a:ext>
            </a:extLst>
          </p:cNvPr>
          <p:cNvSpPr>
            <a:spLocks noGrp="1"/>
          </p:cNvSpPr>
          <p:nvPr>
            <p:ph type="sldNum" sz="quarter" idx="38"/>
          </p:nvPr>
        </p:nvSpPr>
        <p:spPr/>
        <p:txBody>
          <a:bodyPr/>
          <a:lstStyle>
            <a:lvl1pPr>
              <a:defRPr>
                <a:solidFill>
                  <a:schemeClr val="tx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40760084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8480193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154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16503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3881" y="249595"/>
            <a:ext cx="3573617" cy="376706"/>
          </a:xfrm>
        </p:spPr>
        <p:txBody>
          <a:bodyPr lIns="0" tIns="0" rIns="0" bIns="0"/>
          <a:lstStyle>
            <a:lvl1pPr>
              <a:defRPr sz="2448"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78493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13881" y="249595"/>
            <a:ext cx="3573617" cy="376706"/>
          </a:xfrm>
        </p:spPr>
        <p:txBody>
          <a:bodyPr lIns="0" tIns="0" rIns="0" bIns="0"/>
          <a:lstStyle>
            <a:lvl1pPr>
              <a:defRPr sz="2448" b="1" i="0">
                <a:solidFill>
                  <a:schemeClr val="tx1"/>
                </a:solidFill>
                <a:latin typeface="Calibri"/>
                <a:cs typeface="Calibri"/>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05797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13881" y="249595"/>
            <a:ext cx="3573617" cy="376706"/>
          </a:xfrm>
        </p:spPr>
        <p:txBody>
          <a:bodyPr lIns="0" tIns="0" rIns="0" bIns="0"/>
          <a:lstStyle>
            <a:lvl1pPr>
              <a:defRPr sz="2448"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40319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592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ext 50/50 grey/white w/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1812925"/>
            <a:ext cx="6113935"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4" name="Text Placeholder 17">
            <a:extLst>
              <a:ext uri="{FF2B5EF4-FFF2-40B4-BE49-F238E27FC236}">
                <a16:creationId xmlns:a16="http://schemas.microsoft.com/office/drawing/2014/main" id="{D8661167-CFD8-7749-BA14-CCFA3EB6D4B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5" name="Text Placeholder 3">
            <a:extLst>
              <a:ext uri="{FF2B5EF4-FFF2-40B4-BE49-F238E27FC236}">
                <a16:creationId xmlns:a16="http://schemas.microsoft.com/office/drawing/2014/main" id="{0C24916B-7073-A645-AC28-AC50E4EE6AB2}"/>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6" name="Text Placeholder 3">
            <a:extLst>
              <a:ext uri="{FF2B5EF4-FFF2-40B4-BE49-F238E27FC236}">
                <a16:creationId xmlns:a16="http://schemas.microsoft.com/office/drawing/2014/main" id="{B255BB57-C512-7F4F-A455-728B309F967C}"/>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tx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E9CCCD57-DCFF-3B47-9D18-30F717FF1873}"/>
              </a:ext>
            </a:extLst>
          </p:cNvPr>
          <p:cNvSpPr>
            <a:spLocks noGrp="1"/>
          </p:cNvSpPr>
          <p:nvPr>
            <p:ph type="body" sz="quarter" idx="35" hasCustomPrompt="1"/>
          </p:nvPr>
        </p:nvSpPr>
        <p:spPr>
          <a:xfrm>
            <a:off x="576000"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8" name="Text Placeholder 13">
            <a:extLst>
              <a:ext uri="{FF2B5EF4-FFF2-40B4-BE49-F238E27FC236}">
                <a16:creationId xmlns:a16="http://schemas.microsoft.com/office/drawing/2014/main" id="{F0B2163E-8C3E-5044-8665-2B1096B195BF}"/>
              </a:ext>
            </a:extLst>
          </p:cNvPr>
          <p:cNvSpPr>
            <a:spLocks noGrp="1"/>
          </p:cNvSpPr>
          <p:nvPr>
            <p:ph type="body" sz="quarter" idx="36" hasCustomPrompt="1"/>
          </p:nvPr>
        </p:nvSpPr>
        <p:spPr>
          <a:xfrm>
            <a:off x="6390462"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773A670B-1BBF-FE48-8134-F0495EF801D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B53157ED-8DAC-664D-944E-69E4D1D54351}"/>
              </a:ext>
            </a:extLst>
          </p:cNvPr>
          <p:cNvSpPr>
            <a:spLocks noGrp="1"/>
          </p:cNvSpPr>
          <p:nvPr>
            <p:ph type="sldNum" sz="quarter" idx="38"/>
          </p:nvPr>
        </p:nvSpPr>
        <p:spPr/>
        <p:txBody>
          <a:bodyPr/>
          <a:lstStyle/>
          <a:p>
            <a:fld id="{F18EFF25-22D3-7349-97D6-73D11F9E5B0D}" type="slidenum">
              <a:rPr lang="en-GB" smtClean="0"/>
              <a:pPr/>
              <a:t>‹#›</a:t>
            </a:fld>
            <a:endParaRPr lang="en-GB"/>
          </a:p>
        </p:txBody>
      </p:sp>
      <p:pic>
        <p:nvPicPr>
          <p:cNvPr id="12" name="Picture 11" descr="A close up of a flower&#10;&#10;Description automatically generated">
            <a:extLst>
              <a:ext uri="{FF2B5EF4-FFF2-40B4-BE49-F238E27FC236}">
                <a16:creationId xmlns:a16="http://schemas.microsoft.com/office/drawing/2014/main" id="{BEE46FBC-FA0C-544B-9413-A51580C85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1098981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ext 50/50 grey/white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2B5E11-0CAF-4846-B932-00CD64790CF8}"/>
              </a:ext>
            </a:extLst>
          </p:cNvPr>
          <p:cNvSpPr/>
          <p:nvPr userDrawn="1"/>
        </p:nvSpPr>
        <p:spPr>
          <a:xfrm>
            <a:off x="0" y="1812925"/>
            <a:ext cx="6113935"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4" name="Text Placeholder 17">
            <a:extLst>
              <a:ext uri="{FF2B5EF4-FFF2-40B4-BE49-F238E27FC236}">
                <a16:creationId xmlns:a16="http://schemas.microsoft.com/office/drawing/2014/main" id="{D8661167-CFD8-7749-BA14-CCFA3EB6D4B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773A670B-1BBF-FE48-8134-F0495EF801D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B53157ED-8DAC-664D-944E-69E4D1D54351}"/>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2" name="Text Placeholder 13">
            <a:extLst>
              <a:ext uri="{FF2B5EF4-FFF2-40B4-BE49-F238E27FC236}">
                <a16:creationId xmlns:a16="http://schemas.microsoft.com/office/drawing/2014/main" id="{99812FF6-2997-044C-8E32-806330582092}"/>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3" name="Text Placeholder 13">
            <a:extLst>
              <a:ext uri="{FF2B5EF4-FFF2-40B4-BE49-F238E27FC236}">
                <a16:creationId xmlns:a16="http://schemas.microsoft.com/office/drawing/2014/main" id="{9B615BFB-7BA2-F446-9DDC-E4359726B8A0}"/>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0" name="Picture 9" descr="A close up of a flower&#10;&#10;Description automatically generated">
            <a:extLst>
              <a:ext uri="{FF2B5EF4-FFF2-40B4-BE49-F238E27FC236}">
                <a16:creationId xmlns:a16="http://schemas.microsoft.com/office/drawing/2014/main" id="{FDED906E-CCC8-1F43-8487-492D706E25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307480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ext 50/50 white/purple w/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AD33BE-D6EC-8048-AABB-B981F6436FE8}"/>
              </a:ext>
            </a:extLst>
          </p:cNvPr>
          <p:cNvSpPr/>
          <p:nvPr userDrawn="1"/>
        </p:nvSpPr>
        <p:spPr>
          <a:xfrm>
            <a:off x="6095998" y="1818000"/>
            <a:ext cx="60948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1" name="Text Placeholder 3">
            <a:extLst>
              <a:ext uri="{FF2B5EF4-FFF2-40B4-BE49-F238E27FC236}">
                <a16:creationId xmlns:a16="http://schemas.microsoft.com/office/drawing/2014/main" id="{A34006E6-1C84-6A4F-B3A5-6B8249A56F06}"/>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2" name="Text Placeholder 3">
            <a:extLst>
              <a:ext uri="{FF2B5EF4-FFF2-40B4-BE49-F238E27FC236}">
                <a16:creationId xmlns:a16="http://schemas.microsoft.com/office/drawing/2014/main" id="{C1012110-9642-9945-A607-364F317A84BC}"/>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2631600"/>
            <a:ext cx="5212800" cy="34627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390462" y="2633300"/>
            <a:ext cx="5212800" cy="34627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BC93B364-1B19-C640-88C8-652032FB93C5}"/>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58DFEBA6-C9F7-A540-B4E5-6088CE1831D7}"/>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168121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in text 50/50 white/purple w/o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5998" y="1818000"/>
            <a:ext cx="60948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5" name="Text Placeholder 13">
            <a:extLst>
              <a:ext uri="{FF2B5EF4-FFF2-40B4-BE49-F238E27FC236}">
                <a16:creationId xmlns:a16="http://schemas.microsoft.com/office/drawing/2014/main" id="{88C56B3A-765B-9F4E-943D-7709C6D9E4B0}"/>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01AD036-760E-8140-931B-AC77F2A38765}"/>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BC93B364-1B19-C640-88C8-652032FB93C5}"/>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58DFEBA6-C9F7-A540-B4E5-6088CE1831D7}"/>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232591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text 50/50 purple/white w/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1812925"/>
            <a:ext cx="6113935"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4" name="Text Placeholder 17">
            <a:extLst>
              <a:ext uri="{FF2B5EF4-FFF2-40B4-BE49-F238E27FC236}">
                <a16:creationId xmlns:a16="http://schemas.microsoft.com/office/drawing/2014/main" id="{D8661167-CFD8-7749-BA14-CCFA3EB6D4B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5" name="Text Placeholder 3">
            <a:extLst>
              <a:ext uri="{FF2B5EF4-FFF2-40B4-BE49-F238E27FC236}">
                <a16:creationId xmlns:a16="http://schemas.microsoft.com/office/drawing/2014/main" id="{0C24916B-7073-A645-AC28-AC50E4EE6AB2}"/>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6" name="Text Placeholder 3">
            <a:extLst>
              <a:ext uri="{FF2B5EF4-FFF2-40B4-BE49-F238E27FC236}">
                <a16:creationId xmlns:a16="http://schemas.microsoft.com/office/drawing/2014/main" id="{B255BB57-C512-7F4F-A455-728B309F967C}"/>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tx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E9CCCD57-DCFF-3B47-9D18-30F717FF1873}"/>
              </a:ext>
            </a:extLst>
          </p:cNvPr>
          <p:cNvSpPr>
            <a:spLocks noGrp="1"/>
          </p:cNvSpPr>
          <p:nvPr>
            <p:ph type="body" sz="quarter" idx="35" hasCustomPrompt="1"/>
          </p:nvPr>
        </p:nvSpPr>
        <p:spPr>
          <a:xfrm>
            <a:off x="576000" y="2633300"/>
            <a:ext cx="5212800" cy="3448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8" name="Text Placeholder 13">
            <a:extLst>
              <a:ext uri="{FF2B5EF4-FFF2-40B4-BE49-F238E27FC236}">
                <a16:creationId xmlns:a16="http://schemas.microsoft.com/office/drawing/2014/main" id="{F0B2163E-8C3E-5044-8665-2B1096B195BF}"/>
              </a:ext>
            </a:extLst>
          </p:cNvPr>
          <p:cNvSpPr>
            <a:spLocks noGrp="1"/>
          </p:cNvSpPr>
          <p:nvPr>
            <p:ph type="body" sz="quarter" idx="36" hasCustomPrompt="1"/>
          </p:nvPr>
        </p:nvSpPr>
        <p:spPr>
          <a:xfrm>
            <a:off x="6390462"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73A670B-1BBF-FE48-8134-F0495EF801D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B53157ED-8DAC-664D-944E-69E4D1D54351}"/>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282603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 text 50/50 purple/white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2B5E11-0CAF-4846-B932-00CD64790CF8}"/>
              </a:ext>
            </a:extLst>
          </p:cNvPr>
          <p:cNvSpPr/>
          <p:nvPr userDrawn="1"/>
        </p:nvSpPr>
        <p:spPr>
          <a:xfrm>
            <a:off x="0" y="1812925"/>
            <a:ext cx="6113935"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4" name="Text Placeholder 17">
            <a:extLst>
              <a:ext uri="{FF2B5EF4-FFF2-40B4-BE49-F238E27FC236}">
                <a16:creationId xmlns:a16="http://schemas.microsoft.com/office/drawing/2014/main" id="{D8661167-CFD8-7749-BA14-CCFA3EB6D4B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73A670B-1BBF-FE48-8134-F0495EF801D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B53157ED-8DAC-664D-944E-69E4D1D54351}"/>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2" name="Text Placeholder 13">
            <a:extLst>
              <a:ext uri="{FF2B5EF4-FFF2-40B4-BE49-F238E27FC236}">
                <a16:creationId xmlns:a16="http://schemas.microsoft.com/office/drawing/2014/main" id="{99812FF6-2997-044C-8E32-806330582092}"/>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3" name="Text Placeholder 13">
            <a:extLst>
              <a:ext uri="{FF2B5EF4-FFF2-40B4-BE49-F238E27FC236}">
                <a16:creationId xmlns:a16="http://schemas.microsoft.com/office/drawing/2014/main" id="{9B615BFB-7BA2-F446-9DDC-E4359726B8A0}"/>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787298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text 50/50 grey/purple w/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A0E6EEF-0319-8241-A315-2462BE25EBFE}"/>
              </a:ext>
            </a:extLst>
          </p:cNvPr>
          <p:cNvSpPr/>
          <p:nvPr userDrawn="1"/>
        </p:nvSpPr>
        <p:spPr>
          <a:xfrm>
            <a:off x="6095998" y="1818000"/>
            <a:ext cx="60948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5FC9F1E-3F15-7C4B-A204-DFEC8755F70D}"/>
              </a:ext>
            </a:extLst>
          </p:cNvPr>
          <p:cNvSpPr/>
          <p:nvPr userDrawn="1"/>
        </p:nvSpPr>
        <p:spPr>
          <a:xfrm>
            <a:off x="0" y="1812925"/>
            <a:ext cx="6113935"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8AEEBF1F-8BED-EB4A-9EBC-BE827A56536A}"/>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6" name="Text Placeholder 17">
            <a:extLst>
              <a:ext uri="{FF2B5EF4-FFF2-40B4-BE49-F238E27FC236}">
                <a16:creationId xmlns:a16="http://schemas.microsoft.com/office/drawing/2014/main" id="{9BECE40E-1419-2C48-96A9-BAFF6A660FA8}"/>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C738B9CE-910D-5F44-85DB-A50BD7E67043}"/>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A7FA612B-694A-5B4B-95A0-DAC880C5FCBC}"/>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pic>
        <p:nvPicPr>
          <p:cNvPr id="19" name="Picture 18" descr="A close up of a flower&#10;&#10;Description automatically generated">
            <a:extLst>
              <a:ext uri="{FF2B5EF4-FFF2-40B4-BE49-F238E27FC236}">
                <a16:creationId xmlns:a16="http://schemas.microsoft.com/office/drawing/2014/main" id="{62CF73ED-33EB-664C-8650-561CF42FB2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16" name="Text Placeholder 3">
            <a:extLst>
              <a:ext uri="{FF2B5EF4-FFF2-40B4-BE49-F238E27FC236}">
                <a16:creationId xmlns:a16="http://schemas.microsoft.com/office/drawing/2014/main" id="{860FAD30-A284-6D46-8A2F-79D1EBA52390}"/>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13">
            <a:extLst>
              <a:ext uri="{FF2B5EF4-FFF2-40B4-BE49-F238E27FC236}">
                <a16:creationId xmlns:a16="http://schemas.microsoft.com/office/drawing/2014/main" id="{1AF2F8FB-7695-7941-A7BE-D85B30974C40}"/>
              </a:ext>
            </a:extLst>
          </p:cNvPr>
          <p:cNvSpPr>
            <a:spLocks noGrp="1"/>
          </p:cNvSpPr>
          <p:nvPr>
            <p:ph type="body" sz="quarter" idx="35" hasCustomPrompt="1"/>
          </p:nvPr>
        </p:nvSpPr>
        <p:spPr>
          <a:xfrm>
            <a:off x="576000" y="2631600"/>
            <a:ext cx="5212800" cy="34627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3">
            <a:extLst>
              <a:ext uri="{FF2B5EF4-FFF2-40B4-BE49-F238E27FC236}">
                <a16:creationId xmlns:a16="http://schemas.microsoft.com/office/drawing/2014/main" id="{B7666B61-4B2A-154C-91C2-3F583EB183E0}"/>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5E486D05-B147-A34C-97DF-42FF5C99B9E9}"/>
              </a:ext>
            </a:extLst>
          </p:cNvPr>
          <p:cNvSpPr>
            <a:spLocks noGrp="1"/>
          </p:cNvSpPr>
          <p:nvPr>
            <p:ph type="body" sz="quarter" idx="36" hasCustomPrompt="1"/>
          </p:nvPr>
        </p:nvSpPr>
        <p:spPr>
          <a:xfrm>
            <a:off x="6390462" y="2633300"/>
            <a:ext cx="5212800" cy="34627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38399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text 50/50 grey/purple w/o header">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A5ABF3D-F116-9D43-A201-D322D867AE26}"/>
              </a:ext>
            </a:extLst>
          </p:cNvPr>
          <p:cNvSpPr/>
          <p:nvPr userDrawn="1"/>
        </p:nvSpPr>
        <p:spPr>
          <a:xfrm>
            <a:off x="6095998" y="1818000"/>
            <a:ext cx="60948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A76278E-1C64-7147-862D-32E70158FA6C}"/>
              </a:ext>
            </a:extLst>
          </p:cNvPr>
          <p:cNvSpPr/>
          <p:nvPr userDrawn="1"/>
        </p:nvSpPr>
        <p:spPr>
          <a:xfrm>
            <a:off x="0" y="1812925"/>
            <a:ext cx="6113935"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8AEEBF1F-8BED-EB4A-9EBC-BE827A56536A}"/>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6" name="Text Placeholder 17">
            <a:extLst>
              <a:ext uri="{FF2B5EF4-FFF2-40B4-BE49-F238E27FC236}">
                <a16:creationId xmlns:a16="http://schemas.microsoft.com/office/drawing/2014/main" id="{9BECE40E-1419-2C48-96A9-BAFF6A660FA8}"/>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C738B9CE-910D-5F44-85DB-A50BD7E67043}"/>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A7FA612B-694A-5B4B-95A0-DAC880C5FCBC}"/>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pic>
        <p:nvPicPr>
          <p:cNvPr id="19" name="Picture 18" descr="A close up of a flower&#10;&#10;Description automatically generated">
            <a:extLst>
              <a:ext uri="{FF2B5EF4-FFF2-40B4-BE49-F238E27FC236}">
                <a16:creationId xmlns:a16="http://schemas.microsoft.com/office/drawing/2014/main" id="{62CF73ED-33EB-664C-8650-561CF42FB2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22" name="Text Placeholder 13">
            <a:extLst>
              <a:ext uri="{FF2B5EF4-FFF2-40B4-BE49-F238E27FC236}">
                <a16:creationId xmlns:a16="http://schemas.microsoft.com/office/drawing/2014/main" id="{5B2F66DD-006E-C74F-A313-C48CCC1D810D}"/>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3" name="Text Placeholder 13">
            <a:extLst>
              <a:ext uri="{FF2B5EF4-FFF2-40B4-BE49-F238E27FC236}">
                <a16:creationId xmlns:a16="http://schemas.microsoft.com/office/drawing/2014/main" id="{D3F14257-1662-7548-B1D5-F8F7D94055DA}"/>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241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umbrella, white, holding, stool&#10;&#10;Description automatically generated">
            <a:extLst>
              <a:ext uri="{FF2B5EF4-FFF2-40B4-BE49-F238E27FC236}">
                <a16:creationId xmlns:a16="http://schemas.microsoft.com/office/drawing/2014/main" id="{A63896A6-D463-0842-B1CF-0818FC5B1CB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lose up of a flower&#10;&#10;Description automatically generated">
            <a:extLst>
              <a:ext uri="{FF2B5EF4-FFF2-40B4-BE49-F238E27FC236}">
                <a16:creationId xmlns:a16="http://schemas.microsoft.com/office/drawing/2014/main" id="{C4F2D089-C1E0-9440-8107-A583399A56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9" name="Text Placeholder 4">
            <a:extLst>
              <a:ext uri="{FF2B5EF4-FFF2-40B4-BE49-F238E27FC236}">
                <a16:creationId xmlns:a16="http://schemas.microsoft.com/office/drawing/2014/main" id="{602CBE25-D39D-8446-8406-E1BA1996B6BA}"/>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0" name="Text Placeholder 4">
            <a:extLst>
              <a:ext uri="{FF2B5EF4-FFF2-40B4-BE49-F238E27FC236}">
                <a16:creationId xmlns:a16="http://schemas.microsoft.com/office/drawing/2014/main" id="{8ED9951A-41BB-CE49-98DC-728B9339B981}"/>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00.00.2021</a:t>
            </a:r>
          </a:p>
        </p:txBody>
      </p:sp>
      <p:sp>
        <p:nvSpPr>
          <p:cNvPr id="22" name="Text Placeholder 4">
            <a:extLst>
              <a:ext uri="{FF2B5EF4-FFF2-40B4-BE49-F238E27FC236}">
                <a16:creationId xmlns:a16="http://schemas.microsoft.com/office/drawing/2014/main" id="{129B8676-5CD1-C640-9C2E-68CB205E1D24}"/>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11" name="Text Placeholder 7">
            <a:extLst>
              <a:ext uri="{FF2B5EF4-FFF2-40B4-BE49-F238E27FC236}">
                <a16:creationId xmlns:a16="http://schemas.microsoft.com/office/drawing/2014/main" id="{232B6F00-D8BC-E949-8176-E2695EB37510}"/>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Tree>
    <p:extLst>
      <p:ext uri="{BB962C8B-B14F-4D97-AF65-F5344CB8AC3E}">
        <p14:creationId xmlns:p14="http://schemas.microsoft.com/office/powerpoint/2010/main" val="24442848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text 50/50 purple/grey w/head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B846F1-26D2-F94C-8ABB-CA83B1151E53}"/>
              </a:ext>
            </a:extLst>
          </p:cNvPr>
          <p:cNvSpPr/>
          <p:nvPr userDrawn="1"/>
        </p:nvSpPr>
        <p:spPr>
          <a:xfrm>
            <a:off x="0" y="1812925"/>
            <a:ext cx="6113935"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97F294D-54AB-7244-86AF-892FE611833D}"/>
              </a:ext>
            </a:extLst>
          </p:cNvPr>
          <p:cNvSpPr/>
          <p:nvPr userDrawn="1"/>
        </p:nvSpPr>
        <p:spPr>
          <a:xfrm>
            <a:off x="6096000" y="1812925"/>
            <a:ext cx="6100583"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D9E25C16-CF5F-2140-AD46-53B984FF4FC8}"/>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6" name="Text Placeholder 17">
            <a:extLst>
              <a:ext uri="{FF2B5EF4-FFF2-40B4-BE49-F238E27FC236}">
                <a16:creationId xmlns:a16="http://schemas.microsoft.com/office/drawing/2014/main" id="{8E881D06-3B4E-9D47-95D1-84101E9D8D14}"/>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pic>
        <p:nvPicPr>
          <p:cNvPr id="32" name="Picture 31" descr="A picture containing drawing&#10;&#10;Description automatically generated">
            <a:extLst>
              <a:ext uri="{FF2B5EF4-FFF2-40B4-BE49-F238E27FC236}">
                <a16:creationId xmlns:a16="http://schemas.microsoft.com/office/drawing/2014/main" id="{E614C72A-D76C-794F-96DE-2FC3DFE91A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60044A12-BB34-DD43-878F-0E26A90C9766}"/>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3EBECE8C-54A8-DB41-8A82-A9E26444772B}"/>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3">
            <a:extLst>
              <a:ext uri="{FF2B5EF4-FFF2-40B4-BE49-F238E27FC236}">
                <a16:creationId xmlns:a16="http://schemas.microsoft.com/office/drawing/2014/main" id="{8AA3D5A8-B1D6-6B41-BDBD-5A23B2A796E4}"/>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6" name="Text Placeholder 3">
            <a:extLst>
              <a:ext uri="{FF2B5EF4-FFF2-40B4-BE49-F238E27FC236}">
                <a16:creationId xmlns:a16="http://schemas.microsoft.com/office/drawing/2014/main" id="{8DFCF092-810A-7142-A0DD-8DDFA03B0284}"/>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tx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13">
            <a:extLst>
              <a:ext uri="{FF2B5EF4-FFF2-40B4-BE49-F238E27FC236}">
                <a16:creationId xmlns:a16="http://schemas.microsoft.com/office/drawing/2014/main" id="{D954E7F4-1086-EE4F-9C6A-78FDAACAD95D}"/>
              </a:ext>
            </a:extLst>
          </p:cNvPr>
          <p:cNvSpPr>
            <a:spLocks noGrp="1"/>
          </p:cNvSpPr>
          <p:nvPr>
            <p:ph type="body" sz="quarter" idx="35" hasCustomPrompt="1"/>
          </p:nvPr>
        </p:nvSpPr>
        <p:spPr>
          <a:xfrm>
            <a:off x="576000" y="2633300"/>
            <a:ext cx="5212800" cy="3448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C7F9F7FF-15D7-E246-9627-2357B6ADE86E}"/>
              </a:ext>
            </a:extLst>
          </p:cNvPr>
          <p:cNvSpPr>
            <a:spLocks noGrp="1"/>
          </p:cNvSpPr>
          <p:nvPr>
            <p:ph type="body" sz="quarter" idx="36" hasCustomPrompt="1"/>
          </p:nvPr>
        </p:nvSpPr>
        <p:spPr>
          <a:xfrm>
            <a:off x="6390462"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427559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text 50/50 purple/grey w/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8A08ED-C3C7-BA49-A2BF-BA3752BE5CD9}"/>
              </a:ext>
            </a:extLst>
          </p:cNvPr>
          <p:cNvSpPr/>
          <p:nvPr userDrawn="1"/>
        </p:nvSpPr>
        <p:spPr>
          <a:xfrm>
            <a:off x="0" y="1812925"/>
            <a:ext cx="6113935"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14C3603-F372-C748-B62E-BC914F420AF7}"/>
              </a:ext>
            </a:extLst>
          </p:cNvPr>
          <p:cNvSpPr/>
          <p:nvPr userDrawn="1"/>
        </p:nvSpPr>
        <p:spPr>
          <a:xfrm>
            <a:off x="6096000" y="1812925"/>
            <a:ext cx="6100583" cy="5040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D9E25C16-CF5F-2140-AD46-53B984FF4FC8}"/>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6" name="Text Placeholder 17">
            <a:extLst>
              <a:ext uri="{FF2B5EF4-FFF2-40B4-BE49-F238E27FC236}">
                <a16:creationId xmlns:a16="http://schemas.microsoft.com/office/drawing/2014/main" id="{8E881D06-3B4E-9D47-95D1-84101E9D8D14}"/>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pic>
        <p:nvPicPr>
          <p:cNvPr id="32" name="Picture 31" descr="A picture containing drawing&#10;&#10;Description automatically generated">
            <a:extLst>
              <a:ext uri="{FF2B5EF4-FFF2-40B4-BE49-F238E27FC236}">
                <a16:creationId xmlns:a16="http://schemas.microsoft.com/office/drawing/2014/main" id="{E614C72A-D76C-794F-96DE-2FC3DFE91A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60044A12-BB34-DD43-878F-0E26A90C9766}"/>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3EBECE8C-54A8-DB41-8A82-A9E26444772B}"/>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13">
            <a:extLst>
              <a:ext uri="{FF2B5EF4-FFF2-40B4-BE49-F238E27FC236}">
                <a16:creationId xmlns:a16="http://schemas.microsoft.com/office/drawing/2014/main" id="{4B708AB6-666D-D746-A2AD-3537AA35393D}"/>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64E4977B-5707-3E44-8FAC-E36B3F72E1C2}"/>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944363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text 50/50 white/midnight blue w/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2D333B6-8BC3-5346-AB39-40E350E1DBA2}"/>
              </a:ext>
            </a:extLst>
          </p:cNvPr>
          <p:cNvSpPr/>
          <p:nvPr userDrawn="1"/>
        </p:nvSpPr>
        <p:spPr>
          <a:xfrm>
            <a:off x="6095998" y="1818000"/>
            <a:ext cx="6094800"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3">
            <a:extLst>
              <a:ext uri="{FF2B5EF4-FFF2-40B4-BE49-F238E27FC236}">
                <a16:creationId xmlns:a16="http://schemas.microsoft.com/office/drawing/2014/main" id="{2DCB46C7-DCCD-F644-A545-D6271453EFC9}"/>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8" name="Text Placeholder 3">
            <a:extLst>
              <a:ext uri="{FF2B5EF4-FFF2-40B4-BE49-F238E27FC236}">
                <a16:creationId xmlns:a16="http://schemas.microsoft.com/office/drawing/2014/main" id="{004A4DBF-BC06-1641-B863-B95B146DB88B}"/>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9" name="Text Placeholder 13">
            <a:extLst>
              <a:ext uri="{FF2B5EF4-FFF2-40B4-BE49-F238E27FC236}">
                <a16:creationId xmlns:a16="http://schemas.microsoft.com/office/drawing/2014/main" id="{2F8C1D8B-C9DB-004A-9164-B099722F306E}"/>
              </a:ext>
            </a:extLst>
          </p:cNvPr>
          <p:cNvSpPr>
            <a:spLocks noGrp="1"/>
          </p:cNvSpPr>
          <p:nvPr>
            <p:ph type="body" sz="quarter" idx="35" hasCustomPrompt="1"/>
          </p:nvPr>
        </p:nvSpPr>
        <p:spPr>
          <a:xfrm>
            <a:off x="576000" y="2631600"/>
            <a:ext cx="5212800" cy="34627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13">
            <a:extLst>
              <a:ext uri="{FF2B5EF4-FFF2-40B4-BE49-F238E27FC236}">
                <a16:creationId xmlns:a16="http://schemas.microsoft.com/office/drawing/2014/main" id="{6DE5BC52-A639-4544-8180-97445AE61AE9}"/>
              </a:ext>
            </a:extLst>
          </p:cNvPr>
          <p:cNvSpPr>
            <a:spLocks noGrp="1"/>
          </p:cNvSpPr>
          <p:nvPr>
            <p:ph type="body" sz="quarter" idx="36" hasCustomPrompt="1"/>
          </p:nvPr>
        </p:nvSpPr>
        <p:spPr>
          <a:xfrm>
            <a:off x="6390462" y="2633300"/>
            <a:ext cx="5212800" cy="34627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507DAECC-FCFF-394A-BA95-B06C09B3671E}"/>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F4C2DD84-1244-F344-B61E-13DE5265E758}"/>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4287809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text 50/50 white/midnight blue w/o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32596-A4B8-A848-BF99-D874D4ECFADE}"/>
              </a:ext>
            </a:extLst>
          </p:cNvPr>
          <p:cNvSpPr/>
          <p:nvPr userDrawn="1"/>
        </p:nvSpPr>
        <p:spPr>
          <a:xfrm>
            <a:off x="6095998" y="1818000"/>
            <a:ext cx="6094800"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3">
            <a:extLst>
              <a:ext uri="{FF2B5EF4-FFF2-40B4-BE49-F238E27FC236}">
                <a16:creationId xmlns:a16="http://schemas.microsoft.com/office/drawing/2014/main" id="{98B810A6-8959-324B-BFF8-9B25C275C8D0}"/>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3">
            <a:extLst>
              <a:ext uri="{FF2B5EF4-FFF2-40B4-BE49-F238E27FC236}">
                <a16:creationId xmlns:a16="http://schemas.microsoft.com/office/drawing/2014/main" id="{115BAD31-53A4-994D-8A40-73A3780F3DAB}"/>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2" name="Text Placeholder 17">
            <a:extLst>
              <a:ext uri="{FF2B5EF4-FFF2-40B4-BE49-F238E27FC236}">
                <a16:creationId xmlns:a16="http://schemas.microsoft.com/office/drawing/2014/main" id="{3F6F293F-62FF-BD42-AD6D-35FCB118602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507DAECC-FCFF-394A-BA95-B06C09B3671E}"/>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F4C2DD84-1244-F344-B61E-13DE5265E758}"/>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258547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text 50/50 midnight blue/white w/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4B1A6-9DEB-3840-8E30-9618FDE23056}"/>
              </a:ext>
            </a:extLst>
          </p:cNvPr>
          <p:cNvSpPr/>
          <p:nvPr userDrawn="1"/>
        </p:nvSpPr>
        <p:spPr>
          <a:xfrm>
            <a:off x="0" y="1812925"/>
            <a:ext cx="6113935"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B8BF6138-1CBE-314C-ADA5-C8977110BBE8}"/>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F78CC495-7A54-9B43-BB34-A31238DF5AF5}"/>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764716BC-D6A0-E842-90CD-EEF716DE153B}"/>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3" name="Text Placeholder 3">
            <a:extLst>
              <a:ext uri="{FF2B5EF4-FFF2-40B4-BE49-F238E27FC236}">
                <a16:creationId xmlns:a16="http://schemas.microsoft.com/office/drawing/2014/main" id="{69CC457F-61C8-204A-A792-8CDB92191F2F}"/>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6" name="Text Placeholder 3">
            <a:extLst>
              <a:ext uri="{FF2B5EF4-FFF2-40B4-BE49-F238E27FC236}">
                <a16:creationId xmlns:a16="http://schemas.microsoft.com/office/drawing/2014/main" id="{47325CA7-B014-8743-95D3-D820F6D8B87F}"/>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tx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963E425E-363B-6C48-8C4D-82E2397C2585}"/>
              </a:ext>
            </a:extLst>
          </p:cNvPr>
          <p:cNvSpPr>
            <a:spLocks noGrp="1"/>
          </p:cNvSpPr>
          <p:nvPr>
            <p:ph type="body" sz="quarter" idx="35" hasCustomPrompt="1"/>
          </p:nvPr>
        </p:nvSpPr>
        <p:spPr>
          <a:xfrm>
            <a:off x="576000" y="2633300"/>
            <a:ext cx="5212800" cy="3448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2" name="Text Placeholder 13">
            <a:extLst>
              <a:ext uri="{FF2B5EF4-FFF2-40B4-BE49-F238E27FC236}">
                <a16:creationId xmlns:a16="http://schemas.microsoft.com/office/drawing/2014/main" id="{8C6A7F6F-0865-E948-AFBA-F15ABDA2EBC7}"/>
              </a:ext>
            </a:extLst>
          </p:cNvPr>
          <p:cNvSpPr>
            <a:spLocks noGrp="1"/>
          </p:cNvSpPr>
          <p:nvPr>
            <p:ph type="body" sz="quarter" idx="36" hasCustomPrompt="1"/>
          </p:nvPr>
        </p:nvSpPr>
        <p:spPr>
          <a:xfrm>
            <a:off x="6390462"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909617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 text 50/50 midnight blue/white w/o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21FEFC-1349-3442-9840-F49FC2CB01BD}"/>
              </a:ext>
            </a:extLst>
          </p:cNvPr>
          <p:cNvSpPr/>
          <p:nvPr userDrawn="1"/>
        </p:nvSpPr>
        <p:spPr>
          <a:xfrm>
            <a:off x="0" y="1812925"/>
            <a:ext cx="6113935"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B8BF6138-1CBE-314C-ADA5-C8977110BBE8}"/>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F78CC495-7A54-9B43-BB34-A31238DF5AF5}"/>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2" name="Text Placeholder 17">
            <a:extLst>
              <a:ext uri="{FF2B5EF4-FFF2-40B4-BE49-F238E27FC236}">
                <a16:creationId xmlns:a16="http://schemas.microsoft.com/office/drawing/2014/main" id="{ACC065DA-B1E8-9547-96CF-B3C6A161D1EB}"/>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1" name="Text Placeholder 13">
            <a:extLst>
              <a:ext uri="{FF2B5EF4-FFF2-40B4-BE49-F238E27FC236}">
                <a16:creationId xmlns:a16="http://schemas.microsoft.com/office/drawing/2014/main" id="{DB41F25A-176B-404D-969B-1AA2EFDE3649}"/>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8FC7BFAB-4AE2-E640-9130-68F96BDA5EAC}"/>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71803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text 50/50 white/teal w/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E9B79D-F150-234B-9334-7703A681ADEB}"/>
              </a:ext>
            </a:extLst>
          </p:cNvPr>
          <p:cNvSpPr/>
          <p:nvPr userDrawn="1"/>
        </p:nvSpPr>
        <p:spPr>
          <a:xfrm>
            <a:off x="6095998" y="1818000"/>
            <a:ext cx="6094800" cy="50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FF4BE348-6172-C540-B69F-9DE30B28336F}"/>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C6B64D4E-940E-0945-BFDE-7F31E7DDA9DB}"/>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4" name="Text Placeholder 17">
            <a:extLst>
              <a:ext uri="{FF2B5EF4-FFF2-40B4-BE49-F238E27FC236}">
                <a16:creationId xmlns:a16="http://schemas.microsoft.com/office/drawing/2014/main" id="{A41A244A-0E94-C743-9CCF-9622ED3BE609}"/>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2" name="Text Placeholder 3">
            <a:extLst>
              <a:ext uri="{FF2B5EF4-FFF2-40B4-BE49-F238E27FC236}">
                <a16:creationId xmlns:a16="http://schemas.microsoft.com/office/drawing/2014/main" id="{3CEA5745-D3F2-7F44-A26C-0D15CE49CAA8}"/>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5" name="Text Placeholder 3">
            <a:extLst>
              <a:ext uri="{FF2B5EF4-FFF2-40B4-BE49-F238E27FC236}">
                <a16:creationId xmlns:a16="http://schemas.microsoft.com/office/drawing/2014/main" id="{344E1AFF-215A-244B-BF91-6A66BD3354BD}"/>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6" name="Text Placeholder 13">
            <a:extLst>
              <a:ext uri="{FF2B5EF4-FFF2-40B4-BE49-F238E27FC236}">
                <a16:creationId xmlns:a16="http://schemas.microsoft.com/office/drawing/2014/main" id="{8C577060-88B8-6C43-9E1B-1752D84963AC}"/>
              </a:ext>
            </a:extLst>
          </p:cNvPr>
          <p:cNvSpPr>
            <a:spLocks noGrp="1"/>
          </p:cNvSpPr>
          <p:nvPr>
            <p:ph type="body" sz="quarter" idx="35" hasCustomPrompt="1"/>
          </p:nvPr>
        </p:nvSpPr>
        <p:spPr>
          <a:xfrm>
            <a:off x="576000" y="2631600"/>
            <a:ext cx="5212800" cy="34627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7" name="Text Placeholder 13">
            <a:extLst>
              <a:ext uri="{FF2B5EF4-FFF2-40B4-BE49-F238E27FC236}">
                <a16:creationId xmlns:a16="http://schemas.microsoft.com/office/drawing/2014/main" id="{5362F7DA-5F6F-1949-B145-A9F180729CFD}"/>
              </a:ext>
            </a:extLst>
          </p:cNvPr>
          <p:cNvSpPr>
            <a:spLocks noGrp="1"/>
          </p:cNvSpPr>
          <p:nvPr>
            <p:ph type="body" sz="quarter" idx="36" hasCustomPrompt="1"/>
          </p:nvPr>
        </p:nvSpPr>
        <p:spPr>
          <a:xfrm>
            <a:off x="6390462" y="2633300"/>
            <a:ext cx="5212800" cy="34627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316868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 text 50/50 white/teal w/o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57C0-9CB7-F34C-9D3F-BDB3AF70BB26}"/>
              </a:ext>
            </a:extLst>
          </p:cNvPr>
          <p:cNvSpPr/>
          <p:nvPr userDrawn="1"/>
        </p:nvSpPr>
        <p:spPr>
          <a:xfrm>
            <a:off x="6095998" y="1818000"/>
            <a:ext cx="6094800" cy="50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391D4AD-7F53-0B47-8FDB-52298086BD8D}"/>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FF4BE348-6172-C540-B69F-9DE30B28336F}"/>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C6B64D4E-940E-0945-BFDE-7F31E7DDA9DB}"/>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4" name="Text Placeholder 17">
            <a:extLst>
              <a:ext uri="{FF2B5EF4-FFF2-40B4-BE49-F238E27FC236}">
                <a16:creationId xmlns:a16="http://schemas.microsoft.com/office/drawing/2014/main" id="{08D7DC17-D82A-4541-8324-5873EB15188B}"/>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0" name="Text Placeholder 13">
            <a:extLst>
              <a:ext uri="{FF2B5EF4-FFF2-40B4-BE49-F238E27FC236}">
                <a16:creationId xmlns:a16="http://schemas.microsoft.com/office/drawing/2014/main" id="{9B32D610-504C-1747-A184-FEDB798234AA}"/>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3">
            <a:extLst>
              <a:ext uri="{FF2B5EF4-FFF2-40B4-BE49-F238E27FC236}">
                <a16:creationId xmlns:a16="http://schemas.microsoft.com/office/drawing/2014/main" id="{5BE1D52D-7F4E-084B-BF4E-6F6D6B915928}"/>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733730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ext 50/50 teal/white w/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157A42-44B8-844A-BD5A-9366E35442F4}"/>
              </a:ext>
            </a:extLst>
          </p:cNvPr>
          <p:cNvSpPr/>
          <p:nvPr userDrawn="1"/>
        </p:nvSpPr>
        <p:spPr>
          <a:xfrm>
            <a:off x="0" y="1812925"/>
            <a:ext cx="6113935" cy="50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a:extLst>
              <a:ext uri="{FF2B5EF4-FFF2-40B4-BE49-F238E27FC236}">
                <a16:creationId xmlns:a16="http://schemas.microsoft.com/office/drawing/2014/main" id="{03299CE2-F83A-954F-B086-9821797DEBF0}"/>
              </a:ext>
            </a:extLst>
          </p:cNvPr>
          <p:cNvSpPr>
            <a:spLocks noGrp="1"/>
          </p:cNvSpPr>
          <p:nvPr>
            <p:ph type="body" sz="quarter" idx="33" hasCustomPrompt="1"/>
          </p:nvPr>
        </p:nvSpPr>
        <p:spPr>
          <a:xfrm>
            <a:off x="576000" y="2098800"/>
            <a:ext cx="52128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6" name="Text Placeholder 3">
            <a:extLst>
              <a:ext uri="{FF2B5EF4-FFF2-40B4-BE49-F238E27FC236}">
                <a16:creationId xmlns:a16="http://schemas.microsoft.com/office/drawing/2014/main" id="{2F967615-8EAD-184B-9CF4-1F33BBE004AA}"/>
              </a:ext>
            </a:extLst>
          </p:cNvPr>
          <p:cNvSpPr>
            <a:spLocks noGrp="1"/>
          </p:cNvSpPr>
          <p:nvPr>
            <p:ph type="body" sz="quarter" idx="34" hasCustomPrompt="1"/>
          </p:nvPr>
        </p:nvSpPr>
        <p:spPr>
          <a:xfrm>
            <a:off x="6390862" y="2100500"/>
            <a:ext cx="5214164" cy="313350"/>
          </a:xfrm>
          <a:prstGeom prst="rect">
            <a:avLst/>
          </a:prstGeom>
        </p:spPr>
        <p:txBody>
          <a:bodyPr>
            <a:noAutofit/>
          </a:bodyPr>
          <a:lstStyle>
            <a:lvl1pPr marL="0" indent="0">
              <a:spcBef>
                <a:spcPts val="500"/>
              </a:spcBef>
              <a:buClr>
                <a:schemeClr val="tx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26689692-E3DF-F34F-8015-C71F85583EFD}"/>
              </a:ext>
            </a:extLst>
          </p:cNvPr>
          <p:cNvSpPr>
            <a:spLocks noGrp="1"/>
          </p:cNvSpPr>
          <p:nvPr>
            <p:ph type="body" sz="quarter" idx="36" hasCustomPrompt="1"/>
          </p:nvPr>
        </p:nvSpPr>
        <p:spPr>
          <a:xfrm>
            <a:off x="6390462" y="2633300"/>
            <a:ext cx="5212800" cy="34488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5B20E8C6-D337-6146-BFCE-2927AE23CE6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8829ADB6-6425-694B-AC2D-032E7D9C5C79}"/>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611DCC5B-D73F-7E48-8BBB-5EDC48C2E4C7}"/>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2" name="Text Placeholder 13">
            <a:extLst>
              <a:ext uri="{FF2B5EF4-FFF2-40B4-BE49-F238E27FC236}">
                <a16:creationId xmlns:a16="http://schemas.microsoft.com/office/drawing/2014/main" id="{DC3754CE-2934-4642-9675-3A5455A18298}"/>
              </a:ext>
            </a:extLst>
          </p:cNvPr>
          <p:cNvSpPr>
            <a:spLocks noGrp="1"/>
          </p:cNvSpPr>
          <p:nvPr>
            <p:ph type="body" sz="quarter" idx="35" hasCustomPrompt="1"/>
          </p:nvPr>
        </p:nvSpPr>
        <p:spPr>
          <a:xfrm>
            <a:off x="576000" y="2633300"/>
            <a:ext cx="5212800" cy="3448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51235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in text 50/50 teal/white w/o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BFAB3E-2631-0946-A3BA-B24614F39DFC}"/>
              </a:ext>
            </a:extLst>
          </p:cNvPr>
          <p:cNvSpPr/>
          <p:nvPr userDrawn="1"/>
        </p:nvSpPr>
        <p:spPr>
          <a:xfrm>
            <a:off x="0" y="1812925"/>
            <a:ext cx="6113935" cy="50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D734F5D6-8BF3-4D41-BEE5-E309DDADD3A7}"/>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pic>
        <p:nvPicPr>
          <p:cNvPr id="30" name="Picture 29" descr="A picture containing drawing&#10;&#10;Description automatically generated">
            <a:extLst>
              <a:ext uri="{FF2B5EF4-FFF2-40B4-BE49-F238E27FC236}">
                <a16:creationId xmlns:a16="http://schemas.microsoft.com/office/drawing/2014/main" id="{7CCBE312-CFD9-3A4C-A4F7-E1186EF158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5B20E8C6-D337-6146-BFCE-2927AE23CE6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8829ADB6-6425-694B-AC2D-032E7D9C5C79}"/>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2" name="Text Placeholder 17">
            <a:extLst>
              <a:ext uri="{FF2B5EF4-FFF2-40B4-BE49-F238E27FC236}">
                <a16:creationId xmlns:a16="http://schemas.microsoft.com/office/drawing/2014/main" id="{EC643DD7-8DCA-1743-9A15-D5DB561A27E8}"/>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1" name="Text Placeholder 13">
            <a:extLst>
              <a:ext uri="{FF2B5EF4-FFF2-40B4-BE49-F238E27FC236}">
                <a16:creationId xmlns:a16="http://schemas.microsoft.com/office/drawing/2014/main" id="{04014A15-5D94-2B4B-A365-9CEB803627FC}"/>
              </a:ext>
            </a:extLst>
          </p:cNvPr>
          <p:cNvSpPr>
            <a:spLocks noGrp="1"/>
          </p:cNvSpPr>
          <p:nvPr>
            <p:ph type="body" sz="quarter" idx="35" hasCustomPrompt="1"/>
          </p:nvPr>
        </p:nvSpPr>
        <p:spPr>
          <a:xfrm>
            <a:off x="576000" y="2127600"/>
            <a:ext cx="5212800" cy="398025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126767C9-03AC-C448-B453-518E3C08BD6E}"/>
              </a:ext>
            </a:extLst>
          </p:cNvPr>
          <p:cNvSpPr>
            <a:spLocks noGrp="1"/>
          </p:cNvSpPr>
          <p:nvPr>
            <p:ph type="body" sz="quarter" idx="36" hasCustomPrompt="1"/>
          </p:nvPr>
        </p:nvSpPr>
        <p:spPr>
          <a:xfrm>
            <a:off x="6390462" y="2127600"/>
            <a:ext cx="5212800" cy="398025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83388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indoor, sitting, white, cup&#10;&#10;Description automatically generated">
            <a:extLst>
              <a:ext uri="{FF2B5EF4-FFF2-40B4-BE49-F238E27FC236}">
                <a16:creationId xmlns:a16="http://schemas.microsoft.com/office/drawing/2014/main" id="{830763DA-AA90-BE40-9D4B-E629D916AB7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lose up of a flower&#10;&#10;Description automatically generated">
            <a:extLst>
              <a:ext uri="{FF2B5EF4-FFF2-40B4-BE49-F238E27FC236}">
                <a16:creationId xmlns:a16="http://schemas.microsoft.com/office/drawing/2014/main" id="{2EA5E32D-71E5-8A4F-AE2D-93681F7D19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6" name="Text Placeholder 4">
            <a:extLst>
              <a:ext uri="{FF2B5EF4-FFF2-40B4-BE49-F238E27FC236}">
                <a16:creationId xmlns:a16="http://schemas.microsoft.com/office/drawing/2014/main" id="{AE04B51E-1099-874F-9A9B-1F277CEFCFE7}"/>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17" name="Text Placeholder 4">
            <a:extLst>
              <a:ext uri="{FF2B5EF4-FFF2-40B4-BE49-F238E27FC236}">
                <a16:creationId xmlns:a16="http://schemas.microsoft.com/office/drawing/2014/main" id="{48FF2A57-5635-1843-B698-A7D37B24D14D}"/>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00.00.2021</a:t>
            </a:r>
          </a:p>
        </p:txBody>
      </p:sp>
      <p:sp>
        <p:nvSpPr>
          <p:cNvPr id="20" name="Text Placeholder 4">
            <a:extLst>
              <a:ext uri="{FF2B5EF4-FFF2-40B4-BE49-F238E27FC236}">
                <a16:creationId xmlns:a16="http://schemas.microsoft.com/office/drawing/2014/main" id="{067EF299-54E4-4E49-AEE4-2627D19864AF}"/>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11" name="Text Placeholder 7">
            <a:extLst>
              <a:ext uri="{FF2B5EF4-FFF2-40B4-BE49-F238E27FC236}">
                <a16:creationId xmlns:a16="http://schemas.microsoft.com/office/drawing/2014/main" id="{BDC2DCB4-69F4-2B4E-9ED1-3F23FAFDA5ED}"/>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Tree>
    <p:extLst>
      <p:ext uri="{BB962C8B-B14F-4D97-AF65-F5344CB8AC3E}">
        <p14:creationId xmlns:p14="http://schemas.microsoft.com/office/powerpoint/2010/main" val="75919056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text 2/3 white left w/header ">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cxnSp>
        <p:nvCxnSpPr>
          <p:cNvPr id="3" name="Straight Connector 2">
            <a:extLst>
              <a:ext uri="{FF2B5EF4-FFF2-40B4-BE49-F238E27FC236}">
                <a16:creationId xmlns:a16="http://schemas.microsoft.com/office/drawing/2014/main" id="{0BB342F3-2AEF-2A4B-8212-B7DD3E4ABE38}"/>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C846A06-A38A-1F4A-B997-32809391CD12}"/>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4CE51DDD-655C-2040-89FB-6EB47DF313DF}"/>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3" name="Text Placeholder 3">
            <a:extLst>
              <a:ext uri="{FF2B5EF4-FFF2-40B4-BE49-F238E27FC236}">
                <a16:creationId xmlns:a16="http://schemas.microsoft.com/office/drawing/2014/main" id="{E2A3375C-F4DA-534A-8FFE-E3ECCA85F8BC}"/>
              </a:ext>
            </a:extLst>
          </p:cNvPr>
          <p:cNvSpPr>
            <a:spLocks noGrp="1"/>
          </p:cNvSpPr>
          <p:nvPr>
            <p:ph type="body" sz="quarter" idx="33" hasCustomPrompt="1"/>
          </p:nvPr>
        </p:nvSpPr>
        <p:spPr>
          <a:xfrm>
            <a:off x="8309230" y="1828800"/>
            <a:ext cx="3313419" cy="328768"/>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0" name="Text Placeholder 3">
            <a:extLst>
              <a:ext uri="{FF2B5EF4-FFF2-40B4-BE49-F238E27FC236}">
                <a16:creationId xmlns:a16="http://schemas.microsoft.com/office/drawing/2014/main" id="{8120790D-39D6-F84E-8E29-B0A7B97BF9C1}"/>
              </a:ext>
            </a:extLst>
          </p:cNvPr>
          <p:cNvSpPr>
            <a:spLocks noGrp="1"/>
          </p:cNvSpPr>
          <p:nvPr>
            <p:ph type="body" sz="quarter" idx="35" hasCustomPrompt="1"/>
          </p:nvPr>
        </p:nvSpPr>
        <p:spPr>
          <a:xfrm>
            <a:off x="576000" y="1828800"/>
            <a:ext cx="6840000" cy="328768"/>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8EBA9C20-39C2-5242-A06C-5284C3FFBB8A}"/>
              </a:ext>
            </a:extLst>
          </p:cNvPr>
          <p:cNvSpPr>
            <a:spLocks noGrp="1"/>
          </p:cNvSpPr>
          <p:nvPr>
            <p:ph type="body" sz="quarter" idx="36" hasCustomPrompt="1"/>
          </p:nvPr>
        </p:nvSpPr>
        <p:spPr>
          <a:xfrm>
            <a:off x="576000"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2" name="Text Placeholder 13">
            <a:extLst>
              <a:ext uri="{FF2B5EF4-FFF2-40B4-BE49-F238E27FC236}">
                <a16:creationId xmlns:a16="http://schemas.microsoft.com/office/drawing/2014/main" id="{7AD8EF7B-17C3-BE4A-9C63-52432223E5AB}"/>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D2F59A6E-D3BB-A44A-9EBE-13185639BEB1}"/>
              </a:ext>
            </a:extLst>
          </p:cNvPr>
          <p:cNvSpPr>
            <a:spLocks noGrp="1"/>
          </p:cNvSpPr>
          <p:nvPr>
            <p:ph type="ftr" sz="quarter" idx="38"/>
          </p:nvPr>
        </p:nvSpPr>
        <p:spPr/>
        <p:txBody>
          <a:bodyPr/>
          <a:lstStyle/>
          <a:p>
            <a:endParaRPr lang="en-GB"/>
          </a:p>
        </p:txBody>
      </p:sp>
      <p:sp>
        <p:nvSpPr>
          <p:cNvPr id="4" name="Slide Number Placeholder 3">
            <a:extLst>
              <a:ext uri="{FF2B5EF4-FFF2-40B4-BE49-F238E27FC236}">
                <a16:creationId xmlns:a16="http://schemas.microsoft.com/office/drawing/2014/main" id="{4002871F-6982-AF49-A935-DB98796CCC0C}"/>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20158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in text 2/3 white left w/o header ">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cxnSp>
        <p:nvCxnSpPr>
          <p:cNvPr id="3" name="Straight Connector 2">
            <a:extLst>
              <a:ext uri="{FF2B5EF4-FFF2-40B4-BE49-F238E27FC236}">
                <a16:creationId xmlns:a16="http://schemas.microsoft.com/office/drawing/2014/main" id="{0BB342F3-2AEF-2A4B-8212-B7DD3E4ABE38}"/>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C846A06-A38A-1F4A-B997-32809391CD12}"/>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4CE51DDD-655C-2040-89FB-6EB47DF313DF}"/>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3" name="Text Placeholder 3">
            <a:extLst>
              <a:ext uri="{FF2B5EF4-FFF2-40B4-BE49-F238E27FC236}">
                <a16:creationId xmlns:a16="http://schemas.microsoft.com/office/drawing/2014/main" id="{E2A3375C-F4DA-534A-8FFE-E3ECCA85F8BC}"/>
              </a:ext>
            </a:extLst>
          </p:cNvPr>
          <p:cNvSpPr>
            <a:spLocks noGrp="1"/>
          </p:cNvSpPr>
          <p:nvPr>
            <p:ph type="body" sz="quarter" idx="33" hasCustomPrompt="1"/>
          </p:nvPr>
        </p:nvSpPr>
        <p:spPr>
          <a:xfrm>
            <a:off x="8309230" y="1828800"/>
            <a:ext cx="3313419" cy="328768"/>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8EBA9C20-39C2-5242-A06C-5284C3FFBB8A}"/>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2" name="Text Placeholder 13">
            <a:extLst>
              <a:ext uri="{FF2B5EF4-FFF2-40B4-BE49-F238E27FC236}">
                <a16:creationId xmlns:a16="http://schemas.microsoft.com/office/drawing/2014/main" id="{7AD8EF7B-17C3-BE4A-9C63-52432223E5AB}"/>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D2F59A6E-D3BB-A44A-9EBE-13185639BEB1}"/>
              </a:ext>
            </a:extLst>
          </p:cNvPr>
          <p:cNvSpPr>
            <a:spLocks noGrp="1"/>
          </p:cNvSpPr>
          <p:nvPr>
            <p:ph type="ftr" sz="quarter" idx="38"/>
          </p:nvPr>
        </p:nvSpPr>
        <p:spPr/>
        <p:txBody>
          <a:bodyPr/>
          <a:lstStyle/>
          <a:p>
            <a:endParaRPr lang="en-GB"/>
          </a:p>
        </p:txBody>
      </p:sp>
      <p:sp>
        <p:nvSpPr>
          <p:cNvPr id="4" name="Slide Number Placeholder 3">
            <a:extLst>
              <a:ext uri="{FF2B5EF4-FFF2-40B4-BE49-F238E27FC236}">
                <a16:creationId xmlns:a16="http://schemas.microsoft.com/office/drawing/2014/main" id="{4002871F-6982-AF49-A935-DB98796CCC0C}"/>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625618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text 2/3 grey left w/header ">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7859713"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6" name="Title 1">
            <a:extLst>
              <a:ext uri="{FF2B5EF4-FFF2-40B4-BE49-F238E27FC236}">
                <a16:creationId xmlns:a16="http://schemas.microsoft.com/office/drawing/2014/main" id="{4CFD23E7-B20B-CC42-9CEC-6DFA7E93B886}"/>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F9EBC56F-7636-F248-AD91-406ED947F330}"/>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2" name="Text Placeholder 3">
            <a:extLst>
              <a:ext uri="{FF2B5EF4-FFF2-40B4-BE49-F238E27FC236}">
                <a16:creationId xmlns:a16="http://schemas.microsoft.com/office/drawing/2014/main" id="{63D8BF02-01B0-1046-91D6-3413EB64299A}"/>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3" name="Text Placeholder 13">
            <a:extLst>
              <a:ext uri="{FF2B5EF4-FFF2-40B4-BE49-F238E27FC236}">
                <a16:creationId xmlns:a16="http://schemas.microsoft.com/office/drawing/2014/main" id="{84A777FF-E194-0D49-9569-FA55251196D3}"/>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cxnSp>
        <p:nvCxnSpPr>
          <p:cNvPr id="17" name="Straight Connector 16">
            <a:extLst>
              <a:ext uri="{FF2B5EF4-FFF2-40B4-BE49-F238E27FC236}">
                <a16:creationId xmlns:a16="http://schemas.microsoft.com/office/drawing/2014/main" id="{F610E490-0A27-B041-985C-C1E8A1E49BD9}"/>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B90EAE31-A6A2-2246-B481-CB4D7C8622DE}"/>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5" name="Text Placeholder 13">
            <a:extLst>
              <a:ext uri="{FF2B5EF4-FFF2-40B4-BE49-F238E27FC236}">
                <a16:creationId xmlns:a16="http://schemas.microsoft.com/office/drawing/2014/main" id="{5C58590B-0EA4-1147-8322-60FF52D4DA21}"/>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084B0DA6-B4C7-B547-BB86-24CABE178B99}"/>
              </a:ext>
            </a:extLst>
          </p:cNvPr>
          <p:cNvSpPr>
            <a:spLocks noGrp="1"/>
          </p:cNvSpPr>
          <p:nvPr>
            <p:ph type="ftr" sz="quarter" idx="38"/>
          </p:nvPr>
        </p:nvSpPr>
        <p:spPr>
          <a:xfrm>
            <a:off x="8040688" y="6541200"/>
            <a:ext cx="2910462" cy="162000"/>
          </a:xfrm>
        </p:spPr>
        <p:txBody>
          <a:bodyPr/>
          <a:lstStyle/>
          <a:p>
            <a:endParaRPr lang="en-GB"/>
          </a:p>
        </p:txBody>
      </p:sp>
      <p:sp>
        <p:nvSpPr>
          <p:cNvPr id="3" name="Slide Number Placeholder 2">
            <a:extLst>
              <a:ext uri="{FF2B5EF4-FFF2-40B4-BE49-F238E27FC236}">
                <a16:creationId xmlns:a16="http://schemas.microsoft.com/office/drawing/2014/main" id="{65CF9687-0AB9-B449-86A8-E2251CA2DE21}"/>
              </a:ext>
            </a:extLst>
          </p:cNvPr>
          <p:cNvSpPr>
            <a:spLocks noGrp="1"/>
          </p:cNvSpPr>
          <p:nvPr>
            <p:ph type="sldNum" sz="quarter" idx="39"/>
          </p:nvPr>
        </p:nvSpPr>
        <p:spPr/>
        <p:txBody>
          <a:bodyPr/>
          <a:lstStyle/>
          <a:p>
            <a:fld id="{F18EFF25-22D3-7349-97D6-73D11F9E5B0D}" type="slidenum">
              <a:rPr lang="en-GB" smtClean="0"/>
              <a:pPr/>
              <a:t>‹#›</a:t>
            </a:fld>
            <a:endParaRPr lang="en-GB"/>
          </a:p>
        </p:txBody>
      </p:sp>
      <p:pic>
        <p:nvPicPr>
          <p:cNvPr id="24" name="Picture 23" descr="A close up of a flower&#10;&#10;Description automatically generated">
            <a:extLst>
              <a:ext uri="{FF2B5EF4-FFF2-40B4-BE49-F238E27FC236}">
                <a16:creationId xmlns:a16="http://schemas.microsoft.com/office/drawing/2014/main" id="{9E24E914-75CF-9646-89C4-92E0B041A5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3813910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text 2/3 grey left w/o header ">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7859713"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6" name="Title 1">
            <a:extLst>
              <a:ext uri="{FF2B5EF4-FFF2-40B4-BE49-F238E27FC236}">
                <a16:creationId xmlns:a16="http://schemas.microsoft.com/office/drawing/2014/main" id="{4CFD23E7-B20B-CC42-9CEC-6DFA7E93B886}"/>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F9EBC56F-7636-F248-AD91-406ED947F330}"/>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17" name="Straight Connector 16">
            <a:extLst>
              <a:ext uri="{FF2B5EF4-FFF2-40B4-BE49-F238E27FC236}">
                <a16:creationId xmlns:a16="http://schemas.microsoft.com/office/drawing/2014/main" id="{F610E490-0A27-B041-985C-C1E8A1E49BD9}"/>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B90EAE31-A6A2-2246-B481-CB4D7C8622DE}"/>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5" name="Text Placeholder 13">
            <a:extLst>
              <a:ext uri="{FF2B5EF4-FFF2-40B4-BE49-F238E27FC236}">
                <a16:creationId xmlns:a16="http://schemas.microsoft.com/office/drawing/2014/main" id="{5C58590B-0EA4-1147-8322-60FF52D4DA21}"/>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084B0DA6-B4C7-B547-BB86-24CABE178B99}"/>
              </a:ext>
            </a:extLst>
          </p:cNvPr>
          <p:cNvSpPr>
            <a:spLocks noGrp="1"/>
          </p:cNvSpPr>
          <p:nvPr>
            <p:ph type="ftr" sz="quarter" idx="38"/>
          </p:nvPr>
        </p:nvSpPr>
        <p:spPr>
          <a:xfrm>
            <a:off x="8040688" y="6541200"/>
            <a:ext cx="2910462" cy="162000"/>
          </a:xfrm>
        </p:spPr>
        <p:txBody>
          <a:bodyPr/>
          <a:lstStyle/>
          <a:p>
            <a:endParaRPr lang="en-GB"/>
          </a:p>
        </p:txBody>
      </p:sp>
      <p:sp>
        <p:nvSpPr>
          <p:cNvPr id="3" name="Slide Number Placeholder 2">
            <a:extLst>
              <a:ext uri="{FF2B5EF4-FFF2-40B4-BE49-F238E27FC236}">
                <a16:creationId xmlns:a16="http://schemas.microsoft.com/office/drawing/2014/main" id="{65CF9687-0AB9-B449-86A8-E2251CA2DE21}"/>
              </a:ext>
            </a:extLst>
          </p:cNvPr>
          <p:cNvSpPr>
            <a:spLocks noGrp="1"/>
          </p:cNvSpPr>
          <p:nvPr>
            <p:ph type="sldNum" sz="quarter" idx="39"/>
          </p:nvPr>
        </p:nvSpPr>
        <p:spPr/>
        <p:txBody>
          <a:bodyPr/>
          <a:lstStyle/>
          <a:p>
            <a:fld id="{F18EFF25-22D3-7349-97D6-73D11F9E5B0D}" type="slidenum">
              <a:rPr lang="en-GB" smtClean="0"/>
              <a:pPr/>
              <a:t>‹#›</a:t>
            </a:fld>
            <a:endParaRPr lang="en-GB"/>
          </a:p>
        </p:txBody>
      </p:sp>
      <p:pic>
        <p:nvPicPr>
          <p:cNvPr id="24" name="Picture 23" descr="A close up of a flower&#10;&#10;Description automatically generated">
            <a:extLst>
              <a:ext uri="{FF2B5EF4-FFF2-40B4-BE49-F238E27FC236}">
                <a16:creationId xmlns:a16="http://schemas.microsoft.com/office/drawing/2014/main" id="{9E24E914-75CF-9646-89C4-92E0B041A5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14" name="Text Placeholder 13">
            <a:extLst>
              <a:ext uri="{FF2B5EF4-FFF2-40B4-BE49-F238E27FC236}">
                <a16:creationId xmlns:a16="http://schemas.microsoft.com/office/drawing/2014/main" id="{3784222C-298E-FB49-BAA7-B08E93FA8333}"/>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487091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text 2/3 purple left w/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4" name="Text Placeholder 3">
            <a:extLst>
              <a:ext uri="{FF2B5EF4-FFF2-40B4-BE49-F238E27FC236}">
                <a16:creationId xmlns:a16="http://schemas.microsoft.com/office/drawing/2014/main" id="{D0422C92-9543-4244-BC08-542A48DD5219}"/>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B1609716-EF8A-0B4F-A1E2-A9854D3E9EDE}"/>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26D69C09-EA8D-6A40-932D-E6B5E32C31BD}"/>
              </a:ext>
            </a:extLst>
          </p:cNvPr>
          <p:cNvSpPr>
            <a:spLocks noGrp="1"/>
          </p:cNvSpPr>
          <p:nvPr>
            <p:ph type="ftr" sz="quarter" idx="38"/>
          </p:nvPr>
        </p:nvSpPr>
        <p:spPr>
          <a:xfrm>
            <a:off x="8040688" y="6541200"/>
            <a:ext cx="2910462" cy="162000"/>
          </a:xfrm>
        </p:spPr>
        <p:txBody>
          <a:bodyPr/>
          <a:lstStyle/>
          <a:p>
            <a:endParaRPr lang="en-GB"/>
          </a:p>
        </p:txBody>
      </p:sp>
      <p:sp>
        <p:nvSpPr>
          <p:cNvPr id="3" name="Slide Number Placeholder 2">
            <a:extLst>
              <a:ext uri="{FF2B5EF4-FFF2-40B4-BE49-F238E27FC236}">
                <a16:creationId xmlns:a16="http://schemas.microsoft.com/office/drawing/2014/main" id="{10BEDA77-3ACB-284D-9CBE-4BFB3ACF8482}"/>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875115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text 2/3 purple left w/o 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26D69C09-EA8D-6A40-932D-E6B5E32C31BD}"/>
              </a:ext>
            </a:extLst>
          </p:cNvPr>
          <p:cNvSpPr>
            <a:spLocks noGrp="1"/>
          </p:cNvSpPr>
          <p:nvPr>
            <p:ph type="ftr" sz="quarter" idx="38"/>
          </p:nvPr>
        </p:nvSpPr>
        <p:spPr>
          <a:xfrm>
            <a:off x="8040688" y="6541200"/>
            <a:ext cx="2910462" cy="162000"/>
          </a:xfrm>
        </p:spPr>
        <p:txBody>
          <a:bodyPr/>
          <a:lstStyle/>
          <a:p>
            <a:endParaRPr lang="en-GB"/>
          </a:p>
        </p:txBody>
      </p:sp>
      <p:sp>
        <p:nvSpPr>
          <p:cNvPr id="3" name="Slide Number Placeholder 2">
            <a:extLst>
              <a:ext uri="{FF2B5EF4-FFF2-40B4-BE49-F238E27FC236}">
                <a16:creationId xmlns:a16="http://schemas.microsoft.com/office/drawing/2014/main" id="{10BEDA77-3ACB-284D-9CBE-4BFB3ACF8482}"/>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5" name="Text Placeholder 13">
            <a:extLst>
              <a:ext uri="{FF2B5EF4-FFF2-40B4-BE49-F238E27FC236}">
                <a16:creationId xmlns:a16="http://schemas.microsoft.com/office/drawing/2014/main" id="{7C03D75D-1747-2C4E-9AB3-DE6E62E7C380}"/>
              </a:ext>
            </a:extLst>
          </p:cNvPr>
          <p:cNvSpPr>
            <a:spLocks noGrp="1"/>
          </p:cNvSpPr>
          <p:nvPr>
            <p:ph type="body" sz="quarter" idx="36" hasCustomPrompt="1"/>
          </p:nvPr>
        </p:nvSpPr>
        <p:spPr>
          <a:xfrm>
            <a:off x="576000" y="1828801"/>
            <a:ext cx="6840000" cy="42672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99279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text 2/3 midnight blue left w/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4" name="Text Placeholder 3">
            <a:extLst>
              <a:ext uri="{FF2B5EF4-FFF2-40B4-BE49-F238E27FC236}">
                <a16:creationId xmlns:a16="http://schemas.microsoft.com/office/drawing/2014/main" id="{D0422C92-9543-4244-BC08-542A48DD5219}"/>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B1609716-EF8A-0B4F-A1E2-A9854D3E9EDE}"/>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241A9B71-BFD1-4849-9BF4-A8AC34E57F78}"/>
              </a:ext>
            </a:extLst>
          </p:cNvPr>
          <p:cNvSpPr>
            <a:spLocks noGrp="1"/>
          </p:cNvSpPr>
          <p:nvPr>
            <p:ph type="ftr" sz="quarter" idx="38"/>
          </p:nvPr>
        </p:nvSpPr>
        <p:spPr>
          <a:xfrm>
            <a:off x="8040688" y="6541199"/>
            <a:ext cx="2910462" cy="162000"/>
          </a:xfrm>
        </p:spPr>
        <p:txBody>
          <a:bodyPr/>
          <a:lstStyle/>
          <a:p>
            <a:endParaRPr lang="en-GB"/>
          </a:p>
        </p:txBody>
      </p:sp>
      <p:sp>
        <p:nvSpPr>
          <p:cNvPr id="3" name="Slide Number Placeholder 2">
            <a:extLst>
              <a:ext uri="{FF2B5EF4-FFF2-40B4-BE49-F238E27FC236}">
                <a16:creationId xmlns:a16="http://schemas.microsoft.com/office/drawing/2014/main" id="{F446FE08-7A1E-0443-961A-8A9314D94318}"/>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256317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text 2/3 midnight blue left w/o 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241A9B71-BFD1-4849-9BF4-A8AC34E57F78}"/>
              </a:ext>
            </a:extLst>
          </p:cNvPr>
          <p:cNvSpPr>
            <a:spLocks noGrp="1"/>
          </p:cNvSpPr>
          <p:nvPr>
            <p:ph type="ftr" sz="quarter" idx="38"/>
          </p:nvPr>
        </p:nvSpPr>
        <p:spPr>
          <a:xfrm>
            <a:off x="8040688" y="6541199"/>
            <a:ext cx="2910462" cy="162000"/>
          </a:xfrm>
        </p:spPr>
        <p:txBody>
          <a:bodyPr/>
          <a:lstStyle/>
          <a:p>
            <a:endParaRPr lang="en-GB"/>
          </a:p>
        </p:txBody>
      </p:sp>
      <p:sp>
        <p:nvSpPr>
          <p:cNvPr id="3" name="Slide Number Placeholder 2">
            <a:extLst>
              <a:ext uri="{FF2B5EF4-FFF2-40B4-BE49-F238E27FC236}">
                <a16:creationId xmlns:a16="http://schemas.microsoft.com/office/drawing/2014/main" id="{F446FE08-7A1E-0443-961A-8A9314D94318}"/>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5" name="Text Placeholder 13">
            <a:extLst>
              <a:ext uri="{FF2B5EF4-FFF2-40B4-BE49-F238E27FC236}">
                <a16:creationId xmlns:a16="http://schemas.microsoft.com/office/drawing/2014/main" id="{1EFCDD34-506C-1842-A086-35F9BDE8727B}"/>
              </a:ext>
            </a:extLst>
          </p:cNvPr>
          <p:cNvSpPr>
            <a:spLocks noGrp="1"/>
          </p:cNvSpPr>
          <p:nvPr>
            <p:ph type="body" sz="quarter" idx="36" hasCustomPrompt="1"/>
          </p:nvPr>
        </p:nvSpPr>
        <p:spPr>
          <a:xfrm>
            <a:off x="576000" y="1828801"/>
            <a:ext cx="6840000" cy="42672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721417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in text 2/3 teal left w/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4" name="Text Placeholder 3">
            <a:extLst>
              <a:ext uri="{FF2B5EF4-FFF2-40B4-BE49-F238E27FC236}">
                <a16:creationId xmlns:a16="http://schemas.microsoft.com/office/drawing/2014/main" id="{D0422C92-9543-4244-BC08-542A48DD5219}"/>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B1609716-EF8A-0B4F-A1E2-A9854D3E9EDE}"/>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9BCE83BB-2061-1049-8610-43918D96B3C4}"/>
              </a:ext>
            </a:extLst>
          </p:cNvPr>
          <p:cNvSpPr>
            <a:spLocks noGrp="1"/>
          </p:cNvSpPr>
          <p:nvPr>
            <p:ph type="ftr" sz="quarter" idx="38"/>
          </p:nvPr>
        </p:nvSpPr>
        <p:spPr>
          <a:xfrm>
            <a:off x="8040688" y="6541199"/>
            <a:ext cx="2910462" cy="162000"/>
          </a:xfrm>
        </p:spPr>
        <p:txBody>
          <a:bodyPr/>
          <a:lstStyle/>
          <a:p>
            <a:endParaRPr lang="en-GB"/>
          </a:p>
        </p:txBody>
      </p:sp>
      <p:sp>
        <p:nvSpPr>
          <p:cNvPr id="3" name="Slide Number Placeholder 2">
            <a:extLst>
              <a:ext uri="{FF2B5EF4-FFF2-40B4-BE49-F238E27FC236}">
                <a16:creationId xmlns:a16="http://schemas.microsoft.com/office/drawing/2014/main" id="{5E04F3B5-9FA5-824E-96E3-E66B7EC38F28}"/>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409104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in text 2/3 teal left w/o header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785971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6001" y="816951"/>
            <a:ext cx="6840000"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6001"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cxnSp>
        <p:nvCxnSpPr>
          <p:cNvPr id="18" name="Straight Connector 17">
            <a:extLst>
              <a:ext uri="{FF2B5EF4-FFF2-40B4-BE49-F238E27FC236}">
                <a16:creationId xmlns:a16="http://schemas.microsoft.com/office/drawing/2014/main" id="{645891D4-1646-0744-9024-81DA41FCC76F}"/>
              </a:ext>
            </a:extLst>
          </p:cNvPr>
          <p:cNvCxnSpPr>
            <a:cxnSpLocks/>
          </p:cNvCxnSpPr>
          <p:nvPr userDrawn="1"/>
        </p:nvCxnSpPr>
        <p:spPr>
          <a:xfrm>
            <a:off x="8309541" y="1535113"/>
            <a:ext cx="33131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83A29CFE-48AC-4E44-9EA6-239CBFC41A49}"/>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7" name="Text Placeholder 13">
            <a:extLst>
              <a:ext uri="{FF2B5EF4-FFF2-40B4-BE49-F238E27FC236}">
                <a16:creationId xmlns:a16="http://schemas.microsoft.com/office/drawing/2014/main" id="{8767AE2B-F29B-D742-9BE3-B644B7E4C02F}"/>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8" name="Picture 27" descr="A picture containing drawing&#10;&#10;Description automatically generated">
            <a:extLst>
              <a:ext uri="{FF2B5EF4-FFF2-40B4-BE49-F238E27FC236}">
                <a16:creationId xmlns:a16="http://schemas.microsoft.com/office/drawing/2014/main" id="{3F9D17F6-EA50-7641-8421-23F41FA4B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9BCE83BB-2061-1049-8610-43918D96B3C4}"/>
              </a:ext>
            </a:extLst>
          </p:cNvPr>
          <p:cNvSpPr>
            <a:spLocks noGrp="1"/>
          </p:cNvSpPr>
          <p:nvPr>
            <p:ph type="ftr" sz="quarter" idx="38"/>
          </p:nvPr>
        </p:nvSpPr>
        <p:spPr>
          <a:xfrm>
            <a:off x="8040688" y="6541199"/>
            <a:ext cx="2910462" cy="162000"/>
          </a:xfrm>
        </p:spPr>
        <p:txBody>
          <a:bodyPr/>
          <a:lstStyle/>
          <a:p>
            <a:endParaRPr lang="en-GB"/>
          </a:p>
        </p:txBody>
      </p:sp>
      <p:sp>
        <p:nvSpPr>
          <p:cNvPr id="3" name="Slide Number Placeholder 2">
            <a:extLst>
              <a:ext uri="{FF2B5EF4-FFF2-40B4-BE49-F238E27FC236}">
                <a16:creationId xmlns:a16="http://schemas.microsoft.com/office/drawing/2014/main" id="{5E04F3B5-9FA5-824E-96E3-E66B7EC38F28}"/>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5" name="Text Placeholder 13">
            <a:extLst>
              <a:ext uri="{FF2B5EF4-FFF2-40B4-BE49-F238E27FC236}">
                <a16:creationId xmlns:a16="http://schemas.microsoft.com/office/drawing/2014/main" id="{692E443D-103A-3E46-B37E-C67192C9F991}"/>
              </a:ext>
            </a:extLst>
          </p:cNvPr>
          <p:cNvSpPr>
            <a:spLocks noGrp="1"/>
          </p:cNvSpPr>
          <p:nvPr>
            <p:ph type="body" sz="quarter" idx="36" hasCustomPrompt="1"/>
          </p:nvPr>
        </p:nvSpPr>
        <p:spPr>
          <a:xfrm>
            <a:off x="576000" y="1828801"/>
            <a:ext cx="6840000" cy="42672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8859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white, laying, sitting, holding&#10;&#10;Description automatically generated">
            <a:extLst>
              <a:ext uri="{FF2B5EF4-FFF2-40B4-BE49-F238E27FC236}">
                <a16:creationId xmlns:a16="http://schemas.microsoft.com/office/drawing/2014/main" id="{1817003C-D643-6344-B23D-17D65660291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lose up of a flower&#10;&#10;Description automatically generated">
            <a:extLst>
              <a:ext uri="{FF2B5EF4-FFF2-40B4-BE49-F238E27FC236}">
                <a16:creationId xmlns:a16="http://schemas.microsoft.com/office/drawing/2014/main" id="{F26B0DB0-90A7-0248-96DC-CB7C5767DC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16" name="Text Placeholder 4">
            <a:extLst>
              <a:ext uri="{FF2B5EF4-FFF2-40B4-BE49-F238E27FC236}">
                <a16:creationId xmlns:a16="http://schemas.microsoft.com/office/drawing/2014/main" id="{22B3E953-BB77-4943-B1F2-58456EB0594F}"/>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17" name="Text Placeholder 4">
            <a:extLst>
              <a:ext uri="{FF2B5EF4-FFF2-40B4-BE49-F238E27FC236}">
                <a16:creationId xmlns:a16="http://schemas.microsoft.com/office/drawing/2014/main" id="{682F63FD-F696-EF49-92F5-DF3F9D188F09}"/>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00.00.2021</a:t>
            </a:r>
          </a:p>
        </p:txBody>
      </p:sp>
      <p:sp>
        <p:nvSpPr>
          <p:cNvPr id="19" name="Text Placeholder 4">
            <a:extLst>
              <a:ext uri="{FF2B5EF4-FFF2-40B4-BE49-F238E27FC236}">
                <a16:creationId xmlns:a16="http://schemas.microsoft.com/office/drawing/2014/main" id="{10D6E30D-9854-634D-8FE1-2997E45E6BC2}"/>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11" name="Text Placeholder 7">
            <a:extLst>
              <a:ext uri="{FF2B5EF4-FFF2-40B4-BE49-F238E27FC236}">
                <a16:creationId xmlns:a16="http://schemas.microsoft.com/office/drawing/2014/main" id="{4EA868BA-D512-D749-AB9B-250533EBCC53}"/>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Tree>
    <p:extLst>
      <p:ext uri="{BB962C8B-B14F-4D97-AF65-F5344CB8AC3E}">
        <p14:creationId xmlns:p14="http://schemas.microsoft.com/office/powerpoint/2010/main" val="232746053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in text 2/3 grey right w/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5" name="Straight Connector 14">
            <a:extLst>
              <a:ext uri="{FF2B5EF4-FFF2-40B4-BE49-F238E27FC236}">
                <a16:creationId xmlns:a16="http://schemas.microsoft.com/office/drawing/2014/main" id="{7331EEE4-0CE7-C848-979E-814A438A7DC9}"/>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E0E30AFB-F168-044B-8994-23AC145A1520}"/>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B1D4C938-9E8C-184A-A122-F5D5E30F4406}"/>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Title 1">
            <a:extLst>
              <a:ext uri="{FF2B5EF4-FFF2-40B4-BE49-F238E27FC236}">
                <a16:creationId xmlns:a16="http://schemas.microsoft.com/office/drawing/2014/main" id="{1AA211F1-D557-8B40-9962-C7116006DB0C}"/>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8" name="Text Placeholder 17">
            <a:extLst>
              <a:ext uri="{FF2B5EF4-FFF2-40B4-BE49-F238E27FC236}">
                <a16:creationId xmlns:a16="http://schemas.microsoft.com/office/drawing/2014/main" id="{3767E6C4-69DA-9D4E-B0C1-77A7FC0292DD}"/>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9" name="Text Placeholder 3">
            <a:extLst>
              <a:ext uri="{FF2B5EF4-FFF2-40B4-BE49-F238E27FC236}">
                <a16:creationId xmlns:a16="http://schemas.microsoft.com/office/drawing/2014/main" id="{800279DE-E891-8D4D-8052-AC7D552EDCB7}"/>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30" name="Text Placeholder 13">
            <a:extLst>
              <a:ext uri="{FF2B5EF4-FFF2-40B4-BE49-F238E27FC236}">
                <a16:creationId xmlns:a16="http://schemas.microsoft.com/office/drawing/2014/main" id="{AA351A70-9DF4-4346-AEDE-D1D20B56D415}"/>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 name="Footer Placeholder 2">
            <a:extLst>
              <a:ext uri="{FF2B5EF4-FFF2-40B4-BE49-F238E27FC236}">
                <a16:creationId xmlns:a16="http://schemas.microsoft.com/office/drawing/2014/main" id="{3785362D-80E3-4249-93BA-EC63860EE633}"/>
              </a:ext>
            </a:extLst>
          </p:cNvPr>
          <p:cNvSpPr>
            <a:spLocks noGrp="1"/>
          </p:cNvSpPr>
          <p:nvPr>
            <p:ph type="ftr" sz="quarter" idx="38"/>
          </p:nvPr>
        </p:nvSpPr>
        <p:spPr>
          <a:xfrm>
            <a:off x="8040688" y="6541199"/>
            <a:ext cx="2910462" cy="162000"/>
          </a:xfrm>
        </p:spPr>
        <p:txBody>
          <a:bodyPr/>
          <a:lstStyle/>
          <a:p>
            <a:endParaRPr lang="en-GB"/>
          </a:p>
        </p:txBody>
      </p:sp>
      <p:sp>
        <p:nvSpPr>
          <p:cNvPr id="4" name="Slide Number Placeholder 3">
            <a:extLst>
              <a:ext uri="{FF2B5EF4-FFF2-40B4-BE49-F238E27FC236}">
                <a16:creationId xmlns:a16="http://schemas.microsoft.com/office/drawing/2014/main" id="{59B8B99A-9B43-1243-908F-541BCD01B3CF}"/>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4001910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in text 2/3 grey right w/o 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5" name="Straight Connector 14">
            <a:extLst>
              <a:ext uri="{FF2B5EF4-FFF2-40B4-BE49-F238E27FC236}">
                <a16:creationId xmlns:a16="http://schemas.microsoft.com/office/drawing/2014/main" id="{7331EEE4-0CE7-C848-979E-814A438A7DC9}"/>
              </a:ext>
            </a:extLst>
          </p:cNvPr>
          <p:cNvCxnSpPr>
            <a:cxnSpLocks/>
          </p:cNvCxnSpPr>
          <p:nvPr userDrawn="1"/>
        </p:nvCxnSpPr>
        <p:spPr>
          <a:xfrm>
            <a:off x="8309541" y="1535113"/>
            <a:ext cx="331310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E0E30AFB-F168-044B-8994-23AC145A1520}"/>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B1D4C938-9E8C-184A-A122-F5D5E30F4406}"/>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Title 1">
            <a:extLst>
              <a:ext uri="{FF2B5EF4-FFF2-40B4-BE49-F238E27FC236}">
                <a16:creationId xmlns:a16="http://schemas.microsoft.com/office/drawing/2014/main" id="{1AA211F1-D557-8B40-9962-C7116006DB0C}"/>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8" name="Text Placeholder 17">
            <a:extLst>
              <a:ext uri="{FF2B5EF4-FFF2-40B4-BE49-F238E27FC236}">
                <a16:creationId xmlns:a16="http://schemas.microsoft.com/office/drawing/2014/main" id="{3767E6C4-69DA-9D4E-B0C1-77A7FC0292DD}"/>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3" name="Footer Placeholder 2">
            <a:extLst>
              <a:ext uri="{FF2B5EF4-FFF2-40B4-BE49-F238E27FC236}">
                <a16:creationId xmlns:a16="http://schemas.microsoft.com/office/drawing/2014/main" id="{3785362D-80E3-4249-93BA-EC63860EE633}"/>
              </a:ext>
            </a:extLst>
          </p:cNvPr>
          <p:cNvSpPr>
            <a:spLocks noGrp="1"/>
          </p:cNvSpPr>
          <p:nvPr>
            <p:ph type="ftr" sz="quarter" idx="38"/>
          </p:nvPr>
        </p:nvSpPr>
        <p:spPr>
          <a:xfrm>
            <a:off x="8040688" y="6541199"/>
            <a:ext cx="2910462" cy="162000"/>
          </a:xfrm>
        </p:spPr>
        <p:txBody>
          <a:bodyPr/>
          <a:lstStyle/>
          <a:p>
            <a:endParaRPr lang="en-GB"/>
          </a:p>
        </p:txBody>
      </p:sp>
      <p:sp>
        <p:nvSpPr>
          <p:cNvPr id="4" name="Slide Number Placeholder 3">
            <a:extLst>
              <a:ext uri="{FF2B5EF4-FFF2-40B4-BE49-F238E27FC236}">
                <a16:creationId xmlns:a16="http://schemas.microsoft.com/office/drawing/2014/main" id="{59B8B99A-9B43-1243-908F-541BCD01B3CF}"/>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3" name="Text Placeholder 13">
            <a:extLst>
              <a:ext uri="{FF2B5EF4-FFF2-40B4-BE49-F238E27FC236}">
                <a16:creationId xmlns:a16="http://schemas.microsoft.com/office/drawing/2014/main" id="{AAA3EDF3-0C1D-534B-8FF2-044BE507CDBD}"/>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221066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in text 2/3 purple right w/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6FF7597-1AB1-AE42-B68B-688A0EBBCC3A}"/>
              </a:ext>
            </a:extLst>
          </p:cNvPr>
          <p:cNvSpPr>
            <a:spLocks noGrp="1"/>
          </p:cNvSpPr>
          <p:nvPr>
            <p:ph type="ftr" sz="quarter" idx="38"/>
          </p:nvPr>
        </p:nvSpPr>
        <p:spPr>
          <a:xfrm>
            <a:off x="8040688" y="6541200"/>
            <a:ext cx="2910462" cy="162000"/>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B98CE1D0-6243-234B-8EB5-28FFE8A4FA1E}"/>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6" name="Text Placeholder 3">
            <a:extLst>
              <a:ext uri="{FF2B5EF4-FFF2-40B4-BE49-F238E27FC236}">
                <a16:creationId xmlns:a16="http://schemas.microsoft.com/office/drawing/2014/main" id="{2153C819-64CB-CC42-A3D4-B4774165A572}"/>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9" name="Text Placeholder 13">
            <a:extLst>
              <a:ext uri="{FF2B5EF4-FFF2-40B4-BE49-F238E27FC236}">
                <a16:creationId xmlns:a16="http://schemas.microsoft.com/office/drawing/2014/main" id="{E993C47F-B0F4-FB4B-9666-F0F4DF8E5145}"/>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3" name="Text Placeholder 17">
            <a:extLst>
              <a:ext uri="{FF2B5EF4-FFF2-40B4-BE49-F238E27FC236}">
                <a16:creationId xmlns:a16="http://schemas.microsoft.com/office/drawing/2014/main" id="{5C12162A-6D5F-9C40-ADC9-021182CCA328}"/>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4" name="Text Placeholder 3">
            <a:extLst>
              <a:ext uri="{FF2B5EF4-FFF2-40B4-BE49-F238E27FC236}">
                <a16:creationId xmlns:a16="http://schemas.microsoft.com/office/drawing/2014/main" id="{75E66F32-C6BB-C24F-B51B-EBB714A56CD5}"/>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5" name="Text Placeholder 13">
            <a:extLst>
              <a:ext uri="{FF2B5EF4-FFF2-40B4-BE49-F238E27FC236}">
                <a16:creationId xmlns:a16="http://schemas.microsoft.com/office/drawing/2014/main" id="{420E43E4-591F-5246-BF5B-FA01FEEFB13C}"/>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222303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in text 2/3 purple right w/o 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3C0353A9-F83E-0240-B98D-F835D2CD359C}"/>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D2455DF-5E4B-024F-BAF8-57880DF5FC1C}"/>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30" name="Text Placeholder 13">
            <a:extLst>
              <a:ext uri="{FF2B5EF4-FFF2-40B4-BE49-F238E27FC236}">
                <a16:creationId xmlns:a16="http://schemas.microsoft.com/office/drawing/2014/main" id="{521F4DB4-7A70-FA41-82FB-64C409CC6AC7}"/>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 name="Footer Placeholder 2">
            <a:extLst>
              <a:ext uri="{FF2B5EF4-FFF2-40B4-BE49-F238E27FC236}">
                <a16:creationId xmlns:a16="http://schemas.microsoft.com/office/drawing/2014/main" id="{36FF7597-1AB1-AE42-B68B-688A0EBBCC3A}"/>
              </a:ext>
            </a:extLst>
          </p:cNvPr>
          <p:cNvSpPr>
            <a:spLocks noGrp="1"/>
          </p:cNvSpPr>
          <p:nvPr>
            <p:ph type="ftr" sz="quarter" idx="38"/>
          </p:nvPr>
        </p:nvSpPr>
        <p:spPr>
          <a:xfrm>
            <a:off x="8040688" y="6541200"/>
            <a:ext cx="2910462" cy="162000"/>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B98CE1D0-6243-234B-8EB5-28FFE8A4FA1E}"/>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3" name="Text Placeholder 13">
            <a:extLst>
              <a:ext uri="{FF2B5EF4-FFF2-40B4-BE49-F238E27FC236}">
                <a16:creationId xmlns:a16="http://schemas.microsoft.com/office/drawing/2014/main" id="{8080EA7B-7861-C443-95FC-0FE3F3411022}"/>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399467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in text 2/3 midnight blue right w/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3C0353A9-F83E-0240-B98D-F835D2CD359C}"/>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0" name="Text Placeholder 3">
            <a:extLst>
              <a:ext uri="{FF2B5EF4-FFF2-40B4-BE49-F238E27FC236}">
                <a16:creationId xmlns:a16="http://schemas.microsoft.com/office/drawing/2014/main" id="{AF802AEA-F9C0-124E-B5A5-C7882E04E742}"/>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1" name="Text Placeholder 13">
            <a:extLst>
              <a:ext uri="{FF2B5EF4-FFF2-40B4-BE49-F238E27FC236}">
                <a16:creationId xmlns:a16="http://schemas.microsoft.com/office/drawing/2014/main" id="{A809BC6B-4C1D-4E49-954F-A0E3B83B2E26}"/>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D2455DF-5E4B-024F-BAF8-57880DF5FC1C}"/>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30" name="Text Placeholder 13">
            <a:extLst>
              <a:ext uri="{FF2B5EF4-FFF2-40B4-BE49-F238E27FC236}">
                <a16:creationId xmlns:a16="http://schemas.microsoft.com/office/drawing/2014/main" id="{521F4DB4-7A70-FA41-82FB-64C409CC6AC7}"/>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5" name="Footer Placeholder 4">
            <a:extLst>
              <a:ext uri="{FF2B5EF4-FFF2-40B4-BE49-F238E27FC236}">
                <a16:creationId xmlns:a16="http://schemas.microsoft.com/office/drawing/2014/main" id="{D2E75768-EF79-8C4A-9603-50F781DAD385}"/>
              </a:ext>
            </a:extLst>
          </p:cNvPr>
          <p:cNvSpPr>
            <a:spLocks noGrp="1"/>
          </p:cNvSpPr>
          <p:nvPr>
            <p:ph type="ftr" sz="quarter" idx="38"/>
          </p:nvPr>
        </p:nvSpPr>
        <p:spPr>
          <a:xfrm>
            <a:off x="8040688" y="6541199"/>
            <a:ext cx="2910462" cy="162000"/>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52279E7-8CBA-384A-8D1E-263B5BEE5194}"/>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4263087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in text 2/3 midnight blue right w/o 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3C0353A9-F83E-0240-B98D-F835D2CD359C}"/>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D2455DF-5E4B-024F-BAF8-57880DF5FC1C}"/>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5" name="Footer Placeholder 4">
            <a:extLst>
              <a:ext uri="{FF2B5EF4-FFF2-40B4-BE49-F238E27FC236}">
                <a16:creationId xmlns:a16="http://schemas.microsoft.com/office/drawing/2014/main" id="{D2E75768-EF79-8C4A-9603-50F781DAD385}"/>
              </a:ext>
            </a:extLst>
          </p:cNvPr>
          <p:cNvSpPr>
            <a:spLocks noGrp="1"/>
          </p:cNvSpPr>
          <p:nvPr>
            <p:ph type="ftr" sz="quarter" idx="38"/>
          </p:nvPr>
        </p:nvSpPr>
        <p:spPr>
          <a:xfrm>
            <a:off x="8040688" y="6541199"/>
            <a:ext cx="2910462" cy="162000"/>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52279E7-8CBA-384A-8D1E-263B5BEE5194}"/>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3" name="Text Placeholder 13">
            <a:extLst>
              <a:ext uri="{FF2B5EF4-FFF2-40B4-BE49-F238E27FC236}">
                <a16:creationId xmlns:a16="http://schemas.microsoft.com/office/drawing/2014/main" id="{FA2E7214-CEEB-5543-B58C-062236D23821}"/>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13">
            <a:extLst>
              <a:ext uri="{FF2B5EF4-FFF2-40B4-BE49-F238E27FC236}">
                <a16:creationId xmlns:a16="http://schemas.microsoft.com/office/drawing/2014/main" id="{B5C13A46-A769-6844-BC75-0796338DC520}"/>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276564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text 2/3 teal right w/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BC6C5DF-2FAE-EE41-9B40-1AF5236164E2}"/>
              </a:ext>
            </a:extLst>
          </p:cNvPr>
          <p:cNvSpPr>
            <a:spLocks noGrp="1"/>
          </p:cNvSpPr>
          <p:nvPr>
            <p:ph type="ftr" sz="quarter" idx="38"/>
          </p:nvPr>
        </p:nvSpPr>
        <p:spPr>
          <a:xfrm>
            <a:off x="8040688" y="6541200"/>
            <a:ext cx="2910462" cy="162000"/>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74458C9B-A027-524C-901A-7BBEA4D587F4}"/>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6" name="Text Placeholder 17">
            <a:extLst>
              <a:ext uri="{FF2B5EF4-FFF2-40B4-BE49-F238E27FC236}">
                <a16:creationId xmlns:a16="http://schemas.microsoft.com/office/drawing/2014/main" id="{68C6BD3A-7B64-CD4A-903D-F02659ACCC63}"/>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9" name="Text Placeholder 3">
            <a:extLst>
              <a:ext uri="{FF2B5EF4-FFF2-40B4-BE49-F238E27FC236}">
                <a16:creationId xmlns:a16="http://schemas.microsoft.com/office/drawing/2014/main" id="{F9CB1508-D362-F04B-A1D6-7E623F87ADCD}"/>
              </a:ext>
            </a:extLst>
          </p:cNvPr>
          <p:cNvSpPr>
            <a:spLocks noGrp="1"/>
          </p:cNvSpPr>
          <p:nvPr>
            <p:ph type="body" sz="quarter" idx="35" hasCustomPrompt="1"/>
          </p:nvPr>
        </p:nvSpPr>
        <p:spPr>
          <a:xfrm>
            <a:off x="575999" y="1828800"/>
            <a:ext cx="68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3" name="Text Placeholder 13">
            <a:extLst>
              <a:ext uri="{FF2B5EF4-FFF2-40B4-BE49-F238E27FC236}">
                <a16:creationId xmlns:a16="http://schemas.microsoft.com/office/drawing/2014/main" id="{DB5DAC42-99EC-3A4F-9E5A-5F90C30EE5DB}"/>
              </a:ext>
            </a:extLst>
          </p:cNvPr>
          <p:cNvSpPr>
            <a:spLocks noGrp="1"/>
          </p:cNvSpPr>
          <p:nvPr>
            <p:ph type="body" sz="quarter" idx="36" hasCustomPrompt="1"/>
          </p:nvPr>
        </p:nvSpPr>
        <p:spPr>
          <a:xfrm>
            <a:off x="575999" y="2362200"/>
            <a:ext cx="68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4" name="Text Placeholder 3">
            <a:extLst>
              <a:ext uri="{FF2B5EF4-FFF2-40B4-BE49-F238E27FC236}">
                <a16:creationId xmlns:a16="http://schemas.microsoft.com/office/drawing/2014/main" id="{2C7B06A6-6492-A340-8027-8D64B6B8DCC3}"/>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5" name="Text Placeholder 13">
            <a:extLst>
              <a:ext uri="{FF2B5EF4-FFF2-40B4-BE49-F238E27FC236}">
                <a16:creationId xmlns:a16="http://schemas.microsoft.com/office/drawing/2014/main" id="{0D1A6107-B0B9-7749-9516-11F017B4ED55}"/>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201800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in text 2/3 teal right w/o header">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7859713" y="0"/>
            <a:ext cx="43322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Title 1">
            <a:extLst>
              <a:ext uri="{FF2B5EF4-FFF2-40B4-BE49-F238E27FC236}">
                <a16:creationId xmlns:a16="http://schemas.microsoft.com/office/drawing/2014/main" id="{1607ED1A-03E6-D646-BB50-21641FC3A569}"/>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8" name="Text Placeholder 17">
            <a:extLst>
              <a:ext uri="{FF2B5EF4-FFF2-40B4-BE49-F238E27FC236}">
                <a16:creationId xmlns:a16="http://schemas.microsoft.com/office/drawing/2014/main" id="{3C0353A9-F83E-0240-B98D-F835D2CD359C}"/>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28" name="Straight Connector 27">
            <a:extLst>
              <a:ext uri="{FF2B5EF4-FFF2-40B4-BE49-F238E27FC236}">
                <a16:creationId xmlns:a16="http://schemas.microsoft.com/office/drawing/2014/main" id="{732417BB-0408-814D-BFC8-53CDB753AD62}"/>
              </a:ext>
            </a:extLst>
          </p:cNvPr>
          <p:cNvCxnSpPr>
            <a:cxnSpLocks/>
          </p:cNvCxnSpPr>
          <p:nvPr userDrawn="1"/>
        </p:nvCxnSpPr>
        <p:spPr>
          <a:xfrm>
            <a:off x="8309541" y="1535113"/>
            <a:ext cx="33131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BC6C5DF-2FAE-EE41-9B40-1AF5236164E2}"/>
              </a:ext>
            </a:extLst>
          </p:cNvPr>
          <p:cNvSpPr>
            <a:spLocks noGrp="1"/>
          </p:cNvSpPr>
          <p:nvPr>
            <p:ph type="ftr" sz="quarter" idx="38"/>
          </p:nvPr>
        </p:nvSpPr>
        <p:spPr>
          <a:xfrm>
            <a:off x="8040688" y="6541200"/>
            <a:ext cx="2910462" cy="162000"/>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74458C9B-A027-524C-901A-7BBEA4D587F4}"/>
              </a:ext>
            </a:extLst>
          </p:cNvPr>
          <p:cNvSpPr>
            <a:spLocks noGrp="1"/>
          </p:cNvSpPr>
          <p:nvPr>
            <p:ph type="sldNum" sz="quarter" idx="39"/>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6" name="Text Placeholder 3">
            <a:extLst>
              <a:ext uri="{FF2B5EF4-FFF2-40B4-BE49-F238E27FC236}">
                <a16:creationId xmlns:a16="http://schemas.microsoft.com/office/drawing/2014/main" id="{C593361E-71B0-154A-A51A-902F4E3B0E76}"/>
              </a:ext>
            </a:extLst>
          </p:cNvPr>
          <p:cNvSpPr>
            <a:spLocks noGrp="1"/>
          </p:cNvSpPr>
          <p:nvPr>
            <p:ph type="body" sz="quarter" idx="33" hasCustomPrompt="1"/>
          </p:nvPr>
        </p:nvSpPr>
        <p:spPr>
          <a:xfrm>
            <a:off x="8309230" y="1828800"/>
            <a:ext cx="3313419"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13">
            <a:extLst>
              <a:ext uri="{FF2B5EF4-FFF2-40B4-BE49-F238E27FC236}">
                <a16:creationId xmlns:a16="http://schemas.microsoft.com/office/drawing/2014/main" id="{5A7CBA8F-70BB-BE44-931C-8F50032991D1}"/>
              </a:ext>
            </a:extLst>
          </p:cNvPr>
          <p:cNvSpPr>
            <a:spLocks noGrp="1"/>
          </p:cNvSpPr>
          <p:nvPr>
            <p:ph type="body" sz="quarter" idx="36" hasCustomPrompt="1"/>
          </p:nvPr>
        </p:nvSpPr>
        <p:spPr>
          <a:xfrm>
            <a:off x="576000" y="1828800"/>
            <a:ext cx="6840000" cy="4283075"/>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56477472-B7FA-C74A-855B-2C9C8704F229}"/>
              </a:ext>
            </a:extLst>
          </p:cNvPr>
          <p:cNvSpPr>
            <a:spLocks noGrp="1"/>
          </p:cNvSpPr>
          <p:nvPr>
            <p:ph type="body" sz="quarter" idx="37" hasCustomPrompt="1"/>
          </p:nvPr>
        </p:nvSpPr>
        <p:spPr>
          <a:xfrm>
            <a:off x="8309230" y="2362200"/>
            <a:ext cx="3315415"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373454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in text 1/3 white left w/header">
    <p:bg>
      <p:bgPr>
        <a:solidFill>
          <a:schemeClr val="bg1"/>
        </a:solidFill>
        <a:effectLst/>
      </p:bgPr>
    </p:bg>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C41354E6-7E3E-AF4F-A390-EE94B1B40231}"/>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3" name="Text Placeholder 13">
            <a:extLst>
              <a:ext uri="{FF2B5EF4-FFF2-40B4-BE49-F238E27FC236}">
                <a16:creationId xmlns:a16="http://schemas.microsoft.com/office/drawing/2014/main" id="{0D9CDB0D-720B-4744-B018-90E80EDBE885}"/>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3" name="Text Placeholder 3">
            <a:extLst>
              <a:ext uri="{FF2B5EF4-FFF2-40B4-BE49-F238E27FC236}">
                <a16:creationId xmlns:a16="http://schemas.microsoft.com/office/drawing/2014/main" id="{97E86F9B-FD3D-0B4A-8AEE-138D42B7884E}"/>
              </a:ext>
            </a:extLst>
          </p:cNvPr>
          <p:cNvSpPr>
            <a:spLocks noGrp="1"/>
          </p:cNvSpPr>
          <p:nvPr>
            <p:ph type="body" sz="quarter" idx="35" hasCustomPrompt="1"/>
          </p:nvPr>
        </p:nvSpPr>
        <p:spPr>
          <a:xfrm>
            <a:off x="4697876" y="1828800"/>
            <a:ext cx="69071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4" name="Text Placeholder 13">
            <a:extLst>
              <a:ext uri="{FF2B5EF4-FFF2-40B4-BE49-F238E27FC236}">
                <a16:creationId xmlns:a16="http://schemas.microsoft.com/office/drawing/2014/main" id="{D1934ABC-C15C-E149-8D88-ED55C15A14F6}"/>
              </a:ext>
            </a:extLst>
          </p:cNvPr>
          <p:cNvSpPr>
            <a:spLocks noGrp="1"/>
          </p:cNvSpPr>
          <p:nvPr>
            <p:ph type="body" sz="quarter" idx="37" hasCustomPrompt="1"/>
          </p:nvPr>
        </p:nvSpPr>
        <p:spPr>
          <a:xfrm>
            <a:off x="4697506" y="2362200"/>
            <a:ext cx="6907119"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3D212FFE-46A3-5B4D-A015-642FAD92A694}"/>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AA4DF405-4A78-AC4E-896A-8A282F5D2212}"/>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5" name="Title 1">
            <a:extLst>
              <a:ext uri="{FF2B5EF4-FFF2-40B4-BE49-F238E27FC236}">
                <a16:creationId xmlns:a16="http://schemas.microsoft.com/office/drawing/2014/main" id="{CF4A047A-5A5B-4B42-BF6E-52A224E37226}"/>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7">
            <a:extLst>
              <a:ext uri="{FF2B5EF4-FFF2-40B4-BE49-F238E27FC236}">
                <a16:creationId xmlns:a16="http://schemas.microsoft.com/office/drawing/2014/main" id="{42B62950-109C-D347-A1EE-9D1BE9EDB660}"/>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881595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in text 1/3 white left w/o header">
    <p:bg>
      <p:bgPr>
        <a:solidFill>
          <a:schemeClr val="bg1"/>
        </a:solidFill>
        <a:effectLst/>
      </p:bgPr>
    </p:bg>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C41354E6-7E3E-AF4F-A390-EE94B1B40231}"/>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3" name="Text Placeholder 13">
            <a:extLst>
              <a:ext uri="{FF2B5EF4-FFF2-40B4-BE49-F238E27FC236}">
                <a16:creationId xmlns:a16="http://schemas.microsoft.com/office/drawing/2014/main" id="{0D9CDB0D-720B-4744-B018-90E80EDBE885}"/>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ext Placeholder 13">
            <a:extLst>
              <a:ext uri="{FF2B5EF4-FFF2-40B4-BE49-F238E27FC236}">
                <a16:creationId xmlns:a16="http://schemas.microsoft.com/office/drawing/2014/main" id="{D1934ABC-C15C-E149-8D88-ED55C15A14F6}"/>
              </a:ext>
            </a:extLst>
          </p:cNvPr>
          <p:cNvSpPr>
            <a:spLocks noGrp="1"/>
          </p:cNvSpPr>
          <p:nvPr>
            <p:ph type="body" sz="quarter" idx="37" hasCustomPrompt="1"/>
          </p:nvPr>
        </p:nvSpPr>
        <p:spPr>
          <a:xfrm>
            <a:off x="4697506" y="1828801"/>
            <a:ext cx="6907119" cy="42672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3D212FFE-46A3-5B4D-A015-642FAD92A694}"/>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AA4DF405-4A78-AC4E-896A-8A282F5D2212}"/>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0" name="Title 1">
            <a:extLst>
              <a:ext uri="{FF2B5EF4-FFF2-40B4-BE49-F238E27FC236}">
                <a16:creationId xmlns:a16="http://schemas.microsoft.com/office/drawing/2014/main" id="{498BE45D-A1E9-1E4E-BF62-F11022C0A2E5}"/>
              </a:ext>
            </a:extLst>
          </p:cNvPr>
          <p:cNvSpPr>
            <a:spLocks noGrp="1"/>
          </p:cNvSpPr>
          <p:nvPr>
            <p:ph type="title" hasCustomPrompt="1"/>
          </p:nvPr>
        </p:nvSpPr>
        <p:spPr>
          <a:xfrm>
            <a:off x="576000" y="816951"/>
            <a:ext cx="68400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1" name="Text Placeholder 17">
            <a:extLst>
              <a:ext uri="{FF2B5EF4-FFF2-40B4-BE49-F238E27FC236}">
                <a16:creationId xmlns:a16="http://schemas.microsoft.com/office/drawing/2014/main" id="{9CC175D6-4169-0548-BB57-0BDF52854906}"/>
              </a:ext>
            </a:extLst>
          </p:cNvPr>
          <p:cNvSpPr>
            <a:spLocks noGrp="1"/>
          </p:cNvSpPr>
          <p:nvPr>
            <p:ph type="body" sz="quarter" idx="29" hasCustomPrompt="1"/>
          </p:nvPr>
        </p:nvSpPr>
        <p:spPr>
          <a:xfrm>
            <a:off x="576000" y="1193187"/>
            <a:ext cx="68400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5076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iron, toothbrush, sitting, white&#10;&#10;Description automatically generated">
            <a:extLst>
              <a:ext uri="{FF2B5EF4-FFF2-40B4-BE49-F238E27FC236}">
                <a16:creationId xmlns:a16="http://schemas.microsoft.com/office/drawing/2014/main" id="{BCDE52C6-F876-BA43-8C32-DA921FF5A0F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lose up of a flower&#10;&#10;Description automatically generated">
            <a:extLst>
              <a:ext uri="{FF2B5EF4-FFF2-40B4-BE49-F238E27FC236}">
                <a16:creationId xmlns:a16="http://schemas.microsoft.com/office/drawing/2014/main" id="{0BA9BD1D-890B-A548-9605-E492C8CB18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486" y="180000"/>
            <a:ext cx="2799590" cy="838200"/>
          </a:xfrm>
          <a:prstGeom prst="rect">
            <a:avLst/>
          </a:prstGeom>
        </p:spPr>
      </p:pic>
      <p:sp>
        <p:nvSpPr>
          <p:cNvPr id="20" name="Text Placeholder 4">
            <a:extLst>
              <a:ext uri="{FF2B5EF4-FFF2-40B4-BE49-F238E27FC236}">
                <a16:creationId xmlns:a16="http://schemas.microsoft.com/office/drawing/2014/main" id="{89D0CBF8-4C30-FC40-82E9-478D99CDD477}"/>
              </a:ext>
            </a:extLst>
          </p:cNvPr>
          <p:cNvSpPr>
            <a:spLocks noGrp="1"/>
          </p:cNvSpPr>
          <p:nvPr>
            <p:ph type="body" sz="quarter" idx="12" hasCustomPrompt="1"/>
          </p:nvPr>
        </p:nvSpPr>
        <p:spPr>
          <a:xfrm>
            <a:off x="576000" y="5745304"/>
            <a:ext cx="3575313" cy="3506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93E0B7C-FC60-5D4A-BEB4-6625020B97E1}"/>
              </a:ext>
            </a:extLst>
          </p:cNvPr>
          <p:cNvSpPr>
            <a:spLocks noGrp="1"/>
          </p:cNvSpPr>
          <p:nvPr>
            <p:ph type="body" sz="quarter" idx="14" hasCustomPrompt="1"/>
          </p:nvPr>
        </p:nvSpPr>
        <p:spPr>
          <a:xfrm>
            <a:off x="576000" y="6126304"/>
            <a:ext cx="3575313" cy="376096"/>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00.00.2021</a:t>
            </a:r>
          </a:p>
        </p:txBody>
      </p:sp>
      <p:sp>
        <p:nvSpPr>
          <p:cNvPr id="23" name="Text Placeholder 4">
            <a:extLst>
              <a:ext uri="{FF2B5EF4-FFF2-40B4-BE49-F238E27FC236}">
                <a16:creationId xmlns:a16="http://schemas.microsoft.com/office/drawing/2014/main" id="{CC3762D0-9796-BE47-84BE-0C5A14D58028}"/>
              </a:ext>
            </a:extLst>
          </p:cNvPr>
          <p:cNvSpPr>
            <a:spLocks noGrp="1"/>
          </p:cNvSpPr>
          <p:nvPr>
            <p:ph type="body" sz="quarter" idx="11" hasCustomPrompt="1"/>
          </p:nvPr>
        </p:nvSpPr>
        <p:spPr>
          <a:xfrm>
            <a:off x="576000" y="3966883"/>
            <a:ext cx="6348675"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11" name="Text Placeholder 7">
            <a:extLst>
              <a:ext uri="{FF2B5EF4-FFF2-40B4-BE49-F238E27FC236}">
                <a16:creationId xmlns:a16="http://schemas.microsoft.com/office/drawing/2014/main" id="{AC75E095-CE9E-6B4B-991E-81CEBF304625}"/>
              </a:ext>
            </a:extLst>
          </p:cNvPr>
          <p:cNvSpPr>
            <a:spLocks noGrp="1"/>
          </p:cNvSpPr>
          <p:nvPr>
            <p:ph type="body" sz="quarter" idx="13" hasCustomPrompt="1"/>
          </p:nvPr>
        </p:nvSpPr>
        <p:spPr>
          <a:xfrm>
            <a:off x="576000" y="2386673"/>
            <a:ext cx="6348675" cy="1203406"/>
          </a:xfrm>
        </p:spPr>
        <p:txBody>
          <a:bodyPr wrap="square">
            <a:noAutofit/>
          </a:bodyPr>
          <a:lstStyle>
            <a:lvl1pPr marL="0" indent="0">
              <a:lnSpc>
                <a:spcPct val="85000"/>
              </a:lnSpc>
              <a:spcAft>
                <a:spcPts val="0"/>
              </a:spcAft>
              <a:buNone/>
              <a:defRPr sz="4600" b="1" spc="0" baseline="0">
                <a:solidFill>
                  <a:schemeClr val="tx1"/>
                </a:solidFill>
              </a:defRPr>
            </a:lvl1pPr>
          </a:lstStyle>
          <a:p>
            <a:pPr lvl="0"/>
            <a:r>
              <a:rPr lang="en-US"/>
              <a:t>Insert presentation title, </a:t>
            </a:r>
            <a:br>
              <a:rPr lang="en-US"/>
            </a:br>
            <a:r>
              <a:rPr lang="en-US"/>
              <a:t>extending to two lines</a:t>
            </a:r>
          </a:p>
        </p:txBody>
      </p:sp>
    </p:spTree>
    <p:extLst>
      <p:ext uri="{BB962C8B-B14F-4D97-AF65-F5344CB8AC3E}">
        <p14:creationId xmlns:p14="http://schemas.microsoft.com/office/powerpoint/2010/main" val="325142674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in text 1/3 grey left w/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3" y="0"/>
            <a:ext cx="415131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itle 1">
            <a:extLst>
              <a:ext uri="{FF2B5EF4-FFF2-40B4-BE49-F238E27FC236}">
                <a16:creationId xmlns:a16="http://schemas.microsoft.com/office/drawing/2014/main" id="{7643D3FF-F0E3-D240-BF26-45BF6EC4B721}"/>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7">
            <a:extLst>
              <a:ext uri="{FF2B5EF4-FFF2-40B4-BE49-F238E27FC236}">
                <a16:creationId xmlns:a16="http://schemas.microsoft.com/office/drawing/2014/main" id="{19E742E6-9314-3F47-A7C7-45633D7BA70D}"/>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2" name="Text Placeholder 3">
            <a:extLst>
              <a:ext uri="{FF2B5EF4-FFF2-40B4-BE49-F238E27FC236}">
                <a16:creationId xmlns:a16="http://schemas.microsoft.com/office/drawing/2014/main" id="{3DAA0FC8-10C7-6C48-A80F-7925809267A2}"/>
              </a:ext>
            </a:extLst>
          </p:cNvPr>
          <p:cNvSpPr>
            <a:spLocks noGrp="1"/>
          </p:cNvSpPr>
          <p:nvPr>
            <p:ph type="body" sz="quarter" idx="35" hasCustomPrompt="1"/>
          </p:nvPr>
        </p:nvSpPr>
        <p:spPr>
          <a:xfrm>
            <a:off x="4697876" y="1828800"/>
            <a:ext cx="69071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6" name="Text Placeholder 13">
            <a:extLst>
              <a:ext uri="{FF2B5EF4-FFF2-40B4-BE49-F238E27FC236}">
                <a16:creationId xmlns:a16="http://schemas.microsoft.com/office/drawing/2014/main" id="{C10D21B7-28E1-474A-84D6-9E465B6A98F1}"/>
              </a:ext>
            </a:extLst>
          </p:cNvPr>
          <p:cNvSpPr>
            <a:spLocks noGrp="1"/>
          </p:cNvSpPr>
          <p:nvPr>
            <p:ph type="body" sz="quarter" idx="37" hasCustomPrompt="1"/>
          </p:nvPr>
        </p:nvSpPr>
        <p:spPr>
          <a:xfrm>
            <a:off x="4697506" y="2362200"/>
            <a:ext cx="6907119"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Text Placeholder 3">
            <a:extLst>
              <a:ext uri="{FF2B5EF4-FFF2-40B4-BE49-F238E27FC236}">
                <a16:creationId xmlns:a16="http://schemas.microsoft.com/office/drawing/2014/main" id="{469B2238-F598-754E-8F71-2E0AF1B9CFA8}"/>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8" name="Text Placeholder 13">
            <a:extLst>
              <a:ext uri="{FF2B5EF4-FFF2-40B4-BE49-F238E27FC236}">
                <a16:creationId xmlns:a16="http://schemas.microsoft.com/office/drawing/2014/main" id="{6A36E4ED-069B-E44F-B1C6-6D186BDC0F87}"/>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 name="Footer Placeholder 2">
            <a:extLst>
              <a:ext uri="{FF2B5EF4-FFF2-40B4-BE49-F238E27FC236}">
                <a16:creationId xmlns:a16="http://schemas.microsoft.com/office/drawing/2014/main" id="{C6C58991-299B-B84D-A5FE-F1138AD0271C}"/>
              </a:ext>
            </a:extLst>
          </p:cNvPr>
          <p:cNvSpPr>
            <a:spLocks noGrp="1"/>
          </p:cNvSpPr>
          <p:nvPr>
            <p:ph type="ftr" sz="quarter" idx="38"/>
          </p:nvPr>
        </p:nvSpPr>
        <p:spPr/>
        <p:txBody>
          <a:bodyPr/>
          <a:lstStyle/>
          <a:p>
            <a:endParaRPr lang="en-GB"/>
          </a:p>
        </p:txBody>
      </p:sp>
      <p:sp>
        <p:nvSpPr>
          <p:cNvPr id="4" name="Slide Number Placeholder 3">
            <a:extLst>
              <a:ext uri="{FF2B5EF4-FFF2-40B4-BE49-F238E27FC236}">
                <a16:creationId xmlns:a16="http://schemas.microsoft.com/office/drawing/2014/main" id="{1C8F0405-389D-FC40-89FB-A8A4D5CC1113}"/>
              </a:ext>
            </a:extLst>
          </p:cNvPr>
          <p:cNvSpPr>
            <a:spLocks noGrp="1"/>
          </p:cNvSpPr>
          <p:nvPr>
            <p:ph type="sldNum" sz="quarter" idx="39"/>
          </p:nvPr>
        </p:nvSpPr>
        <p:spPr/>
        <p:txBody>
          <a:bodyPr/>
          <a:lstStyle/>
          <a:p>
            <a:fld id="{F18EFF25-22D3-7349-97D6-73D11F9E5B0D}" type="slidenum">
              <a:rPr lang="en-GB" smtClean="0"/>
              <a:pPr/>
              <a:t>‹#›</a:t>
            </a:fld>
            <a:endParaRPr lang="en-GB"/>
          </a:p>
        </p:txBody>
      </p:sp>
      <p:pic>
        <p:nvPicPr>
          <p:cNvPr id="21" name="Picture 20" descr="A close up of a flower&#10;&#10;Description automatically generated">
            <a:extLst>
              <a:ext uri="{FF2B5EF4-FFF2-40B4-BE49-F238E27FC236}">
                <a16:creationId xmlns:a16="http://schemas.microsoft.com/office/drawing/2014/main" id="{6E78C42A-D945-914F-A854-F1D79AE20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30417709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in text 1/3 grey left w/o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3" y="0"/>
            <a:ext cx="415131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itle 1">
            <a:extLst>
              <a:ext uri="{FF2B5EF4-FFF2-40B4-BE49-F238E27FC236}">
                <a16:creationId xmlns:a16="http://schemas.microsoft.com/office/drawing/2014/main" id="{7643D3FF-F0E3-D240-BF26-45BF6EC4B721}"/>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7">
            <a:extLst>
              <a:ext uri="{FF2B5EF4-FFF2-40B4-BE49-F238E27FC236}">
                <a16:creationId xmlns:a16="http://schemas.microsoft.com/office/drawing/2014/main" id="{19E742E6-9314-3F47-A7C7-45633D7BA70D}"/>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7" name="Text Placeholder 3">
            <a:extLst>
              <a:ext uri="{FF2B5EF4-FFF2-40B4-BE49-F238E27FC236}">
                <a16:creationId xmlns:a16="http://schemas.microsoft.com/office/drawing/2014/main" id="{469B2238-F598-754E-8F71-2E0AF1B9CFA8}"/>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8" name="Text Placeholder 13">
            <a:extLst>
              <a:ext uri="{FF2B5EF4-FFF2-40B4-BE49-F238E27FC236}">
                <a16:creationId xmlns:a16="http://schemas.microsoft.com/office/drawing/2014/main" id="{6A36E4ED-069B-E44F-B1C6-6D186BDC0F87}"/>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 name="Footer Placeholder 2">
            <a:extLst>
              <a:ext uri="{FF2B5EF4-FFF2-40B4-BE49-F238E27FC236}">
                <a16:creationId xmlns:a16="http://schemas.microsoft.com/office/drawing/2014/main" id="{C6C58991-299B-B84D-A5FE-F1138AD0271C}"/>
              </a:ext>
            </a:extLst>
          </p:cNvPr>
          <p:cNvSpPr>
            <a:spLocks noGrp="1"/>
          </p:cNvSpPr>
          <p:nvPr>
            <p:ph type="ftr" sz="quarter" idx="38"/>
          </p:nvPr>
        </p:nvSpPr>
        <p:spPr/>
        <p:txBody>
          <a:bodyPr/>
          <a:lstStyle/>
          <a:p>
            <a:endParaRPr lang="en-GB"/>
          </a:p>
        </p:txBody>
      </p:sp>
      <p:sp>
        <p:nvSpPr>
          <p:cNvPr id="4" name="Slide Number Placeholder 3">
            <a:extLst>
              <a:ext uri="{FF2B5EF4-FFF2-40B4-BE49-F238E27FC236}">
                <a16:creationId xmlns:a16="http://schemas.microsoft.com/office/drawing/2014/main" id="{1C8F0405-389D-FC40-89FB-A8A4D5CC1113}"/>
              </a:ext>
            </a:extLst>
          </p:cNvPr>
          <p:cNvSpPr>
            <a:spLocks noGrp="1"/>
          </p:cNvSpPr>
          <p:nvPr>
            <p:ph type="sldNum" sz="quarter" idx="39"/>
          </p:nvPr>
        </p:nvSpPr>
        <p:spPr/>
        <p:txBody>
          <a:bodyPr/>
          <a:lstStyle/>
          <a:p>
            <a:fld id="{F18EFF25-22D3-7349-97D6-73D11F9E5B0D}" type="slidenum">
              <a:rPr lang="en-GB" smtClean="0"/>
              <a:pPr/>
              <a:t>‹#›</a:t>
            </a:fld>
            <a:endParaRPr lang="en-GB"/>
          </a:p>
        </p:txBody>
      </p:sp>
      <p:pic>
        <p:nvPicPr>
          <p:cNvPr id="21" name="Picture 20" descr="A close up of a flower&#10;&#10;Description automatically generated">
            <a:extLst>
              <a:ext uri="{FF2B5EF4-FFF2-40B4-BE49-F238E27FC236}">
                <a16:creationId xmlns:a16="http://schemas.microsoft.com/office/drawing/2014/main" id="{6E78C42A-D945-914F-A854-F1D79AE20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15" name="Text Placeholder 13">
            <a:extLst>
              <a:ext uri="{FF2B5EF4-FFF2-40B4-BE49-F238E27FC236}">
                <a16:creationId xmlns:a16="http://schemas.microsoft.com/office/drawing/2014/main" id="{E0AC8F9A-E3BA-8B41-A5EF-7025E9B40977}"/>
              </a:ext>
            </a:extLst>
          </p:cNvPr>
          <p:cNvSpPr>
            <a:spLocks noGrp="1"/>
          </p:cNvSpPr>
          <p:nvPr>
            <p:ph type="body" sz="quarter" idx="37" hasCustomPrompt="1"/>
          </p:nvPr>
        </p:nvSpPr>
        <p:spPr>
          <a:xfrm>
            <a:off x="4697506" y="1828801"/>
            <a:ext cx="6907119" cy="42672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328966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in text 1/3 purple left w/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Text Placeholder 3">
            <a:extLst>
              <a:ext uri="{FF2B5EF4-FFF2-40B4-BE49-F238E27FC236}">
                <a16:creationId xmlns:a16="http://schemas.microsoft.com/office/drawing/2014/main" id="{3B1D1272-80A4-F241-B2A9-2892F48F5907}"/>
              </a:ext>
            </a:extLst>
          </p:cNvPr>
          <p:cNvSpPr>
            <a:spLocks noGrp="1"/>
          </p:cNvSpPr>
          <p:nvPr>
            <p:ph type="body" sz="quarter" idx="35" hasCustomPrompt="1"/>
          </p:nvPr>
        </p:nvSpPr>
        <p:spPr>
          <a:xfrm>
            <a:off x="4697876" y="1828800"/>
            <a:ext cx="69071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3" name="Text Placeholder 13">
            <a:extLst>
              <a:ext uri="{FF2B5EF4-FFF2-40B4-BE49-F238E27FC236}">
                <a16:creationId xmlns:a16="http://schemas.microsoft.com/office/drawing/2014/main" id="{35DE8A2D-9345-FB45-B848-96F93737E4C5}"/>
              </a:ext>
            </a:extLst>
          </p:cNvPr>
          <p:cNvSpPr>
            <a:spLocks noGrp="1"/>
          </p:cNvSpPr>
          <p:nvPr>
            <p:ph type="body" sz="quarter" idx="37" hasCustomPrompt="1"/>
          </p:nvPr>
        </p:nvSpPr>
        <p:spPr>
          <a:xfrm>
            <a:off x="4697506" y="2362200"/>
            <a:ext cx="6907119"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17">
            <a:extLst>
              <a:ext uri="{FF2B5EF4-FFF2-40B4-BE49-F238E27FC236}">
                <a16:creationId xmlns:a16="http://schemas.microsoft.com/office/drawing/2014/main" id="{9F1CD3F5-68B8-E140-8BDC-B24336C68ABB}"/>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7" name="Text Placeholder 3">
            <a:extLst>
              <a:ext uri="{FF2B5EF4-FFF2-40B4-BE49-F238E27FC236}">
                <a16:creationId xmlns:a16="http://schemas.microsoft.com/office/drawing/2014/main" id="{FDEF0D77-C308-2A46-92C1-C20EDA2F05F9}"/>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8" name="Text Placeholder 13">
            <a:extLst>
              <a:ext uri="{FF2B5EF4-FFF2-40B4-BE49-F238E27FC236}">
                <a16:creationId xmlns:a16="http://schemas.microsoft.com/office/drawing/2014/main" id="{337351F3-3E0B-0B47-9CE4-CAC657E5DF8D}"/>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E79AC2F-16BF-D24E-8EE5-AC2A0718F952}"/>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76963D53-664D-9344-A47F-5B364AA209C3}"/>
              </a:ext>
            </a:extLst>
          </p:cNvPr>
          <p:cNvSpPr>
            <a:spLocks noGrp="1"/>
          </p:cNvSpPr>
          <p:nvPr>
            <p:ph type="sldNum" sz="quarter" idx="39"/>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558340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in text 1/3 purple left w/o 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17">
            <a:extLst>
              <a:ext uri="{FF2B5EF4-FFF2-40B4-BE49-F238E27FC236}">
                <a16:creationId xmlns:a16="http://schemas.microsoft.com/office/drawing/2014/main" id="{9F1CD3F5-68B8-E140-8BDC-B24336C68ABB}"/>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7" name="Text Placeholder 3">
            <a:extLst>
              <a:ext uri="{FF2B5EF4-FFF2-40B4-BE49-F238E27FC236}">
                <a16:creationId xmlns:a16="http://schemas.microsoft.com/office/drawing/2014/main" id="{FDEF0D77-C308-2A46-92C1-C20EDA2F05F9}"/>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8" name="Text Placeholder 13">
            <a:extLst>
              <a:ext uri="{FF2B5EF4-FFF2-40B4-BE49-F238E27FC236}">
                <a16:creationId xmlns:a16="http://schemas.microsoft.com/office/drawing/2014/main" id="{337351F3-3E0B-0B47-9CE4-CAC657E5DF8D}"/>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E79AC2F-16BF-D24E-8EE5-AC2A0718F952}"/>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76963D53-664D-9344-A47F-5B364AA209C3}"/>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2" name="Text Placeholder 13">
            <a:extLst>
              <a:ext uri="{FF2B5EF4-FFF2-40B4-BE49-F238E27FC236}">
                <a16:creationId xmlns:a16="http://schemas.microsoft.com/office/drawing/2014/main" id="{DA1267FF-29BB-304A-BF48-8EEB73EB8681}"/>
              </a:ext>
            </a:extLst>
          </p:cNvPr>
          <p:cNvSpPr>
            <a:spLocks noGrp="1"/>
          </p:cNvSpPr>
          <p:nvPr>
            <p:ph type="body" sz="quarter" idx="37" hasCustomPrompt="1"/>
          </p:nvPr>
        </p:nvSpPr>
        <p:spPr>
          <a:xfrm>
            <a:off x="4697506" y="1828801"/>
            <a:ext cx="6907119" cy="42672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38038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in text 1/3 midnight blue left w/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A90325F-689D-2F41-A046-D1564642D566}"/>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A114E4DE-4B44-DA46-A8FE-23D4C3ADDE97}"/>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35" name="Text Placeholder 3">
            <a:extLst>
              <a:ext uri="{FF2B5EF4-FFF2-40B4-BE49-F238E27FC236}">
                <a16:creationId xmlns:a16="http://schemas.microsoft.com/office/drawing/2014/main" id="{2963D062-311B-584B-AD6C-43F3EEFDB03B}"/>
              </a:ext>
            </a:extLst>
          </p:cNvPr>
          <p:cNvSpPr>
            <a:spLocks noGrp="1"/>
          </p:cNvSpPr>
          <p:nvPr>
            <p:ph type="body" sz="quarter" idx="35" hasCustomPrompt="1"/>
          </p:nvPr>
        </p:nvSpPr>
        <p:spPr>
          <a:xfrm>
            <a:off x="4697876" y="1828800"/>
            <a:ext cx="69071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36" name="Text Placeholder 13">
            <a:extLst>
              <a:ext uri="{FF2B5EF4-FFF2-40B4-BE49-F238E27FC236}">
                <a16:creationId xmlns:a16="http://schemas.microsoft.com/office/drawing/2014/main" id="{341B10A9-0742-D049-86D3-3A0F19AD431D}"/>
              </a:ext>
            </a:extLst>
          </p:cNvPr>
          <p:cNvSpPr>
            <a:spLocks noGrp="1"/>
          </p:cNvSpPr>
          <p:nvPr>
            <p:ph type="body" sz="quarter" idx="37" hasCustomPrompt="1"/>
          </p:nvPr>
        </p:nvSpPr>
        <p:spPr>
          <a:xfrm>
            <a:off x="4697506" y="2362200"/>
            <a:ext cx="6907119"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7" name="Text Placeholder 17">
            <a:extLst>
              <a:ext uri="{FF2B5EF4-FFF2-40B4-BE49-F238E27FC236}">
                <a16:creationId xmlns:a16="http://schemas.microsoft.com/office/drawing/2014/main" id="{A011904E-B783-764D-A380-0EF445D07A2B}"/>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38" name="Text Placeholder 3">
            <a:extLst>
              <a:ext uri="{FF2B5EF4-FFF2-40B4-BE49-F238E27FC236}">
                <a16:creationId xmlns:a16="http://schemas.microsoft.com/office/drawing/2014/main" id="{693CB2C1-A16A-7C42-AFCF-3357E12AA39B}"/>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39" name="Text Placeholder 13">
            <a:extLst>
              <a:ext uri="{FF2B5EF4-FFF2-40B4-BE49-F238E27FC236}">
                <a16:creationId xmlns:a16="http://schemas.microsoft.com/office/drawing/2014/main" id="{83D54DD4-AC1C-FC46-920A-DF1ABCECC967}"/>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432628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in text 1/3 midnight blue left w/o 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A90325F-689D-2F41-A046-D1564642D566}"/>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A114E4DE-4B44-DA46-A8FE-23D4C3ADDE97}"/>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3" name="Text Placeholder 17">
            <a:extLst>
              <a:ext uri="{FF2B5EF4-FFF2-40B4-BE49-F238E27FC236}">
                <a16:creationId xmlns:a16="http://schemas.microsoft.com/office/drawing/2014/main" id="{6C297AFE-DA25-CD4F-A893-B8F96EB73D20}"/>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6" name="Text Placeholder 3">
            <a:extLst>
              <a:ext uri="{FF2B5EF4-FFF2-40B4-BE49-F238E27FC236}">
                <a16:creationId xmlns:a16="http://schemas.microsoft.com/office/drawing/2014/main" id="{650475DE-2201-724B-8367-C4106B606867}"/>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13">
            <a:extLst>
              <a:ext uri="{FF2B5EF4-FFF2-40B4-BE49-F238E27FC236}">
                <a16:creationId xmlns:a16="http://schemas.microsoft.com/office/drawing/2014/main" id="{A00E911E-AA3B-6F46-A9E9-4E0CDA01E6DE}"/>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D52048A5-6488-5047-9BC9-64F262520012}"/>
              </a:ext>
            </a:extLst>
          </p:cNvPr>
          <p:cNvSpPr>
            <a:spLocks noGrp="1"/>
          </p:cNvSpPr>
          <p:nvPr>
            <p:ph type="body" sz="quarter" idx="37" hasCustomPrompt="1"/>
          </p:nvPr>
        </p:nvSpPr>
        <p:spPr>
          <a:xfrm>
            <a:off x="4697506" y="1828801"/>
            <a:ext cx="6907119" cy="42672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0819710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 text 1/3 teal left w/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4F08E958-49C0-BF45-B7D8-1D9F227A63CB}"/>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52852AD1-7774-B743-AE25-DB8513DB6444}"/>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7" name="Text Placeholder 3">
            <a:extLst>
              <a:ext uri="{FF2B5EF4-FFF2-40B4-BE49-F238E27FC236}">
                <a16:creationId xmlns:a16="http://schemas.microsoft.com/office/drawing/2014/main" id="{5D71475A-1359-7A4A-86DE-C8A7C9CC6090}"/>
              </a:ext>
            </a:extLst>
          </p:cNvPr>
          <p:cNvSpPr>
            <a:spLocks noGrp="1"/>
          </p:cNvSpPr>
          <p:nvPr>
            <p:ph type="body" sz="quarter" idx="35" hasCustomPrompt="1"/>
          </p:nvPr>
        </p:nvSpPr>
        <p:spPr>
          <a:xfrm>
            <a:off x="4697876" y="1828800"/>
            <a:ext cx="6907119"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8" name="Text Placeholder 13">
            <a:extLst>
              <a:ext uri="{FF2B5EF4-FFF2-40B4-BE49-F238E27FC236}">
                <a16:creationId xmlns:a16="http://schemas.microsoft.com/office/drawing/2014/main" id="{02917A23-D7B9-4443-B709-0EECBC10B1CB}"/>
              </a:ext>
            </a:extLst>
          </p:cNvPr>
          <p:cNvSpPr>
            <a:spLocks noGrp="1"/>
          </p:cNvSpPr>
          <p:nvPr>
            <p:ph type="body" sz="quarter" idx="37" hasCustomPrompt="1"/>
          </p:nvPr>
        </p:nvSpPr>
        <p:spPr>
          <a:xfrm>
            <a:off x="4697506" y="2362200"/>
            <a:ext cx="6907119" cy="37338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17">
            <a:extLst>
              <a:ext uri="{FF2B5EF4-FFF2-40B4-BE49-F238E27FC236}">
                <a16:creationId xmlns:a16="http://schemas.microsoft.com/office/drawing/2014/main" id="{75EE879D-BF76-DF41-9534-FE8F7E1EFA5E}"/>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1" name="Text Placeholder 3">
            <a:extLst>
              <a:ext uri="{FF2B5EF4-FFF2-40B4-BE49-F238E27FC236}">
                <a16:creationId xmlns:a16="http://schemas.microsoft.com/office/drawing/2014/main" id="{B0DC2B23-9D4D-E24D-A9AC-5A1803746D4E}"/>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22" name="Text Placeholder 13">
            <a:extLst>
              <a:ext uri="{FF2B5EF4-FFF2-40B4-BE49-F238E27FC236}">
                <a16:creationId xmlns:a16="http://schemas.microsoft.com/office/drawing/2014/main" id="{B648409D-8583-DE4D-B69D-179213393575}"/>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33692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in text 1/3 teal left w/o header">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513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Title 1">
            <a:extLst>
              <a:ext uri="{FF2B5EF4-FFF2-40B4-BE49-F238E27FC236}">
                <a16:creationId xmlns:a16="http://schemas.microsoft.com/office/drawing/2014/main" id="{7F605947-BC19-D644-8C50-3602936AE68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31D07E9C-05E5-6E46-AD75-98DCF55FE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4F08E958-49C0-BF45-B7D8-1D9F227A63CB}"/>
              </a:ext>
            </a:extLst>
          </p:cNvPr>
          <p:cNvSpPr>
            <a:spLocks noGrp="1"/>
          </p:cNvSpPr>
          <p:nvPr>
            <p:ph type="ftr" sz="quarter" idx="38"/>
          </p:nvPr>
        </p:nvSpPr>
        <p:spPr/>
        <p:txBody>
          <a:bodyPr/>
          <a:lstStyle/>
          <a:p>
            <a:endParaRPr lang="en-GB"/>
          </a:p>
        </p:txBody>
      </p:sp>
      <p:sp>
        <p:nvSpPr>
          <p:cNvPr id="3" name="Slide Number Placeholder 2">
            <a:extLst>
              <a:ext uri="{FF2B5EF4-FFF2-40B4-BE49-F238E27FC236}">
                <a16:creationId xmlns:a16="http://schemas.microsoft.com/office/drawing/2014/main" id="{52852AD1-7774-B743-AE25-DB8513DB6444}"/>
              </a:ext>
            </a:extLst>
          </p:cNvPr>
          <p:cNvSpPr>
            <a:spLocks noGrp="1"/>
          </p:cNvSpPr>
          <p:nvPr>
            <p:ph type="sldNum" sz="quarter" idx="39"/>
          </p:nvPr>
        </p:nvSpPr>
        <p:spPr/>
        <p:txBody>
          <a:bodyPr/>
          <a:lstStyle/>
          <a:p>
            <a:fld id="{F18EFF25-22D3-7349-97D6-73D11F9E5B0D}" type="slidenum">
              <a:rPr lang="en-GB" smtClean="0"/>
              <a:pPr/>
              <a:t>‹#›</a:t>
            </a:fld>
            <a:endParaRPr lang="en-GB"/>
          </a:p>
        </p:txBody>
      </p:sp>
      <p:sp>
        <p:nvSpPr>
          <p:cNvPr id="13" name="Text Placeholder 17">
            <a:extLst>
              <a:ext uri="{FF2B5EF4-FFF2-40B4-BE49-F238E27FC236}">
                <a16:creationId xmlns:a16="http://schemas.microsoft.com/office/drawing/2014/main" id="{7728FD36-B976-8543-ADAD-4C8A1B49931C}"/>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6" name="Text Placeholder 3">
            <a:extLst>
              <a:ext uri="{FF2B5EF4-FFF2-40B4-BE49-F238E27FC236}">
                <a16:creationId xmlns:a16="http://schemas.microsoft.com/office/drawing/2014/main" id="{13CDB757-9152-204C-AA12-083872F1DEF4}"/>
              </a:ext>
            </a:extLst>
          </p:cNvPr>
          <p:cNvSpPr>
            <a:spLocks noGrp="1"/>
          </p:cNvSpPr>
          <p:nvPr>
            <p:ph type="body" sz="quarter" idx="33" hasCustomPrompt="1"/>
          </p:nvPr>
        </p:nvSpPr>
        <p:spPr>
          <a:xfrm>
            <a:off x="575999" y="1828800"/>
            <a:ext cx="3240000"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Insert header</a:t>
            </a:r>
            <a:endParaRPr lang="en-GB"/>
          </a:p>
        </p:txBody>
      </p:sp>
      <p:sp>
        <p:nvSpPr>
          <p:cNvPr id="17" name="Text Placeholder 13">
            <a:extLst>
              <a:ext uri="{FF2B5EF4-FFF2-40B4-BE49-F238E27FC236}">
                <a16:creationId xmlns:a16="http://schemas.microsoft.com/office/drawing/2014/main" id="{43DAEAA0-3AF6-5E44-8450-762873E15E38}"/>
              </a:ext>
            </a:extLst>
          </p:cNvPr>
          <p:cNvSpPr>
            <a:spLocks noGrp="1"/>
          </p:cNvSpPr>
          <p:nvPr>
            <p:ph type="body" sz="quarter" idx="36" hasCustomPrompt="1"/>
          </p:nvPr>
        </p:nvSpPr>
        <p:spPr>
          <a:xfrm>
            <a:off x="575999" y="2362200"/>
            <a:ext cx="3240000" cy="37338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CA1684B1-06BE-974E-B51C-9E0EF63D5138}"/>
              </a:ext>
            </a:extLst>
          </p:cNvPr>
          <p:cNvSpPr>
            <a:spLocks noGrp="1"/>
          </p:cNvSpPr>
          <p:nvPr>
            <p:ph type="body" sz="quarter" idx="37" hasCustomPrompt="1"/>
          </p:nvPr>
        </p:nvSpPr>
        <p:spPr>
          <a:xfrm>
            <a:off x="4697506" y="1828801"/>
            <a:ext cx="6907119" cy="42672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7710976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67325" y="812800"/>
            <a:ext cx="6924674"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1" y="1812925"/>
            <a:ext cx="5267325" cy="4283076"/>
          </a:xfrm>
        </p:spPr>
        <p:txBody>
          <a:bodyPr anchor="ctr" anchorCtr="0">
            <a:noAutofit/>
          </a:bodyPr>
          <a:lstStyle>
            <a:lvl1pPr marL="0" indent="0" algn="ctr">
              <a:buNone/>
              <a:defRPr sz="1400">
                <a:solidFill>
                  <a:schemeClr val="tx2"/>
                </a:solidFill>
              </a:defRPr>
            </a:lvl1pPr>
          </a:lstStyle>
          <a:p>
            <a:r>
              <a:rPr lang="en-GB"/>
              <a:t>insert image</a:t>
            </a:r>
          </a:p>
        </p:txBody>
      </p:sp>
      <p:sp>
        <p:nvSpPr>
          <p:cNvPr id="12" name="Title 1">
            <a:extLst>
              <a:ext uri="{FF2B5EF4-FFF2-40B4-BE49-F238E27FC236}">
                <a16:creationId xmlns:a16="http://schemas.microsoft.com/office/drawing/2014/main" id="{36D218B0-E965-7045-89DF-BE0D23813E22}"/>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7">
            <a:extLst>
              <a:ext uri="{FF2B5EF4-FFF2-40B4-BE49-F238E27FC236}">
                <a16:creationId xmlns:a16="http://schemas.microsoft.com/office/drawing/2014/main" id="{0B8550A3-D941-3644-893D-D582CAB67D9A}"/>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8" name="Text Placeholder 13">
            <a:extLst>
              <a:ext uri="{FF2B5EF4-FFF2-40B4-BE49-F238E27FC236}">
                <a16:creationId xmlns:a16="http://schemas.microsoft.com/office/drawing/2014/main" id="{AC64EAA0-65B4-B14F-A163-00866DF81033}"/>
              </a:ext>
            </a:extLst>
          </p:cNvPr>
          <p:cNvSpPr>
            <a:spLocks noGrp="1"/>
          </p:cNvSpPr>
          <p:nvPr>
            <p:ph type="body" sz="quarter" idx="36" hasCustomPrompt="1"/>
          </p:nvPr>
        </p:nvSpPr>
        <p:spPr>
          <a:xfrm>
            <a:off x="5705221" y="1828801"/>
            <a:ext cx="5899404"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6F03459A-26FB-2D4D-92CD-7E438F31B3E7}"/>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2C46755F-3080-464F-B6AD-195CA4D6A210}"/>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478131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0/50 image/text_gray">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A9ECF-CCFE-A841-A9F0-1443C77E93D4}"/>
              </a:ext>
            </a:extLst>
          </p:cNvPr>
          <p:cNvSpPr/>
          <p:nvPr userDrawn="1"/>
        </p:nvSpPr>
        <p:spPr>
          <a:xfrm>
            <a:off x="5267324" y="812800"/>
            <a:ext cx="6924675"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1" y="1812925"/>
            <a:ext cx="5267325" cy="4283076"/>
          </a:xfrm>
        </p:spPr>
        <p:txBody>
          <a:bodyPr anchor="ctr" anchorCtr="0">
            <a:noAutofit/>
          </a:bodyPr>
          <a:lstStyle>
            <a:lvl1pPr marL="0" indent="0" algn="ctr">
              <a:buNone/>
              <a:defRPr sz="1400">
                <a:solidFill>
                  <a:schemeClr val="tx2"/>
                </a:solidFill>
              </a:defRPr>
            </a:lvl1pPr>
          </a:lstStyle>
          <a:p>
            <a:r>
              <a:rPr lang="en-GB"/>
              <a:t>insert image</a:t>
            </a:r>
          </a:p>
        </p:txBody>
      </p:sp>
      <p:sp>
        <p:nvSpPr>
          <p:cNvPr id="12" name="Title 1">
            <a:extLst>
              <a:ext uri="{FF2B5EF4-FFF2-40B4-BE49-F238E27FC236}">
                <a16:creationId xmlns:a16="http://schemas.microsoft.com/office/drawing/2014/main" id="{36D218B0-E965-7045-89DF-BE0D23813E22}"/>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7">
            <a:extLst>
              <a:ext uri="{FF2B5EF4-FFF2-40B4-BE49-F238E27FC236}">
                <a16:creationId xmlns:a16="http://schemas.microsoft.com/office/drawing/2014/main" id="{0B8550A3-D941-3644-893D-D582CAB67D9A}"/>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69D7DDA1-CFF6-AB4B-98F2-8825A68CBB25}"/>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8FF131FF-D407-8145-9D05-7F75811B7EAD}"/>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21" name="Text Placeholder 13">
            <a:extLst>
              <a:ext uri="{FF2B5EF4-FFF2-40B4-BE49-F238E27FC236}">
                <a16:creationId xmlns:a16="http://schemas.microsoft.com/office/drawing/2014/main" id="{DABB6466-4B51-FD44-B426-0A1011497534}"/>
              </a:ext>
            </a:extLst>
          </p:cNvPr>
          <p:cNvSpPr>
            <a:spLocks noGrp="1"/>
          </p:cNvSpPr>
          <p:nvPr>
            <p:ph type="body" sz="quarter" idx="36" hasCustomPrompt="1"/>
          </p:nvPr>
        </p:nvSpPr>
        <p:spPr>
          <a:xfrm>
            <a:off x="5705221" y="1828800"/>
            <a:ext cx="5899404" cy="4266000"/>
          </a:xfrm>
          <a:prstGeom prst="rect">
            <a:avLst/>
          </a:prstGeom>
        </p:spPr>
        <p:txBody>
          <a:bodyPr>
            <a:noAutofit/>
          </a:bodyPr>
          <a:lstStyle>
            <a:lvl1pPr marL="182880" indent="-182880">
              <a:lnSpc>
                <a:spcPct val="100000"/>
              </a:lnSpc>
              <a:spcBef>
                <a:spcPts val="300"/>
              </a:spcBef>
              <a:spcAft>
                <a:spcPts val="200"/>
              </a:spcAft>
              <a:buClr>
                <a:schemeClr val="tx1"/>
              </a:buClr>
              <a:defRPr sz="2000">
                <a:solidFill>
                  <a:schemeClr val="tx1"/>
                </a:solidFill>
              </a:defRPr>
            </a:lvl1pPr>
            <a:lvl2pPr marL="365760" indent="-182880">
              <a:lnSpc>
                <a:spcPct val="100000"/>
              </a:lnSpc>
              <a:spcBef>
                <a:spcPts val="300"/>
              </a:spcBef>
              <a:spcAft>
                <a:spcPts val="200"/>
              </a:spcAft>
              <a:buClr>
                <a:schemeClr val="tx1"/>
              </a:buClr>
              <a:defRPr sz="2000">
                <a:solidFill>
                  <a:schemeClr val="tx1"/>
                </a:solidFill>
              </a:defRPr>
            </a:lvl2pPr>
            <a:lvl3pPr marL="548640" indent="-182880">
              <a:lnSpc>
                <a:spcPct val="100000"/>
              </a:lnSpc>
              <a:spcBef>
                <a:spcPts val="300"/>
              </a:spcBef>
              <a:spcAft>
                <a:spcPts val="200"/>
              </a:spcAft>
              <a:buClr>
                <a:schemeClr val="tx1"/>
              </a:buClr>
              <a:defRPr sz="1800">
                <a:solidFill>
                  <a:schemeClr val="tx1"/>
                </a:solidFill>
              </a:defRPr>
            </a:lvl3pPr>
            <a:lvl4pPr marL="731520" indent="-182880">
              <a:lnSpc>
                <a:spcPct val="100000"/>
              </a:lnSpc>
              <a:spcBef>
                <a:spcPts val="300"/>
              </a:spcBef>
              <a:spcAft>
                <a:spcPts val="200"/>
              </a:spcAft>
              <a:buClr>
                <a:schemeClr val="tx1"/>
              </a:buClr>
              <a:defRPr sz="1800">
                <a:solidFill>
                  <a:schemeClr val="tx1"/>
                </a:solidFill>
              </a:defRPr>
            </a:lvl4pPr>
            <a:lvl5pPr marL="914400" indent="-182880">
              <a:lnSpc>
                <a:spcPct val="100000"/>
              </a:lnSpc>
              <a:spcBef>
                <a:spcPts val="300"/>
              </a:spcBef>
              <a:spcAft>
                <a:spcPts val="200"/>
              </a:spcAft>
              <a:buClr>
                <a:schemeClr val="tx1"/>
              </a:buClr>
              <a:defRPr sz="1600">
                <a:solidFill>
                  <a:schemeClr val="tx1"/>
                </a:solidFill>
              </a:defRPr>
            </a:lvl5pPr>
            <a:lvl6pPr marL="1097280" indent="-182880">
              <a:lnSpc>
                <a:spcPct val="100000"/>
              </a:lnSpc>
              <a:spcBef>
                <a:spcPts val="300"/>
              </a:spcBef>
              <a:spcAft>
                <a:spcPts val="200"/>
              </a:spcAft>
              <a:buClr>
                <a:schemeClr val="tx1"/>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04141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OC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459038" y="404814"/>
            <a:ext cx="9732962"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87375" y="812799"/>
            <a:ext cx="1692274" cy="722313"/>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2" name="Footer Placeholder 1">
            <a:extLst>
              <a:ext uri="{FF2B5EF4-FFF2-40B4-BE49-F238E27FC236}">
                <a16:creationId xmlns:a16="http://schemas.microsoft.com/office/drawing/2014/main" id="{35D2B8B0-1BCB-734C-80C0-54019DF6EE51}"/>
              </a:ext>
            </a:extLst>
          </p:cNvPr>
          <p:cNvSpPr>
            <a:spLocks noGrp="1"/>
          </p:cNvSpPr>
          <p:nvPr>
            <p:ph type="ftr" sz="quarter" idx="31"/>
          </p:nvPr>
        </p:nvSpPr>
        <p:spPr/>
        <p:txBody>
          <a:bodyPr/>
          <a:lstStyle/>
          <a:p>
            <a:endParaRPr lang="en-GB"/>
          </a:p>
        </p:txBody>
      </p:sp>
      <p:sp>
        <p:nvSpPr>
          <p:cNvPr id="3" name="Slide Number Placeholder 2">
            <a:extLst>
              <a:ext uri="{FF2B5EF4-FFF2-40B4-BE49-F238E27FC236}">
                <a16:creationId xmlns:a16="http://schemas.microsoft.com/office/drawing/2014/main" id="{A7466154-E08D-1349-9D9D-9210FDE20B48}"/>
              </a:ext>
            </a:extLst>
          </p:cNvPr>
          <p:cNvSpPr>
            <a:spLocks noGrp="1"/>
          </p:cNvSpPr>
          <p:nvPr>
            <p:ph type="sldNum" sz="quarter" idx="32"/>
          </p:nvPr>
        </p:nvSpPr>
        <p:spPr/>
        <p:txBody>
          <a:bodyPr/>
          <a:lstStyle/>
          <a:p>
            <a:fld id="{F18EFF25-22D3-7349-97D6-73D11F9E5B0D}" type="slidenum">
              <a:rPr lang="en-GB" smtClean="0"/>
              <a:pPr/>
              <a:t>‹#›</a:t>
            </a:fld>
            <a:endParaRPr lang="en-GB"/>
          </a:p>
        </p:txBody>
      </p:sp>
      <p:sp>
        <p:nvSpPr>
          <p:cNvPr id="9" name="Text Placeholder 13">
            <a:extLst>
              <a:ext uri="{FF2B5EF4-FFF2-40B4-BE49-F238E27FC236}">
                <a16:creationId xmlns:a16="http://schemas.microsoft.com/office/drawing/2014/main" id="{D7F65E76-B9D9-CC4F-8906-03266A9E6649}"/>
              </a:ext>
            </a:extLst>
          </p:cNvPr>
          <p:cNvSpPr>
            <a:spLocks noGrp="1"/>
          </p:cNvSpPr>
          <p:nvPr>
            <p:ph type="body" sz="quarter" idx="30" hasCustomPrompt="1"/>
          </p:nvPr>
        </p:nvSpPr>
        <p:spPr>
          <a:xfrm>
            <a:off x="3395664" y="1535113"/>
            <a:ext cx="3939801" cy="4560887"/>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2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Section</a:t>
            </a:r>
          </a:p>
          <a:p>
            <a:pPr lvl="0"/>
            <a:endParaRPr lang="en-US"/>
          </a:p>
          <a:p>
            <a:pPr lvl="0"/>
            <a:r>
              <a:rPr lang="en-US"/>
              <a:t>Section</a:t>
            </a:r>
            <a:endParaRPr lang="en-GB"/>
          </a:p>
        </p:txBody>
      </p:sp>
      <p:sp>
        <p:nvSpPr>
          <p:cNvPr id="10" name="Text Placeholder 13">
            <a:extLst>
              <a:ext uri="{FF2B5EF4-FFF2-40B4-BE49-F238E27FC236}">
                <a16:creationId xmlns:a16="http://schemas.microsoft.com/office/drawing/2014/main" id="{EF9965E2-76D8-FE4C-8046-075B769E5BBE}"/>
              </a:ext>
            </a:extLst>
          </p:cNvPr>
          <p:cNvSpPr>
            <a:spLocks noGrp="1"/>
          </p:cNvSpPr>
          <p:nvPr>
            <p:ph type="body" sz="quarter" idx="33" hasCustomPrompt="1"/>
          </p:nvPr>
        </p:nvSpPr>
        <p:spPr>
          <a:xfrm>
            <a:off x="7664824" y="1535112"/>
            <a:ext cx="3939801" cy="4560887"/>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2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a:t>
            </a:r>
          </a:p>
          <a:p>
            <a:pPr lvl="0"/>
            <a:endParaRPr lang="en-US"/>
          </a:p>
          <a:p>
            <a:pPr lvl="0"/>
            <a:r>
              <a:rPr lang="en-US"/>
              <a:t>Speaker</a:t>
            </a:r>
            <a:endParaRPr lang="en-GB"/>
          </a:p>
        </p:txBody>
      </p:sp>
    </p:spTree>
    <p:extLst>
      <p:ext uri="{BB962C8B-B14F-4D97-AF65-F5344CB8AC3E}">
        <p14:creationId xmlns:p14="http://schemas.microsoft.com/office/powerpoint/2010/main" val="940411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0/50 image/text_midnight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67324" y="813600"/>
            <a:ext cx="6924675"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1" y="1812925"/>
            <a:ext cx="5267325" cy="4283076"/>
          </a:xfrm>
        </p:spPr>
        <p:txBody>
          <a:bodyPr anchor="ctr" anchorCtr="0">
            <a:noAutofit/>
          </a:bodyPr>
          <a:lstStyle>
            <a:lvl1pPr marL="0" indent="0" algn="ctr">
              <a:buNone/>
              <a:defRPr sz="1400">
                <a:solidFill>
                  <a:schemeClr val="tx2"/>
                </a:solidFill>
              </a:defRPr>
            </a:lvl1pPr>
          </a:lstStyle>
          <a:p>
            <a:r>
              <a:rPr lang="en-GB"/>
              <a:t>insert image</a:t>
            </a:r>
          </a:p>
        </p:txBody>
      </p:sp>
      <p:sp>
        <p:nvSpPr>
          <p:cNvPr id="12" name="Title 1">
            <a:extLst>
              <a:ext uri="{FF2B5EF4-FFF2-40B4-BE49-F238E27FC236}">
                <a16:creationId xmlns:a16="http://schemas.microsoft.com/office/drawing/2014/main" id="{36D218B0-E965-7045-89DF-BE0D23813E22}"/>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7">
            <a:extLst>
              <a:ext uri="{FF2B5EF4-FFF2-40B4-BE49-F238E27FC236}">
                <a16:creationId xmlns:a16="http://schemas.microsoft.com/office/drawing/2014/main" id="{0B8550A3-D941-3644-893D-D582CAB67D9A}"/>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 name="Footer Placeholder 1">
            <a:extLst>
              <a:ext uri="{FF2B5EF4-FFF2-40B4-BE49-F238E27FC236}">
                <a16:creationId xmlns:a16="http://schemas.microsoft.com/office/drawing/2014/main" id="{3CB30694-D22A-B441-AAD5-1B52792E72F0}"/>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DF5C9389-354D-764B-8AA0-A6CC4608210B}"/>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19" name="Text Placeholder 13">
            <a:extLst>
              <a:ext uri="{FF2B5EF4-FFF2-40B4-BE49-F238E27FC236}">
                <a16:creationId xmlns:a16="http://schemas.microsoft.com/office/drawing/2014/main" id="{6501475D-04E5-A94A-9245-C07E549973B2}"/>
              </a:ext>
            </a:extLst>
          </p:cNvPr>
          <p:cNvSpPr>
            <a:spLocks noGrp="1"/>
          </p:cNvSpPr>
          <p:nvPr>
            <p:ph type="body" sz="quarter" idx="36" hasCustomPrompt="1"/>
          </p:nvPr>
        </p:nvSpPr>
        <p:spPr>
          <a:xfrm>
            <a:off x="5705221" y="1828800"/>
            <a:ext cx="5899404"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7480277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67324" y="812800"/>
            <a:ext cx="6924675"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1" y="1812925"/>
            <a:ext cx="5267325" cy="4283076"/>
          </a:xfrm>
        </p:spPr>
        <p:txBody>
          <a:bodyPr anchor="ctr" anchorCtr="0">
            <a:noAutofit/>
          </a:bodyPr>
          <a:lstStyle>
            <a:lvl1pPr marL="0" indent="0" algn="ctr">
              <a:buNone/>
              <a:defRPr sz="1400">
                <a:solidFill>
                  <a:schemeClr val="tx2"/>
                </a:solidFill>
              </a:defRPr>
            </a:lvl1pPr>
          </a:lstStyle>
          <a:p>
            <a:r>
              <a:rPr lang="en-GB"/>
              <a:t>insert image</a:t>
            </a:r>
          </a:p>
        </p:txBody>
      </p:sp>
      <p:sp>
        <p:nvSpPr>
          <p:cNvPr id="12" name="Title 1">
            <a:extLst>
              <a:ext uri="{FF2B5EF4-FFF2-40B4-BE49-F238E27FC236}">
                <a16:creationId xmlns:a16="http://schemas.microsoft.com/office/drawing/2014/main" id="{36D218B0-E965-7045-89DF-BE0D23813E22}"/>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9F47FCE3-CB76-7444-8F17-8FB00E3F02D5}"/>
              </a:ext>
            </a:extLst>
          </p:cNvPr>
          <p:cNvSpPr>
            <a:spLocks noGrp="1"/>
          </p:cNvSpPr>
          <p:nvPr>
            <p:ph type="ftr" sz="quarter" idx="3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E8A1D401-B6F3-2F44-B2DD-E3110ADEA47C}"/>
              </a:ext>
            </a:extLst>
          </p:cNvPr>
          <p:cNvSpPr>
            <a:spLocks noGrp="1"/>
          </p:cNvSpPr>
          <p:nvPr>
            <p:ph type="sldNum" sz="quarter" idx="38"/>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22" name="Text Placeholder 17">
            <a:extLst>
              <a:ext uri="{FF2B5EF4-FFF2-40B4-BE49-F238E27FC236}">
                <a16:creationId xmlns:a16="http://schemas.microsoft.com/office/drawing/2014/main" id="{6AA4616A-674A-124A-8EF4-93247EA32F50}"/>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3" name="Text Placeholder 13">
            <a:extLst>
              <a:ext uri="{FF2B5EF4-FFF2-40B4-BE49-F238E27FC236}">
                <a16:creationId xmlns:a16="http://schemas.microsoft.com/office/drawing/2014/main" id="{562E5156-9D9B-4A41-AD48-22E767DC6FAA}"/>
              </a:ext>
            </a:extLst>
          </p:cNvPr>
          <p:cNvSpPr>
            <a:spLocks noGrp="1"/>
          </p:cNvSpPr>
          <p:nvPr>
            <p:ph type="body" sz="quarter" idx="36" hasCustomPrompt="1"/>
          </p:nvPr>
        </p:nvSpPr>
        <p:spPr>
          <a:xfrm>
            <a:off x="5705221" y="1828800"/>
            <a:ext cx="5899404"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574296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096001" y="1812925"/>
            <a:ext cx="6082932" cy="4283075"/>
          </a:xfrm>
        </p:spPr>
        <p:txBody>
          <a:bodyPr anchor="ctr" anchorCtr="0">
            <a:noAutofit/>
          </a:bodyPr>
          <a:lstStyle>
            <a:lvl1pPr marL="0" indent="0" algn="ctr">
              <a:buNone/>
              <a:defRPr sz="1400">
                <a:solidFill>
                  <a:schemeClr val="tx2"/>
                </a:solidFill>
              </a:defRPr>
            </a:lvl1pPr>
          </a:lstStyle>
          <a:p>
            <a:r>
              <a:rPr lang="en-GB"/>
              <a:t>insert image</a:t>
            </a:r>
          </a:p>
        </p:txBody>
      </p:sp>
      <p:sp>
        <p:nvSpPr>
          <p:cNvPr id="10" name="Title 1">
            <a:extLst>
              <a:ext uri="{FF2B5EF4-FFF2-40B4-BE49-F238E27FC236}">
                <a16:creationId xmlns:a16="http://schemas.microsoft.com/office/drawing/2014/main" id="{343B0812-E1B4-3849-824E-2D31FAE9003A}"/>
              </a:ext>
            </a:extLst>
          </p:cNvPr>
          <p:cNvSpPr>
            <a:spLocks noGrp="1"/>
          </p:cNvSpPr>
          <p:nvPr>
            <p:ph type="title" hasCustomPrompt="1"/>
          </p:nvPr>
        </p:nvSpPr>
        <p:spPr>
          <a:xfrm>
            <a:off x="575999" y="816951"/>
            <a:ext cx="4511939"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2" name="Text Placeholder 17">
            <a:extLst>
              <a:ext uri="{FF2B5EF4-FFF2-40B4-BE49-F238E27FC236}">
                <a16:creationId xmlns:a16="http://schemas.microsoft.com/office/drawing/2014/main" id="{91D6A7C2-2628-EE4E-A002-E84B14E3DBC6}"/>
              </a:ext>
            </a:extLst>
          </p:cNvPr>
          <p:cNvSpPr>
            <a:spLocks noGrp="1"/>
          </p:cNvSpPr>
          <p:nvPr>
            <p:ph type="body" sz="quarter" idx="29" hasCustomPrompt="1"/>
          </p:nvPr>
        </p:nvSpPr>
        <p:spPr>
          <a:xfrm>
            <a:off x="576001" y="1193187"/>
            <a:ext cx="4511939"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7" name="Text Placeholder 13">
            <a:extLst>
              <a:ext uri="{FF2B5EF4-FFF2-40B4-BE49-F238E27FC236}">
                <a16:creationId xmlns:a16="http://schemas.microsoft.com/office/drawing/2014/main" id="{E0584675-21CE-044E-A676-DDDFA0A3069B}"/>
              </a:ext>
            </a:extLst>
          </p:cNvPr>
          <p:cNvSpPr>
            <a:spLocks noGrp="1"/>
          </p:cNvSpPr>
          <p:nvPr>
            <p:ph type="body" sz="quarter" idx="36" hasCustomPrompt="1"/>
          </p:nvPr>
        </p:nvSpPr>
        <p:spPr>
          <a:xfrm>
            <a:off x="575999" y="1828800"/>
            <a:ext cx="4511939"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C845EDD2-AF39-9D4B-9A5C-DE37DAC15ED3}"/>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8C29C057-D5B1-AF4F-9262-5CE85E4AAD5A}"/>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718109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0/50 image/text_white ">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096000" y="0"/>
            <a:ext cx="6082933" cy="6857999"/>
          </a:xfrm>
        </p:spPr>
        <p:txBody>
          <a:bodyPr anchor="ctr" anchorCtr="0">
            <a:noAutofit/>
          </a:bodyPr>
          <a:lstStyle>
            <a:lvl1pPr marL="0" indent="0" algn="ctr">
              <a:buNone/>
              <a:defRPr sz="1400">
                <a:solidFill>
                  <a:schemeClr val="tx2"/>
                </a:solidFill>
              </a:defRPr>
            </a:lvl1pPr>
          </a:lstStyle>
          <a:p>
            <a:r>
              <a:rPr lang="en-GB"/>
              <a:t>insert image</a:t>
            </a:r>
          </a:p>
        </p:txBody>
      </p:sp>
      <p:sp>
        <p:nvSpPr>
          <p:cNvPr id="10" name="Title 1">
            <a:extLst>
              <a:ext uri="{FF2B5EF4-FFF2-40B4-BE49-F238E27FC236}">
                <a16:creationId xmlns:a16="http://schemas.microsoft.com/office/drawing/2014/main" id="{343B0812-E1B4-3849-824E-2D31FAE9003A}"/>
              </a:ext>
            </a:extLst>
          </p:cNvPr>
          <p:cNvSpPr>
            <a:spLocks noGrp="1"/>
          </p:cNvSpPr>
          <p:nvPr>
            <p:ph type="title" hasCustomPrompt="1"/>
          </p:nvPr>
        </p:nvSpPr>
        <p:spPr>
          <a:xfrm>
            <a:off x="575999" y="816951"/>
            <a:ext cx="4511939"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2" name="Text Placeholder 17">
            <a:extLst>
              <a:ext uri="{FF2B5EF4-FFF2-40B4-BE49-F238E27FC236}">
                <a16:creationId xmlns:a16="http://schemas.microsoft.com/office/drawing/2014/main" id="{91D6A7C2-2628-EE4E-A002-E84B14E3DBC6}"/>
              </a:ext>
            </a:extLst>
          </p:cNvPr>
          <p:cNvSpPr>
            <a:spLocks noGrp="1"/>
          </p:cNvSpPr>
          <p:nvPr>
            <p:ph type="body" sz="quarter" idx="29" hasCustomPrompt="1"/>
          </p:nvPr>
        </p:nvSpPr>
        <p:spPr>
          <a:xfrm>
            <a:off x="576001" y="1193187"/>
            <a:ext cx="4511939"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7" name="Text Placeholder 13">
            <a:extLst>
              <a:ext uri="{FF2B5EF4-FFF2-40B4-BE49-F238E27FC236}">
                <a16:creationId xmlns:a16="http://schemas.microsoft.com/office/drawing/2014/main" id="{E0584675-21CE-044E-A676-DDDFA0A3069B}"/>
              </a:ext>
            </a:extLst>
          </p:cNvPr>
          <p:cNvSpPr>
            <a:spLocks noGrp="1"/>
          </p:cNvSpPr>
          <p:nvPr>
            <p:ph type="body" sz="quarter" idx="36" hasCustomPrompt="1"/>
          </p:nvPr>
        </p:nvSpPr>
        <p:spPr>
          <a:xfrm>
            <a:off x="575999" y="1828800"/>
            <a:ext cx="4511939"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69A88AA5-BFF7-974A-9A63-CE45CDE9348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A08EA231-84AE-DB41-867E-67A48BBC5DD1}"/>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751371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image/text_purple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DEE19-FB86-234E-9B10-6E2DAA87585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096000" y="0"/>
            <a:ext cx="6082933" cy="6857999"/>
          </a:xfrm>
        </p:spPr>
        <p:txBody>
          <a:bodyPr anchor="ctr" anchorCtr="0">
            <a:noAutofit/>
          </a:bodyPr>
          <a:lstStyle>
            <a:lvl1pPr marL="0" indent="0" algn="ctr">
              <a:buNone/>
              <a:defRPr sz="1400">
                <a:solidFill>
                  <a:schemeClr val="tx2"/>
                </a:solidFill>
              </a:defRPr>
            </a:lvl1pPr>
          </a:lstStyle>
          <a:p>
            <a:r>
              <a:rPr lang="en-GB"/>
              <a:t>insert image</a:t>
            </a:r>
          </a:p>
        </p:txBody>
      </p:sp>
      <p:sp>
        <p:nvSpPr>
          <p:cNvPr id="10" name="Title 1">
            <a:extLst>
              <a:ext uri="{FF2B5EF4-FFF2-40B4-BE49-F238E27FC236}">
                <a16:creationId xmlns:a16="http://schemas.microsoft.com/office/drawing/2014/main" id="{343B0812-E1B4-3849-824E-2D31FAE9003A}"/>
              </a:ext>
            </a:extLst>
          </p:cNvPr>
          <p:cNvSpPr>
            <a:spLocks noGrp="1"/>
          </p:cNvSpPr>
          <p:nvPr>
            <p:ph type="title" hasCustomPrompt="1"/>
          </p:nvPr>
        </p:nvSpPr>
        <p:spPr>
          <a:xfrm>
            <a:off x="575999" y="816951"/>
            <a:ext cx="4511939" cy="395878"/>
          </a:xfrm>
        </p:spPr>
        <p:txBody>
          <a:bodyPr wrap="square" lIns="0" rIns="182880"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2" name="Text Placeholder 17">
            <a:extLst>
              <a:ext uri="{FF2B5EF4-FFF2-40B4-BE49-F238E27FC236}">
                <a16:creationId xmlns:a16="http://schemas.microsoft.com/office/drawing/2014/main" id="{91D6A7C2-2628-EE4E-A002-E84B14E3DBC6}"/>
              </a:ext>
            </a:extLst>
          </p:cNvPr>
          <p:cNvSpPr>
            <a:spLocks noGrp="1"/>
          </p:cNvSpPr>
          <p:nvPr>
            <p:ph type="body" sz="quarter" idx="29" hasCustomPrompt="1"/>
          </p:nvPr>
        </p:nvSpPr>
        <p:spPr>
          <a:xfrm>
            <a:off x="576001" y="1193187"/>
            <a:ext cx="4511939"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bg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7" name="Text Placeholder 13">
            <a:extLst>
              <a:ext uri="{FF2B5EF4-FFF2-40B4-BE49-F238E27FC236}">
                <a16:creationId xmlns:a16="http://schemas.microsoft.com/office/drawing/2014/main" id="{E0584675-21CE-044E-A676-DDDFA0A3069B}"/>
              </a:ext>
            </a:extLst>
          </p:cNvPr>
          <p:cNvSpPr>
            <a:spLocks noGrp="1"/>
          </p:cNvSpPr>
          <p:nvPr>
            <p:ph type="body" sz="quarter" idx="36" hasCustomPrompt="1"/>
          </p:nvPr>
        </p:nvSpPr>
        <p:spPr>
          <a:xfrm>
            <a:off x="575999" y="1828800"/>
            <a:ext cx="4511939"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00F4FC0B-D43C-1641-AEBB-2A63496BF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3" name="Footer Placeholder 2">
            <a:extLst>
              <a:ext uri="{FF2B5EF4-FFF2-40B4-BE49-F238E27FC236}">
                <a16:creationId xmlns:a16="http://schemas.microsoft.com/office/drawing/2014/main" id="{E01AECE5-BEFB-6A41-B055-5B6ED72F506D}"/>
              </a:ext>
            </a:extLst>
          </p:cNvPr>
          <p:cNvSpPr>
            <a:spLocks noGrp="1"/>
          </p:cNvSpPr>
          <p:nvPr>
            <p:ph type="ftr" sz="quarter" idx="37"/>
          </p:nvPr>
        </p:nvSpPr>
        <p:spPr/>
        <p:txBody>
          <a:bodyPr/>
          <a:lstStyle/>
          <a:p>
            <a:endParaRPr lang="en-GB"/>
          </a:p>
        </p:txBody>
      </p:sp>
      <p:sp>
        <p:nvSpPr>
          <p:cNvPr id="4" name="Slide Number Placeholder 3">
            <a:extLst>
              <a:ext uri="{FF2B5EF4-FFF2-40B4-BE49-F238E27FC236}">
                <a16:creationId xmlns:a16="http://schemas.microsoft.com/office/drawing/2014/main" id="{87C55396-39BB-AC44-AE45-2EF512B9BDDF}"/>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619582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50 image/text_midnight blue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DEE19-FB86-234E-9B10-6E2DAA87585E}"/>
              </a:ext>
            </a:extLst>
          </p:cNvPr>
          <p:cNvSpPr/>
          <p:nvPr userDrawn="1"/>
        </p:nvSpPr>
        <p:spPr>
          <a:xfrm>
            <a:off x="0" y="0"/>
            <a:ext cx="6094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096000" y="0"/>
            <a:ext cx="6082933" cy="6857999"/>
          </a:xfrm>
        </p:spPr>
        <p:txBody>
          <a:bodyPr anchor="ctr" anchorCtr="0">
            <a:noAutofit/>
          </a:bodyPr>
          <a:lstStyle>
            <a:lvl1pPr marL="0" indent="0" algn="ctr">
              <a:buNone/>
              <a:defRPr sz="1400">
                <a:solidFill>
                  <a:schemeClr val="tx2"/>
                </a:solidFill>
              </a:defRPr>
            </a:lvl1pPr>
          </a:lstStyle>
          <a:p>
            <a:r>
              <a:rPr lang="en-GB"/>
              <a:t>insert image</a:t>
            </a:r>
          </a:p>
        </p:txBody>
      </p:sp>
      <p:sp>
        <p:nvSpPr>
          <p:cNvPr id="10" name="Title 1">
            <a:extLst>
              <a:ext uri="{FF2B5EF4-FFF2-40B4-BE49-F238E27FC236}">
                <a16:creationId xmlns:a16="http://schemas.microsoft.com/office/drawing/2014/main" id="{343B0812-E1B4-3849-824E-2D31FAE9003A}"/>
              </a:ext>
            </a:extLst>
          </p:cNvPr>
          <p:cNvSpPr>
            <a:spLocks noGrp="1"/>
          </p:cNvSpPr>
          <p:nvPr>
            <p:ph type="title" hasCustomPrompt="1"/>
          </p:nvPr>
        </p:nvSpPr>
        <p:spPr>
          <a:xfrm>
            <a:off x="575999" y="816951"/>
            <a:ext cx="4511939" cy="395878"/>
          </a:xfrm>
        </p:spPr>
        <p:txBody>
          <a:bodyPr wrap="square" lIns="0" rIns="182880"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13" name="Picture 12" descr="A picture containing drawing&#10;&#10;Description automatically generated">
            <a:extLst>
              <a:ext uri="{FF2B5EF4-FFF2-40B4-BE49-F238E27FC236}">
                <a16:creationId xmlns:a16="http://schemas.microsoft.com/office/drawing/2014/main" id="{00F4FC0B-D43C-1641-AEBB-2A63496BF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3" name="Footer Placeholder 2">
            <a:extLst>
              <a:ext uri="{FF2B5EF4-FFF2-40B4-BE49-F238E27FC236}">
                <a16:creationId xmlns:a16="http://schemas.microsoft.com/office/drawing/2014/main" id="{6AE654B3-BA9E-644C-9BBC-7E76E77F2222}"/>
              </a:ext>
            </a:extLst>
          </p:cNvPr>
          <p:cNvSpPr>
            <a:spLocks noGrp="1"/>
          </p:cNvSpPr>
          <p:nvPr>
            <p:ph type="ftr" sz="quarter" idx="37"/>
          </p:nvPr>
        </p:nvSpPr>
        <p:spPr/>
        <p:txBody>
          <a:bodyPr/>
          <a:lstStyle/>
          <a:p>
            <a:endParaRPr lang="en-GB"/>
          </a:p>
        </p:txBody>
      </p:sp>
      <p:sp>
        <p:nvSpPr>
          <p:cNvPr id="4" name="Slide Number Placeholder 3">
            <a:extLst>
              <a:ext uri="{FF2B5EF4-FFF2-40B4-BE49-F238E27FC236}">
                <a16:creationId xmlns:a16="http://schemas.microsoft.com/office/drawing/2014/main" id="{DC518C98-6B03-734C-A9C2-4CBE116CC533}"/>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4" name="Text Placeholder 17">
            <a:extLst>
              <a:ext uri="{FF2B5EF4-FFF2-40B4-BE49-F238E27FC236}">
                <a16:creationId xmlns:a16="http://schemas.microsoft.com/office/drawing/2014/main" id="{6DA58766-F24C-CE43-9422-1C3F2F8D47EF}"/>
              </a:ext>
            </a:extLst>
          </p:cNvPr>
          <p:cNvSpPr>
            <a:spLocks noGrp="1"/>
          </p:cNvSpPr>
          <p:nvPr>
            <p:ph type="body" sz="quarter" idx="29" hasCustomPrompt="1"/>
          </p:nvPr>
        </p:nvSpPr>
        <p:spPr>
          <a:xfrm>
            <a:off x="576001" y="1193187"/>
            <a:ext cx="4511939"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bg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8" name="Text Placeholder 13">
            <a:extLst>
              <a:ext uri="{FF2B5EF4-FFF2-40B4-BE49-F238E27FC236}">
                <a16:creationId xmlns:a16="http://schemas.microsoft.com/office/drawing/2014/main" id="{2CADA899-366F-3543-908B-90BD59A1B090}"/>
              </a:ext>
            </a:extLst>
          </p:cNvPr>
          <p:cNvSpPr>
            <a:spLocks noGrp="1"/>
          </p:cNvSpPr>
          <p:nvPr>
            <p:ph type="body" sz="quarter" idx="36" hasCustomPrompt="1"/>
          </p:nvPr>
        </p:nvSpPr>
        <p:spPr>
          <a:xfrm>
            <a:off x="575999" y="1828800"/>
            <a:ext cx="4511939"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69150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50 image/text_teal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DEE19-FB86-234E-9B10-6E2DAA87585E}"/>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096000" y="0"/>
            <a:ext cx="6082933" cy="6857999"/>
          </a:xfrm>
        </p:spPr>
        <p:txBody>
          <a:bodyPr anchor="ctr" anchorCtr="0">
            <a:noAutofit/>
          </a:bodyPr>
          <a:lstStyle>
            <a:lvl1pPr marL="0" indent="0" algn="ctr">
              <a:buNone/>
              <a:defRPr sz="1400">
                <a:solidFill>
                  <a:schemeClr val="tx2"/>
                </a:solidFill>
              </a:defRPr>
            </a:lvl1pPr>
          </a:lstStyle>
          <a:p>
            <a:r>
              <a:rPr lang="en-GB"/>
              <a:t>insert image</a:t>
            </a:r>
          </a:p>
        </p:txBody>
      </p:sp>
      <p:sp>
        <p:nvSpPr>
          <p:cNvPr id="10" name="Title 1">
            <a:extLst>
              <a:ext uri="{FF2B5EF4-FFF2-40B4-BE49-F238E27FC236}">
                <a16:creationId xmlns:a16="http://schemas.microsoft.com/office/drawing/2014/main" id="{343B0812-E1B4-3849-824E-2D31FAE9003A}"/>
              </a:ext>
            </a:extLst>
          </p:cNvPr>
          <p:cNvSpPr>
            <a:spLocks noGrp="1"/>
          </p:cNvSpPr>
          <p:nvPr>
            <p:ph type="title" hasCustomPrompt="1"/>
          </p:nvPr>
        </p:nvSpPr>
        <p:spPr>
          <a:xfrm>
            <a:off x="575999" y="816951"/>
            <a:ext cx="4511939" cy="395878"/>
          </a:xfrm>
        </p:spPr>
        <p:txBody>
          <a:bodyPr wrap="square" lIns="0" rIns="182880"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13" name="Picture 12" descr="A picture containing drawing&#10;&#10;Description automatically generated">
            <a:extLst>
              <a:ext uri="{FF2B5EF4-FFF2-40B4-BE49-F238E27FC236}">
                <a16:creationId xmlns:a16="http://schemas.microsoft.com/office/drawing/2014/main" id="{00F4FC0B-D43C-1641-AEBB-2A63496BF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3" name="Footer Placeholder 2">
            <a:extLst>
              <a:ext uri="{FF2B5EF4-FFF2-40B4-BE49-F238E27FC236}">
                <a16:creationId xmlns:a16="http://schemas.microsoft.com/office/drawing/2014/main" id="{CAB6E6F0-6C5C-A84C-ADE4-1FF9E05748DC}"/>
              </a:ext>
            </a:extLst>
          </p:cNvPr>
          <p:cNvSpPr>
            <a:spLocks noGrp="1"/>
          </p:cNvSpPr>
          <p:nvPr>
            <p:ph type="ftr" sz="quarter" idx="37"/>
          </p:nvPr>
        </p:nvSpPr>
        <p:spPr/>
        <p:txBody>
          <a:bodyPr/>
          <a:lstStyle/>
          <a:p>
            <a:endParaRPr lang="en-GB"/>
          </a:p>
        </p:txBody>
      </p:sp>
      <p:sp>
        <p:nvSpPr>
          <p:cNvPr id="4" name="Slide Number Placeholder 3">
            <a:extLst>
              <a:ext uri="{FF2B5EF4-FFF2-40B4-BE49-F238E27FC236}">
                <a16:creationId xmlns:a16="http://schemas.microsoft.com/office/drawing/2014/main" id="{169078AE-546C-0348-9A8D-F183BE23AC7F}"/>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8" name="Text Placeholder 17">
            <a:extLst>
              <a:ext uri="{FF2B5EF4-FFF2-40B4-BE49-F238E27FC236}">
                <a16:creationId xmlns:a16="http://schemas.microsoft.com/office/drawing/2014/main" id="{74A79A45-FBF3-D747-9B62-6A8FEEF115B9}"/>
              </a:ext>
            </a:extLst>
          </p:cNvPr>
          <p:cNvSpPr>
            <a:spLocks noGrp="1"/>
          </p:cNvSpPr>
          <p:nvPr>
            <p:ph type="body" sz="quarter" idx="29" hasCustomPrompt="1"/>
          </p:nvPr>
        </p:nvSpPr>
        <p:spPr>
          <a:xfrm>
            <a:off x="576001" y="1193187"/>
            <a:ext cx="4511939"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bg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9" name="Text Placeholder 13">
            <a:extLst>
              <a:ext uri="{FF2B5EF4-FFF2-40B4-BE49-F238E27FC236}">
                <a16:creationId xmlns:a16="http://schemas.microsoft.com/office/drawing/2014/main" id="{51C66B21-A966-D045-B7EF-2B19C85D3FF7}"/>
              </a:ext>
            </a:extLst>
          </p:cNvPr>
          <p:cNvSpPr>
            <a:spLocks noGrp="1"/>
          </p:cNvSpPr>
          <p:nvPr>
            <p:ph type="body" sz="quarter" idx="36" hasCustomPrompt="1"/>
          </p:nvPr>
        </p:nvSpPr>
        <p:spPr>
          <a:xfrm>
            <a:off x="575999" y="1828800"/>
            <a:ext cx="4511939"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894005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right 1/3 white left w/header">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1" name="Title 1">
            <a:extLst>
              <a:ext uri="{FF2B5EF4-FFF2-40B4-BE49-F238E27FC236}">
                <a16:creationId xmlns:a16="http://schemas.microsoft.com/office/drawing/2014/main" id="{E23336AB-2C0D-664B-B5B1-D745FA9971E8}"/>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9" name="Text Placeholder 17">
            <a:extLst>
              <a:ext uri="{FF2B5EF4-FFF2-40B4-BE49-F238E27FC236}">
                <a16:creationId xmlns:a16="http://schemas.microsoft.com/office/drawing/2014/main" id="{FD763397-E861-C945-9160-F65294E9125D}"/>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2" name="Text Placeholder 13">
            <a:extLst>
              <a:ext uri="{FF2B5EF4-FFF2-40B4-BE49-F238E27FC236}">
                <a16:creationId xmlns:a16="http://schemas.microsoft.com/office/drawing/2014/main" id="{91A1519C-04AA-8644-AE57-E414553067F9}"/>
              </a:ext>
            </a:extLst>
          </p:cNvPr>
          <p:cNvSpPr>
            <a:spLocks noGrp="1"/>
          </p:cNvSpPr>
          <p:nvPr>
            <p:ph type="body" sz="quarter" idx="36" hasCustomPrompt="1"/>
          </p:nvPr>
        </p:nvSpPr>
        <p:spPr>
          <a:xfrm>
            <a:off x="575999" y="1828799"/>
            <a:ext cx="3240000" cy="4284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3" name="Chart Placeholder 2">
            <a:extLst>
              <a:ext uri="{FF2B5EF4-FFF2-40B4-BE49-F238E27FC236}">
                <a16:creationId xmlns:a16="http://schemas.microsoft.com/office/drawing/2014/main" id="{92FC2439-3AD4-E441-968A-0AEBCF7A24C9}"/>
              </a:ext>
            </a:extLst>
          </p:cNvPr>
          <p:cNvSpPr>
            <a:spLocks noGrp="1"/>
          </p:cNvSpPr>
          <p:nvPr>
            <p:ph type="chart" sz="quarter" idx="16"/>
          </p:nvPr>
        </p:nvSpPr>
        <p:spPr>
          <a:xfrm>
            <a:off x="4680000" y="812800"/>
            <a:ext cx="6925049" cy="5019287"/>
          </a:xfrm>
          <a:prstGeom prst="rect">
            <a:avLst/>
          </a:prstGeom>
        </p:spPr>
        <p:txBody>
          <a:bodyPr>
            <a:noAutofit/>
          </a:bodyPr>
          <a:lstStyle>
            <a:lvl1pPr marL="0" indent="0" algn="ctr">
              <a:buNone/>
              <a:defRPr sz="2400"/>
            </a:lvl1pPr>
          </a:lstStyle>
          <a:p>
            <a:r>
              <a:rPr lang="en-GB"/>
              <a:t>Click icon to add chart</a:t>
            </a:r>
          </a:p>
        </p:txBody>
      </p:sp>
      <p:sp>
        <p:nvSpPr>
          <p:cNvPr id="2" name="Footer Placeholder 1">
            <a:extLst>
              <a:ext uri="{FF2B5EF4-FFF2-40B4-BE49-F238E27FC236}">
                <a16:creationId xmlns:a16="http://schemas.microsoft.com/office/drawing/2014/main" id="{FBDE6FFF-0569-AA41-87DD-95DC312F2F93}"/>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CD00A779-76B4-A64A-8855-BAD8A4748465}"/>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692212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right 1/3 grey left w/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151314"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3A35B988-84EA-D34E-A793-D245C97E1B5B}"/>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7" name="Text Placeholder 2">
            <a:extLst>
              <a:ext uri="{FF2B5EF4-FFF2-40B4-BE49-F238E27FC236}">
                <a16:creationId xmlns:a16="http://schemas.microsoft.com/office/drawing/2014/main" id="{9C42DEEA-E3D8-4145-A3E8-BBCD5899FC53}"/>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28" name="Chart Placeholder 2">
            <a:extLst>
              <a:ext uri="{FF2B5EF4-FFF2-40B4-BE49-F238E27FC236}">
                <a16:creationId xmlns:a16="http://schemas.microsoft.com/office/drawing/2014/main" id="{5966FA86-CD45-0A4B-B3E1-5C559743E3C3}"/>
              </a:ext>
            </a:extLst>
          </p:cNvPr>
          <p:cNvSpPr>
            <a:spLocks noGrp="1"/>
          </p:cNvSpPr>
          <p:nvPr>
            <p:ph type="chart" sz="quarter" idx="16"/>
          </p:nvPr>
        </p:nvSpPr>
        <p:spPr>
          <a:xfrm>
            <a:off x="4680000" y="812800"/>
            <a:ext cx="6925049" cy="5019287"/>
          </a:xfrm>
          <a:prstGeom prst="rect">
            <a:avLst/>
          </a:prstGeom>
        </p:spPr>
        <p:txBody>
          <a:bodyPr>
            <a:noAutofit/>
          </a:bodyPr>
          <a:lstStyle>
            <a:lvl1pPr marL="0" indent="0" algn="ctr">
              <a:buNone/>
              <a:defRPr sz="2400"/>
            </a:lvl1pPr>
          </a:lstStyle>
          <a:p>
            <a:r>
              <a:rPr lang="en-GB"/>
              <a:t>Click icon to add chart</a:t>
            </a:r>
          </a:p>
        </p:txBody>
      </p:sp>
      <p:pic>
        <p:nvPicPr>
          <p:cNvPr id="29" name="Picture 28" descr="A close up of a flower&#10;&#10;Description automatically generated">
            <a:extLst>
              <a:ext uri="{FF2B5EF4-FFF2-40B4-BE49-F238E27FC236}">
                <a16:creationId xmlns:a16="http://schemas.microsoft.com/office/drawing/2014/main" id="{44A2E595-3DDA-4E47-A0E7-C02AED2861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2" name="Footer Placeholder 1">
            <a:extLst>
              <a:ext uri="{FF2B5EF4-FFF2-40B4-BE49-F238E27FC236}">
                <a16:creationId xmlns:a16="http://schemas.microsoft.com/office/drawing/2014/main" id="{6B62382F-86A4-5244-AE93-B5179F0081A8}"/>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E03BC72F-511C-0A4B-A3C2-49977AF7D50F}"/>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6" name="Text Placeholder 17">
            <a:extLst>
              <a:ext uri="{FF2B5EF4-FFF2-40B4-BE49-F238E27FC236}">
                <a16:creationId xmlns:a16="http://schemas.microsoft.com/office/drawing/2014/main" id="{C7ED947D-6574-714E-A5C1-07EDEF201FA0}"/>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7" name="Text Placeholder 13">
            <a:extLst>
              <a:ext uri="{FF2B5EF4-FFF2-40B4-BE49-F238E27FC236}">
                <a16:creationId xmlns:a16="http://schemas.microsoft.com/office/drawing/2014/main" id="{CF2F69A1-69C9-7146-87D9-CA30B97D0F40}"/>
              </a:ext>
            </a:extLst>
          </p:cNvPr>
          <p:cNvSpPr>
            <a:spLocks noGrp="1"/>
          </p:cNvSpPr>
          <p:nvPr>
            <p:ph type="body" sz="quarter" idx="36" hasCustomPrompt="1"/>
          </p:nvPr>
        </p:nvSpPr>
        <p:spPr>
          <a:xfrm>
            <a:off x="575999" y="1828799"/>
            <a:ext cx="3240000" cy="4284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165041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right 1/3 purple left w/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0"/>
            <a:ext cx="41513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9B14AB3A-9190-2A45-9487-A0B41CA02E9A}"/>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0" name="Text Placeholder 17">
            <a:extLst>
              <a:ext uri="{FF2B5EF4-FFF2-40B4-BE49-F238E27FC236}">
                <a16:creationId xmlns:a16="http://schemas.microsoft.com/office/drawing/2014/main" id="{E9B227C8-ADCA-6243-BEF7-20D4F0A97365}"/>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6" name="Text Placeholder 13">
            <a:extLst>
              <a:ext uri="{FF2B5EF4-FFF2-40B4-BE49-F238E27FC236}">
                <a16:creationId xmlns:a16="http://schemas.microsoft.com/office/drawing/2014/main" id="{4A58585F-5C7B-2244-B594-F49A4A7820F9}"/>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Text Placeholder 2">
            <a:extLst>
              <a:ext uri="{FF2B5EF4-FFF2-40B4-BE49-F238E27FC236}">
                <a16:creationId xmlns:a16="http://schemas.microsoft.com/office/drawing/2014/main" id="{FB55A543-994A-C248-BF00-0567CFB1B4BE}"/>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28" name="Chart Placeholder 2">
            <a:extLst>
              <a:ext uri="{FF2B5EF4-FFF2-40B4-BE49-F238E27FC236}">
                <a16:creationId xmlns:a16="http://schemas.microsoft.com/office/drawing/2014/main" id="{7E51E1CC-4DC3-D04B-A661-4419EBEB0F72}"/>
              </a:ext>
            </a:extLst>
          </p:cNvPr>
          <p:cNvSpPr>
            <a:spLocks noGrp="1"/>
          </p:cNvSpPr>
          <p:nvPr>
            <p:ph type="chart" sz="quarter" idx="16"/>
          </p:nvPr>
        </p:nvSpPr>
        <p:spPr>
          <a:xfrm>
            <a:off x="4680000" y="812800"/>
            <a:ext cx="6925049" cy="5019287"/>
          </a:xfrm>
          <a:prstGeom prst="rect">
            <a:avLst/>
          </a:prstGeom>
        </p:spPr>
        <p:txBody>
          <a:bodyPr>
            <a:noAutofit/>
          </a:bodyPr>
          <a:lstStyle>
            <a:lvl1pPr marL="0" indent="0" algn="ctr">
              <a:buNone/>
              <a:defRPr sz="2400"/>
            </a:lvl1pPr>
          </a:lstStyle>
          <a:p>
            <a:r>
              <a:rPr lang="en-GB"/>
              <a:t>Click icon to add chart</a:t>
            </a:r>
          </a:p>
        </p:txBody>
      </p:sp>
      <p:pic>
        <p:nvPicPr>
          <p:cNvPr id="29" name="Picture 28" descr="A picture containing drawing&#10;&#10;Description automatically generated">
            <a:extLst>
              <a:ext uri="{FF2B5EF4-FFF2-40B4-BE49-F238E27FC236}">
                <a16:creationId xmlns:a16="http://schemas.microsoft.com/office/drawing/2014/main" id="{ECE3551F-C892-A84A-9889-E4376D7302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566DBC29-39D6-FE4D-8C2F-2F0719AAAEBF}"/>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57F9595A-BD2F-9D44-8E10-F21394D8A2C6}"/>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9478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OC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459038" y="404814"/>
            <a:ext cx="9732962"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7" name="Title 1">
            <a:extLst>
              <a:ext uri="{FF2B5EF4-FFF2-40B4-BE49-F238E27FC236}">
                <a16:creationId xmlns:a16="http://schemas.microsoft.com/office/drawing/2014/main" id="{BC23F402-CC9D-E740-ABAF-E98ED37A035A}"/>
              </a:ext>
            </a:extLst>
          </p:cNvPr>
          <p:cNvSpPr>
            <a:spLocks noGrp="1"/>
          </p:cNvSpPr>
          <p:nvPr>
            <p:ph type="title" hasCustomPrompt="1"/>
          </p:nvPr>
        </p:nvSpPr>
        <p:spPr>
          <a:xfrm>
            <a:off x="587375" y="812799"/>
            <a:ext cx="1692274" cy="722313"/>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Table of contents</a:t>
            </a:r>
            <a:endParaRPr lang="en-GB"/>
          </a:p>
        </p:txBody>
      </p:sp>
      <p:sp>
        <p:nvSpPr>
          <p:cNvPr id="2" name="Footer Placeholder 1">
            <a:extLst>
              <a:ext uri="{FF2B5EF4-FFF2-40B4-BE49-F238E27FC236}">
                <a16:creationId xmlns:a16="http://schemas.microsoft.com/office/drawing/2014/main" id="{0C2EA07B-950E-B243-A708-CDE845703D07}"/>
              </a:ext>
            </a:extLst>
          </p:cNvPr>
          <p:cNvSpPr>
            <a:spLocks noGrp="1"/>
          </p:cNvSpPr>
          <p:nvPr>
            <p:ph type="ftr" sz="quarter" idx="31"/>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3BF99341-2E77-6D40-98A3-DF6C7ACA577B}"/>
              </a:ext>
            </a:extLst>
          </p:cNvPr>
          <p:cNvSpPr>
            <a:spLocks noGrp="1"/>
          </p:cNvSpPr>
          <p:nvPr>
            <p:ph type="sldNum" sz="quarter" idx="32"/>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9" name="Text Placeholder 13">
            <a:extLst>
              <a:ext uri="{FF2B5EF4-FFF2-40B4-BE49-F238E27FC236}">
                <a16:creationId xmlns:a16="http://schemas.microsoft.com/office/drawing/2014/main" id="{E6938025-BD21-4A44-86A2-8FA956FB5F2D}"/>
              </a:ext>
            </a:extLst>
          </p:cNvPr>
          <p:cNvSpPr>
            <a:spLocks noGrp="1"/>
          </p:cNvSpPr>
          <p:nvPr>
            <p:ph type="body" sz="quarter" idx="30" hasCustomPrompt="1"/>
          </p:nvPr>
        </p:nvSpPr>
        <p:spPr>
          <a:xfrm>
            <a:off x="3395664" y="1535113"/>
            <a:ext cx="3939801" cy="4560887"/>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Section</a:t>
            </a:r>
          </a:p>
          <a:p>
            <a:pPr lvl="0"/>
            <a:endParaRPr lang="en-US"/>
          </a:p>
          <a:p>
            <a:pPr lvl="0"/>
            <a:r>
              <a:rPr lang="en-US"/>
              <a:t>Section</a:t>
            </a:r>
            <a:endParaRPr lang="en-GB"/>
          </a:p>
        </p:txBody>
      </p:sp>
      <p:sp>
        <p:nvSpPr>
          <p:cNvPr id="13" name="Text Placeholder 13">
            <a:extLst>
              <a:ext uri="{FF2B5EF4-FFF2-40B4-BE49-F238E27FC236}">
                <a16:creationId xmlns:a16="http://schemas.microsoft.com/office/drawing/2014/main" id="{72657177-7861-1849-92B3-93D8E8A11460}"/>
              </a:ext>
            </a:extLst>
          </p:cNvPr>
          <p:cNvSpPr>
            <a:spLocks noGrp="1"/>
          </p:cNvSpPr>
          <p:nvPr>
            <p:ph type="body" sz="quarter" idx="33" hasCustomPrompt="1"/>
          </p:nvPr>
        </p:nvSpPr>
        <p:spPr>
          <a:xfrm>
            <a:off x="7664824" y="1535112"/>
            <a:ext cx="3939801" cy="4560887"/>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a:t>
            </a:r>
          </a:p>
          <a:p>
            <a:pPr lvl="0"/>
            <a:endParaRPr lang="en-US"/>
          </a:p>
          <a:p>
            <a:pPr lvl="0"/>
            <a:r>
              <a:rPr lang="en-US"/>
              <a:t>Speaker</a:t>
            </a:r>
            <a:endParaRPr lang="en-GB"/>
          </a:p>
        </p:txBody>
      </p:sp>
    </p:spTree>
    <p:extLst>
      <p:ext uri="{BB962C8B-B14F-4D97-AF65-F5344CB8AC3E}">
        <p14:creationId xmlns:p14="http://schemas.microsoft.com/office/powerpoint/2010/main" val="2447521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right 1/3 midnight blue left w/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0"/>
            <a:ext cx="41513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9B14AB3A-9190-2A45-9487-A0B41CA02E9A}"/>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0" name="Text Placeholder 17">
            <a:extLst>
              <a:ext uri="{FF2B5EF4-FFF2-40B4-BE49-F238E27FC236}">
                <a16:creationId xmlns:a16="http://schemas.microsoft.com/office/drawing/2014/main" id="{E9B227C8-ADCA-6243-BEF7-20D4F0A97365}"/>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7" name="Text Placeholder 2">
            <a:extLst>
              <a:ext uri="{FF2B5EF4-FFF2-40B4-BE49-F238E27FC236}">
                <a16:creationId xmlns:a16="http://schemas.microsoft.com/office/drawing/2014/main" id="{FB55A543-994A-C248-BF00-0567CFB1B4BE}"/>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28" name="Chart Placeholder 2">
            <a:extLst>
              <a:ext uri="{FF2B5EF4-FFF2-40B4-BE49-F238E27FC236}">
                <a16:creationId xmlns:a16="http://schemas.microsoft.com/office/drawing/2014/main" id="{7E51E1CC-4DC3-D04B-A661-4419EBEB0F72}"/>
              </a:ext>
            </a:extLst>
          </p:cNvPr>
          <p:cNvSpPr>
            <a:spLocks noGrp="1"/>
          </p:cNvSpPr>
          <p:nvPr>
            <p:ph type="chart" sz="quarter" idx="16"/>
          </p:nvPr>
        </p:nvSpPr>
        <p:spPr>
          <a:xfrm>
            <a:off x="4680000" y="812800"/>
            <a:ext cx="6925049" cy="5019287"/>
          </a:xfrm>
          <a:prstGeom prst="rect">
            <a:avLst/>
          </a:prstGeom>
        </p:spPr>
        <p:txBody>
          <a:bodyPr>
            <a:noAutofit/>
          </a:bodyPr>
          <a:lstStyle>
            <a:lvl1pPr marL="0" indent="0" algn="ctr">
              <a:buNone/>
              <a:defRPr sz="2400"/>
            </a:lvl1pPr>
          </a:lstStyle>
          <a:p>
            <a:r>
              <a:rPr lang="en-GB"/>
              <a:t>Click icon to add chart</a:t>
            </a:r>
          </a:p>
        </p:txBody>
      </p:sp>
      <p:pic>
        <p:nvPicPr>
          <p:cNvPr id="29" name="Picture 28" descr="A picture containing drawing&#10;&#10;Description automatically generated">
            <a:extLst>
              <a:ext uri="{FF2B5EF4-FFF2-40B4-BE49-F238E27FC236}">
                <a16:creationId xmlns:a16="http://schemas.microsoft.com/office/drawing/2014/main" id="{ECE3551F-C892-A84A-9889-E4376D7302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C8AB07B7-B124-1840-804A-9A57B31228E9}"/>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44B07B72-8B5A-DC41-BC42-5A750900D224}"/>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6" name="Text Placeholder 13">
            <a:extLst>
              <a:ext uri="{FF2B5EF4-FFF2-40B4-BE49-F238E27FC236}">
                <a16:creationId xmlns:a16="http://schemas.microsoft.com/office/drawing/2014/main" id="{F6F3EFA2-EC43-A646-9199-95CF28B1DD75}"/>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690695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right 1/3 teal left w/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0"/>
            <a:ext cx="41513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9B14AB3A-9190-2A45-9487-A0B41CA02E9A}"/>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0" name="Text Placeholder 17">
            <a:extLst>
              <a:ext uri="{FF2B5EF4-FFF2-40B4-BE49-F238E27FC236}">
                <a16:creationId xmlns:a16="http://schemas.microsoft.com/office/drawing/2014/main" id="{E9B227C8-ADCA-6243-BEF7-20D4F0A97365}"/>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7" name="Text Placeholder 2">
            <a:extLst>
              <a:ext uri="{FF2B5EF4-FFF2-40B4-BE49-F238E27FC236}">
                <a16:creationId xmlns:a16="http://schemas.microsoft.com/office/drawing/2014/main" id="{FB55A543-994A-C248-BF00-0567CFB1B4BE}"/>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28" name="Chart Placeholder 2">
            <a:extLst>
              <a:ext uri="{FF2B5EF4-FFF2-40B4-BE49-F238E27FC236}">
                <a16:creationId xmlns:a16="http://schemas.microsoft.com/office/drawing/2014/main" id="{7E51E1CC-4DC3-D04B-A661-4419EBEB0F72}"/>
              </a:ext>
            </a:extLst>
          </p:cNvPr>
          <p:cNvSpPr>
            <a:spLocks noGrp="1"/>
          </p:cNvSpPr>
          <p:nvPr>
            <p:ph type="chart" sz="quarter" idx="16"/>
          </p:nvPr>
        </p:nvSpPr>
        <p:spPr>
          <a:xfrm>
            <a:off x="4680000" y="812800"/>
            <a:ext cx="6925049" cy="5019287"/>
          </a:xfrm>
          <a:prstGeom prst="rect">
            <a:avLst/>
          </a:prstGeom>
        </p:spPr>
        <p:txBody>
          <a:bodyPr>
            <a:noAutofit/>
          </a:bodyPr>
          <a:lstStyle>
            <a:lvl1pPr marL="0" indent="0" algn="ctr">
              <a:buNone/>
              <a:defRPr sz="2400"/>
            </a:lvl1pPr>
          </a:lstStyle>
          <a:p>
            <a:r>
              <a:rPr lang="en-GB"/>
              <a:t>Click icon to add chart</a:t>
            </a:r>
          </a:p>
        </p:txBody>
      </p:sp>
      <p:pic>
        <p:nvPicPr>
          <p:cNvPr id="29" name="Picture 28" descr="A picture containing drawing&#10;&#10;Description automatically generated">
            <a:extLst>
              <a:ext uri="{FF2B5EF4-FFF2-40B4-BE49-F238E27FC236}">
                <a16:creationId xmlns:a16="http://schemas.microsoft.com/office/drawing/2014/main" id="{ECE3551F-C892-A84A-9889-E4376D7302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783EFE35-DE05-FB46-8587-D177E1ACA24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0CCF1286-616C-1647-B1D2-D02DB87172CF}"/>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6" name="Text Placeholder 13">
            <a:extLst>
              <a:ext uri="{FF2B5EF4-FFF2-40B4-BE49-F238E27FC236}">
                <a16:creationId xmlns:a16="http://schemas.microsoft.com/office/drawing/2014/main" id="{D7FB83DD-3B69-854F-AC6B-8775979503F4}"/>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2637984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le right 1/3 grey left w/header">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A9BBD5-29F6-5642-A414-44CD5F35FD60}"/>
              </a:ext>
            </a:extLst>
          </p:cNvPr>
          <p:cNvSpPr>
            <a:spLocks noGrp="1"/>
          </p:cNvSpPr>
          <p:nvPr>
            <p:ph type="body" sz="quarter" idx="31" hasCustomPrompt="1"/>
          </p:nvPr>
        </p:nvSpPr>
        <p:spPr>
          <a:xfrm>
            <a:off x="4680000" y="5882326"/>
            <a:ext cx="4435200"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7" name="Rectangle 16">
            <a:extLst>
              <a:ext uri="{FF2B5EF4-FFF2-40B4-BE49-F238E27FC236}">
                <a16:creationId xmlns:a16="http://schemas.microsoft.com/office/drawing/2014/main" id="{A324EC1A-368B-0F4E-96B3-719B83F007EB}"/>
              </a:ext>
            </a:extLst>
          </p:cNvPr>
          <p:cNvSpPr/>
          <p:nvPr userDrawn="1"/>
        </p:nvSpPr>
        <p:spPr>
          <a:xfrm>
            <a:off x="-1" y="6870"/>
            <a:ext cx="4151314" cy="685113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0" name="Title 1">
            <a:extLst>
              <a:ext uri="{FF2B5EF4-FFF2-40B4-BE49-F238E27FC236}">
                <a16:creationId xmlns:a16="http://schemas.microsoft.com/office/drawing/2014/main" id="{C7121618-6095-DA41-831E-67DEC75D107B}"/>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4" name="Text Placeholder 17">
            <a:extLst>
              <a:ext uri="{FF2B5EF4-FFF2-40B4-BE49-F238E27FC236}">
                <a16:creationId xmlns:a16="http://schemas.microsoft.com/office/drawing/2014/main" id="{B96D23E0-856F-EB4A-B984-35793CF11BEF}"/>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9" name="Text Placeholder 13">
            <a:extLst>
              <a:ext uri="{FF2B5EF4-FFF2-40B4-BE49-F238E27FC236}">
                <a16:creationId xmlns:a16="http://schemas.microsoft.com/office/drawing/2014/main" id="{DABAC220-4647-C84E-BE3F-0F55057E787C}"/>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30" name="Picture 29" descr="A close up of a flower&#10;&#10;Description automatically generated">
            <a:extLst>
              <a:ext uri="{FF2B5EF4-FFF2-40B4-BE49-F238E27FC236}">
                <a16:creationId xmlns:a16="http://schemas.microsoft.com/office/drawing/2014/main" id="{0E0EE0B4-B331-7D49-9A04-2D28B4170D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31" name="Table Placeholder 2">
            <a:extLst>
              <a:ext uri="{FF2B5EF4-FFF2-40B4-BE49-F238E27FC236}">
                <a16:creationId xmlns:a16="http://schemas.microsoft.com/office/drawing/2014/main" id="{66A6ED60-08F6-534D-9240-66F4BA799CA5}"/>
              </a:ext>
            </a:extLst>
          </p:cNvPr>
          <p:cNvSpPr>
            <a:spLocks noGrp="1"/>
          </p:cNvSpPr>
          <p:nvPr>
            <p:ph type="tbl" sz="quarter" idx="30"/>
          </p:nvPr>
        </p:nvSpPr>
        <p:spPr>
          <a:xfrm>
            <a:off x="4675937" y="812801"/>
            <a:ext cx="6926399" cy="5008136"/>
          </a:xfrm>
          <a:prstGeom prst="rect">
            <a:avLst/>
          </a:prstGeom>
        </p:spPr>
        <p:txBody>
          <a:bodyPr>
            <a:noAutofit/>
          </a:bodyPr>
          <a:lstStyle>
            <a:lvl1pPr marL="0" indent="0" algn="ctr">
              <a:buNone/>
              <a:defRPr sz="2400"/>
            </a:lvl1pPr>
          </a:lstStyle>
          <a:p>
            <a:r>
              <a:rPr lang="en-GB"/>
              <a:t>Click icon to add table</a:t>
            </a:r>
          </a:p>
        </p:txBody>
      </p:sp>
      <p:sp>
        <p:nvSpPr>
          <p:cNvPr id="2" name="Footer Placeholder 1">
            <a:extLst>
              <a:ext uri="{FF2B5EF4-FFF2-40B4-BE49-F238E27FC236}">
                <a16:creationId xmlns:a16="http://schemas.microsoft.com/office/drawing/2014/main" id="{B2975D4A-6801-0B47-A421-B6E5EE07BD7A}"/>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AD424732-98BD-6E44-A24E-4922FE54166F}"/>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4072752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right 1/3 purple left w/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1513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Text Placeholder 2">
            <a:extLst>
              <a:ext uri="{FF2B5EF4-FFF2-40B4-BE49-F238E27FC236}">
                <a16:creationId xmlns:a16="http://schemas.microsoft.com/office/drawing/2014/main" id="{BAF26822-8F44-6A4F-8853-6C534D407C34}"/>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9" name="Table Placeholder 2">
            <a:extLst>
              <a:ext uri="{FF2B5EF4-FFF2-40B4-BE49-F238E27FC236}">
                <a16:creationId xmlns:a16="http://schemas.microsoft.com/office/drawing/2014/main" id="{B19134DD-F2AF-9440-B6B8-4DC7CBB891F9}"/>
              </a:ext>
            </a:extLst>
          </p:cNvPr>
          <p:cNvSpPr>
            <a:spLocks noGrp="1"/>
          </p:cNvSpPr>
          <p:nvPr>
            <p:ph type="tbl" sz="quarter" idx="30"/>
          </p:nvPr>
        </p:nvSpPr>
        <p:spPr>
          <a:xfrm>
            <a:off x="4661648" y="812801"/>
            <a:ext cx="6942978" cy="5008136"/>
          </a:xfrm>
          <a:prstGeom prst="rect">
            <a:avLst/>
          </a:prstGeom>
        </p:spPr>
        <p:txBody>
          <a:bodyPr>
            <a:noAutofit/>
          </a:bodyPr>
          <a:lstStyle>
            <a:lvl1pPr marL="0" indent="0" algn="ctr">
              <a:buNone/>
              <a:defRPr sz="2400"/>
            </a:lvl1pPr>
          </a:lstStyle>
          <a:p>
            <a:r>
              <a:rPr lang="en-GB"/>
              <a:t>Click icon to add table</a:t>
            </a:r>
          </a:p>
        </p:txBody>
      </p:sp>
      <p:sp>
        <p:nvSpPr>
          <p:cNvPr id="22" name="Title 1">
            <a:extLst>
              <a:ext uri="{FF2B5EF4-FFF2-40B4-BE49-F238E27FC236}">
                <a16:creationId xmlns:a16="http://schemas.microsoft.com/office/drawing/2014/main" id="{DECB0799-54D1-3D48-AF1A-F84002EBF456}"/>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17">
            <a:extLst>
              <a:ext uri="{FF2B5EF4-FFF2-40B4-BE49-F238E27FC236}">
                <a16:creationId xmlns:a16="http://schemas.microsoft.com/office/drawing/2014/main" id="{C6C6AD55-D93B-BA4D-8F35-88802ACD440C}"/>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8" name="Text Placeholder 13">
            <a:extLst>
              <a:ext uri="{FF2B5EF4-FFF2-40B4-BE49-F238E27FC236}">
                <a16:creationId xmlns:a16="http://schemas.microsoft.com/office/drawing/2014/main" id="{7293DD68-D859-2A46-B405-31BC824CFD1B}"/>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83186651-261B-784B-9034-32E13652E5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407D954F-B501-164F-9AC3-AAAB5B00E9D2}"/>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E61BA0D6-B93F-7249-8E36-63F22389CBE7}"/>
              </a:ext>
            </a:extLst>
          </p:cNvPr>
          <p:cNvSpPr>
            <a:spLocks noGrp="1"/>
          </p:cNvSpPr>
          <p:nvPr>
            <p:ph type="sldNum" sz="quarter" idx="3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771759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right 1/3 midnight blue left w/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1513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Text Placeholder 2">
            <a:extLst>
              <a:ext uri="{FF2B5EF4-FFF2-40B4-BE49-F238E27FC236}">
                <a16:creationId xmlns:a16="http://schemas.microsoft.com/office/drawing/2014/main" id="{BAF26822-8F44-6A4F-8853-6C534D407C34}"/>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9" name="Table Placeholder 2">
            <a:extLst>
              <a:ext uri="{FF2B5EF4-FFF2-40B4-BE49-F238E27FC236}">
                <a16:creationId xmlns:a16="http://schemas.microsoft.com/office/drawing/2014/main" id="{B19134DD-F2AF-9440-B6B8-4DC7CBB891F9}"/>
              </a:ext>
            </a:extLst>
          </p:cNvPr>
          <p:cNvSpPr>
            <a:spLocks noGrp="1"/>
          </p:cNvSpPr>
          <p:nvPr>
            <p:ph type="tbl" sz="quarter" idx="30"/>
          </p:nvPr>
        </p:nvSpPr>
        <p:spPr>
          <a:xfrm>
            <a:off x="4661648" y="812801"/>
            <a:ext cx="6942978" cy="5008136"/>
          </a:xfrm>
          <a:prstGeom prst="rect">
            <a:avLst/>
          </a:prstGeom>
        </p:spPr>
        <p:txBody>
          <a:bodyPr>
            <a:noAutofit/>
          </a:bodyPr>
          <a:lstStyle>
            <a:lvl1pPr marL="0" indent="0" algn="ctr">
              <a:buNone/>
              <a:defRPr sz="2400"/>
            </a:lvl1pPr>
          </a:lstStyle>
          <a:p>
            <a:r>
              <a:rPr lang="en-GB"/>
              <a:t>Click icon to add table</a:t>
            </a:r>
          </a:p>
        </p:txBody>
      </p:sp>
      <p:sp>
        <p:nvSpPr>
          <p:cNvPr id="22" name="Title 1">
            <a:extLst>
              <a:ext uri="{FF2B5EF4-FFF2-40B4-BE49-F238E27FC236}">
                <a16:creationId xmlns:a16="http://schemas.microsoft.com/office/drawing/2014/main" id="{DECB0799-54D1-3D48-AF1A-F84002EBF456}"/>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83186651-261B-784B-9034-32E13652E5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071C80B4-2C50-AB44-BFA0-F43BBD771151}"/>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AE1DB10D-572A-5E43-909E-24301F722F1D}"/>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28B8AF0E-C822-0248-BE2B-D8999734218D}"/>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6" name="Text Placeholder 13">
            <a:extLst>
              <a:ext uri="{FF2B5EF4-FFF2-40B4-BE49-F238E27FC236}">
                <a16:creationId xmlns:a16="http://schemas.microsoft.com/office/drawing/2014/main" id="{C7991B9A-34BA-B04B-AB4C-1902712E530E}"/>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3843086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right 1/3 teal left w/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1513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Text Placeholder 2">
            <a:extLst>
              <a:ext uri="{FF2B5EF4-FFF2-40B4-BE49-F238E27FC236}">
                <a16:creationId xmlns:a16="http://schemas.microsoft.com/office/drawing/2014/main" id="{BAF26822-8F44-6A4F-8853-6C534D407C34}"/>
              </a:ext>
            </a:extLst>
          </p:cNvPr>
          <p:cNvSpPr>
            <a:spLocks noGrp="1"/>
          </p:cNvSpPr>
          <p:nvPr>
            <p:ph type="body" sz="quarter" idx="31" hasCustomPrompt="1"/>
          </p:nvPr>
        </p:nvSpPr>
        <p:spPr>
          <a:xfrm>
            <a:off x="4680000" y="5882326"/>
            <a:ext cx="4435862" cy="213674"/>
          </a:xfrm>
          <a:prstGeom prst="rect">
            <a:avLst/>
          </a:prstGeom>
        </p:spPr>
        <p:txBody>
          <a:bodyPr anchor="b" anchorCtr="0">
            <a:noAutofit/>
          </a:bodyPr>
          <a:lstStyle>
            <a:lvl1pPr marL="0" indent="0">
              <a:buNone/>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9" name="Table Placeholder 2">
            <a:extLst>
              <a:ext uri="{FF2B5EF4-FFF2-40B4-BE49-F238E27FC236}">
                <a16:creationId xmlns:a16="http://schemas.microsoft.com/office/drawing/2014/main" id="{B19134DD-F2AF-9440-B6B8-4DC7CBB891F9}"/>
              </a:ext>
            </a:extLst>
          </p:cNvPr>
          <p:cNvSpPr>
            <a:spLocks noGrp="1"/>
          </p:cNvSpPr>
          <p:nvPr>
            <p:ph type="tbl" sz="quarter" idx="30"/>
          </p:nvPr>
        </p:nvSpPr>
        <p:spPr>
          <a:xfrm>
            <a:off x="4661648" y="812801"/>
            <a:ext cx="6942978" cy="5008136"/>
          </a:xfrm>
          <a:prstGeom prst="rect">
            <a:avLst/>
          </a:prstGeom>
        </p:spPr>
        <p:txBody>
          <a:bodyPr>
            <a:noAutofit/>
          </a:bodyPr>
          <a:lstStyle>
            <a:lvl1pPr marL="0" indent="0" algn="ctr">
              <a:buNone/>
              <a:defRPr sz="2400"/>
            </a:lvl1pPr>
          </a:lstStyle>
          <a:p>
            <a:r>
              <a:rPr lang="en-GB"/>
              <a:t>Click icon to add table</a:t>
            </a:r>
          </a:p>
        </p:txBody>
      </p:sp>
      <p:sp>
        <p:nvSpPr>
          <p:cNvPr id="22" name="Title 1">
            <a:extLst>
              <a:ext uri="{FF2B5EF4-FFF2-40B4-BE49-F238E27FC236}">
                <a16:creationId xmlns:a16="http://schemas.microsoft.com/office/drawing/2014/main" id="{DECB0799-54D1-3D48-AF1A-F84002EBF456}"/>
              </a:ext>
            </a:extLst>
          </p:cNvPr>
          <p:cNvSpPr>
            <a:spLocks noGrp="1"/>
          </p:cNvSpPr>
          <p:nvPr>
            <p:ph type="title" hasCustomPrompt="1"/>
          </p:nvPr>
        </p:nvSpPr>
        <p:spPr>
          <a:xfrm>
            <a:off x="575999" y="816951"/>
            <a:ext cx="3240000" cy="395878"/>
          </a:xfrm>
        </p:spPr>
        <p:txBody>
          <a:bodyPr wrap="square" lIns="0" rIns="182880" anchor="t" anchorCtr="0">
            <a:noAutofit/>
          </a:bodyPr>
          <a:lstStyle>
            <a:lvl1pPr>
              <a:lnSpc>
                <a:spcPct val="85000"/>
              </a:lnSpc>
              <a:buClr>
                <a:schemeClr val="accent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29" name="Picture 28" descr="A picture containing drawing&#10;&#10;Description automatically generated">
            <a:extLst>
              <a:ext uri="{FF2B5EF4-FFF2-40B4-BE49-F238E27FC236}">
                <a16:creationId xmlns:a16="http://schemas.microsoft.com/office/drawing/2014/main" id="{83186651-261B-784B-9034-32E13652E5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6921F4CA-3F21-1C45-9D0C-F8F62847E994}"/>
              </a:ext>
            </a:extLst>
          </p:cNvPr>
          <p:cNvSpPr>
            <a:spLocks noGrp="1"/>
          </p:cNvSpPr>
          <p:nvPr>
            <p:ph type="ftr" sz="quarter" idx="37"/>
          </p:nvPr>
        </p:nvSpPr>
        <p:spPr/>
        <p:txBody>
          <a:bodyPr/>
          <a:lstStyle/>
          <a:p>
            <a:endParaRPr lang="en-GB"/>
          </a:p>
        </p:txBody>
      </p:sp>
      <p:sp>
        <p:nvSpPr>
          <p:cNvPr id="3" name="Slide Number Placeholder 2">
            <a:extLst>
              <a:ext uri="{FF2B5EF4-FFF2-40B4-BE49-F238E27FC236}">
                <a16:creationId xmlns:a16="http://schemas.microsoft.com/office/drawing/2014/main" id="{430F8380-3058-4D46-9E1E-62B2E9DC09AD}"/>
              </a:ext>
            </a:extLst>
          </p:cNvPr>
          <p:cNvSpPr>
            <a:spLocks noGrp="1"/>
          </p:cNvSpPr>
          <p:nvPr>
            <p:ph type="sldNum" sz="quarter" idx="38"/>
          </p:nvPr>
        </p:nvSpPr>
        <p:spPr/>
        <p:txBody>
          <a:bodyPr/>
          <a:lstStyle/>
          <a:p>
            <a:fld id="{F18EFF25-22D3-7349-97D6-73D11F9E5B0D}" type="slidenum">
              <a:rPr lang="en-GB" smtClean="0"/>
              <a:pPr/>
              <a:t>‹#›</a:t>
            </a:fld>
            <a:endParaRPr lang="en-GB"/>
          </a:p>
        </p:txBody>
      </p:sp>
      <p:sp>
        <p:nvSpPr>
          <p:cNvPr id="15" name="Text Placeholder 17">
            <a:extLst>
              <a:ext uri="{FF2B5EF4-FFF2-40B4-BE49-F238E27FC236}">
                <a16:creationId xmlns:a16="http://schemas.microsoft.com/office/drawing/2014/main" id="{ED327BAD-3DD6-504F-8869-4A3E9206C8CB}"/>
              </a:ext>
            </a:extLst>
          </p:cNvPr>
          <p:cNvSpPr>
            <a:spLocks noGrp="1"/>
          </p:cNvSpPr>
          <p:nvPr>
            <p:ph type="body" sz="quarter" idx="29" hasCustomPrompt="1"/>
          </p:nvPr>
        </p:nvSpPr>
        <p:spPr>
          <a:xfrm>
            <a:off x="576001" y="1193187"/>
            <a:ext cx="3240000" cy="313350"/>
          </a:xfrm>
          <a:prstGeom prst="rect">
            <a:avLst/>
          </a:prstGeom>
        </p:spPr>
        <p:txBody>
          <a:bodyPr wrap="square" lIns="0" tIns="36000" rIns="18288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16" name="Text Placeholder 13">
            <a:extLst>
              <a:ext uri="{FF2B5EF4-FFF2-40B4-BE49-F238E27FC236}">
                <a16:creationId xmlns:a16="http://schemas.microsoft.com/office/drawing/2014/main" id="{302D5E0E-E8DD-8E44-A5F7-21EF999493C8}"/>
              </a:ext>
            </a:extLst>
          </p:cNvPr>
          <p:cNvSpPr>
            <a:spLocks noGrp="1"/>
          </p:cNvSpPr>
          <p:nvPr>
            <p:ph type="body" sz="quarter" idx="36" hasCustomPrompt="1"/>
          </p:nvPr>
        </p:nvSpPr>
        <p:spPr>
          <a:xfrm>
            <a:off x="575999" y="1828800"/>
            <a:ext cx="3240000" cy="4266000"/>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054766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creenshot laptop w/text 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464071"/>
            <a:ext cx="7188604" cy="4500692"/>
          </a:xfrm>
          <a:prstGeom prst="rect">
            <a:avLst/>
          </a:prstGeom>
        </p:spPr>
      </p:pic>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2087175"/>
            <a:ext cx="4968000" cy="3115160"/>
          </a:xfrm>
          <a:prstGeom prst="rect">
            <a:avLst/>
          </a:prstGeom>
          <a:solidFill>
            <a:schemeClr val="bg1"/>
          </a:solidFill>
        </p:spPr>
        <p:txBody>
          <a:bodyPr>
            <a:noAutofit/>
          </a:bodyPr>
          <a:lstStyle>
            <a:lvl1pPr marL="0" indent="0">
              <a:buNone/>
              <a:defRPr sz="2000">
                <a:solidFill>
                  <a:schemeClr val="tx1"/>
                </a:solidFill>
              </a:defRPr>
            </a:lvl1pPr>
          </a:lstStyle>
          <a:p>
            <a:r>
              <a:rPr lang="en-GB"/>
              <a:t>Click icon to add picture</a:t>
            </a:r>
          </a:p>
        </p:txBody>
      </p:sp>
      <p:sp>
        <p:nvSpPr>
          <p:cNvPr id="13" name="Title 1">
            <a:extLst>
              <a:ext uri="{FF2B5EF4-FFF2-40B4-BE49-F238E27FC236}">
                <a16:creationId xmlns:a16="http://schemas.microsoft.com/office/drawing/2014/main" id="{D0BDC025-AECE-ED40-BA0E-D98FAF2725F4}"/>
              </a:ext>
            </a:extLst>
          </p:cNvPr>
          <p:cNvSpPr>
            <a:spLocks noGrp="1"/>
          </p:cNvSpPr>
          <p:nvPr>
            <p:ph type="title" hasCustomPrompt="1"/>
          </p:nvPr>
        </p:nvSpPr>
        <p:spPr>
          <a:xfrm>
            <a:off x="576000" y="816951"/>
            <a:ext cx="45108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7">
            <a:extLst>
              <a:ext uri="{FF2B5EF4-FFF2-40B4-BE49-F238E27FC236}">
                <a16:creationId xmlns:a16="http://schemas.microsoft.com/office/drawing/2014/main" id="{EEB6580F-972E-8949-A49B-31BA20ED83BA}"/>
              </a:ext>
            </a:extLst>
          </p:cNvPr>
          <p:cNvSpPr>
            <a:spLocks noGrp="1"/>
          </p:cNvSpPr>
          <p:nvPr>
            <p:ph type="body" sz="quarter" idx="29" hasCustomPrompt="1"/>
          </p:nvPr>
        </p:nvSpPr>
        <p:spPr>
          <a:xfrm>
            <a:off x="576000" y="1193187"/>
            <a:ext cx="45108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15" name="Text Placeholder 3">
            <a:extLst>
              <a:ext uri="{FF2B5EF4-FFF2-40B4-BE49-F238E27FC236}">
                <a16:creationId xmlns:a16="http://schemas.microsoft.com/office/drawing/2014/main" id="{A6A2AFCE-BC5A-A940-ACF6-9412C07A647F}"/>
              </a:ext>
            </a:extLst>
          </p:cNvPr>
          <p:cNvSpPr>
            <a:spLocks noGrp="1"/>
          </p:cNvSpPr>
          <p:nvPr>
            <p:ph type="body" sz="quarter" idx="34" hasCustomPrompt="1"/>
          </p:nvPr>
        </p:nvSpPr>
        <p:spPr>
          <a:xfrm>
            <a:off x="576000" y="1820252"/>
            <a:ext cx="4511938"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7" name="Text Placeholder 3">
            <a:extLst>
              <a:ext uri="{FF2B5EF4-FFF2-40B4-BE49-F238E27FC236}">
                <a16:creationId xmlns:a16="http://schemas.microsoft.com/office/drawing/2014/main" id="{41B91CB2-610B-FA44-8952-7907ADF18816}"/>
              </a:ext>
            </a:extLst>
          </p:cNvPr>
          <p:cNvSpPr>
            <a:spLocks noGrp="1"/>
          </p:cNvSpPr>
          <p:nvPr>
            <p:ph type="body" sz="quarter" idx="36" hasCustomPrompt="1"/>
          </p:nvPr>
        </p:nvSpPr>
        <p:spPr>
          <a:xfrm>
            <a:off x="576000" y="4062709"/>
            <a:ext cx="4511938"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8" name="Text Placeholder 13">
            <a:extLst>
              <a:ext uri="{FF2B5EF4-FFF2-40B4-BE49-F238E27FC236}">
                <a16:creationId xmlns:a16="http://schemas.microsoft.com/office/drawing/2014/main" id="{E6B5B640-0CC9-AB44-A882-883DCEBF3E98}"/>
              </a:ext>
            </a:extLst>
          </p:cNvPr>
          <p:cNvSpPr>
            <a:spLocks noGrp="1"/>
          </p:cNvSpPr>
          <p:nvPr>
            <p:ph type="body" sz="quarter" idx="63" hasCustomPrompt="1"/>
          </p:nvPr>
        </p:nvSpPr>
        <p:spPr>
          <a:xfrm>
            <a:off x="576000" y="2362199"/>
            <a:ext cx="4511938" cy="1456471"/>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
        <p:nvSpPr>
          <p:cNvPr id="19" name="Text Placeholder 13">
            <a:extLst>
              <a:ext uri="{FF2B5EF4-FFF2-40B4-BE49-F238E27FC236}">
                <a16:creationId xmlns:a16="http://schemas.microsoft.com/office/drawing/2014/main" id="{93FB0FE8-0435-F946-B1F7-C07E6237203B}"/>
              </a:ext>
            </a:extLst>
          </p:cNvPr>
          <p:cNvSpPr>
            <a:spLocks noGrp="1"/>
          </p:cNvSpPr>
          <p:nvPr>
            <p:ph type="body" sz="quarter" idx="64" hasCustomPrompt="1"/>
          </p:nvPr>
        </p:nvSpPr>
        <p:spPr>
          <a:xfrm>
            <a:off x="576000" y="4608442"/>
            <a:ext cx="4511938" cy="1487558"/>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
        <p:nvSpPr>
          <p:cNvPr id="2" name="Footer Placeholder 1">
            <a:extLst>
              <a:ext uri="{FF2B5EF4-FFF2-40B4-BE49-F238E27FC236}">
                <a16:creationId xmlns:a16="http://schemas.microsoft.com/office/drawing/2014/main" id="{B9386CC4-EBBF-B543-8FA9-4BA448729948}"/>
              </a:ext>
            </a:extLst>
          </p:cNvPr>
          <p:cNvSpPr>
            <a:spLocks noGrp="1"/>
          </p:cNvSpPr>
          <p:nvPr>
            <p:ph type="ftr" sz="quarter" idx="65"/>
          </p:nvPr>
        </p:nvSpPr>
        <p:spPr/>
        <p:txBody>
          <a:bodyPr/>
          <a:lstStyle/>
          <a:p>
            <a:endParaRPr lang="en-GB"/>
          </a:p>
        </p:txBody>
      </p:sp>
      <p:sp>
        <p:nvSpPr>
          <p:cNvPr id="3" name="Slide Number Placeholder 2">
            <a:extLst>
              <a:ext uri="{FF2B5EF4-FFF2-40B4-BE49-F238E27FC236}">
                <a16:creationId xmlns:a16="http://schemas.microsoft.com/office/drawing/2014/main" id="{B9CEB833-06FF-DB4C-83D2-12C12CE324FC}"/>
              </a:ext>
            </a:extLst>
          </p:cNvPr>
          <p:cNvSpPr>
            <a:spLocks noGrp="1"/>
          </p:cNvSpPr>
          <p:nvPr>
            <p:ph type="sldNum" sz="quarter" idx="66"/>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9240787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laptop w/text 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096000" y="0"/>
            <a:ext cx="609600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464071"/>
            <a:ext cx="7188604" cy="4500692"/>
          </a:xfrm>
          <a:prstGeom prst="rect">
            <a:avLst/>
          </a:prstGeom>
        </p:spPr>
      </p:pic>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2087175"/>
            <a:ext cx="4968000" cy="3115160"/>
          </a:xfrm>
          <a:prstGeom prst="rect">
            <a:avLst/>
          </a:prstGeom>
          <a:solidFill>
            <a:schemeClr val="bg1"/>
          </a:solidFill>
        </p:spPr>
        <p:txBody>
          <a:bodyPr>
            <a:noAutofit/>
          </a:bodyPr>
          <a:lstStyle>
            <a:lvl1pPr marL="0" indent="0">
              <a:buNone/>
              <a:defRPr sz="2000">
                <a:solidFill>
                  <a:schemeClr val="tx1"/>
                </a:solidFill>
              </a:defRPr>
            </a:lvl1pPr>
          </a:lstStyle>
          <a:p>
            <a:r>
              <a:rPr lang="en-GB"/>
              <a:t>Click icon to add picture</a:t>
            </a:r>
          </a:p>
        </p:txBody>
      </p:sp>
      <p:sp>
        <p:nvSpPr>
          <p:cNvPr id="14" name="Title 1">
            <a:extLst>
              <a:ext uri="{FF2B5EF4-FFF2-40B4-BE49-F238E27FC236}">
                <a16:creationId xmlns:a16="http://schemas.microsoft.com/office/drawing/2014/main" id="{A00AEDA7-BE10-8642-B616-19F070F36B91}"/>
              </a:ext>
            </a:extLst>
          </p:cNvPr>
          <p:cNvSpPr>
            <a:spLocks noGrp="1"/>
          </p:cNvSpPr>
          <p:nvPr>
            <p:ph type="title" hasCustomPrompt="1"/>
          </p:nvPr>
        </p:nvSpPr>
        <p:spPr>
          <a:xfrm>
            <a:off x="576000" y="816951"/>
            <a:ext cx="4510800"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2" name="Footer Placeholder 1">
            <a:extLst>
              <a:ext uri="{FF2B5EF4-FFF2-40B4-BE49-F238E27FC236}">
                <a16:creationId xmlns:a16="http://schemas.microsoft.com/office/drawing/2014/main" id="{54A66E87-6D56-6747-A31B-7C4E958C0DD3}"/>
              </a:ext>
            </a:extLst>
          </p:cNvPr>
          <p:cNvSpPr>
            <a:spLocks noGrp="1"/>
          </p:cNvSpPr>
          <p:nvPr>
            <p:ph type="ftr" sz="quarter" idx="65"/>
          </p:nvPr>
        </p:nvSpPr>
        <p:spPr/>
        <p:txBody>
          <a:bodyPr/>
          <a:lstStyle/>
          <a:p>
            <a:endParaRPr lang="en-GB"/>
          </a:p>
        </p:txBody>
      </p:sp>
      <p:sp>
        <p:nvSpPr>
          <p:cNvPr id="3" name="Slide Number Placeholder 2">
            <a:extLst>
              <a:ext uri="{FF2B5EF4-FFF2-40B4-BE49-F238E27FC236}">
                <a16:creationId xmlns:a16="http://schemas.microsoft.com/office/drawing/2014/main" id="{88118061-15FF-8343-9982-AD2679ACB0D5}"/>
              </a:ext>
            </a:extLst>
          </p:cNvPr>
          <p:cNvSpPr>
            <a:spLocks noGrp="1"/>
          </p:cNvSpPr>
          <p:nvPr>
            <p:ph type="sldNum" sz="quarter" idx="66"/>
          </p:nvPr>
        </p:nvSpPr>
        <p:spPr/>
        <p:txBody>
          <a:bodyPr/>
          <a:lstStyle/>
          <a:p>
            <a:fld id="{F18EFF25-22D3-7349-97D6-73D11F9E5B0D}" type="slidenum">
              <a:rPr lang="en-GB" smtClean="0"/>
              <a:pPr/>
              <a:t>‹#›</a:t>
            </a:fld>
            <a:endParaRPr lang="en-GB"/>
          </a:p>
        </p:txBody>
      </p:sp>
      <p:sp>
        <p:nvSpPr>
          <p:cNvPr id="20" name="Text Placeholder 17">
            <a:extLst>
              <a:ext uri="{FF2B5EF4-FFF2-40B4-BE49-F238E27FC236}">
                <a16:creationId xmlns:a16="http://schemas.microsoft.com/office/drawing/2014/main" id="{D04837F5-9CC3-D04D-852B-3DE62CE7B987}"/>
              </a:ext>
            </a:extLst>
          </p:cNvPr>
          <p:cNvSpPr>
            <a:spLocks noGrp="1"/>
          </p:cNvSpPr>
          <p:nvPr>
            <p:ph type="body" sz="quarter" idx="29" hasCustomPrompt="1"/>
          </p:nvPr>
        </p:nvSpPr>
        <p:spPr>
          <a:xfrm>
            <a:off x="576000" y="1193187"/>
            <a:ext cx="45108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3" name="Text Placeholder 3">
            <a:extLst>
              <a:ext uri="{FF2B5EF4-FFF2-40B4-BE49-F238E27FC236}">
                <a16:creationId xmlns:a16="http://schemas.microsoft.com/office/drawing/2014/main" id="{5C091AEB-A990-6B47-909F-DAD33C58A77A}"/>
              </a:ext>
            </a:extLst>
          </p:cNvPr>
          <p:cNvSpPr>
            <a:spLocks noGrp="1"/>
          </p:cNvSpPr>
          <p:nvPr>
            <p:ph type="body" sz="quarter" idx="34" hasCustomPrompt="1"/>
          </p:nvPr>
        </p:nvSpPr>
        <p:spPr>
          <a:xfrm>
            <a:off x="576000" y="1820252"/>
            <a:ext cx="4511938"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4" name="Text Placeholder 3">
            <a:extLst>
              <a:ext uri="{FF2B5EF4-FFF2-40B4-BE49-F238E27FC236}">
                <a16:creationId xmlns:a16="http://schemas.microsoft.com/office/drawing/2014/main" id="{47D3DF19-7FB0-FA48-9F46-2F376126B17E}"/>
              </a:ext>
            </a:extLst>
          </p:cNvPr>
          <p:cNvSpPr>
            <a:spLocks noGrp="1"/>
          </p:cNvSpPr>
          <p:nvPr>
            <p:ph type="body" sz="quarter" idx="36" hasCustomPrompt="1"/>
          </p:nvPr>
        </p:nvSpPr>
        <p:spPr>
          <a:xfrm>
            <a:off x="576000" y="4062709"/>
            <a:ext cx="4511938" cy="313350"/>
          </a:xfrm>
          <a:prstGeom prst="rect">
            <a:avLst/>
          </a:prstGeom>
        </p:spPr>
        <p:txBody>
          <a:bodyPr>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13">
            <a:extLst>
              <a:ext uri="{FF2B5EF4-FFF2-40B4-BE49-F238E27FC236}">
                <a16:creationId xmlns:a16="http://schemas.microsoft.com/office/drawing/2014/main" id="{A2F573A9-C63D-FC40-BF7F-8154E7212DC3}"/>
              </a:ext>
            </a:extLst>
          </p:cNvPr>
          <p:cNvSpPr>
            <a:spLocks noGrp="1"/>
          </p:cNvSpPr>
          <p:nvPr>
            <p:ph type="body" sz="quarter" idx="63" hasCustomPrompt="1"/>
          </p:nvPr>
        </p:nvSpPr>
        <p:spPr>
          <a:xfrm>
            <a:off x="576000" y="2362199"/>
            <a:ext cx="4511938" cy="1456471"/>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
        <p:nvSpPr>
          <p:cNvPr id="28" name="Text Placeholder 13">
            <a:extLst>
              <a:ext uri="{FF2B5EF4-FFF2-40B4-BE49-F238E27FC236}">
                <a16:creationId xmlns:a16="http://schemas.microsoft.com/office/drawing/2014/main" id="{1F725629-1E3D-2742-BFCD-F08BE184E04C}"/>
              </a:ext>
            </a:extLst>
          </p:cNvPr>
          <p:cNvSpPr>
            <a:spLocks noGrp="1"/>
          </p:cNvSpPr>
          <p:nvPr>
            <p:ph type="body" sz="quarter" idx="64" hasCustomPrompt="1"/>
          </p:nvPr>
        </p:nvSpPr>
        <p:spPr>
          <a:xfrm>
            <a:off x="576000" y="4608442"/>
            <a:ext cx="4511938" cy="1487558"/>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273972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reenshot laptop mobile right w/text 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2839" y="1714889"/>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6102333" y="1928099"/>
            <a:ext cx="5398720" cy="3144624"/>
          </a:xfrm>
          <a:prstGeom prst="rect">
            <a:avLst/>
          </a:prstGeom>
          <a:noFill/>
        </p:spPr>
        <p:txBody>
          <a:bodyPr>
            <a:noAutofit/>
          </a:bodyPr>
          <a:lstStyle>
            <a:lvl1pPr marL="0" indent="0">
              <a:buNone/>
              <a:defRPr sz="1200">
                <a:solidFill>
                  <a:schemeClr val="bg1"/>
                </a:solidFill>
              </a:defRPr>
            </a:lvl1pPr>
          </a:lstStyle>
          <a:p>
            <a:r>
              <a:rPr lang="en-GB"/>
              <a:t>Click icon to add picture</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740713"/>
            <a:ext cx="1280205" cy="2092703"/>
          </a:xfrm>
          <a:prstGeom prst="rect">
            <a:avLst/>
          </a:prstGeom>
          <a:solidFill>
            <a:schemeClr val="accent1"/>
          </a:solidFill>
        </p:spPr>
        <p:txBody>
          <a:bodyPr>
            <a:noAutofit/>
          </a:bodyPr>
          <a:lstStyle>
            <a:lvl1pPr marL="0" indent="0">
              <a:buNone/>
              <a:defRPr sz="1200">
                <a:solidFill>
                  <a:schemeClr val="bg1"/>
                </a:solidFill>
              </a:defRPr>
            </a:lvl1pPr>
          </a:lstStyle>
          <a:p>
            <a:r>
              <a:rPr lang="en-GB"/>
              <a:t>Click icon to add picture</a:t>
            </a:r>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6000" y="816951"/>
            <a:ext cx="7486650"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08404"/>
            <a:ext cx="2815021" cy="1565109"/>
          </a:xfrm>
          <a:prstGeom prst="rect">
            <a:avLst/>
          </a:prstGeom>
          <a:noFill/>
        </p:spPr>
      </p:pic>
      <p:pic>
        <p:nvPicPr>
          <p:cNvPr id="21" name="Picture 20" descr="A picture containing drawing&#10;&#10;Description automatically generated">
            <a:extLst>
              <a:ext uri="{FF2B5EF4-FFF2-40B4-BE49-F238E27FC236}">
                <a16:creationId xmlns:a16="http://schemas.microsoft.com/office/drawing/2014/main" id="{9095B468-058C-4A46-8C2B-B6D5F945832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55F174DB-5227-8343-87D4-33F004678F5A}"/>
              </a:ext>
            </a:extLst>
          </p:cNvPr>
          <p:cNvSpPr>
            <a:spLocks noGrp="1"/>
          </p:cNvSpPr>
          <p:nvPr>
            <p:ph type="ftr" sz="quarter" idx="65"/>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BA19B1E0-3B25-BF45-AFDF-7555AB4A72D0}"/>
              </a:ext>
            </a:extLst>
          </p:cNvPr>
          <p:cNvSpPr>
            <a:spLocks noGrp="1"/>
          </p:cNvSpPr>
          <p:nvPr>
            <p:ph type="sldNum" sz="quarter" idx="66"/>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22" name="Text Placeholder 17">
            <a:extLst>
              <a:ext uri="{FF2B5EF4-FFF2-40B4-BE49-F238E27FC236}">
                <a16:creationId xmlns:a16="http://schemas.microsoft.com/office/drawing/2014/main" id="{39D17ECF-9B17-AB47-808A-1C920669993C}"/>
              </a:ext>
            </a:extLst>
          </p:cNvPr>
          <p:cNvSpPr>
            <a:spLocks noGrp="1"/>
          </p:cNvSpPr>
          <p:nvPr>
            <p:ph type="body" sz="quarter" idx="29" hasCustomPrompt="1"/>
          </p:nvPr>
        </p:nvSpPr>
        <p:spPr>
          <a:xfrm>
            <a:off x="576000" y="1193187"/>
            <a:ext cx="4510800"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8" name="Text Placeholder 3">
            <a:extLst>
              <a:ext uri="{FF2B5EF4-FFF2-40B4-BE49-F238E27FC236}">
                <a16:creationId xmlns:a16="http://schemas.microsoft.com/office/drawing/2014/main" id="{350064E8-9D54-CF48-926B-0126FE903956}"/>
              </a:ext>
            </a:extLst>
          </p:cNvPr>
          <p:cNvSpPr>
            <a:spLocks noGrp="1"/>
          </p:cNvSpPr>
          <p:nvPr>
            <p:ph type="body" sz="quarter" idx="34" hasCustomPrompt="1"/>
          </p:nvPr>
        </p:nvSpPr>
        <p:spPr>
          <a:xfrm>
            <a:off x="576000" y="1820252"/>
            <a:ext cx="4511938"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9" name="Text Placeholder 3">
            <a:extLst>
              <a:ext uri="{FF2B5EF4-FFF2-40B4-BE49-F238E27FC236}">
                <a16:creationId xmlns:a16="http://schemas.microsoft.com/office/drawing/2014/main" id="{DD322865-2E59-B24D-B162-0834007781E3}"/>
              </a:ext>
            </a:extLst>
          </p:cNvPr>
          <p:cNvSpPr>
            <a:spLocks noGrp="1"/>
          </p:cNvSpPr>
          <p:nvPr>
            <p:ph type="body" sz="quarter" idx="36" hasCustomPrompt="1"/>
          </p:nvPr>
        </p:nvSpPr>
        <p:spPr>
          <a:xfrm>
            <a:off x="576000" y="4062709"/>
            <a:ext cx="4511938" cy="313350"/>
          </a:xfrm>
          <a:prstGeom prst="rect">
            <a:avLst/>
          </a:prstGeom>
        </p:spPr>
        <p:txBody>
          <a:bodyPr>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0" name="Text Placeholder 13">
            <a:extLst>
              <a:ext uri="{FF2B5EF4-FFF2-40B4-BE49-F238E27FC236}">
                <a16:creationId xmlns:a16="http://schemas.microsoft.com/office/drawing/2014/main" id="{A2D4DE72-C011-E042-AF96-1CB70EA184FB}"/>
              </a:ext>
            </a:extLst>
          </p:cNvPr>
          <p:cNvSpPr>
            <a:spLocks noGrp="1"/>
          </p:cNvSpPr>
          <p:nvPr>
            <p:ph type="body" sz="quarter" idx="63" hasCustomPrompt="1"/>
          </p:nvPr>
        </p:nvSpPr>
        <p:spPr>
          <a:xfrm>
            <a:off x="576000" y="2362199"/>
            <a:ext cx="4511938" cy="1456471"/>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
        <p:nvSpPr>
          <p:cNvPr id="31" name="Text Placeholder 13">
            <a:extLst>
              <a:ext uri="{FF2B5EF4-FFF2-40B4-BE49-F238E27FC236}">
                <a16:creationId xmlns:a16="http://schemas.microsoft.com/office/drawing/2014/main" id="{9BC995F0-FF10-6D47-8789-7780CB4E8292}"/>
              </a:ext>
            </a:extLst>
          </p:cNvPr>
          <p:cNvSpPr>
            <a:spLocks noGrp="1"/>
          </p:cNvSpPr>
          <p:nvPr>
            <p:ph type="body" sz="quarter" idx="64" hasCustomPrompt="1"/>
          </p:nvPr>
        </p:nvSpPr>
        <p:spPr>
          <a:xfrm>
            <a:off x="576000" y="4608442"/>
            <a:ext cx="4511938" cy="1487558"/>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998189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reenshot mobile right 2 column text 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69241" y="2673227"/>
            <a:ext cx="4617767" cy="2567408"/>
          </a:xfrm>
          <a:prstGeom prst="rect">
            <a:avLst/>
          </a:prstGeom>
          <a:noFill/>
        </p:spPr>
      </p:pic>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2359" y="2196662"/>
            <a:ext cx="1965434" cy="3510455"/>
          </a:xfrm>
          <a:prstGeom prst="rect">
            <a:avLst/>
          </a:prstGeom>
          <a:solidFill>
            <a:schemeClr val="accent1"/>
          </a:solidFill>
        </p:spPr>
        <p:txBody>
          <a:bodyPr>
            <a:noAutofit/>
          </a:bodyPr>
          <a:lstStyle>
            <a:lvl1pPr marL="0" indent="0">
              <a:buNone/>
              <a:defRPr sz="1200">
                <a:solidFill>
                  <a:schemeClr val="bg1"/>
                </a:solidFill>
              </a:defRPr>
            </a:lvl1pPr>
          </a:lstStyle>
          <a:p>
            <a:r>
              <a:rPr lang="en-GB"/>
              <a:t>Click icon to add picture</a:t>
            </a:r>
          </a:p>
        </p:txBody>
      </p:sp>
      <p:sp>
        <p:nvSpPr>
          <p:cNvPr id="11" name="Text Placeholder 3">
            <a:extLst>
              <a:ext uri="{FF2B5EF4-FFF2-40B4-BE49-F238E27FC236}">
                <a16:creationId xmlns:a16="http://schemas.microsoft.com/office/drawing/2014/main" id="{C3C6A148-710A-3846-A8CF-8392EBF2A687}"/>
              </a:ext>
            </a:extLst>
          </p:cNvPr>
          <p:cNvSpPr>
            <a:spLocks noGrp="1"/>
          </p:cNvSpPr>
          <p:nvPr>
            <p:ph type="body" sz="quarter" idx="34" hasCustomPrompt="1"/>
          </p:nvPr>
        </p:nvSpPr>
        <p:spPr>
          <a:xfrm>
            <a:off x="576000" y="1820252"/>
            <a:ext cx="3665453"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1" name="Text Placeholder 13">
            <a:extLst>
              <a:ext uri="{FF2B5EF4-FFF2-40B4-BE49-F238E27FC236}">
                <a16:creationId xmlns:a16="http://schemas.microsoft.com/office/drawing/2014/main" id="{4BB0EB20-A7C9-254A-A6E3-16B8EF8B158B}"/>
              </a:ext>
            </a:extLst>
          </p:cNvPr>
          <p:cNvSpPr>
            <a:spLocks noGrp="1"/>
          </p:cNvSpPr>
          <p:nvPr>
            <p:ph type="body" sz="quarter" idx="63" hasCustomPrompt="1"/>
          </p:nvPr>
        </p:nvSpPr>
        <p:spPr>
          <a:xfrm>
            <a:off x="576000" y="2362200"/>
            <a:ext cx="3665453" cy="3733799"/>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Title 1">
            <a:extLst>
              <a:ext uri="{FF2B5EF4-FFF2-40B4-BE49-F238E27FC236}">
                <a16:creationId xmlns:a16="http://schemas.microsoft.com/office/drawing/2014/main" id="{AEB5DB97-09A1-7742-92F1-CE87EADDE6C8}"/>
              </a:ext>
            </a:extLst>
          </p:cNvPr>
          <p:cNvSpPr>
            <a:spLocks noGrp="1"/>
          </p:cNvSpPr>
          <p:nvPr>
            <p:ph type="title" hasCustomPrompt="1"/>
          </p:nvPr>
        </p:nvSpPr>
        <p:spPr>
          <a:xfrm>
            <a:off x="576000" y="816951"/>
            <a:ext cx="7561262"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27" name="Text Placeholder 17">
            <a:extLst>
              <a:ext uri="{FF2B5EF4-FFF2-40B4-BE49-F238E27FC236}">
                <a16:creationId xmlns:a16="http://schemas.microsoft.com/office/drawing/2014/main" id="{09AE9FA8-9142-BF4D-9686-662661E96E3F}"/>
              </a:ext>
            </a:extLst>
          </p:cNvPr>
          <p:cNvSpPr>
            <a:spLocks noGrp="1"/>
          </p:cNvSpPr>
          <p:nvPr>
            <p:ph type="body" sz="quarter" idx="29" hasCustomPrompt="1"/>
          </p:nvPr>
        </p:nvSpPr>
        <p:spPr>
          <a:xfrm>
            <a:off x="576000" y="1193187"/>
            <a:ext cx="7561902"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pic>
        <p:nvPicPr>
          <p:cNvPr id="15" name="Picture 14" descr="A picture containing drawing&#10;&#10;Description automatically generated">
            <a:extLst>
              <a:ext uri="{FF2B5EF4-FFF2-40B4-BE49-F238E27FC236}">
                <a16:creationId xmlns:a16="http://schemas.microsoft.com/office/drawing/2014/main" id="{EC37BA53-151A-B347-AB3C-9BA978A631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 name="Footer Placeholder 1">
            <a:extLst>
              <a:ext uri="{FF2B5EF4-FFF2-40B4-BE49-F238E27FC236}">
                <a16:creationId xmlns:a16="http://schemas.microsoft.com/office/drawing/2014/main" id="{F7519BB8-6308-E34E-AC22-968D00376134}"/>
              </a:ext>
            </a:extLst>
          </p:cNvPr>
          <p:cNvSpPr>
            <a:spLocks noGrp="1"/>
          </p:cNvSpPr>
          <p:nvPr>
            <p:ph type="ftr" sz="quarter" idx="65"/>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32D3701B-A297-A44E-BD1B-E005DD05E535}"/>
              </a:ext>
            </a:extLst>
          </p:cNvPr>
          <p:cNvSpPr>
            <a:spLocks noGrp="1"/>
          </p:cNvSpPr>
          <p:nvPr>
            <p:ph type="sldNum" sz="quarter" idx="66"/>
          </p:nvPr>
        </p:nvSpPr>
        <p:spPr/>
        <p:txBody>
          <a:bodyPr/>
          <a:lstStyle>
            <a:lvl1pPr>
              <a:defRPr>
                <a:solidFill>
                  <a:schemeClr val="bg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22638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image">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DD5E0BA-60C5-904A-9906-963386C34186}"/>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solidFill>
                  <a:schemeClr val="tx1"/>
                </a:solidFill>
              </a:defRPr>
            </a:lvl1pPr>
          </a:lstStyle>
          <a:p>
            <a:r>
              <a:rPr lang="en-GB"/>
              <a:t>To add and an image: drag and drop an image on to this frame or click the icon in the centre of the page</a:t>
            </a:r>
          </a:p>
        </p:txBody>
      </p:sp>
      <p:sp>
        <p:nvSpPr>
          <p:cNvPr id="12" name="Text Placeholder 2">
            <a:extLst>
              <a:ext uri="{FF2B5EF4-FFF2-40B4-BE49-F238E27FC236}">
                <a16:creationId xmlns:a16="http://schemas.microsoft.com/office/drawing/2014/main" id="{9D9D42DE-A9BB-514A-9C70-E66CAFA188A2}"/>
              </a:ext>
            </a:extLst>
          </p:cNvPr>
          <p:cNvSpPr>
            <a:spLocks noGrp="1"/>
          </p:cNvSpPr>
          <p:nvPr>
            <p:ph type="body" sz="quarter" idx="57" hasCustomPrompt="1"/>
          </p:nvPr>
        </p:nvSpPr>
        <p:spPr>
          <a:xfrm>
            <a:off x="576001" y="2375452"/>
            <a:ext cx="9156962" cy="2164452"/>
          </a:xfrm>
        </p:spPr>
        <p:txBody>
          <a:bodyPr>
            <a:noAutofit/>
          </a:bodyPr>
          <a:lstStyle>
            <a:lvl1pPr marL="0" marR="0" indent="0" algn="l" defTabSz="914377" rtl="0" eaLnBrk="1" fontAlgn="auto" latinLnBrk="0" hangingPunct="1">
              <a:lnSpc>
                <a:spcPct val="100000"/>
              </a:lnSpc>
              <a:spcBef>
                <a:spcPts val="0"/>
              </a:spcBef>
              <a:spcAft>
                <a:spcPts val="200"/>
              </a:spcAft>
              <a:buClr>
                <a:schemeClr val="bg1"/>
              </a:buClr>
              <a:buSzTx/>
              <a:buFont typeface="Arial" panose="020B0604020202020204" pitchFamily="34" charset="0"/>
              <a:buNone/>
              <a:tabLst/>
              <a:defRPr lang="en-GB" sz="4600" b="1" kern="1200" dirty="0">
                <a:solidFill>
                  <a:schemeClr val="tx1"/>
                </a:solidFill>
                <a:latin typeface="+mn-lt"/>
                <a:ea typeface="+mn-ea"/>
                <a:cs typeface="+mn-cs"/>
              </a:defRPr>
            </a:lvl1pPr>
            <a:lvl2pPr marL="0" indent="-216000">
              <a:spcBef>
                <a:spcPts val="2000"/>
              </a:spcBef>
              <a:spcAft>
                <a:spcPts val="200"/>
              </a:spcAft>
              <a:buClr>
                <a:schemeClr val="tx1"/>
              </a:buClr>
              <a:buFont typeface="Arial" panose="020B0604020202020204" pitchFamily="34" charset="0"/>
              <a:buChar char="•"/>
              <a:defRPr sz="2000" b="0">
                <a:solidFill>
                  <a:schemeClr val="tx1"/>
                </a:solidFill>
              </a:defRPr>
            </a:lvl2pPr>
            <a:lvl3pPr marL="393192" indent="-216000">
              <a:spcBef>
                <a:spcPts val="300"/>
              </a:spcBef>
              <a:spcAft>
                <a:spcPts val="200"/>
              </a:spcAft>
              <a:buClr>
                <a:schemeClr val="tx1"/>
              </a:buClr>
              <a:defRPr sz="18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marL="0" marR="0" lvl="0" indent="0" algn="l" defTabSz="914377" rtl="0" eaLnBrk="1" fontAlgn="auto" latinLnBrk="0" hangingPunct="1">
              <a:lnSpc>
                <a:spcPct val="100000"/>
              </a:lnSpc>
              <a:spcBef>
                <a:spcPts val="300"/>
              </a:spcBef>
              <a:spcAft>
                <a:spcPts val="200"/>
              </a:spcAft>
              <a:buClr>
                <a:schemeClr val="bg1"/>
              </a:buClr>
              <a:buSzTx/>
              <a:buFont typeface="Arial" panose="020B0604020202020204" pitchFamily="34" charset="0"/>
              <a:buNone/>
              <a:tabLst/>
              <a:defRPr/>
            </a:pPr>
            <a:r>
              <a:rPr lang="en-US"/>
              <a:t>Insert section title</a:t>
            </a:r>
            <a:endParaRPr lang="en-GB"/>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A2A65C27-6CBE-AB40-8B17-DC84C811E5DF}"/>
              </a:ext>
            </a:extLst>
          </p:cNvPr>
          <p:cNvSpPr>
            <a:spLocks noGrp="1"/>
          </p:cNvSpPr>
          <p:nvPr>
            <p:ph type="ftr" sz="quarter" idx="59"/>
          </p:nvPr>
        </p:nvSpPr>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EA31775C-D68B-B24C-BB5A-055A2A2D1321}"/>
              </a:ext>
            </a:extLst>
          </p:cNvPr>
          <p:cNvSpPr>
            <a:spLocks noGrp="1"/>
          </p:cNvSpPr>
          <p:nvPr>
            <p:ph type="sldNum" sz="quarter" idx="60"/>
          </p:nvPr>
        </p:nvSpPr>
        <p:spPr/>
        <p:txBody>
          <a:bodyPr/>
          <a:lstStyle>
            <a:lvl1pPr>
              <a:defRPr>
                <a:solidFill>
                  <a:schemeClr val="tx1"/>
                </a:solidFill>
              </a:defRPr>
            </a:lvl1pPr>
          </a:lstStyle>
          <a:p>
            <a:fld id="{F18EFF25-22D3-7349-97D6-73D11F9E5B0D}" type="slidenum">
              <a:rPr lang="en-GB" smtClean="0"/>
              <a:pPr/>
              <a:t>‹#›</a:t>
            </a:fld>
            <a:endParaRPr lang="en-GB"/>
          </a:p>
        </p:txBody>
      </p:sp>
      <p:pic>
        <p:nvPicPr>
          <p:cNvPr id="9" name="Picture 8" descr="A close up of a flower&#10;&#10;Description automatically generated">
            <a:extLst>
              <a:ext uri="{FF2B5EF4-FFF2-40B4-BE49-F238E27FC236}">
                <a16:creationId xmlns:a16="http://schemas.microsoft.com/office/drawing/2014/main" id="{EE0E3ED2-E69E-864A-A0B1-5D5A1A2DE7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1847220008"/>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 2 column white w/header">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C1DB3B23-4292-6448-A4F1-4F89B526A5E4}"/>
              </a:ext>
            </a:extLst>
          </p:cNvPr>
          <p:cNvSpPr>
            <a:spLocks noGrp="1"/>
          </p:cNvSpPr>
          <p:nvPr>
            <p:ph type="title" hasCustomPrompt="1"/>
          </p:nvPr>
        </p:nvSpPr>
        <p:spPr>
          <a:xfrm>
            <a:off x="576000" y="816951"/>
            <a:ext cx="7283713" cy="43810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31" name="Text Placeholder 17">
            <a:extLst>
              <a:ext uri="{FF2B5EF4-FFF2-40B4-BE49-F238E27FC236}">
                <a16:creationId xmlns:a16="http://schemas.microsoft.com/office/drawing/2014/main" id="{0904C1AC-B5F0-B04E-9F47-050C93165260}"/>
              </a:ext>
            </a:extLst>
          </p:cNvPr>
          <p:cNvSpPr>
            <a:spLocks noGrp="1"/>
          </p:cNvSpPr>
          <p:nvPr>
            <p:ph type="body" sz="quarter" idx="29" hasCustomPrompt="1"/>
          </p:nvPr>
        </p:nvSpPr>
        <p:spPr>
          <a:xfrm>
            <a:off x="576000" y="1193187"/>
            <a:ext cx="7283713" cy="346776"/>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33" name="Text Placeholder 3">
            <a:extLst>
              <a:ext uri="{FF2B5EF4-FFF2-40B4-BE49-F238E27FC236}">
                <a16:creationId xmlns:a16="http://schemas.microsoft.com/office/drawing/2014/main" id="{11C30C0C-0B5A-0F45-9DC3-7D83D502C2D3}"/>
              </a:ext>
            </a:extLst>
          </p:cNvPr>
          <p:cNvSpPr>
            <a:spLocks noGrp="1"/>
          </p:cNvSpPr>
          <p:nvPr>
            <p:ph type="body" sz="quarter" idx="33" hasCustomPrompt="1"/>
          </p:nvPr>
        </p:nvSpPr>
        <p:spPr>
          <a:xfrm>
            <a:off x="575999" y="2362200"/>
            <a:ext cx="5448563"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4" name="Picture Placeholder 6">
            <a:extLst>
              <a:ext uri="{FF2B5EF4-FFF2-40B4-BE49-F238E27FC236}">
                <a16:creationId xmlns:a16="http://schemas.microsoft.com/office/drawing/2014/main" id="{C903BB1A-4246-FF4A-B237-62D75BBFD4F3}"/>
              </a:ext>
            </a:extLst>
          </p:cNvPr>
          <p:cNvSpPr>
            <a:spLocks noGrp="1" noChangeAspect="1"/>
          </p:cNvSpPr>
          <p:nvPr>
            <p:ph type="pic" sz="quarter" idx="18" hasCustomPrompt="1"/>
          </p:nvPr>
        </p:nvSpPr>
        <p:spPr>
          <a:xfrm>
            <a:off x="576000" y="1830446"/>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5" name="Text Placeholder 13">
            <a:extLst>
              <a:ext uri="{FF2B5EF4-FFF2-40B4-BE49-F238E27FC236}">
                <a16:creationId xmlns:a16="http://schemas.microsoft.com/office/drawing/2014/main" id="{A0EB6CAD-8621-1B4E-8CD3-EDF5B53C8CDF}"/>
              </a:ext>
            </a:extLst>
          </p:cNvPr>
          <p:cNvSpPr>
            <a:spLocks noGrp="1"/>
          </p:cNvSpPr>
          <p:nvPr>
            <p:ph type="body" sz="quarter" idx="43" hasCustomPrompt="1"/>
          </p:nvPr>
        </p:nvSpPr>
        <p:spPr>
          <a:xfrm>
            <a:off x="575999" y="2804364"/>
            <a:ext cx="5448563" cy="3286234"/>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6" name="Text Placeholder 3">
            <a:extLst>
              <a:ext uri="{FF2B5EF4-FFF2-40B4-BE49-F238E27FC236}">
                <a16:creationId xmlns:a16="http://schemas.microsoft.com/office/drawing/2014/main" id="{B32EB8DC-B579-514E-870D-F5008ED211EA}"/>
              </a:ext>
            </a:extLst>
          </p:cNvPr>
          <p:cNvSpPr>
            <a:spLocks noGrp="1"/>
          </p:cNvSpPr>
          <p:nvPr>
            <p:ph type="body" sz="quarter" idx="44" hasCustomPrompt="1"/>
          </p:nvPr>
        </p:nvSpPr>
        <p:spPr>
          <a:xfrm>
            <a:off x="6187905" y="2362200"/>
            <a:ext cx="5417171"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7" name="Text Placeholder 13">
            <a:extLst>
              <a:ext uri="{FF2B5EF4-FFF2-40B4-BE49-F238E27FC236}">
                <a16:creationId xmlns:a16="http://schemas.microsoft.com/office/drawing/2014/main" id="{EEBB00E4-F5F5-FD42-9C24-8479EF75909B}"/>
              </a:ext>
            </a:extLst>
          </p:cNvPr>
          <p:cNvSpPr>
            <a:spLocks noGrp="1"/>
          </p:cNvSpPr>
          <p:nvPr>
            <p:ph type="body" sz="quarter" idx="45" hasCustomPrompt="1"/>
          </p:nvPr>
        </p:nvSpPr>
        <p:spPr>
          <a:xfrm>
            <a:off x="6187454" y="2804364"/>
            <a:ext cx="5417171" cy="3286234"/>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8" name="Picture Placeholder 6">
            <a:extLst>
              <a:ext uri="{FF2B5EF4-FFF2-40B4-BE49-F238E27FC236}">
                <a16:creationId xmlns:a16="http://schemas.microsoft.com/office/drawing/2014/main" id="{499CC7B8-DA0A-8148-94D2-99A74974C7E4}"/>
              </a:ext>
            </a:extLst>
          </p:cNvPr>
          <p:cNvSpPr>
            <a:spLocks noGrp="1" noChangeAspect="1"/>
          </p:cNvSpPr>
          <p:nvPr>
            <p:ph type="pic" sz="quarter" idx="46" hasCustomPrompt="1"/>
          </p:nvPr>
        </p:nvSpPr>
        <p:spPr>
          <a:xfrm>
            <a:off x="6187905" y="1830446"/>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 name="Footer Placeholder 1">
            <a:extLst>
              <a:ext uri="{FF2B5EF4-FFF2-40B4-BE49-F238E27FC236}">
                <a16:creationId xmlns:a16="http://schemas.microsoft.com/office/drawing/2014/main" id="{DCE5851E-0CBF-8047-B3ED-1F1B1AC4D76A}"/>
              </a:ext>
            </a:extLst>
          </p:cNvPr>
          <p:cNvSpPr>
            <a:spLocks noGrp="1"/>
          </p:cNvSpPr>
          <p:nvPr>
            <p:ph type="ftr" sz="quarter" idx="47"/>
          </p:nvPr>
        </p:nvSpPr>
        <p:spPr/>
        <p:txBody>
          <a:bodyPr/>
          <a:lstStyle/>
          <a:p>
            <a:endParaRPr lang="en-GB"/>
          </a:p>
        </p:txBody>
      </p:sp>
      <p:sp>
        <p:nvSpPr>
          <p:cNvPr id="3" name="Slide Number Placeholder 2">
            <a:extLst>
              <a:ext uri="{FF2B5EF4-FFF2-40B4-BE49-F238E27FC236}">
                <a16:creationId xmlns:a16="http://schemas.microsoft.com/office/drawing/2014/main" id="{5C46279A-B832-D444-A0DC-6A2B2CBB229E}"/>
              </a:ext>
            </a:extLst>
          </p:cNvPr>
          <p:cNvSpPr>
            <a:spLocks noGrp="1"/>
          </p:cNvSpPr>
          <p:nvPr>
            <p:ph type="sldNum" sz="quarter" idx="4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782397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 2 column purple w/header">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0"/>
            <a:ext cx="12192000" cy="6857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5" name="Title 1">
            <a:extLst>
              <a:ext uri="{FF2B5EF4-FFF2-40B4-BE49-F238E27FC236}">
                <a16:creationId xmlns:a16="http://schemas.microsoft.com/office/drawing/2014/main" id="{40A71FDF-05A4-AE46-88D0-BDD6184FA5C0}"/>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66" name="Text Placeholder 17">
            <a:extLst>
              <a:ext uri="{FF2B5EF4-FFF2-40B4-BE49-F238E27FC236}">
                <a16:creationId xmlns:a16="http://schemas.microsoft.com/office/drawing/2014/main" id="{C6062BE6-DC2A-4742-BE4F-CD9D82C56CDA}"/>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400" b="0" kern="1200" dirty="0" smtClean="0">
                <a:solidFill>
                  <a:schemeClr val="bg1"/>
                </a:solidFill>
                <a:latin typeface="+mj-lt"/>
                <a:ea typeface="+mj-ea"/>
                <a:cs typeface="+mj-cs"/>
              </a:defRPr>
            </a:lvl1pPr>
          </a:lstStyle>
          <a:p>
            <a:pPr lvl="0"/>
            <a:r>
              <a:rPr lang="en-US"/>
              <a:t>Insert subtitle</a:t>
            </a:r>
          </a:p>
        </p:txBody>
      </p:sp>
      <p:pic>
        <p:nvPicPr>
          <p:cNvPr id="69" name="Picture 68" descr="A picture containing drawing&#10;&#10;Description automatically generated">
            <a:extLst>
              <a:ext uri="{FF2B5EF4-FFF2-40B4-BE49-F238E27FC236}">
                <a16:creationId xmlns:a16="http://schemas.microsoft.com/office/drawing/2014/main" id="{A35F2BA4-6832-B347-A516-8E888147AF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4" name="Footer Placeholder 3">
            <a:extLst>
              <a:ext uri="{FF2B5EF4-FFF2-40B4-BE49-F238E27FC236}">
                <a16:creationId xmlns:a16="http://schemas.microsoft.com/office/drawing/2014/main" id="{4F0FFB71-8009-EA40-8F34-241E47F1BF5C}"/>
              </a:ext>
            </a:extLst>
          </p:cNvPr>
          <p:cNvSpPr>
            <a:spLocks noGrp="1"/>
          </p:cNvSpPr>
          <p:nvPr>
            <p:ph type="ftr" sz="quarter" idx="90"/>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777C82F6-D4B7-FD42-9E85-C32CE7BCAB95}"/>
              </a:ext>
            </a:extLst>
          </p:cNvPr>
          <p:cNvSpPr>
            <a:spLocks noGrp="1"/>
          </p:cNvSpPr>
          <p:nvPr>
            <p:ph type="sldNum" sz="quarter" idx="91"/>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27" name="Text Placeholder 3">
            <a:extLst>
              <a:ext uri="{FF2B5EF4-FFF2-40B4-BE49-F238E27FC236}">
                <a16:creationId xmlns:a16="http://schemas.microsoft.com/office/drawing/2014/main" id="{C0F83FD7-6C68-B14E-BFC6-163F6DD9AE95}"/>
              </a:ext>
            </a:extLst>
          </p:cNvPr>
          <p:cNvSpPr>
            <a:spLocks noGrp="1"/>
          </p:cNvSpPr>
          <p:nvPr>
            <p:ph type="body" sz="quarter" idx="33" hasCustomPrompt="1"/>
          </p:nvPr>
        </p:nvSpPr>
        <p:spPr>
          <a:xfrm>
            <a:off x="575999" y="2362200"/>
            <a:ext cx="5448563"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Picture Placeholder 6">
            <a:extLst>
              <a:ext uri="{FF2B5EF4-FFF2-40B4-BE49-F238E27FC236}">
                <a16:creationId xmlns:a16="http://schemas.microsoft.com/office/drawing/2014/main" id="{34B020A1-73AB-8940-99D1-8C6979799418}"/>
              </a:ext>
            </a:extLst>
          </p:cNvPr>
          <p:cNvSpPr>
            <a:spLocks noGrp="1" noChangeAspect="1"/>
          </p:cNvSpPr>
          <p:nvPr>
            <p:ph type="pic" sz="quarter" idx="18" hasCustomPrompt="1"/>
          </p:nvPr>
        </p:nvSpPr>
        <p:spPr>
          <a:xfrm>
            <a:off x="576000" y="1830446"/>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9" name="Text Placeholder 13">
            <a:extLst>
              <a:ext uri="{FF2B5EF4-FFF2-40B4-BE49-F238E27FC236}">
                <a16:creationId xmlns:a16="http://schemas.microsoft.com/office/drawing/2014/main" id="{95A83752-1A6E-EF4B-B789-9DD71BF4F1A4}"/>
              </a:ext>
            </a:extLst>
          </p:cNvPr>
          <p:cNvSpPr>
            <a:spLocks noGrp="1"/>
          </p:cNvSpPr>
          <p:nvPr>
            <p:ph type="body" sz="quarter" idx="43" hasCustomPrompt="1"/>
          </p:nvPr>
        </p:nvSpPr>
        <p:spPr>
          <a:xfrm>
            <a:off x="575999" y="2804364"/>
            <a:ext cx="5448563" cy="3286234"/>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0" name="Text Placeholder 3">
            <a:extLst>
              <a:ext uri="{FF2B5EF4-FFF2-40B4-BE49-F238E27FC236}">
                <a16:creationId xmlns:a16="http://schemas.microsoft.com/office/drawing/2014/main" id="{BFEAA5BB-6D7C-AB47-B174-BDF7532F3B2D}"/>
              </a:ext>
            </a:extLst>
          </p:cNvPr>
          <p:cNvSpPr>
            <a:spLocks noGrp="1"/>
          </p:cNvSpPr>
          <p:nvPr>
            <p:ph type="body" sz="quarter" idx="44" hasCustomPrompt="1"/>
          </p:nvPr>
        </p:nvSpPr>
        <p:spPr>
          <a:xfrm>
            <a:off x="6187905" y="2362200"/>
            <a:ext cx="5417171"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1" name="Text Placeholder 13">
            <a:extLst>
              <a:ext uri="{FF2B5EF4-FFF2-40B4-BE49-F238E27FC236}">
                <a16:creationId xmlns:a16="http://schemas.microsoft.com/office/drawing/2014/main" id="{81E79E09-31EE-F24B-BF69-A0D875995B9B}"/>
              </a:ext>
            </a:extLst>
          </p:cNvPr>
          <p:cNvSpPr>
            <a:spLocks noGrp="1"/>
          </p:cNvSpPr>
          <p:nvPr>
            <p:ph type="body" sz="quarter" idx="45" hasCustomPrompt="1"/>
          </p:nvPr>
        </p:nvSpPr>
        <p:spPr>
          <a:xfrm>
            <a:off x="6187454" y="2804364"/>
            <a:ext cx="5417171" cy="3286234"/>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2" name="Picture Placeholder 6">
            <a:extLst>
              <a:ext uri="{FF2B5EF4-FFF2-40B4-BE49-F238E27FC236}">
                <a16:creationId xmlns:a16="http://schemas.microsoft.com/office/drawing/2014/main" id="{DB91D0AB-283E-5140-AFD8-C1DE7564FDEF}"/>
              </a:ext>
            </a:extLst>
          </p:cNvPr>
          <p:cNvSpPr>
            <a:spLocks noGrp="1" noChangeAspect="1"/>
          </p:cNvSpPr>
          <p:nvPr>
            <p:ph type="pic" sz="quarter" idx="46" hasCustomPrompt="1"/>
          </p:nvPr>
        </p:nvSpPr>
        <p:spPr>
          <a:xfrm>
            <a:off x="6187905" y="1830446"/>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Tree>
    <p:extLst>
      <p:ext uri="{BB962C8B-B14F-4D97-AF65-F5344CB8AC3E}">
        <p14:creationId xmlns:p14="http://schemas.microsoft.com/office/powerpoint/2010/main" val="867327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cons 3 column stack white w/header">
    <p:bg>
      <p:bgPr>
        <a:solidFill>
          <a:schemeClr val="bg1"/>
        </a:solidFill>
        <a:effectLst/>
      </p:bgPr>
    </p:bg>
    <p:spTree>
      <p:nvGrpSpPr>
        <p:cNvPr id="1" name=""/>
        <p:cNvGrpSpPr/>
        <p:nvPr/>
      </p:nvGrpSpPr>
      <p:grpSpPr>
        <a:xfrm>
          <a:off x="0" y="0"/>
          <a:ext cx="0" cy="0"/>
          <a:chOff x="0" y="0"/>
          <a:chExt cx="0" cy="0"/>
        </a:xfrm>
      </p:grpSpPr>
      <p:sp>
        <p:nvSpPr>
          <p:cNvPr id="67" name="Title 1">
            <a:extLst>
              <a:ext uri="{FF2B5EF4-FFF2-40B4-BE49-F238E27FC236}">
                <a16:creationId xmlns:a16="http://schemas.microsoft.com/office/drawing/2014/main" id="{47317507-BC78-614A-B768-FF51E74E7628}"/>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68" name="Text Placeholder 17">
            <a:extLst>
              <a:ext uri="{FF2B5EF4-FFF2-40B4-BE49-F238E27FC236}">
                <a16:creationId xmlns:a16="http://schemas.microsoft.com/office/drawing/2014/main" id="{A2209FDD-7DED-634C-BBF5-D9B6D17169A2}"/>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8" name="Text Placeholder 2">
            <a:extLst>
              <a:ext uri="{FF2B5EF4-FFF2-40B4-BE49-F238E27FC236}">
                <a16:creationId xmlns:a16="http://schemas.microsoft.com/office/drawing/2014/main" id="{C9472BED-5119-D64F-9043-2EDF08249D75}"/>
              </a:ext>
            </a:extLst>
          </p:cNvPr>
          <p:cNvSpPr>
            <a:spLocks noGrp="1"/>
          </p:cNvSpPr>
          <p:nvPr>
            <p:ph type="body" sz="quarter" idx="16" hasCustomPrompt="1"/>
          </p:nvPr>
        </p:nvSpPr>
        <p:spPr>
          <a:xfrm>
            <a:off x="1357271" y="2378880"/>
            <a:ext cx="2783784"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9" name="Text Placeholder 13">
            <a:extLst>
              <a:ext uri="{FF2B5EF4-FFF2-40B4-BE49-F238E27FC236}">
                <a16:creationId xmlns:a16="http://schemas.microsoft.com/office/drawing/2014/main" id="{077CD20B-3C0B-F040-972F-91E6222FA34A}"/>
              </a:ext>
            </a:extLst>
          </p:cNvPr>
          <p:cNvSpPr>
            <a:spLocks noGrp="1"/>
          </p:cNvSpPr>
          <p:nvPr>
            <p:ph type="body" sz="quarter" idx="63" hasCustomPrompt="1"/>
          </p:nvPr>
        </p:nvSpPr>
        <p:spPr>
          <a:xfrm>
            <a:off x="1357271" y="2771719"/>
            <a:ext cx="2793526"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6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0" name="Picture Placeholder 6">
            <a:extLst>
              <a:ext uri="{FF2B5EF4-FFF2-40B4-BE49-F238E27FC236}">
                <a16:creationId xmlns:a16="http://schemas.microsoft.com/office/drawing/2014/main" id="{4D85361C-BAD5-CA4F-8AB5-55A3923BA846}"/>
              </a:ext>
            </a:extLst>
          </p:cNvPr>
          <p:cNvSpPr>
            <a:spLocks noGrp="1" noChangeAspect="1"/>
          </p:cNvSpPr>
          <p:nvPr>
            <p:ph type="pic" sz="quarter" idx="18" hasCustomPrompt="1"/>
          </p:nvPr>
        </p:nvSpPr>
        <p:spPr>
          <a:xfrm>
            <a:off x="576000" y="2378880"/>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1" name="Text Placeholder 2">
            <a:extLst>
              <a:ext uri="{FF2B5EF4-FFF2-40B4-BE49-F238E27FC236}">
                <a16:creationId xmlns:a16="http://schemas.microsoft.com/office/drawing/2014/main" id="{7248F212-BAF9-7D4A-9996-44DF4AC8BD5B}"/>
              </a:ext>
            </a:extLst>
          </p:cNvPr>
          <p:cNvSpPr>
            <a:spLocks noGrp="1"/>
          </p:cNvSpPr>
          <p:nvPr>
            <p:ph type="body" sz="quarter" idx="75" hasCustomPrompt="1"/>
          </p:nvPr>
        </p:nvSpPr>
        <p:spPr>
          <a:xfrm>
            <a:off x="5113120" y="2378880"/>
            <a:ext cx="2746593"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32" name="Text Placeholder 13">
            <a:extLst>
              <a:ext uri="{FF2B5EF4-FFF2-40B4-BE49-F238E27FC236}">
                <a16:creationId xmlns:a16="http://schemas.microsoft.com/office/drawing/2014/main" id="{4C655F5A-4A54-FA44-9794-53392E9632A7}"/>
              </a:ext>
            </a:extLst>
          </p:cNvPr>
          <p:cNvSpPr>
            <a:spLocks noGrp="1"/>
          </p:cNvSpPr>
          <p:nvPr>
            <p:ph type="body" sz="quarter" idx="76" hasCustomPrompt="1"/>
          </p:nvPr>
        </p:nvSpPr>
        <p:spPr>
          <a:xfrm>
            <a:off x="5113120" y="2771719"/>
            <a:ext cx="2746593"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3" name="Picture Placeholder 6">
            <a:extLst>
              <a:ext uri="{FF2B5EF4-FFF2-40B4-BE49-F238E27FC236}">
                <a16:creationId xmlns:a16="http://schemas.microsoft.com/office/drawing/2014/main" id="{8ABE8954-E2EB-504E-93CE-BC592A5EB4C0}"/>
              </a:ext>
            </a:extLst>
          </p:cNvPr>
          <p:cNvSpPr>
            <a:spLocks noGrp="1" noChangeAspect="1"/>
          </p:cNvSpPr>
          <p:nvPr>
            <p:ph type="pic" sz="quarter" idx="77" hasCustomPrompt="1"/>
          </p:nvPr>
        </p:nvSpPr>
        <p:spPr>
          <a:xfrm>
            <a:off x="4360501" y="2378880"/>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4" name="Text Placeholder 2">
            <a:extLst>
              <a:ext uri="{FF2B5EF4-FFF2-40B4-BE49-F238E27FC236}">
                <a16:creationId xmlns:a16="http://schemas.microsoft.com/office/drawing/2014/main" id="{99CF34D7-F053-3D43-923E-5638C1623921}"/>
              </a:ext>
            </a:extLst>
          </p:cNvPr>
          <p:cNvSpPr>
            <a:spLocks noGrp="1"/>
          </p:cNvSpPr>
          <p:nvPr>
            <p:ph type="body" sz="quarter" idx="78" hasCustomPrompt="1"/>
          </p:nvPr>
        </p:nvSpPr>
        <p:spPr>
          <a:xfrm>
            <a:off x="8785373" y="2378880"/>
            <a:ext cx="2808902"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35" name="Text Placeholder 13">
            <a:extLst>
              <a:ext uri="{FF2B5EF4-FFF2-40B4-BE49-F238E27FC236}">
                <a16:creationId xmlns:a16="http://schemas.microsoft.com/office/drawing/2014/main" id="{439A5796-5C46-C843-8FB0-443534F0F3B0}"/>
              </a:ext>
            </a:extLst>
          </p:cNvPr>
          <p:cNvSpPr>
            <a:spLocks noGrp="1"/>
          </p:cNvSpPr>
          <p:nvPr>
            <p:ph type="body" sz="quarter" idx="79" hasCustomPrompt="1"/>
          </p:nvPr>
        </p:nvSpPr>
        <p:spPr>
          <a:xfrm>
            <a:off x="8785373" y="2771719"/>
            <a:ext cx="2819252"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400">
                <a:solidFill>
                  <a:schemeClr val="tx1"/>
                </a:solidFill>
              </a:defRPr>
            </a:lvl3pPr>
            <a:lvl4pPr marL="731520" indent="-182880">
              <a:lnSpc>
                <a:spcPct val="100000"/>
              </a:lnSpc>
              <a:spcBef>
                <a:spcPts val="300"/>
              </a:spcBef>
              <a:spcAft>
                <a:spcPts val="200"/>
              </a:spcAft>
              <a:buClr>
                <a:schemeClr val="bg2"/>
              </a:buClr>
              <a:defRPr sz="14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0" name="Picture Placeholder 6">
            <a:extLst>
              <a:ext uri="{FF2B5EF4-FFF2-40B4-BE49-F238E27FC236}">
                <a16:creationId xmlns:a16="http://schemas.microsoft.com/office/drawing/2014/main" id="{4FF1D561-8E67-C243-88AB-33DE20A708F9}"/>
              </a:ext>
            </a:extLst>
          </p:cNvPr>
          <p:cNvSpPr>
            <a:spLocks noGrp="1" noChangeAspect="1"/>
          </p:cNvSpPr>
          <p:nvPr>
            <p:ph type="pic" sz="quarter" idx="80" hasCustomPrompt="1"/>
          </p:nvPr>
        </p:nvSpPr>
        <p:spPr>
          <a:xfrm>
            <a:off x="8061834" y="2378880"/>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44" name="Text Placeholder 2">
            <a:extLst>
              <a:ext uri="{FF2B5EF4-FFF2-40B4-BE49-F238E27FC236}">
                <a16:creationId xmlns:a16="http://schemas.microsoft.com/office/drawing/2014/main" id="{E3C01E50-DA51-9B49-87F6-927E9A7B341A}"/>
              </a:ext>
            </a:extLst>
          </p:cNvPr>
          <p:cNvSpPr>
            <a:spLocks noGrp="1"/>
          </p:cNvSpPr>
          <p:nvPr>
            <p:ph type="body" sz="quarter" idx="81" hasCustomPrompt="1"/>
          </p:nvPr>
        </p:nvSpPr>
        <p:spPr>
          <a:xfrm>
            <a:off x="1357271" y="4241133"/>
            <a:ext cx="2783784"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13">
            <a:extLst>
              <a:ext uri="{FF2B5EF4-FFF2-40B4-BE49-F238E27FC236}">
                <a16:creationId xmlns:a16="http://schemas.microsoft.com/office/drawing/2014/main" id="{C97963E7-E6D3-F945-B2AA-A60F0FD53D1A}"/>
              </a:ext>
            </a:extLst>
          </p:cNvPr>
          <p:cNvSpPr>
            <a:spLocks noGrp="1"/>
          </p:cNvSpPr>
          <p:nvPr>
            <p:ph type="body" sz="quarter" idx="82" hasCustomPrompt="1"/>
          </p:nvPr>
        </p:nvSpPr>
        <p:spPr>
          <a:xfrm>
            <a:off x="1357271" y="4633972"/>
            <a:ext cx="2794042"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6" name="Picture Placeholder 6">
            <a:extLst>
              <a:ext uri="{FF2B5EF4-FFF2-40B4-BE49-F238E27FC236}">
                <a16:creationId xmlns:a16="http://schemas.microsoft.com/office/drawing/2014/main" id="{560692AE-8A8B-A647-AF1C-04CF8F483D40}"/>
              </a:ext>
            </a:extLst>
          </p:cNvPr>
          <p:cNvSpPr>
            <a:spLocks noGrp="1" noChangeAspect="1"/>
          </p:cNvSpPr>
          <p:nvPr>
            <p:ph type="pic" sz="quarter" idx="83" hasCustomPrompt="1"/>
          </p:nvPr>
        </p:nvSpPr>
        <p:spPr>
          <a:xfrm>
            <a:off x="576000" y="4241133"/>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47" name="Text Placeholder 2">
            <a:extLst>
              <a:ext uri="{FF2B5EF4-FFF2-40B4-BE49-F238E27FC236}">
                <a16:creationId xmlns:a16="http://schemas.microsoft.com/office/drawing/2014/main" id="{2675A8DA-9555-E64E-8651-7C696BE80D04}"/>
              </a:ext>
            </a:extLst>
          </p:cNvPr>
          <p:cNvSpPr>
            <a:spLocks noGrp="1"/>
          </p:cNvSpPr>
          <p:nvPr>
            <p:ph type="body" sz="quarter" idx="84" hasCustomPrompt="1"/>
          </p:nvPr>
        </p:nvSpPr>
        <p:spPr>
          <a:xfrm>
            <a:off x="5113120" y="4241133"/>
            <a:ext cx="2746593"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13">
            <a:extLst>
              <a:ext uri="{FF2B5EF4-FFF2-40B4-BE49-F238E27FC236}">
                <a16:creationId xmlns:a16="http://schemas.microsoft.com/office/drawing/2014/main" id="{3FB37298-3C80-6249-9AD6-15435F37B279}"/>
              </a:ext>
            </a:extLst>
          </p:cNvPr>
          <p:cNvSpPr>
            <a:spLocks noGrp="1"/>
          </p:cNvSpPr>
          <p:nvPr>
            <p:ph type="body" sz="quarter" idx="85" hasCustomPrompt="1"/>
          </p:nvPr>
        </p:nvSpPr>
        <p:spPr>
          <a:xfrm>
            <a:off x="5113120" y="4633972"/>
            <a:ext cx="2746593"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51" name="Picture Placeholder 6">
            <a:extLst>
              <a:ext uri="{FF2B5EF4-FFF2-40B4-BE49-F238E27FC236}">
                <a16:creationId xmlns:a16="http://schemas.microsoft.com/office/drawing/2014/main" id="{49F9A46E-DA3C-9744-B12E-0CD92128695C}"/>
              </a:ext>
            </a:extLst>
          </p:cNvPr>
          <p:cNvSpPr>
            <a:spLocks noGrp="1" noChangeAspect="1"/>
          </p:cNvSpPr>
          <p:nvPr>
            <p:ph type="pic" sz="quarter" idx="86" hasCustomPrompt="1"/>
          </p:nvPr>
        </p:nvSpPr>
        <p:spPr>
          <a:xfrm>
            <a:off x="4360501" y="4241133"/>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54" name="Text Placeholder 2">
            <a:extLst>
              <a:ext uri="{FF2B5EF4-FFF2-40B4-BE49-F238E27FC236}">
                <a16:creationId xmlns:a16="http://schemas.microsoft.com/office/drawing/2014/main" id="{030B89AD-5E3E-4548-8136-EFDEB1F0836A}"/>
              </a:ext>
            </a:extLst>
          </p:cNvPr>
          <p:cNvSpPr>
            <a:spLocks noGrp="1"/>
          </p:cNvSpPr>
          <p:nvPr>
            <p:ph type="body" sz="quarter" idx="87" hasCustomPrompt="1"/>
          </p:nvPr>
        </p:nvSpPr>
        <p:spPr>
          <a:xfrm>
            <a:off x="8785373" y="4241133"/>
            <a:ext cx="2808902" cy="296025"/>
          </a:xfrm>
          <a:prstGeom prst="rect">
            <a:avLst/>
          </a:prstGeom>
        </p:spPr>
        <p:txBody>
          <a:bodyPr>
            <a:noAutofit/>
          </a:bodyPr>
          <a:lstStyle>
            <a:lvl1pPr marL="0" indent="0">
              <a:buClr>
                <a:schemeClr val="accent1"/>
              </a:buClr>
              <a:buNone/>
              <a:defRPr sz="22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57" name="Text Placeholder 13">
            <a:extLst>
              <a:ext uri="{FF2B5EF4-FFF2-40B4-BE49-F238E27FC236}">
                <a16:creationId xmlns:a16="http://schemas.microsoft.com/office/drawing/2014/main" id="{A72F4DE6-72E2-0947-BA1D-57CE0D822144}"/>
              </a:ext>
            </a:extLst>
          </p:cNvPr>
          <p:cNvSpPr>
            <a:spLocks noGrp="1"/>
          </p:cNvSpPr>
          <p:nvPr>
            <p:ph type="body" sz="quarter" idx="88" hasCustomPrompt="1"/>
          </p:nvPr>
        </p:nvSpPr>
        <p:spPr>
          <a:xfrm>
            <a:off x="8785373" y="4633972"/>
            <a:ext cx="2819252" cy="1064682"/>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58" name="Picture Placeholder 6">
            <a:extLst>
              <a:ext uri="{FF2B5EF4-FFF2-40B4-BE49-F238E27FC236}">
                <a16:creationId xmlns:a16="http://schemas.microsoft.com/office/drawing/2014/main" id="{701B9858-59F1-6949-B8FF-5CC07A44CFAE}"/>
              </a:ext>
            </a:extLst>
          </p:cNvPr>
          <p:cNvSpPr>
            <a:spLocks noGrp="1" noChangeAspect="1"/>
          </p:cNvSpPr>
          <p:nvPr>
            <p:ph type="pic" sz="quarter" idx="89" hasCustomPrompt="1"/>
          </p:nvPr>
        </p:nvSpPr>
        <p:spPr>
          <a:xfrm>
            <a:off x="8061834" y="4241133"/>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4" name="Footer Placeholder 3">
            <a:extLst>
              <a:ext uri="{FF2B5EF4-FFF2-40B4-BE49-F238E27FC236}">
                <a16:creationId xmlns:a16="http://schemas.microsoft.com/office/drawing/2014/main" id="{04B63515-F289-0E4B-B001-539A323A7AD5}"/>
              </a:ext>
            </a:extLst>
          </p:cNvPr>
          <p:cNvSpPr>
            <a:spLocks noGrp="1"/>
          </p:cNvSpPr>
          <p:nvPr>
            <p:ph type="ftr" sz="quarter" idx="90"/>
          </p:nvPr>
        </p:nvSpPr>
        <p:spPr/>
        <p:txBody>
          <a:bodyPr/>
          <a:lstStyle/>
          <a:p>
            <a:endParaRPr lang="en-GB"/>
          </a:p>
        </p:txBody>
      </p:sp>
      <p:sp>
        <p:nvSpPr>
          <p:cNvPr id="5" name="Slide Number Placeholder 4">
            <a:extLst>
              <a:ext uri="{FF2B5EF4-FFF2-40B4-BE49-F238E27FC236}">
                <a16:creationId xmlns:a16="http://schemas.microsoft.com/office/drawing/2014/main" id="{A46DFF82-4C5D-1248-9EFE-45CB00176CD1}"/>
              </a:ext>
            </a:extLst>
          </p:cNvPr>
          <p:cNvSpPr>
            <a:spLocks noGrp="1"/>
          </p:cNvSpPr>
          <p:nvPr>
            <p:ph type="sldNum" sz="quarter" idx="91"/>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28528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s 3 column stack purple w/header">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0"/>
            <a:ext cx="12192000" cy="6857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5" name="Title 1">
            <a:extLst>
              <a:ext uri="{FF2B5EF4-FFF2-40B4-BE49-F238E27FC236}">
                <a16:creationId xmlns:a16="http://schemas.microsoft.com/office/drawing/2014/main" id="{40A71FDF-05A4-AE46-88D0-BDD6184FA5C0}"/>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69" name="Picture 68" descr="A picture containing drawing&#10;&#10;Description automatically generated">
            <a:extLst>
              <a:ext uri="{FF2B5EF4-FFF2-40B4-BE49-F238E27FC236}">
                <a16:creationId xmlns:a16="http://schemas.microsoft.com/office/drawing/2014/main" id="{A35F2BA4-6832-B347-A516-8E888147AF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47" name="Picture Placeholder 6">
            <a:extLst>
              <a:ext uri="{FF2B5EF4-FFF2-40B4-BE49-F238E27FC236}">
                <a16:creationId xmlns:a16="http://schemas.microsoft.com/office/drawing/2014/main" id="{1D067C96-5D4F-8645-89E8-5C4AA0FF665A}"/>
              </a:ext>
            </a:extLst>
          </p:cNvPr>
          <p:cNvSpPr>
            <a:spLocks noGrp="1" noChangeAspect="1"/>
          </p:cNvSpPr>
          <p:nvPr>
            <p:ph type="pic" sz="quarter" idx="18" hasCustomPrompt="1"/>
          </p:nvPr>
        </p:nvSpPr>
        <p:spPr>
          <a:xfrm>
            <a:off x="576000" y="2378880"/>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50" name="Picture Placeholder 6">
            <a:extLst>
              <a:ext uri="{FF2B5EF4-FFF2-40B4-BE49-F238E27FC236}">
                <a16:creationId xmlns:a16="http://schemas.microsoft.com/office/drawing/2014/main" id="{0DBD6420-A9A9-CF4A-8E27-6CA2995F77A0}"/>
              </a:ext>
            </a:extLst>
          </p:cNvPr>
          <p:cNvSpPr>
            <a:spLocks noGrp="1" noChangeAspect="1"/>
          </p:cNvSpPr>
          <p:nvPr>
            <p:ph type="pic" sz="quarter" idx="77" hasCustomPrompt="1"/>
          </p:nvPr>
        </p:nvSpPr>
        <p:spPr>
          <a:xfrm>
            <a:off x="4360501" y="2378880"/>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53" name="Picture Placeholder 6">
            <a:extLst>
              <a:ext uri="{FF2B5EF4-FFF2-40B4-BE49-F238E27FC236}">
                <a16:creationId xmlns:a16="http://schemas.microsoft.com/office/drawing/2014/main" id="{9794AF54-4264-E240-B38E-13883D13C1FE}"/>
              </a:ext>
            </a:extLst>
          </p:cNvPr>
          <p:cNvSpPr>
            <a:spLocks noGrp="1" noChangeAspect="1"/>
          </p:cNvSpPr>
          <p:nvPr>
            <p:ph type="pic" sz="quarter" idx="80" hasCustomPrompt="1"/>
          </p:nvPr>
        </p:nvSpPr>
        <p:spPr>
          <a:xfrm>
            <a:off x="8061834" y="2378880"/>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56" name="Picture Placeholder 6">
            <a:extLst>
              <a:ext uri="{FF2B5EF4-FFF2-40B4-BE49-F238E27FC236}">
                <a16:creationId xmlns:a16="http://schemas.microsoft.com/office/drawing/2014/main" id="{184B460B-2B84-3648-BB42-72752FCFE668}"/>
              </a:ext>
            </a:extLst>
          </p:cNvPr>
          <p:cNvSpPr>
            <a:spLocks noGrp="1" noChangeAspect="1"/>
          </p:cNvSpPr>
          <p:nvPr>
            <p:ph type="pic" sz="quarter" idx="83" hasCustomPrompt="1"/>
          </p:nvPr>
        </p:nvSpPr>
        <p:spPr>
          <a:xfrm>
            <a:off x="576000" y="4241133"/>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60" name="Picture Placeholder 6">
            <a:extLst>
              <a:ext uri="{FF2B5EF4-FFF2-40B4-BE49-F238E27FC236}">
                <a16:creationId xmlns:a16="http://schemas.microsoft.com/office/drawing/2014/main" id="{37C21EF7-5A54-8D43-A474-B58537426606}"/>
              </a:ext>
            </a:extLst>
          </p:cNvPr>
          <p:cNvSpPr>
            <a:spLocks noGrp="1" noChangeAspect="1"/>
          </p:cNvSpPr>
          <p:nvPr>
            <p:ph type="pic" sz="quarter" idx="86" hasCustomPrompt="1"/>
          </p:nvPr>
        </p:nvSpPr>
        <p:spPr>
          <a:xfrm>
            <a:off x="4360501" y="4241133"/>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64" name="Picture Placeholder 6">
            <a:extLst>
              <a:ext uri="{FF2B5EF4-FFF2-40B4-BE49-F238E27FC236}">
                <a16:creationId xmlns:a16="http://schemas.microsoft.com/office/drawing/2014/main" id="{11540C1D-93DF-5642-AA9A-C632DCDF224E}"/>
              </a:ext>
            </a:extLst>
          </p:cNvPr>
          <p:cNvSpPr>
            <a:spLocks noGrp="1" noChangeAspect="1"/>
          </p:cNvSpPr>
          <p:nvPr>
            <p:ph type="pic" sz="quarter" idx="89" hasCustomPrompt="1"/>
          </p:nvPr>
        </p:nvSpPr>
        <p:spPr>
          <a:xfrm>
            <a:off x="8061834" y="4241133"/>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4" name="Footer Placeholder 3">
            <a:extLst>
              <a:ext uri="{FF2B5EF4-FFF2-40B4-BE49-F238E27FC236}">
                <a16:creationId xmlns:a16="http://schemas.microsoft.com/office/drawing/2014/main" id="{4F0FFB71-8009-EA40-8F34-241E47F1BF5C}"/>
              </a:ext>
            </a:extLst>
          </p:cNvPr>
          <p:cNvSpPr>
            <a:spLocks noGrp="1"/>
          </p:cNvSpPr>
          <p:nvPr>
            <p:ph type="ftr" sz="quarter" idx="90"/>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777C82F6-D4B7-FD42-9E85-C32CE7BCAB95}"/>
              </a:ext>
            </a:extLst>
          </p:cNvPr>
          <p:cNvSpPr>
            <a:spLocks noGrp="1"/>
          </p:cNvSpPr>
          <p:nvPr>
            <p:ph type="sldNum" sz="quarter" idx="91"/>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31" name="Text Placeholder 17">
            <a:extLst>
              <a:ext uri="{FF2B5EF4-FFF2-40B4-BE49-F238E27FC236}">
                <a16:creationId xmlns:a16="http://schemas.microsoft.com/office/drawing/2014/main" id="{C952D8E2-D90E-764B-AD9F-0DBAFE231965}"/>
              </a:ext>
            </a:extLst>
          </p:cNvPr>
          <p:cNvSpPr>
            <a:spLocks noGrp="1"/>
          </p:cNvSpPr>
          <p:nvPr>
            <p:ph type="body" sz="quarter" idx="29" hasCustomPrompt="1"/>
          </p:nvPr>
        </p:nvSpPr>
        <p:spPr>
          <a:xfrm>
            <a:off x="576000" y="1193187"/>
            <a:ext cx="7283713" cy="313350"/>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34" name="Text Placeholder 2">
            <a:extLst>
              <a:ext uri="{FF2B5EF4-FFF2-40B4-BE49-F238E27FC236}">
                <a16:creationId xmlns:a16="http://schemas.microsoft.com/office/drawing/2014/main" id="{BD67B6D9-DCE2-CA47-8264-7019A46BA5B2}"/>
              </a:ext>
            </a:extLst>
          </p:cNvPr>
          <p:cNvSpPr>
            <a:spLocks noGrp="1"/>
          </p:cNvSpPr>
          <p:nvPr>
            <p:ph type="body" sz="quarter" idx="16" hasCustomPrompt="1"/>
          </p:nvPr>
        </p:nvSpPr>
        <p:spPr>
          <a:xfrm>
            <a:off x="1357271" y="2378880"/>
            <a:ext cx="2783784"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35" name="Text Placeholder 13">
            <a:extLst>
              <a:ext uri="{FF2B5EF4-FFF2-40B4-BE49-F238E27FC236}">
                <a16:creationId xmlns:a16="http://schemas.microsoft.com/office/drawing/2014/main" id="{04534FCF-0042-B446-A640-C3A96574A1A6}"/>
              </a:ext>
            </a:extLst>
          </p:cNvPr>
          <p:cNvSpPr>
            <a:spLocks noGrp="1"/>
          </p:cNvSpPr>
          <p:nvPr>
            <p:ph type="body" sz="quarter" idx="63" hasCustomPrompt="1"/>
          </p:nvPr>
        </p:nvSpPr>
        <p:spPr>
          <a:xfrm>
            <a:off x="1357271" y="2771719"/>
            <a:ext cx="2793526"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6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6" name="Text Placeholder 2">
            <a:extLst>
              <a:ext uri="{FF2B5EF4-FFF2-40B4-BE49-F238E27FC236}">
                <a16:creationId xmlns:a16="http://schemas.microsoft.com/office/drawing/2014/main" id="{F2989888-42F3-9D42-96E7-6172DC092E24}"/>
              </a:ext>
            </a:extLst>
          </p:cNvPr>
          <p:cNvSpPr>
            <a:spLocks noGrp="1"/>
          </p:cNvSpPr>
          <p:nvPr>
            <p:ph type="body" sz="quarter" idx="75" hasCustomPrompt="1"/>
          </p:nvPr>
        </p:nvSpPr>
        <p:spPr>
          <a:xfrm>
            <a:off x="5113120" y="2378880"/>
            <a:ext cx="2746593"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37" name="Text Placeholder 13">
            <a:extLst>
              <a:ext uri="{FF2B5EF4-FFF2-40B4-BE49-F238E27FC236}">
                <a16:creationId xmlns:a16="http://schemas.microsoft.com/office/drawing/2014/main" id="{1686E302-16F0-E84D-B408-78E38FB0EF79}"/>
              </a:ext>
            </a:extLst>
          </p:cNvPr>
          <p:cNvSpPr>
            <a:spLocks noGrp="1"/>
          </p:cNvSpPr>
          <p:nvPr>
            <p:ph type="body" sz="quarter" idx="76" hasCustomPrompt="1"/>
          </p:nvPr>
        </p:nvSpPr>
        <p:spPr>
          <a:xfrm>
            <a:off x="5113120" y="2771719"/>
            <a:ext cx="2746593"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8" name="Text Placeholder 2">
            <a:extLst>
              <a:ext uri="{FF2B5EF4-FFF2-40B4-BE49-F238E27FC236}">
                <a16:creationId xmlns:a16="http://schemas.microsoft.com/office/drawing/2014/main" id="{E81C0C78-1655-7E4E-AF68-744C5AF6DFCC}"/>
              </a:ext>
            </a:extLst>
          </p:cNvPr>
          <p:cNvSpPr>
            <a:spLocks noGrp="1"/>
          </p:cNvSpPr>
          <p:nvPr>
            <p:ph type="body" sz="quarter" idx="78" hasCustomPrompt="1"/>
          </p:nvPr>
        </p:nvSpPr>
        <p:spPr>
          <a:xfrm>
            <a:off x="8785373" y="2378880"/>
            <a:ext cx="2808902"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0" name="Text Placeholder 13">
            <a:extLst>
              <a:ext uri="{FF2B5EF4-FFF2-40B4-BE49-F238E27FC236}">
                <a16:creationId xmlns:a16="http://schemas.microsoft.com/office/drawing/2014/main" id="{D6C51BD4-A507-D547-9D53-7E89A603470E}"/>
              </a:ext>
            </a:extLst>
          </p:cNvPr>
          <p:cNvSpPr>
            <a:spLocks noGrp="1"/>
          </p:cNvSpPr>
          <p:nvPr>
            <p:ph type="body" sz="quarter" idx="79" hasCustomPrompt="1"/>
          </p:nvPr>
        </p:nvSpPr>
        <p:spPr>
          <a:xfrm>
            <a:off x="8785373" y="2771719"/>
            <a:ext cx="2819252"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400">
                <a:solidFill>
                  <a:schemeClr val="bg1"/>
                </a:solidFill>
              </a:defRPr>
            </a:lvl3pPr>
            <a:lvl4pPr marL="731520" indent="-182880">
              <a:lnSpc>
                <a:spcPct val="100000"/>
              </a:lnSpc>
              <a:spcBef>
                <a:spcPts val="300"/>
              </a:spcBef>
              <a:spcAft>
                <a:spcPts val="200"/>
              </a:spcAft>
              <a:buClr>
                <a:schemeClr val="bg1"/>
              </a:buClr>
              <a:defRPr sz="14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1" name="Text Placeholder 2">
            <a:extLst>
              <a:ext uri="{FF2B5EF4-FFF2-40B4-BE49-F238E27FC236}">
                <a16:creationId xmlns:a16="http://schemas.microsoft.com/office/drawing/2014/main" id="{779AAB32-D942-C845-A5EE-F3FB922EBFA4}"/>
              </a:ext>
            </a:extLst>
          </p:cNvPr>
          <p:cNvSpPr>
            <a:spLocks noGrp="1"/>
          </p:cNvSpPr>
          <p:nvPr>
            <p:ph type="body" sz="quarter" idx="81" hasCustomPrompt="1"/>
          </p:nvPr>
        </p:nvSpPr>
        <p:spPr>
          <a:xfrm>
            <a:off x="1357271" y="4241133"/>
            <a:ext cx="2783784"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2" name="Text Placeholder 13">
            <a:extLst>
              <a:ext uri="{FF2B5EF4-FFF2-40B4-BE49-F238E27FC236}">
                <a16:creationId xmlns:a16="http://schemas.microsoft.com/office/drawing/2014/main" id="{22329C9D-458B-F940-A41F-EA3EADBE523E}"/>
              </a:ext>
            </a:extLst>
          </p:cNvPr>
          <p:cNvSpPr>
            <a:spLocks noGrp="1"/>
          </p:cNvSpPr>
          <p:nvPr>
            <p:ph type="body" sz="quarter" idx="82" hasCustomPrompt="1"/>
          </p:nvPr>
        </p:nvSpPr>
        <p:spPr>
          <a:xfrm>
            <a:off x="1357271" y="4633972"/>
            <a:ext cx="2794042"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3" name="Text Placeholder 2">
            <a:extLst>
              <a:ext uri="{FF2B5EF4-FFF2-40B4-BE49-F238E27FC236}">
                <a16:creationId xmlns:a16="http://schemas.microsoft.com/office/drawing/2014/main" id="{DD35670F-883E-414E-A7A0-A7AAB53EC2F2}"/>
              </a:ext>
            </a:extLst>
          </p:cNvPr>
          <p:cNvSpPr>
            <a:spLocks noGrp="1"/>
          </p:cNvSpPr>
          <p:nvPr>
            <p:ph type="body" sz="quarter" idx="84" hasCustomPrompt="1"/>
          </p:nvPr>
        </p:nvSpPr>
        <p:spPr>
          <a:xfrm>
            <a:off x="5113120" y="4241133"/>
            <a:ext cx="2746593"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13">
            <a:extLst>
              <a:ext uri="{FF2B5EF4-FFF2-40B4-BE49-F238E27FC236}">
                <a16:creationId xmlns:a16="http://schemas.microsoft.com/office/drawing/2014/main" id="{D74DC475-805E-5A4E-B0A3-93BED9DF745D}"/>
              </a:ext>
            </a:extLst>
          </p:cNvPr>
          <p:cNvSpPr>
            <a:spLocks noGrp="1"/>
          </p:cNvSpPr>
          <p:nvPr>
            <p:ph type="body" sz="quarter" idx="85" hasCustomPrompt="1"/>
          </p:nvPr>
        </p:nvSpPr>
        <p:spPr>
          <a:xfrm>
            <a:off x="5113120" y="4633972"/>
            <a:ext cx="2746593"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5" name="Text Placeholder 2">
            <a:extLst>
              <a:ext uri="{FF2B5EF4-FFF2-40B4-BE49-F238E27FC236}">
                <a16:creationId xmlns:a16="http://schemas.microsoft.com/office/drawing/2014/main" id="{1AD32E5F-3414-6148-AAD1-56BD0B8D7D5F}"/>
              </a:ext>
            </a:extLst>
          </p:cNvPr>
          <p:cNvSpPr>
            <a:spLocks noGrp="1"/>
          </p:cNvSpPr>
          <p:nvPr>
            <p:ph type="body" sz="quarter" idx="87" hasCustomPrompt="1"/>
          </p:nvPr>
        </p:nvSpPr>
        <p:spPr>
          <a:xfrm>
            <a:off x="8785373" y="4241133"/>
            <a:ext cx="2808902" cy="296025"/>
          </a:xfrm>
          <a:prstGeom prst="rect">
            <a:avLst/>
          </a:prstGeom>
        </p:spPr>
        <p:txBody>
          <a:bodyPr>
            <a:noAutofit/>
          </a:bodyPr>
          <a:lstStyle>
            <a:lvl1pPr marL="0" indent="0">
              <a:buClr>
                <a:schemeClr val="accent1"/>
              </a:buClr>
              <a:buNone/>
              <a:defRPr sz="22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57" name="Text Placeholder 13">
            <a:extLst>
              <a:ext uri="{FF2B5EF4-FFF2-40B4-BE49-F238E27FC236}">
                <a16:creationId xmlns:a16="http://schemas.microsoft.com/office/drawing/2014/main" id="{D4600F48-E675-2243-98A0-F86399F147DD}"/>
              </a:ext>
            </a:extLst>
          </p:cNvPr>
          <p:cNvSpPr>
            <a:spLocks noGrp="1"/>
          </p:cNvSpPr>
          <p:nvPr>
            <p:ph type="body" sz="quarter" idx="88" hasCustomPrompt="1"/>
          </p:nvPr>
        </p:nvSpPr>
        <p:spPr>
          <a:xfrm>
            <a:off x="8785373" y="4633972"/>
            <a:ext cx="2819252" cy="1064682"/>
          </a:xfrm>
          <a:prstGeom prst="rect">
            <a:avLst/>
          </a:prstGeom>
        </p:spPr>
        <p:txBody>
          <a:bodyPr>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9366997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s 4 column white w/header">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EE4B799E-7F8B-F44F-BFCB-E8F9BE2436BA}"/>
              </a:ext>
            </a:extLst>
          </p:cNvPr>
          <p:cNvSpPr>
            <a:spLocks noGrp="1"/>
          </p:cNvSpPr>
          <p:nvPr>
            <p:ph type="title" hasCustomPrompt="1"/>
          </p:nvPr>
        </p:nvSpPr>
        <p:spPr>
          <a:xfrm>
            <a:off x="576000" y="816951"/>
            <a:ext cx="7283713" cy="431980"/>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55" name="Text Placeholder 17">
            <a:extLst>
              <a:ext uri="{FF2B5EF4-FFF2-40B4-BE49-F238E27FC236}">
                <a16:creationId xmlns:a16="http://schemas.microsoft.com/office/drawing/2014/main" id="{F294DB43-F470-754F-A6A1-034A079220BE}"/>
              </a:ext>
            </a:extLst>
          </p:cNvPr>
          <p:cNvSpPr>
            <a:spLocks noGrp="1"/>
          </p:cNvSpPr>
          <p:nvPr>
            <p:ph type="body" sz="quarter" idx="29" hasCustomPrompt="1"/>
          </p:nvPr>
        </p:nvSpPr>
        <p:spPr>
          <a:xfrm>
            <a:off x="576000" y="1193187"/>
            <a:ext cx="7283713" cy="341926"/>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23" name="Text Placeholder 13">
            <a:extLst>
              <a:ext uri="{FF2B5EF4-FFF2-40B4-BE49-F238E27FC236}">
                <a16:creationId xmlns:a16="http://schemas.microsoft.com/office/drawing/2014/main" id="{3279D4D5-E441-4B46-AD43-8CD4807D6D1B}"/>
              </a:ext>
            </a:extLst>
          </p:cNvPr>
          <p:cNvSpPr>
            <a:spLocks noGrp="1"/>
          </p:cNvSpPr>
          <p:nvPr>
            <p:ph type="body" sz="quarter" idx="47" hasCustomPrompt="1"/>
          </p:nvPr>
        </p:nvSpPr>
        <p:spPr>
          <a:xfrm>
            <a:off x="576000" y="2816173"/>
            <a:ext cx="2640275" cy="3274427"/>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4" name="Text Placeholder 13">
            <a:extLst>
              <a:ext uri="{FF2B5EF4-FFF2-40B4-BE49-F238E27FC236}">
                <a16:creationId xmlns:a16="http://schemas.microsoft.com/office/drawing/2014/main" id="{BAECF0E9-687B-A44F-AB65-88B1BCFB6449}"/>
              </a:ext>
            </a:extLst>
          </p:cNvPr>
          <p:cNvSpPr>
            <a:spLocks noGrp="1"/>
          </p:cNvSpPr>
          <p:nvPr>
            <p:ph type="body" sz="quarter" idx="48" hasCustomPrompt="1"/>
          </p:nvPr>
        </p:nvSpPr>
        <p:spPr>
          <a:xfrm>
            <a:off x="3394015" y="2816173"/>
            <a:ext cx="2701985" cy="3274427"/>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5" name="Text Placeholder 13">
            <a:extLst>
              <a:ext uri="{FF2B5EF4-FFF2-40B4-BE49-F238E27FC236}">
                <a16:creationId xmlns:a16="http://schemas.microsoft.com/office/drawing/2014/main" id="{E5880ED0-7F35-DF41-9284-8BDD9884172F}"/>
              </a:ext>
            </a:extLst>
          </p:cNvPr>
          <p:cNvSpPr>
            <a:spLocks noGrp="1"/>
          </p:cNvSpPr>
          <p:nvPr>
            <p:ph type="body" sz="quarter" idx="49" hasCustomPrompt="1"/>
          </p:nvPr>
        </p:nvSpPr>
        <p:spPr>
          <a:xfrm>
            <a:off x="6191971" y="2816173"/>
            <a:ext cx="2604367" cy="3274427"/>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Text Placeholder 13">
            <a:extLst>
              <a:ext uri="{FF2B5EF4-FFF2-40B4-BE49-F238E27FC236}">
                <a16:creationId xmlns:a16="http://schemas.microsoft.com/office/drawing/2014/main" id="{D2B4E2D8-6A72-2C47-B6A0-4C056B004385}"/>
              </a:ext>
            </a:extLst>
          </p:cNvPr>
          <p:cNvSpPr>
            <a:spLocks noGrp="1"/>
          </p:cNvSpPr>
          <p:nvPr>
            <p:ph type="body" sz="quarter" idx="50" hasCustomPrompt="1"/>
          </p:nvPr>
        </p:nvSpPr>
        <p:spPr>
          <a:xfrm>
            <a:off x="8982108" y="2816173"/>
            <a:ext cx="2622518" cy="3274427"/>
          </a:xfrm>
          <a:prstGeom prst="rect">
            <a:avLst/>
          </a:prstGeom>
        </p:spPr>
        <p:txBody>
          <a:bodyPr rIns="182880">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7" name="Picture Placeholder 6">
            <a:extLst>
              <a:ext uri="{FF2B5EF4-FFF2-40B4-BE49-F238E27FC236}">
                <a16:creationId xmlns:a16="http://schemas.microsoft.com/office/drawing/2014/main" id="{F03C1D50-3E73-524A-A462-B3A4D52069B7}"/>
              </a:ext>
            </a:extLst>
          </p:cNvPr>
          <p:cNvSpPr>
            <a:spLocks noGrp="1" noChangeAspect="1"/>
          </p:cNvSpPr>
          <p:nvPr>
            <p:ph type="pic" sz="quarter" idx="18" hasCustomPrompt="1"/>
          </p:nvPr>
        </p:nvSpPr>
        <p:spPr>
          <a:xfrm>
            <a:off x="576000" y="1831104"/>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8" name="Text Placeholder 3">
            <a:extLst>
              <a:ext uri="{FF2B5EF4-FFF2-40B4-BE49-F238E27FC236}">
                <a16:creationId xmlns:a16="http://schemas.microsoft.com/office/drawing/2014/main" id="{08EC505F-1A80-164A-8D43-A42D262D1430}"/>
              </a:ext>
            </a:extLst>
          </p:cNvPr>
          <p:cNvSpPr>
            <a:spLocks noGrp="1"/>
          </p:cNvSpPr>
          <p:nvPr>
            <p:ph type="body" sz="quarter" idx="33" hasCustomPrompt="1"/>
          </p:nvPr>
        </p:nvSpPr>
        <p:spPr>
          <a:xfrm>
            <a:off x="576000" y="2374009"/>
            <a:ext cx="2639837"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0" name="Picture Placeholder 6">
            <a:extLst>
              <a:ext uri="{FF2B5EF4-FFF2-40B4-BE49-F238E27FC236}">
                <a16:creationId xmlns:a16="http://schemas.microsoft.com/office/drawing/2014/main" id="{9B82C975-099C-A744-8426-739996B14F76}"/>
              </a:ext>
            </a:extLst>
          </p:cNvPr>
          <p:cNvSpPr>
            <a:spLocks noGrp="1" noChangeAspect="1"/>
          </p:cNvSpPr>
          <p:nvPr>
            <p:ph type="pic" sz="quarter" idx="51" hasCustomPrompt="1"/>
          </p:nvPr>
        </p:nvSpPr>
        <p:spPr>
          <a:xfrm>
            <a:off x="3390345" y="1831104"/>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1" name="Text Placeholder 3">
            <a:extLst>
              <a:ext uri="{FF2B5EF4-FFF2-40B4-BE49-F238E27FC236}">
                <a16:creationId xmlns:a16="http://schemas.microsoft.com/office/drawing/2014/main" id="{6A5D12BE-2D88-254B-9EB6-DD6B8AD5DED0}"/>
              </a:ext>
            </a:extLst>
          </p:cNvPr>
          <p:cNvSpPr>
            <a:spLocks noGrp="1"/>
          </p:cNvSpPr>
          <p:nvPr>
            <p:ph type="body" sz="quarter" idx="52" hasCustomPrompt="1"/>
          </p:nvPr>
        </p:nvSpPr>
        <p:spPr>
          <a:xfrm>
            <a:off x="3401497" y="2374009"/>
            <a:ext cx="2707252"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2" name="Picture Placeholder 6">
            <a:extLst>
              <a:ext uri="{FF2B5EF4-FFF2-40B4-BE49-F238E27FC236}">
                <a16:creationId xmlns:a16="http://schemas.microsoft.com/office/drawing/2014/main" id="{F9428B0F-F92C-C04F-8476-9C2AB13E4C45}"/>
              </a:ext>
            </a:extLst>
          </p:cNvPr>
          <p:cNvSpPr>
            <a:spLocks noGrp="1" noChangeAspect="1"/>
          </p:cNvSpPr>
          <p:nvPr>
            <p:ph type="pic" sz="quarter" idx="53" hasCustomPrompt="1"/>
          </p:nvPr>
        </p:nvSpPr>
        <p:spPr>
          <a:xfrm>
            <a:off x="6193238" y="1831104"/>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3" name="Text Placeholder 3">
            <a:extLst>
              <a:ext uri="{FF2B5EF4-FFF2-40B4-BE49-F238E27FC236}">
                <a16:creationId xmlns:a16="http://schemas.microsoft.com/office/drawing/2014/main" id="{338CEC0F-5F97-2842-B297-CB8D7C61E96A}"/>
              </a:ext>
            </a:extLst>
          </p:cNvPr>
          <p:cNvSpPr>
            <a:spLocks noGrp="1"/>
          </p:cNvSpPr>
          <p:nvPr>
            <p:ph type="body" sz="quarter" idx="54" hasCustomPrompt="1"/>
          </p:nvPr>
        </p:nvSpPr>
        <p:spPr>
          <a:xfrm>
            <a:off x="6193239" y="2374009"/>
            <a:ext cx="2617880"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34" name="Picture Placeholder 6">
            <a:extLst>
              <a:ext uri="{FF2B5EF4-FFF2-40B4-BE49-F238E27FC236}">
                <a16:creationId xmlns:a16="http://schemas.microsoft.com/office/drawing/2014/main" id="{59B61C51-63D5-9F49-8C78-ED3619190DB5}"/>
              </a:ext>
            </a:extLst>
          </p:cNvPr>
          <p:cNvSpPr>
            <a:spLocks noGrp="1" noChangeAspect="1"/>
          </p:cNvSpPr>
          <p:nvPr>
            <p:ph type="pic" sz="quarter" idx="55" hasCustomPrompt="1"/>
          </p:nvPr>
        </p:nvSpPr>
        <p:spPr>
          <a:xfrm>
            <a:off x="8996132" y="1831104"/>
            <a:ext cx="393192" cy="393192"/>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35" name="Text Placeholder 3">
            <a:extLst>
              <a:ext uri="{FF2B5EF4-FFF2-40B4-BE49-F238E27FC236}">
                <a16:creationId xmlns:a16="http://schemas.microsoft.com/office/drawing/2014/main" id="{A73470DE-BE0D-BA44-AF95-8660DE13D47E}"/>
              </a:ext>
            </a:extLst>
          </p:cNvPr>
          <p:cNvSpPr>
            <a:spLocks noGrp="1"/>
          </p:cNvSpPr>
          <p:nvPr>
            <p:ph type="body" sz="quarter" idx="56" hasCustomPrompt="1"/>
          </p:nvPr>
        </p:nvSpPr>
        <p:spPr>
          <a:xfrm>
            <a:off x="8996134" y="2374009"/>
            <a:ext cx="2608866" cy="313350"/>
          </a:xfrm>
          <a:prstGeom prst="rect">
            <a:avLst/>
          </a:prstGeom>
        </p:spPr>
        <p:txBody>
          <a:bodyPr rIns="182880">
            <a:noAutofit/>
          </a:bodyPr>
          <a:lstStyle>
            <a:lvl1pPr marL="0" indent="0">
              <a:spcBef>
                <a:spcPts val="500"/>
              </a:spcBef>
              <a:buClr>
                <a:schemeClr val="bg1"/>
              </a:buClr>
              <a:buNone/>
              <a:defRPr sz="22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 name="Footer Placeholder 1">
            <a:extLst>
              <a:ext uri="{FF2B5EF4-FFF2-40B4-BE49-F238E27FC236}">
                <a16:creationId xmlns:a16="http://schemas.microsoft.com/office/drawing/2014/main" id="{F358C8E5-B969-2345-B3E1-BFDC0019220D}"/>
              </a:ext>
            </a:extLst>
          </p:cNvPr>
          <p:cNvSpPr>
            <a:spLocks noGrp="1"/>
          </p:cNvSpPr>
          <p:nvPr>
            <p:ph type="ftr" sz="quarter" idx="57"/>
          </p:nvPr>
        </p:nvSpPr>
        <p:spPr/>
        <p:txBody>
          <a:bodyPr/>
          <a:lstStyle/>
          <a:p>
            <a:endParaRPr lang="en-GB"/>
          </a:p>
        </p:txBody>
      </p:sp>
      <p:sp>
        <p:nvSpPr>
          <p:cNvPr id="3" name="Slide Number Placeholder 2">
            <a:extLst>
              <a:ext uri="{FF2B5EF4-FFF2-40B4-BE49-F238E27FC236}">
                <a16:creationId xmlns:a16="http://schemas.microsoft.com/office/drawing/2014/main" id="{1724330F-3AD7-B643-83F0-3734252EC2C3}"/>
              </a:ext>
            </a:extLst>
          </p:cNvPr>
          <p:cNvSpPr>
            <a:spLocks noGrp="1"/>
          </p:cNvSpPr>
          <p:nvPr>
            <p:ph type="sldNum" sz="quarter" idx="58"/>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8425350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s 4 column purple w/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48" name="Title 1">
            <a:extLst>
              <a:ext uri="{FF2B5EF4-FFF2-40B4-BE49-F238E27FC236}">
                <a16:creationId xmlns:a16="http://schemas.microsoft.com/office/drawing/2014/main" id="{FBB2C0DA-A171-0B48-8881-D18D3FC5EB1A}"/>
              </a:ext>
            </a:extLst>
          </p:cNvPr>
          <p:cNvSpPr>
            <a:spLocks noGrp="1"/>
          </p:cNvSpPr>
          <p:nvPr>
            <p:ph type="title" hasCustomPrompt="1"/>
          </p:nvPr>
        </p:nvSpPr>
        <p:spPr>
          <a:xfrm>
            <a:off x="576000" y="816951"/>
            <a:ext cx="7283713" cy="431980"/>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51" name="Picture 50" descr="A picture containing drawing&#10;&#10;Description automatically generated">
            <a:extLst>
              <a:ext uri="{FF2B5EF4-FFF2-40B4-BE49-F238E27FC236}">
                <a16:creationId xmlns:a16="http://schemas.microsoft.com/office/drawing/2014/main" id="{DB0BF6A1-1A26-3643-84F3-18935C193A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536" y="6364288"/>
            <a:ext cx="1625179" cy="486580"/>
          </a:xfrm>
          <a:prstGeom prst="rect">
            <a:avLst/>
          </a:prstGeom>
        </p:spPr>
      </p:pic>
      <p:sp>
        <p:nvSpPr>
          <p:cNvPr id="29" name="Picture Placeholder 6">
            <a:extLst>
              <a:ext uri="{FF2B5EF4-FFF2-40B4-BE49-F238E27FC236}">
                <a16:creationId xmlns:a16="http://schemas.microsoft.com/office/drawing/2014/main" id="{6C1BD40A-1C48-F045-9A63-EAF8642341DF}"/>
              </a:ext>
            </a:extLst>
          </p:cNvPr>
          <p:cNvSpPr>
            <a:spLocks noGrp="1" noChangeAspect="1"/>
          </p:cNvSpPr>
          <p:nvPr>
            <p:ph type="pic" sz="quarter" idx="18" hasCustomPrompt="1"/>
          </p:nvPr>
        </p:nvSpPr>
        <p:spPr>
          <a:xfrm>
            <a:off x="576000" y="1831104"/>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31" name="Picture Placeholder 6">
            <a:extLst>
              <a:ext uri="{FF2B5EF4-FFF2-40B4-BE49-F238E27FC236}">
                <a16:creationId xmlns:a16="http://schemas.microsoft.com/office/drawing/2014/main" id="{E9AD53E2-82A0-C949-9351-B55126519860}"/>
              </a:ext>
            </a:extLst>
          </p:cNvPr>
          <p:cNvSpPr>
            <a:spLocks noGrp="1" noChangeAspect="1"/>
          </p:cNvSpPr>
          <p:nvPr>
            <p:ph type="pic" sz="quarter" idx="51" hasCustomPrompt="1"/>
          </p:nvPr>
        </p:nvSpPr>
        <p:spPr>
          <a:xfrm>
            <a:off x="3390345" y="1831104"/>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33" name="Picture Placeholder 6">
            <a:extLst>
              <a:ext uri="{FF2B5EF4-FFF2-40B4-BE49-F238E27FC236}">
                <a16:creationId xmlns:a16="http://schemas.microsoft.com/office/drawing/2014/main" id="{079EDE5D-3EA4-844C-94C1-83F2D0301453}"/>
              </a:ext>
            </a:extLst>
          </p:cNvPr>
          <p:cNvSpPr>
            <a:spLocks noGrp="1" noChangeAspect="1"/>
          </p:cNvSpPr>
          <p:nvPr>
            <p:ph type="pic" sz="quarter" idx="53" hasCustomPrompt="1"/>
          </p:nvPr>
        </p:nvSpPr>
        <p:spPr>
          <a:xfrm>
            <a:off x="6193238" y="1831104"/>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53" name="Picture Placeholder 6">
            <a:extLst>
              <a:ext uri="{FF2B5EF4-FFF2-40B4-BE49-F238E27FC236}">
                <a16:creationId xmlns:a16="http://schemas.microsoft.com/office/drawing/2014/main" id="{80437A14-A013-F747-AD66-5E94191E67EA}"/>
              </a:ext>
            </a:extLst>
          </p:cNvPr>
          <p:cNvSpPr>
            <a:spLocks noGrp="1" noChangeAspect="1"/>
          </p:cNvSpPr>
          <p:nvPr>
            <p:ph type="pic" sz="quarter" idx="55" hasCustomPrompt="1"/>
          </p:nvPr>
        </p:nvSpPr>
        <p:spPr>
          <a:xfrm>
            <a:off x="8996132" y="1831104"/>
            <a:ext cx="393192" cy="393192"/>
          </a:xfrm>
          <a:prstGeom prst="rect">
            <a:avLst/>
          </a:prstGeo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 name="Footer Placeholder 1">
            <a:extLst>
              <a:ext uri="{FF2B5EF4-FFF2-40B4-BE49-F238E27FC236}">
                <a16:creationId xmlns:a16="http://schemas.microsoft.com/office/drawing/2014/main" id="{B5B77980-DA41-FF43-939A-F373BDC04E78}"/>
              </a:ext>
            </a:extLst>
          </p:cNvPr>
          <p:cNvSpPr>
            <a:spLocks noGrp="1"/>
          </p:cNvSpPr>
          <p:nvPr>
            <p:ph type="ftr" sz="quarter" idx="57"/>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3E9F099B-8B66-754A-8C6F-15A78F7F6D62}"/>
              </a:ext>
            </a:extLst>
          </p:cNvPr>
          <p:cNvSpPr>
            <a:spLocks noGrp="1"/>
          </p:cNvSpPr>
          <p:nvPr>
            <p:ph type="sldNum" sz="quarter" idx="58"/>
          </p:nvPr>
        </p:nvSpPr>
        <p:spPr/>
        <p:txBody>
          <a:bodyPr/>
          <a:lstStyle>
            <a:lvl1pPr>
              <a:defRPr>
                <a:solidFill>
                  <a:schemeClr val="bg1"/>
                </a:solidFill>
              </a:defRPr>
            </a:lvl1pPr>
          </a:lstStyle>
          <a:p>
            <a:fld id="{F18EFF25-22D3-7349-97D6-73D11F9E5B0D}" type="slidenum">
              <a:rPr lang="en-GB" smtClean="0"/>
              <a:pPr/>
              <a:t>‹#›</a:t>
            </a:fld>
            <a:endParaRPr lang="en-GB"/>
          </a:p>
        </p:txBody>
      </p:sp>
      <p:sp>
        <p:nvSpPr>
          <p:cNvPr id="23" name="Text Placeholder 17">
            <a:extLst>
              <a:ext uri="{FF2B5EF4-FFF2-40B4-BE49-F238E27FC236}">
                <a16:creationId xmlns:a16="http://schemas.microsoft.com/office/drawing/2014/main" id="{56E75355-A94E-E947-A4C5-4780C136040C}"/>
              </a:ext>
            </a:extLst>
          </p:cNvPr>
          <p:cNvSpPr>
            <a:spLocks noGrp="1"/>
          </p:cNvSpPr>
          <p:nvPr>
            <p:ph type="body" sz="quarter" idx="29" hasCustomPrompt="1"/>
          </p:nvPr>
        </p:nvSpPr>
        <p:spPr>
          <a:xfrm>
            <a:off x="576000" y="1193187"/>
            <a:ext cx="7283713" cy="341926"/>
          </a:xfrm>
          <a:prstGeom prst="rect">
            <a:avLst/>
          </a:prstGeo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bg1"/>
                </a:solidFill>
                <a:latin typeface="+mj-lt"/>
                <a:ea typeface="+mj-ea"/>
                <a:cs typeface="+mj-cs"/>
              </a:defRPr>
            </a:lvl1pPr>
          </a:lstStyle>
          <a:p>
            <a:pPr lvl="0"/>
            <a:r>
              <a:rPr lang="en-US"/>
              <a:t>Insert subtitle</a:t>
            </a:r>
          </a:p>
        </p:txBody>
      </p:sp>
      <p:sp>
        <p:nvSpPr>
          <p:cNvPr id="24" name="Text Placeholder 13">
            <a:extLst>
              <a:ext uri="{FF2B5EF4-FFF2-40B4-BE49-F238E27FC236}">
                <a16:creationId xmlns:a16="http://schemas.microsoft.com/office/drawing/2014/main" id="{1467C42B-936D-E74D-A701-134F6F2AF33B}"/>
              </a:ext>
            </a:extLst>
          </p:cNvPr>
          <p:cNvSpPr>
            <a:spLocks noGrp="1"/>
          </p:cNvSpPr>
          <p:nvPr>
            <p:ph type="body" sz="quarter" idx="47" hasCustomPrompt="1"/>
          </p:nvPr>
        </p:nvSpPr>
        <p:spPr>
          <a:xfrm>
            <a:off x="576000" y="2816173"/>
            <a:ext cx="2640275" cy="3274427"/>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4" name="Text Placeholder 13">
            <a:extLst>
              <a:ext uri="{FF2B5EF4-FFF2-40B4-BE49-F238E27FC236}">
                <a16:creationId xmlns:a16="http://schemas.microsoft.com/office/drawing/2014/main" id="{32C68893-AB74-314E-B49C-AAB6BDEA706C}"/>
              </a:ext>
            </a:extLst>
          </p:cNvPr>
          <p:cNvSpPr>
            <a:spLocks noGrp="1"/>
          </p:cNvSpPr>
          <p:nvPr>
            <p:ph type="body" sz="quarter" idx="48" hasCustomPrompt="1"/>
          </p:nvPr>
        </p:nvSpPr>
        <p:spPr>
          <a:xfrm>
            <a:off x="3394015" y="2816173"/>
            <a:ext cx="2701985" cy="3274427"/>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5" name="Text Placeholder 13">
            <a:extLst>
              <a:ext uri="{FF2B5EF4-FFF2-40B4-BE49-F238E27FC236}">
                <a16:creationId xmlns:a16="http://schemas.microsoft.com/office/drawing/2014/main" id="{B5B851CA-720A-1F40-A117-D75144C37BAC}"/>
              </a:ext>
            </a:extLst>
          </p:cNvPr>
          <p:cNvSpPr>
            <a:spLocks noGrp="1"/>
          </p:cNvSpPr>
          <p:nvPr>
            <p:ph type="body" sz="quarter" idx="49" hasCustomPrompt="1"/>
          </p:nvPr>
        </p:nvSpPr>
        <p:spPr>
          <a:xfrm>
            <a:off x="6191971" y="2816173"/>
            <a:ext cx="2604367" cy="3274427"/>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8" name="Text Placeholder 13">
            <a:extLst>
              <a:ext uri="{FF2B5EF4-FFF2-40B4-BE49-F238E27FC236}">
                <a16:creationId xmlns:a16="http://schemas.microsoft.com/office/drawing/2014/main" id="{52126CB4-CF7E-1047-A661-45B320C195F4}"/>
              </a:ext>
            </a:extLst>
          </p:cNvPr>
          <p:cNvSpPr>
            <a:spLocks noGrp="1"/>
          </p:cNvSpPr>
          <p:nvPr>
            <p:ph type="body" sz="quarter" idx="50" hasCustomPrompt="1"/>
          </p:nvPr>
        </p:nvSpPr>
        <p:spPr>
          <a:xfrm>
            <a:off x="8982108" y="2816173"/>
            <a:ext cx="2622518" cy="3274427"/>
          </a:xfrm>
          <a:prstGeom prst="rect">
            <a:avLst/>
          </a:prstGeom>
        </p:spPr>
        <p:txBody>
          <a:bodyPr rIns="182880">
            <a:noAutofit/>
          </a:bodyPr>
          <a:lstStyle>
            <a:lvl1pPr marL="182880" indent="-182880">
              <a:lnSpc>
                <a:spcPct val="100000"/>
              </a:lnSpc>
              <a:spcBef>
                <a:spcPts val="300"/>
              </a:spcBef>
              <a:spcAft>
                <a:spcPts val="200"/>
              </a:spcAft>
              <a:buClr>
                <a:schemeClr val="bg1"/>
              </a:buClr>
              <a:defRPr sz="2000">
                <a:solidFill>
                  <a:schemeClr val="bg1"/>
                </a:solidFill>
              </a:defRPr>
            </a:lvl1pPr>
            <a:lvl2pPr marL="365760" indent="-182880">
              <a:lnSpc>
                <a:spcPct val="100000"/>
              </a:lnSpc>
              <a:spcBef>
                <a:spcPts val="300"/>
              </a:spcBef>
              <a:spcAft>
                <a:spcPts val="200"/>
              </a:spcAft>
              <a:buClr>
                <a:schemeClr val="bg1"/>
              </a:buClr>
              <a:defRPr sz="2000">
                <a:solidFill>
                  <a:schemeClr val="bg1"/>
                </a:solidFill>
              </a:defRPr>
            </a:lvl2pPr>
            <a:lvl3pPr marL="548640" indent="-182880">
              <a:lnSpc>
                <a:spcPct val="100000"/>
              </a:lnSpc>
              <a:spcBef>
                <a:spcPts val="300"/>
              </a:spcBef>
              <a:spcAft>
                <a:spcPts val="200"/>
              </a:spcAft>
              <a:buClr>
                <a:schemeClr val="bg1"/>
              </a:buClr>
              <a:defRPr sz="1800">
                <a:solidFill>
                  <a:schemeClr val="bg1"/>
                </a:solidFill>
              </a:defRPr>
            </a:lvl3pPr>
            <a:lvl4pPr marL="731520" indent="-182880">
              <a:lnSpc>
                <a:spcPct val="100000"/>
              </a:lnSpc>
              <a:spcBef>
                <a:spcPts val="300"/>
              </a:spcBef>
              <a:spcAft>
                <a:spcPts val="200"/>
              </a:spcAft>
              <a:buClr>
                <a:schemeClr val="bg1"/>
              </a:buClr>
              <a:defRPr sz="1800">
                <a:solidFill>
                  <a:schemeClr val="bg1"/>
                </a:solidFill>
              </a:defRPr>
            </a:lvl4pPr>
            <a:lvl5pPr marL="914400" indent="-182880">
              <a:lnSpc>
                <a:spcPct val="100000"/>
              </a:lnSpc>
              <a:spcBef>
                <a:spcPts val="300"/>
              </a:spcBef>
              <a:spcAft>
                <a:spcPts val="200"/>
              </a:spcAft>
              <a:buClr>
                <a:schemeClr val="bg1"/>
              </a:buClr>
              <a:defRPr sz="1600">
                <a:solidFill>
                  <a:schemeClr val="bg1"/>
                </a:solidFill>
              </a:defRPr>
            </a:lvl5pPr>
            <a:lvl6pPr marL="1097280" indent="-182880">
              <a:lnSpc>
                <a:spcPct val="100000"/>
              </a:lnSpc>
              <a:spcBef>
                <a:spcPts val="300"/>
              </a:spcBef>
              <a:spcAft>
                <a:spcPts val="200"/>
              </a:spcAft>
              <a:buClr>
                <a:schemeClr val="bg1"/>
              </a:buClr>
              <a:defRPr sz="16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39" name="Text Placeholder 3">
            <a:extLst>
              <a:ext uri="{FF2B5EF4-FFF2-40B4-BE49-F238E27FC236}">
                <a16:creationId xmlns:a16="http://schemas.microsoft.com/office/drawing/2014/main" id="{F3878E61-951D-4642-86BE-BE8F97F22729}"/>
              </a:ext>
            </a:extLst>
          </p:cNvPr>
          <p:cNvSpPr>
            <a:spLocks noGrp="1"/>
          </p:cNvSpPr>
          <p:nvPr>
            <p:ph type="body" sz="quarter" idx="33" hasCustomPrompt="1"/>
          </p:nvPr>
        </p:nvSpPr>
        <p:spPr>
          <a:xfrm>
            <a:off x="576000" y="2374009"/>
            <a:ext cx="2639837"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40" name="Text Placeholder 3">
            <a:extLst>
              <a:ext uri="{FF2B5EF4-FFF2-40B4-BE49-F238E27FC236}">
                <a16:creationId xmlns:a16="http://schemas.microsoft.com/office/drawing/2014/main" id="{0282D980-058C-714A-AF4D-A97AA3419DC9}"/>
              </a:ext>
            </a:extLst>
          </p:cNvPr>
          <p:cNvSpPr>
            <a:spLocks noGrp="1"/>
          </p:cNvSpPr>
          <p:nvPr>
            <p:ph type="body" sz="quarter" idx="52" hasCustomPrompt="1"/>
          </p:nvPr>
        </p:nvSpPr>
        <p:spPr>
          <a:xfrm>
            <a:off x="3401497" y="2374009"/>
            <a:ext cx="2707252"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41" name="Text Placeholder 3">
            <a:extLst>
              <a:ext uri="{FF2B5EF4-FFF2-40B4-BE49-F238E27FC236}">
                <a16:creationId xmlns:a16="http://schemas.microsoft.com/office/drawing/2014/main" id="{7FE6A8EF-44BD-0347-BACE-9996961127F5}"/>
              </a:ext>
            </a:extLst>
          </p:cNvPr>
          <p:cNvSpPr>
            <a:spLocks noGrp="1"/>
          </p:cNvSpPr>
          <p:nvPr>
            <p:ph type="body" sz="quarter" idx="54" hasCustomPrompt="1"/>
          </p:nvPr>
        </p:nvSpPr>
        <p:spPr>
          <a:xfrm>
            <a:off x="6193239" y="2374009"/>
            <a:ext cx="2617880"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42" name="Text Placeholder 3">
            <a:extLst>
              <a:ext uri="{FF2B5EF4-FFF2-40B4-BE49-F238E27FC236}">
                <a16:creationId xmlns:a16="http://schemas.microsoft.com/office/drawing/2014/main" id="{55D313DF-BE0D-7048-91B5-E2F7F56030F3}"/>
              </a:ext>
            </a:extLst>
          </p:cNvPr>
          <p:cNvSpPr>
            <a:spLocks noGrp="1"/>
          </p:cNvSpPr>
          <p:nvPr>
            <p:ph type="body" sz="quarter" idx="56" hasCustomPrompt="1"/>
          </p:nvPr>
        </p:nvSpPr>
        <p:spPr>
          <a:xfrm>
            <a:off x="8996134" y="2374009"/>
            <a:ext cx="2608866" cy="313350"/>
          </a:xfrm>
          <a:prstGeom prst="rect">
            <a:avLst/>
          </a:prstGeom>
        </p:spPr>
        <p:txBody>
          <a:bodyPr rIns="182880">
            <a:noAutofit/>
          </a:bodyPr>
          <a:lstStyle>
            <a:lvl1pPr marL="0" indent="0">
              <a:spcBef>
                <a:spcPts val="500"/>
              </a:spcBef>
              <a:buClr>
                <a:schemeClr val="bg1"/>
              </a:buClr>
              <a:buNone/>
              <a:defRPr sz="22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Tree>
    <p:extLst>
      <p:ext uri="{BB962C8B-B14F-4D97-AF65-F5344CB8AC3E}">
        <p14:creationId xmlns:p14="http://schemas.microsoft.com/office/powerpoint/2010/main" val="2323736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meline straight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A58766-7E11-B24B-8AA3-02FB0FFB4E5F}"/>
              </a:ext>
            </a:extLst>
          </p:cNvPr>
          <p:cNvSpPr/>
          <p:nvPr userDrawn="1"/>
        </p:nvSpPr>
        <p:spPr>
          <a:xfrm>
            <a:off x="1270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38" name="Title 1">
            <a:extLst>
              <a:ext uri="{FF2B5EF4-FFF2-40B4-BE49-F238E27FC236}">
                <a16:creationId xmlns:a16="http://schemas.microsoft.com/office/drawing/2014/main" id="{3BFD31E1-F4E6-F240-8483-460E7F0C016B}"/>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40" name="Text Placeholder 17">
            <a:extLst>
              <a:ext uri="{FF2B5EF4-FFF2-40B4-BE49-F238E27FC236}">
                <a16:creationId xmlns:a16="http://schemas.microsoft.com/office/drawing/2014/main" id="{0BF92B0D-B40D-DE48-A93D-F5D835A64D81}"/>
              </a:ext>
            </a:extLst>
          </p:cNvPr>
          <p:cNvSpPr>
            <a:spLocks noGrp="1"/>
          </p:cNvSpPr>
          <p:nvPr>
            <p:ph type="body" sz="quarter" idx="29" hasCustomPrompt="1"/>
          </p:nvPr>
        </p:nvSpPr>
        <p:spPr>
          <a:xfrm>
            <a:off x="576000" y="1193187"/>
            <a:ext cx="728371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43" name="Straight Connector 42">
            <a:extLst>
              <a:ext uri="{FF2B5EF4-FFF2-40B4-BE49-F238E27FC236}">
                <a16:creationId xmlns:a16="http://schemas.microsoft.com/office/drawing/2014/main" id="{E34B8B1D-EBD9-8F46-9127-8FDFD758F81F}"/>
              </a:ext>
            </a:extLst>
          </p:cNvPr>
          <p:cNvCxnSpPr>
            <a:cxnSpLocks/>
          </p:cNvCxnSpPr>
          <p:nvPr userDrawn="1"/>
        </p:nvCxnSpPr>
        <p:spPr>
          <a:xfrm flipV="1">
            <a:off x="59444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B8F5F2-B2A7-E843-A02B-D9EAD8C62027}"/>
              </a:ext>
            </a:extLst>
          </p:cNvPr>
          <p:cNvCxnSpPr>
            <a:cxnSpLocks/>
          </p:cNvCxnSpPr>
          <p:nvPr userDrawn="1"/>
        </p:nvCxnSpPr>
        <p:spPr>
          <a:xfrm flipV="1">
            <a:off x="1114444"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02C609-2F86-5348-A750-7D7E2B3F853D}"/>
              </a:ext>
            </a:extLst>
          </p:cNvPr>
          <p:cNvCxnSpPr>
            <a:cxnSpLocks/>
          </p:cNvCxnSpPr>
          <p:nvPr userDrawn="1"/>
        </p:nvCxnSpPr>
        <p:spPr>
          <a:xfrm flipV="1">
            <a:off x="282169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F0129E-D899-2641-8B0B-A00037E34B1F}"/>
              </a:ext>
            </a:extLst>
          </p:cNvPr>
          <p:cNvCxnSpPr>
            <a:cxnSpLocks/>
          </p:cNvCxnSpPr>
          <p:nvPr userDrawn="1"/>
        </p:nvCxnSpPr>
        <p:spPr>
          <a:xfrm flipV="1">
            <a:off x="3346484"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E306CFB-9897-4F40-9D98-41D043452400}"/>
              </a:ext>
            </a:extLst>
          </p:cNvPr>
          <p:cNvCxnSpPr>
            <a:cxnSpLocks/>
          </p:cNvCxnSpPr>
          <p:nvPr userDrawn="1"/>
        </p:nvCxnSpPr>
        <p:spPr>
          <a:xfrm flipV="1">
            <a:off x="504895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F80659-CEA5-CD4B-98D1-CC2E7024F488}"/>
              </a:ext>
            </a:extLst>
          </p:cNvPr>
          <p:cNvCxnSpPr>
            <a:cxnSpLocks/>
          </p:cNvCxnSpPr>
          <p:nvPr userDrawn="1"/>
        </p:nvCxnSpPr>
        <p:spPr>
          <a:xfrm flipV="1">
            <a:off x="5578524"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86B58D-1535-164A-929F-89F4B4CB0C03}"/>
              </a:ext>
            </a:extLst>
          </p:cNvPr>
          <p:cNvCxnSpPr>
            <a:cxnSpLocks/>
          </p:cNvCxnSpPr>
          <p:nvPr userDrawn="1"/>
        </p:nvCxnSpPr>
        <p:spPr>
          <a:xfrm flipV="1">
            <a:off x="727620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9685A5D-F272-894C-B819-963D1E129D9A}"/>
              </a:ext>
            </a:extLst>
          </p:cNvPr>
          <p:cNvCxnSpPr>
            <a:cxnSpLocks/>
          </p:cNvCxnSpPr>
          <p:nvPr userDrawn="1"/>
        </p:nvCxnSpPr>
        <p:spPr>
          <a:xfrm flipV="1">
            <a:off x="7810564"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98133E-2BF9-9F48-9E75-3C530E5FF726}"/>
              </a:ext>
            </a:extLst>
          </p:cNvPr>
          <p:cNvCxnSpPr>
            <a:cxnSpLocks/>
          </p:cNvCxnSpPr>
          <p:nvPr userDrawn="1"/>
        </p:nvCxnSpPr>
        <p:spPr>
          <a:xfrm flipV="1">
            <a:off x="950345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D52D26-6E7A-3C42-A8B7-E4430C677D00}"/>
              </a:ext>
            </a:extLst>
          </p:cNvPr>
          <p:cNvCxnSpPr>
            <a:cxnSpLocks/>
          </p:cNvCxnSpPr>
          <p:nvPr userDrawn="1"/>
        </p:nvCxnSpPr>
        <p:spPr>
          <a:xfrm flipV="1">
            <a:off x="1004260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 Placeholder 2">
            <a:extLst>
              <a:ext uri="{FF2B5EF4-FFF2-40B4-BE49-F238E27FC236}">
                <a16:creationId xmlns:a16="http://schemas.microsoft.com/office/drawing/2014/main" id="{CF111B50-C6C5-D94F-91A9-3C3470248778}"/>
              </a:ext>
            </a:extLst>
          </p:cNvPr>
          <p:cNvSpPr>
            <a:spLocks noGrp="1"/>
          </p:cNvSpPr>
          <p:nvPr>
            <p:ph type="body" sz="quarter" idx="16" hasCustomPrompt="1"/>
          </p:nvPr>
        </p:nvSpPr>
        <p:spPr>
          <a:xfrm>
            <a:off x="666827" y="1812925"/>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58" name="Text Placeholder 2">
            <a:extLst>
              <a:ext uri="{FF2B5EF4-FFF2-40B4-BE49-F238E27FC236}">
                <a16:creationId xmlns:a16="http://schemas.microsoft.com/office/drawing/2014/main" id="{A78D1FC0-F793-024C-B9B9-BBE9F18CED67}"/>
              </a:ext>
            </a:extLst>
          </p:cNvPr>
          <p:cNvSpPr>
            <a:spLocks noGrp="1"/>
          </p:cNvSpPr>
          <p:nvPr>
            <p:ph type="body" sz="quarter" idx="17" hasCustomPrompt="1"/>
          </p:nvPr>
        </p:nvSpPr>
        <p:spPr>
          <a:xfrm>
            <a:off x="666827" y="2096280"/>
            <a:ext cx="1476375" cy="1146792"/>
          </a:xfrm>
        </p:spPr>
        <p:txBody>
          <a:bodyPr>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60" name="Text Placeholder 2">
            <a:extLst>
              <a:ext uri="{FF2B5EF4-FFF2-40B4-BE49-F238E27FC236}">
                <a16:creationId xmlns:a16="http://schemas.microsoft.com/office/drawing/2014/main" id="{03561B5D-4105-1D47-9052-44E1E4F51BC2}"/>
              </a:ext>
            </a:extLst>
          </p:cNvPr>
          <p:cNvSpPr>
            <a:spLocks noGrp="1"/>
          </p:cNvSpPr>
          <p:nvPr>
            <p:ph type="body" sz="quarter" idx="18" hasCustomPrompt="1"/>
          </p:nvPr>
        </p:nvSpPr>
        <p:spPr>
          <a:xfrm>
            <a:off x="2894633" y="1812925"/>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2" name="Text Placeholder 2">
            <a:extLst>
              <a:ext uri="{FF2B5EF4-FFF2-40B4-BE49-F238E27FC236}">
                <a16:creationId xmlns:a16="http://schemas.microsoft.com/office/drawing/2014/main" id="{0E30DB65-9F39-B14C-B8D3-A15FA9EB096E}"/>
              </a:ext>
            </a:extLst>
          </p:cNvPr>
          <p:cNvSpPr>
            <a:spLocks noGrp="1"/>
          </p:cNvSpPr>
          <p:nvPr>
            <p:ph type="body" sz="quarter" idx="20" hasCustomPrompt="1"/>
          </p:nvPr>
        </p:nvSpPr>
        <p:spPr>
          <a:xfrm>
            <a:off x="5122439" y="1812925"/>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4" name="Text Placeholder 2">
            <a:extLst>
              <a:ext uri="{FF2B5EF4-FFF2-40B4-BE49-F238E27FC236}">
                <a16:creationId xmlns:a16="http://schemas.microsoft.com/office/drawing/2014/main" id="{CE68C034-FE85-0148-83A7-5DEA30129CE6}"/>
              </a:ext>
            </a:extLst>
          </p:cNvPr>
          <p:cNvSpPr>
            <a:spLocks noGrp="1"/>
          </p:cNvSpPr>
          <p:nvPr>
            <p:ph type="body" sz="quarter" idx="22" hasCustomPrompt="1"/>
          </p:nvPr>
        </p:nvSpPr>
        <p:spPr>
          <a:xfrm>
            <a:off x="7350245" y="1812925"/>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0" name="Text Placeholder 2">
            <a:extLst>
              <a:ext uri="{FF2B5EF4-FFF2-40B4-BE49-F238E27FC236}">
                <a16:creationId xmlns:a16="http://schemas.microsoft.com/office/drawing/2014/main" id="{4EC6935A-F9AC-1642-8A49-A2557F79A857}"/>
              </a:ext>
            </a:extLst>
          </p:cNvPr>
          <p:cNvSpPr>
            <a:spLocks noGrp="1"/>
          </p:cNvSpPr>
          <p:nvPr>
            <p:ph type="body" sz="quarter" idx="24" hasCustomPrompt="1"/>
          </p:nvPr>
        </p:nvSpPr>
        <p:spPr>
          <a:xfrm>
            <a:off x="9578052" y="1812925"/>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2" name="Text Placeholder 2">
            <a:extLst>
              <a:ext uri="{FF2B5EF4-FFF2-40B4-BE49-F238E27FC236}">
                <a16:creationId xmlns:a16="http://schemas.microsoft.com/office/drawing/2014/main" id="{145A19C9-C8B2-A34B-B83F-435865430240}"/>
              </a:ext>
            </a:extLst>
          </p:cNvPr>
          <p:cNvSpPr>
            <a:spLocks noGrp="1"/>
          </p:cNvSpPr>
          <p:nvPr>
            <p:ph type="body" sz="quarter" idx="26" hasCustomPrompt="1"/>
          </p:nvPr>
        </p:nvSpPr>
        <p:spPr>
          <a:xfrm>
            <a:off x="1212772" y="5216212"/>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4" name="Text Placeholder 2">
            <a:extLst>
              <a:ext uri="{FF2B5EF4-FFF2-40B4-BE49-F238E27FC236}">
                <a16:creationId xmlns:a16="http://schemas.microsoft.com/office/drawing/2014/main" id="{993EDDDA-2A6C-5D4B-AAAC-7FC1E6CB4439}"/>
              </a:ext>
            </a:extLst>
          </p:cNvPr>
          <p:cNvSpPr>
            <a:spLocks noGrp="1"/>
          </p:cNvSpPr>
          <p:nvPr>
            <p:ph type="body" sz="quarter" idx="27" hasCustomPrompt="1"/>
          </p:nvPr>
        </p:nvSpPr>
        <p:spPr>
          <a:xfrm>
            <a:off x="3430439" y="5216212"/>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5" name="Text Placeholder 2">
            <a:extLst>
              <a:ext uri="{FF2B5EF4-FFF2-40B4-BE49-F238E27FC236}">
                <a16:creationId xmlns:a16="http://schemas.microsoft.com/office/drawing/2014/main" id="{61524BE5-AB3C-2F48-874C-42795E5497F2}"/>
              </a:ext>
            </a:extLst>
          </p:cNvPr>
          <p:cNvSpPr>
            <a:spLocks noGrp="1"/>
          </p:cNvSpPr>
          <p:nvPr>
            <p:ph type="body" sz="quarter" idx="28" hasCustomPrompt="1"/>
          </p:nvPr>
        </p:nvSpPr>
        <p:spPr>
          <a:xfrm>
            <a:off x="5664595" y="5216212"/>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6" name="Text Placeholder 2">
            <a:extLst>
              <a:ext uri="{FF2B5EF4-FFF2-40B4-BE49-F238E27FC236}">
                <a16:creationId xmlns:a16="http://schemas.microsoft.com/office/drawing/2014/main" id="{5DA67B83-11AF-974E-9925-B3B531BC38BF}"/>
              </a:ext>
            </a:extLst>
          </p:cNvPr>
          <p:cNvSpPr>
            <a:spLocks noGrp="1"/>
          </p:cNvSpPr>
          <p:nvPr>
            <p:ph type="body" sz="quarter" idx="32" hasCustomPrompt="1"/>
          </p:nvPr>
        </p:nvSpPr>
        <p:spPr>
          <a:xfrm>
            <a:off x="7898751" y="5216212"/>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7" name="Text Placeholder 2">
            <a:extLst>
              <a:ext uri="{FF2B5EF4-FFF2-40B4-BE49-F238E27FC236}">
                <a16:creationId xmlns:a16="http://schemas.microsoft.com/office/drawing/2014/main" id="{E3C9C2FD-B51D-A647-8F76-314FF354B1C1}"/>
              </a:ext>
            </a:extLst>
          </p:cNvPr>
          <p:cNvSpPr>
            <a:spLocks noGrp="1"/>
          </p:cNvSpPr>
          <p:nvPr>
            <p:ph type="body" sz="quarter" idx="30" hasCustomPrompt="1"/>
          </p:nvPr>
        </p:nvSpPr>
        <p:spPr>
          <a:xfrm>
            <a:off x="10132908" y="5216212"/>
            <a:ext cx="1476375" cy="235331"/>
          </a:xfrm>
        </p:spPr>
        <p:txBody>
          <a:bodyPr>
            <a:noAutofit/>
          </a:bodyPr>
          <a:lstStyle>
            <a:lvl1pPr marL="0" indent="0">
              <a:buClr>
                <a:schemeClr val="tx1"/>
              </a:buClr>
              <a:buNone/>
              <a:defRPr sz="20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78" name="Text Placeholder 2">
            <a:extLst>
              <a:ext uri="{FF2B5EF4-FFF2-40B4-BE49-F238E27FC236}">
                <a16:creationId xmlns:a16="http://schemas.microsoft.com/office/drawing/2014/main" id="{2793EA83-42AD-1145-87BB-2447092D8D5D}"/>
              </a:ext>
            </a:extLst>
          </p:cNvPr>
          <p:cNvSpPr>
            <a:spLocks noGrp="1"/>
          </p:cNvSpPr>
          <p:nvPr>
            <p:ph type="body" sz="quarter" idx="41" hasCustomPrompt="1"/>
          </p:nvPr>
        </p:nvSpPr>
        <p:spPr>
          <a:xfrm>
            <a:off x="2893366" y="2096280"/>
            <a:ext cx="1476375" cy="1146792"/>
          </a:xfrm>
        </p:spPr>
        <p:txBody>
          <a:bodyPr>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9" name="Text Placeholder 2">
            <a:extLst>
              <a:ext uri="{FF2B5EF4-FFF2-40B4-BE49-F238E27FC236}">
                <a16:creationId xmlns:a16="http://schemas.microsoft.com/office/drawing/2014/main" id="{3E6467CE-4DB5-FE4F-BAA3-16D99DD84C5E}"/>
              </a:ext>
            </a:extLst>
          </p:cNvPr>
          <p:cNvSpPr>
            <a:spLocks noGrp="1"/>
          </p:cNvSpPr>
          <p:nvPr>
            <p:ph type="body" sz="quarter" idx="42" hasCustomPrompt="1"/>
          </p:nvPr>
        </p:nvSpPr>
        <p:spPr>
          <a:xfrm>
            <a:off x="5119905" y="2096280"/>
            <a:ext cx="1476375" cy="1146792"/>
          </a:xfrm>
        </p:spPr>
        <p:txBody>
          <a:bodyPr>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0" name="Text Placeholder 2">
            <a:extLst>
              <a:ext uri="{FF2B5EF4-FFF2-40B4-BE49-F238E27FC236}">
                <a16:creationId xmlns:a16="http://schemas.microsoft.com/office/drawing/2014/main" id="{86E4672E-B3A7-9A41-B57D-464EF9E27F79}"/>
              </a:ext>
            </a:extLst>
          </p:cNvPr>
          <p:cNvSpPr>
            <a:spLocks noGrp="1"/>
          </p:cNvSpPr>
          <p:nvPr>
            <p:ph type="body" sz="quarter" idx="43" hasCustomPrompt="1"/>
          </p:nvPr>
        </p:nvSpPr>
        <p:spPr>
          <a:xfrm>
            <a:off x="7346444" y="2097718"/>
            <a:ext cx="1476375" cy="1146792"/>
          </a:xfrm>
        </p:spPr>
        <p:txBody>
          <a:bodyPr>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1" name="Text Placeholder 2">
            <a:extLst>
              <a:ext uri="{FF2B5EF4-FFF2-40B4-BE49-F238E27FC236}">
                <a16:creationId xmlns:a16="http://schemas.microsoft.com/office/drawing/2014/main" id="{29F8208F-7F99-2C43-8428-C055FF297BBE}"/>
              </a:ext>
            </a:extLst>
          </p:cNvPr>
          <p:cNvSpPr>
            <a:spLocks noGrp="1"/>
          </p:cNvSpPr>
          <p:nvPr>
            <p:ph type="body" sz="quarter" idx="44" hasCustomPrompt="1"/>
          </p:nvPr>
        </p:nvSpPr>
        <p:spPr>
          <a:xfrm>
            <a:off x="9572983" y="2097718"/>
            <a:ext cx="1476375" cy="1146792"/>
          </a:xfrm>
        </p:spPr>
        <p:txBody>
          <a:bodyPr>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2" name="Text Placeholder 2">
            <a:extLst>
              <a:ext uri="{FF2B5EF4-FFF2-40B4-BE49-F238E27FC236}">
                <a16:creationId xmlns:a16="http://schemas.microsoft.com/office/drawing/2014/main" id="{F0CD0A55-28E3-ED40-A853-C507CC4E1CD3}"/>
              </a:ext>
            </a:extLst>
          </p:cNvPr>
          <p:cNvSpPr>
            <a:spLocks noGrp="1"/>
          </p:cNvSpPr>
          <p:nvPr>
            <p:ph type="body" sz="quarter" idx="46" hasCustomPrompt="1"/>
          </p:nvPr>
        </p:nvSpPr>
        <p:spPr>
          <a:xfrm>
            <a:off x="1198640" y="4023111"/>
            <a:ext cx="1476375" cy="1146792"/>
          </a:xfrm>
        </p:spPr>
        <p:txBody>
          <a:bodyPr anchor="b">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3" name="Text Placeholder 2">
            <a:extLst>
              <a:ext uri="{FF2B5EF4-FFF2-40B4-BE49-F238E27FC236}">
                <a16:creationId xmlns:a16="http://schemas.microsoft.com/office/drawing/2014/main" id="{ED06EDCF-F02E-9C4A-B35A-0B89C71341E2}"/>
              </a:ext>
            </a:extLst>
          </p:cNvPr>
          <p:cNvSpPr>
            <a:spLocks noGrp="1"/>
          </p:cNvSpPr>
          <p:nvPr>
            <p:ph type="body" sz="quarter" idx="47" hasCustomPrompt="1"/>
          </p:nvPr>
        </p:nvSpPr>
        <p:spPr>
          <a:xfrm>
            <a:off x="3422004" y="4023111"/>
            <a:ext cx="1476375" cy="1146792"/>
          </a:xfrm>
        </p:spPr>
        <p:txBody>
          <a:bodyPr anchor="b">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4" name="Text Placeholder 2">
            <a:extLst>
              <a:ext uri="{FF2B5EF4-FFF2-40B4-BE49-F238E27FC236}">
                <a16:creationId xmlns:a16="http://schemas.microsoft.com/office/drawing/2014/main" id="{DC5D0E13-3E9C-3743-9DA3-78BA1016C9C1}"/>
              </a:ext>
            </a:extLst>
          </p:cNvPr>
          <p:cNvSpPr>
            <a:spLocks noGrp="1"/>
          </p:cNvSpPr>
          <p:nvPr>
            <p:ph type="body" sz="quarter" idx="48" hasCustomPrompt="1"/>
          </p:nvPr>
        </p:nvSpPr>
        <p:spPr>
          <a:xfrm>
            <a:off x="565806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5" name="Text Placeholder 2">
            <a:extLst>
              <a:ext uri="{FF2B5EF4-FFF2-40B4-BE49-F238E27FC236}">
                <a16:creationId xmlns:a16="http://schemas.microsoft.com/office/drawing/2014/main" id="{02CAD3B7-3F2E-214D-A9B9-4DD95A55D85F}"/>
              </a:ext>
            </a:extLst>
          </p:cNvPr>
          <p:cNvSpPr>
            <a:spLocks noGrp="1"/>
          </p:cNvSpPr>
          <p:nvPr>
            <p:ph type="body" sz="quarter" idx="49" hasCustomPrompt="1"/>
          </p:nvPr>
        </p:nvSpPr>
        <p:spPr>
          <a:xfrm>
            <a:off x="7894132" y="4024549"/>
            <a:ext cx="1476375" cy="1146792"/>
          </a:xfrm>
        </p:spPr>
        <p:txBody>
          <a:bodyPr anchor="b">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86" name="Text Placeholder 2">
            <a:extLst>
              <a:ext uri="{FF2B5EF4-FFF2-40B4-BE49-F238E27FC236}">
                <a16:creationId xmlns:a16="http://schemas.microsoft.com/office/drawing/2014/main" id="{646FE730-E12C-AE42-AC69-4AB7F3F52C93}"/>
              </a:ext>
            </a:extLst>
          </p:cNvPr>
          <p:cNvSpPr>
            <a:spLocks noGrp="1"/>
          </p:cNvSpPr>
          <p:nvPr>
            <p:ph type="body" sz="quarter" idx="50" hasCustomPrompt="1"/>
          </p:nvPr>
        </p:nvSpPr>
        <p:spPr>
          <a:xfrm>
            <a:off x="10130196" y="4024549"/>
            <a:ext cx="1476375" cy="1146792"/>
          </a:xfrm>
        </p:spPr>
        <p:txBody>
          <a:bodyPr anchor="b">
            <a:normAutofit/>
          </a:bodyPr>
          <a:lstStyle>
            <a:lvl1pPr marL="172800" indent="-172800" algn="l" defTabSz="914377" rtl="0" eaLnBrk="1" latinLnBrk="0" hangingPunct="1">
              <a:spcBef>
                <a:spcPts val="300"/>
              </a:spcBef>
              <a:spcAft>
                <a:spcPts val="200"/>
              </a:spcAft>
              <a:buClr>
                <a:schemeClr val="tx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tx1"/>
              </a:buClr>
              <a:defRPr sz="1400" b="0">
                <a:solidFill>
                  <a:schemeClr val="tx1"/>
                </a:solidFill>
              </a:defRPr>
            </a:lvl2pPr>
            <a:lvl3pPr marL="626400" indent="-216000">
              <a:spcBef>
                <a:spcPts val="300"/>
              </a:spcBef>
              <a:spcAft>
                <a:spcPts val="200"/>
              </a:spcAft>
              <a:buClr>
                <a:schemeClr val="tx1"/>
              </a:buClr>
              <a:defRPr sz="1400" b="0">
                <a:solidFill>
                  <a:schemeClr val="tx1"/>
                </a:solidFill>
              </a:defRPr>
            </a:lvl3pPr>
            <a:lvl4pPr marL="846000" indent="-216000">
              <a:spcBef>
                <a:spcPts val="300"/>
              </a:spcBef>
              <a:spcAft>
                <a:spcPts val="200"/>
              </a:spcAft>
              <a:buClr>
                <a:schemeClr val="tx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2" name="Footer Placeholder 1">
            <a:extLst>
              <a:ext uri="{FF2B5EF4-FFF2-40B4-BE49-F238E27FC236}">
                <a16:creationId xmlns:a16="http://schemas.microsoft.com/office/drawing/2014/main" id="{2BA21FF0-930F-3442-BF1B-E38C877E41EC}"/>
              </a:ext>
            </a:extLst>
          </p:cNvPr>
          <p:cNvSpPr>
            <a:spLocks noGrp="1"/>
          </p:cNvSpPr>
          <p:nvPr>
            <p:ph type="ftr" sz="quarter" idx="51"/>
          </p:nvPr>
        </p:nvSpPr>
        <p:spPr/>
        <p:txBody>
          <a:bodyPr/>
          <a:lstStyle/>
          <a:p>
            <a:endParaRPr lang="en-GB"/>
          </a:p>
        </p:txBody>
      </p:sp>
      <p:sp>
        <p:nvSpPr>
          <p:cNvPr id="3" name="Slide Number Placeholder 2">
            <a:extLst>
              <a:ext uri="{FF2B5EF4-FFF2-40B4-BE49-F238E27FC236}">
                <a16:creationId xmlns:a16="http://schemas.microsoft.com/office/drawing/2014/main" id="{D789B10B-F120-0047-BBB9-C0B536373E58}"/>
              </a:ext>
            </a:extLst>
          </p:cNvPr>
          <p:cNvSpPr>
            <a:spLocks noGrp="1"/>
          </p:cNvSpPr>
          <p:nvPr>
            <p:ph type="sldNum" sz="quarter" idx="52"/>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1096235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meline straight">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BFD31E1-F4E6-F240-8483-460E7F0C016B}"/>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40" name="Text Placeholder 17">
            <a:extLst>
              <a:ext uri="{FF2B5EF4-FFF2-40B4-BE49-F238E27FC236}">
                <a16:creationId xmlns:a16="http://schemas.microsoft.com/office/drawing/2014/main" id="{0BF92B0D-B40D-DE48-A93D-F5D835A64D81}"/>
              </a:ext>
            </a:extLst>
          </p:cNvPr>
          <p:cNvSpPr>
            <a:spLocks noGrp="1"/>
          </p:cNvSpPr>
          <p:nvPr>
            <p:ph type="body" sz="quarter" idx="29" hasCustomPrompt="1"/>
          </p:nvPr>
        </p:nvSpPr>
        <p:spPr>
          <a:xfrm>
            <a:off x="576000" y="1193187"/>
            <a:ext cx="728371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cxnSp>
        <p:nvCxnSpPr>
          <p:cNvPr id="96" name="Straight Connector 95">
            <a:extLst>
              <a:ext uri="{FF2B5EF4-FFF2-40B4-BE49-F238E27FC236}">
                <a16:creationId xmlns:a16="http://schemas.microsoft.com/office/drawing/2014/main" id="{9BD132D6-912F-3D4D-9221-0A938BBA284C}"/>
              </a:ext>
            </a:extLst>
          </p:cNvPr>
          <p:cNvCxnSpPr>
            <a:cxnSpLocks/>
            <a:stCxn id="103" idx="0"/>
          </p:cNvCxnSpPr>
          <p:nvPr userDrawn="1"/>
        </p:nvCxnSpPr>
        <p:spPr>
          <a:xfrm flipV="1">
            <a:off x="604563" y="2244437"/>
            <a:ext cx="0" cy="3147758"/>
          </a:xfrm>
          <a:prstGeom prst="line">
            <a:avLst/>
          </a:prstGeom>
          <a:noFill/>
          <a:ln w="6350" cap="flat" cmpd="sng" algn="ctr">
            <a:solidFill>
              <a:schemeClr val="accent1"/>
            </a:solidFill>
            <a:prstDash val="solid"/>
            <a:miter lim="800000"/>
            <a:headEnd type="none" w="lg" len="lg"/>
            <a:tailEnd type="oval" w="lg" len="lg"/>
          </a:ln>
          <a:effectLst/>
        </p:spPr>
      </p:cxnSp>
      <p:cxnSp>
        <p:nvCxnSpPr>
          <p:cNvPr id="97" name="Straight Connector 96">
            <a:extLst>
              <a:ext uri="{FF2B5EF4-FFF2-40B4-BE49-F238E27FC236}">
                <a16:creationId xmlns:a16="http://schemas.microsoft.com/office/drawing/2014/main" id="{DF867798-4DE6-EC41-AD82-03E6B1FF17CB}"/>
              </a:ext>
            </a:extLst>
          </p:cNvPr>
          <p:cNvCxnSpPr>
            <a:cxnSpLocks/>
          </p:cNvCxnSpPr>
          <p:nvPr userDrawn="1"/>
        </p:nvCxnSpPr>
        <p:spPr>
          <a:xfrm>
            <a:off x="2435815" y="2721012"/>
            <a:ext cx="0" cy="1687283"/>
          </a:xfrm>
          <a:prstGeom prst="line">
            <a:avLst/>
          </a:prstGeom>
          <a:noFill/>
          <a:ln w="6350" cap="flat" cmpd="sng" algn="ctr">
            <a:solidFill>
              <a:schemeClr val="accent1"/>
            </a:solidFill>
            <a:prstDash val="solid"/>
            <a:miter lim="800000"/>
            <a:headEnd type="oval" w="lg" len="lg"/>
            <a:tailEnd type="none" w="lg" len="lg"/>
          </a:ln>
          <a:effectLst/>
        </p:spPr>
      </p:cxnSp>
      <p:cxnSp>
        <p:nvCxnSpPr>
          <p:cNvPr id="98" name="Straight Connector 97">
            <a:extLst>
              <a:ext uri="{FF2B5EF4-FFF2-40B4-BE49-F238E27FC236}">
                <a16:creationId xmlns:a16="http://schemas.microsoft.com/office/drawing/2014/main" id="{A2E03D6C-2073-014A-8EE7-7E84746447E3}"/>
              </a:ext>
            </a:extLst>
          </p:cNvPr>
          <p:cNvCxnSpPr>
            <a:cxnSpLocks/>
          </p:cNvCxnSpPr>
          <p:nvPr userDrawn="1"/>
        </p:nvCxnSpPr>
        <p:spPr>
          <a:xfrm>
            <a:off x="3401014" y="3920780"/>
            <a:ext cx="1" cy="2003422"/>
          </a:xfrm>
          <a:prstGeom prst="line">
            <a:avLst/>
          </a:prstGeom>
          <a:noFill/>
          <a:ln w="6350" cap="flat" cmpd="sng" algn="ctr">
            <a:solidFill>
              <a:schemeClr val="accent1"/>
            </a:solidFill>
            <a:prstDash val="solid"/>
            <a:miter lim="800000"/>
            <a:headEnd type="none" w="lg" len="lg"/>
            <a:tailEnd type="oval" w="lg" len="lg"/>
          </a:ln>
          <a:effectLst/>
        </p:spPr>
      </p:cxnSp>
      <p:cxnSp>
        <p:nvCxnSpPr>
          <p:cNvPr id="99" name="Straight Connector 98">
            <a:extLst>
              <a:ext uri="{FF2B5EF4-FFF2-40B4-BE49-F238E27FC236}">
                <a16:creationId xmlns:a16="http://schemas.microsoft.com/office/drawing/2014/main" id="{B8695049-1E37-A245-808B-ECED791353F7}"/>
              </a:ext>
            </a:extLst>
          </p:cNvPr>
          <p:cNvCxnSpPr>
            <a:cxnSpLocks/>
          </p:cNvCxnSpPr>
          <p:nvPr userDrawn="1"/>
        </p:nvCxnSpPr>
        <p:spPr>
          <a:xfrm>
            <a:off x="6121321" y="2906006"/>
            <a:ext cx="669" cy="1925767"/>
          </a:xfrm>
          <a:prstGeom prst="line">
            <a:avLst/>
          </a:prstGeom>
          <a:noFill/>
          <a:ln w="6350" cap="flat" cmpd="sng" algn="ctr">
            <a:solidFill>
              <a:schemeClr val="accent1"/>
            </a:solidFill>
            <a:prstDash val="solid"/>
            <a:miter lim="800000"/>
            <a:headEnd type="none" w="lg" len="lg"/>
            <a:tailEnd type="oval" w="lg" len="lg"/>
          </a:ln>
          <a:effectLst/>
        </p:spPr>
      </p:cxnSp>
      <p:cxnSp>
        <p:nvCxnSpPr>
          <p:cNvPr id="100" name="Straight Connector 99">
            <a:extLst>
              <a:ext uri="{FF2B5EF4-FFF2-40B4-BE49-F238E27FC236}">
                <a16:creationId xmlns:a16="http://schemas.microsoft.com/office/drawing/2014/main" id="{DCFA0A77-16B3-6041-A0E6-F29F8B0C6983}"/>
              </a:ext>
            </a:extLst>
          </p:cNvPr>
          <p:cNvCxnSpPr>
            <a:cxnSpLocks/>
          </p:cNvCxnSpPr>
          <p:nvPr userDrawn="1"/>
        </p:nvCxnSpPr>
        <p:spPr>
          <a:xfrm>
            <a:off x="9968503" y="2602557"/>
            <a:ext cx="0" cy="1130620"/>
          </a:xfrm>
          <a:prstGeom prst="line">
            <a:avLst/>
          </a:prstGeom>
          <a:noFill/>
          <a:ln w="6350" cap="flat" cmpd="sng" algn="ctr">
            <a:solidFill>
              <a:schemeClr val="accent1"/>
            </a:solidFill>
            <a:prstDash val="solid"/>
            <a:miter lim="800000"/>
            <a:headEnd type="none" w="lg" len="lg"/>
            <a:tailEnd type="oval" w="lg" len="lg"/>
          </a:ln>
          <a:effectLst/>
        </p:spPr>
      </p:cxnSp>
      <p:cxnSp>
        <p:nvCxnSpPr>
          <p:cNvPr id="101" name="Straight Connector 100">
            <a:extLst>
              <a:ext uri="{FF2B5EF4-FFF2-40B4-BE49-F238E27FC236}">
                <a16:creationId xmlns:a16="http://schemas.microsoft.com/office/drawing/2014/main" id="{B37C9C1D-2B7D-454D-A6D1-0B20066FED59}"/>
              </a:ext>
            </a:extLst>
          </p:cNvPr>
          <p:cNvCxnSpPr>
            <a:cxnSpLocks/>
          </p:cNvCxnSpPr>
          <p:nvPr userDrawn="1"/>
        </p:nvCxnSpPr>
        <p:spPr>
          <a:xfrm>
            <a:off x="8076373" y="2602557"/>
            <a:ext cx="0" cy="1668107"/>
          </a:xfrm>
          <a:prstGeom prst="line">
            <a:avLst/>
          </a:prstGeom>
          <a:noFill/>
          <a:ln w="6350" cap="flat" cmpd="sng" algn="ctr">
            <a:solidFill>
              <a:schemeClr val="accent1"/>
            </a:solidFill>
            <a:prstDash val="solid"/>
            <a:miter lim="800000"/>
            <a:headEnd type="none" w="lg" len="lg"/>
            <a:tailEnd type="oval" w="lg" len="lg"/>
          </a:ln>
          <a:effectLst/>
        </p:spPr>
      </p:cxnSp>
      <p:cxnSp>
        <p:nvCxnSpPr>
          <p:cNvPr id="102" name="Straight Connector 101">
            <a:extLst>
              <a:ext uri="{FF2B5EF4-FFF2-40B4-BE49-F238E27FC236}">
                <a16:creationId xmlns:a16="http://schemas.microsoft.com/office/drawing/2014/main" id="{C49C7B11-057C-0D44-8794-A9180C9D5C9D}"/>
              </a:ext>
            </a:extLst>
          </p:cNvPr>
          <p:cNvCxnSpPr>
            <a:cxnSpLocks/>
          </p:cNvCxnSpPr>
          <p:nvPr userDrawn="1"/>
        </p:nvCxnSpPr>
        <p:spPr>
          <a:xfrm>
            <a:off x="4770486" y="3257098"/>
            <a:ext cx="0" cy="2100263"/>
          </a:xfrm>
          <a:prstGeom prst="line">
            <a:avLst/>
          </a:prstGeom>
          <a:noFill/>
          <a:ln w="6350" cap="flat" cmpd="sng" algn="ctr">
            <a:solidFill>
              <a:schemeClr val="accent1"/>
            </a:solidFill>
            <a:prstDash val="solid"/>
            <a:miter lim="800000"/>
            <a:headEnd type="none" w="sm" len="sm"/>
            <a:tailEnd type="oval" w="lg" len="lg"/>
          </a:ln>
          <a:effectLst/>
        </p:spPr>
      </p:cxnSp>
      <p:sp>
        <p:nvSpPr>
          <p:cNvPr id="103" name="Oval 102">
            <a:extLst>
              <a:ext uri="{FF2B5EF4-FFF2-40B4-BE49-F238E27FC236}">
                <a16:creationId xmlns:a16="http://schemas.microsoft.com/office/drawing/2014/main" id="{4C4E7789-3CC3-B942-9FD3-96A47F48BBA8}"/>
              </a:ext>
            </a:extLst>
          </p:cNvPr>
          <p:cNvSpPr/>
          <p:nvPr userDrawn="1"/>
        </p:nvSpPr>
        <p:spPr>
          <a:xfrm>
            <a:off x="493999" y="5392195"/>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2A71963-851B-2C4E-BC74-7AE51A14D45C}"/>
              </a:ext>
            </a:extLst>
          </p:cNvPr>
          <p:cNvSpPr/>
          <p:nvPr userDrawn="1"/>
        </p:nvSpPr>
        <p:spPr>
          <a:xfrm>
            <a:off x="2325251" y="4237236"/>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A4A19F3-0B10-CC4E-9812-09352E0B26ED}"/>
              </a:ext>
            </a:extLst>
          </p:cNvPr>
          <p:cNvSpPr/>
          <p:nvPr userDrawn="1"/>
        </p:nvSpPr>
        <p:spPr>
          <a:xfrm>
            <a:off x="3303390" y="3710751"/>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252F891-B574-974D-8EA8-3DCBCC318690}"/>
              </a:ext>
            </a:extLst>
          </p:cNvPr>
          <p:cNvSpPr/>
          <p:nvPr userDrawn="1"/>
        </p:nvSpPr>
        <p:spPr>
          <a:xfrm>
            <a:off x="4659922" y="3135546"/>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D273172-8127-2848-A0A6-C2BFAF359FA6}"/>
              </a:ext>
            </a:extLst>
          </p:cNvPr>
          <p:cNvSpPr/>
          <p:nvPr userDrawn="1"/>
        </p:nvSpPr>
        <p:spPr>
          <a:xfrm>
            <a:off x="6015033" y="2764960"/>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F6E5FD1-7B56-2549-8780-A78345F32863}"/>
              </a:ext>
            </a:extLst>
          </p:cNvPr>
          <p:cNvSpPr/>
          <p:nvPr userDrawn="1"/>
        </p:nvSpPr>
        <p:spPr>
          <a:xfrm>
            <a:off x="7976436" y="2572413"/>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34F3E5C4-42F0-E04F-AFFE-8BD697B5C9A5}"/>
              </a:ext>
            </a:extLst>
          </p:cNvPr>
          <p:cNvSpPr/>
          <p:nvPr userDrawn="1"/>
        </p:nvSpPr>
        <p:spPr>
          <a:xfrm>
            <a:off x="9862674" y="2577657"/>
            <a:ext cx="221128" cy="221128"/>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2">
            <a:extLst>
              <a:ext uri="{FF2B5EF4-FFF2-40B4-BE49-F238E27FC236}">
                <a16:creationId xmlns:a16="http://schemas.microsoft.com/office/drawing/2014/main" id="{BA0243BD-120B-F14A-88FC-1736C0C9D561}"/>
              </a:ext>
            </a:extLst>
          </p:cNvPr>
          <p:cNvSpPr>
            <a:spLocks noGrp="1"/>
          </p:cNvSpPr>
          <p:nvPr>
            <p:ph type="body" sz="quarter" idx="16" hasCustomPrompt="1"/>
          </p:nvPr>
        </p:nvSpPr>
        <p:spPr>
          <a:xfrm>
            <a:off x="785673" y="2106380"/>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p>
          <a:p>
            <a:pPr lvl="0"/>
            <a:endParaRPr lang="en-GB"/>
          </a:p>
        </p:txBody>
      </p:sp>
      <p:sp>
        <p:nvSpPr>
          <p:cNvPr id="111" name="Text Placeholder 2">
            <a:extLst>
              <a:ext uri="{FF2B5EF4-FFF2-40B4-BE49-F238E27FC236}">
                <a16:creationId xmlns:a16="http://schemas.microsoft.com/office/drawing/2014/main" id="{EF2F126A-A5DC-BC4F-89AA-0B8DE66E6FD9}"/>
              </a:ext>
            </a:extLst>
          </p:cNvPr>
          <p:cNvSpPr>
            <a:spLocks noGrp="1"/>
          </p:cNvSpPr>
          <p:nvPr>
            <p:ph type="body" sz="quarter" idx="30" hasCustomPrompt="1"/>
          </p:nvPr>
        </p:nvSpPr>
        <p:spPr>
          <a:xfrm>
            <a:off x="2620518" y="2595993"/>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112" name="Text Placeholder 2">
            <a:extLst>
              <a:ext uri="{FF2B5EF4-FFF2-40B4-BE49-F238E27FC236}">
                <a16:creationId xmlns:a16="http://schemas.microsoft.com/office/drawing/2014/main" id="{4F6296E5-CBFC-A54B-B33B-CE50A5B6CADF}"/>
              </a:ext>
            </a:extLst>
          </p:cNvPr>
          <p:cNvSpPr>
            <a:spLocks noGrp="1"/>
          </p:cNvSpPr>
          <p:nvPr>
            <p:ph type="body" sz="quarter" idx="31" hasCustomPrompt="1"/>
          </p:nvPr>
        </p:nvSpPr>
        <p:spPr>
          <a:xfrm>
            <a:off x="3584020" y="5784649"/>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113" name="Text Placeholder 2">
            <a:extLst>
              <a:ext uri="{FF2B5EF4-FFF2-40B4-BE49-F238E27FC236}">
                <a16:creationId xmlns:a16="http://schemas.microsoft.com/office/drawing/2014/main" id="{F8AF9899-FB87-ED49-9E23-5020DD293EB9}"/>
              </a:ext>
            </a:extLst>
          </p:cNvPr>
          <p:cNvSpPr>
            <a:spLocks noGrp="1"/>
          </p:cNvSpPr>
          <p:nvPr>
            <p:ph type="body" sz="quarter" idx="32" hasCustomPrompt="1"/>
          </p:nvPr>
        </p:nvSpPr>
        <p:spPr>
          <a:xfrm>
            <a:off x="4964178" y="5218009"/>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114" name="Text Placeholder 2">
            <a:extLst>
              <a:ext uri="{FF2B5EF4-FFF2-40B4-BE49-F238E27FC236}">
                <a16:creationId xmlns:a16="http://schemas.microsoft.com/office/drawing/2014/main" id="{966992D3-660F-D34B-B329-06477E828B9F}"/>
              </a:ext>
            </a:extLst>
          </p:cNvPr>
          <p:cNvSpPr>
            <a:spLocks noGrp="1"/>
          </p:cNvSpPr>
          <p:nvPr>
            <p:ph type="body" sz="quarter" idx="33" hasCustomPrompt="1"/>
          </p:nvPr>
        </p:nvSpPr>
        <p:spPr>
          <a:xfrm>
            <a:off x="6325192" y="4691210"/>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115" name="Text Placeholder 2">
            <a:extLst>
              <a:ext uri="{FF2B5EF4-FFF2-40B4-BE49-F238E27FC236}">
                <a16:creationId xmlns:a16="http://schemas.microsoft.com/office/drawing/2014/main" id="{3DEADA15-FE8A-8448-9BF7-564F62A7516C}"/>
              </a:ext>
            </a:extLst>
          </p:cNvPr>
          <p:cNvSpPr>
            <a:spLocks noGrp="1"/>
          </p:cNvSpPr>
          <p:nvPr>
            <p:ph type="body" sz="quarter" idx="34" hasCustomPrompt="1"/>
          </p:nvPr>
        </p:nvSpPr>
        <p:spPr>
          <a:xfrm>
            <a:off x="8260286" y="4127941"/>
            <a:ext cx="1476375" cy="23533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116" name="Text Placeholder 2">
            <a:extLst>
              <a:ext uri="{FF2B5EF4-FFF2-40B4-BE49-F238E27FC236}">
                <a16:creationId xmlns:a16="http://schemas.microsoft.com/office/drawing/2014/main" id="{CAC7C2DB-0621-FC43-A111-46CD407362DB}"/>
              </a:ext>
            </a:extLst>
          </p:cNvPr>
          <p:cNvSpPr>
            <a:spLocks noGrp="1"/>
          </p:cNvSpPr>
          <p:nvPr>
            <p:ph type="body" sz="quarter" idx="35" hasCustomPrompt="1"/>
          </p:nvPr>
        </p:nvSpPr>
        <p:spPr>
          <a:xfrm>
            <a:off x="10160270" y="3600574"/>
            <a:ext cx="1444356" cy="268041"/>
          </a:xfrm>
        </p:spPr>
        <p:txBody>
          <a:bodyPr>
            <a:noAutofit/>
          </a:bodyPr>
          <a:lstStyle>
            <a:lvl1pPr marL="0" indent="0">
              <a:buClr>
                <a:schemeClr val="tx1"/>
              </a:buClr>
              <a:buFont typeface="Arial" panose="020B0604020202020204" pitchFamily="34" charset="0"/>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pic>
        <p:nvPicPr>
          <p:cNvPr id="117" name="Graphic 116">
            <a:extLst>
              <a:ext uri="{FF2B5EF4-FFF2-40B4-BE49-F238E27FC236}">
                <a16:creationId xmlns:a16="http://schemas.microsoft.com/office/drawing/2014/main" id="{A36427AB-B98B-4F4B-B3F5-49591A823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28" y="2654388"/>
            <a:ext cx="12275128" cy="3322967"/>
          </a:xfrm>
          <a:prstGeom prst="rect">
            <a:avLst/>
          </a:prstGeom>
        </p:spPr>
      </p:pic>
      <p:sp>
        <p:nvSpPr>
          <p:cNvPr id="4" name="Footer Placeholder 3">
            <a:extLst>
              <a:ext uri="{FF2B5EF4-FFF2-40B4-BE49-F238E27FC236}">
                <a16:creationId xmlns:a16="http://schemas.microsoft.com/office/drawing/2014/main" id="{FFE9E8BE-EE15-F64F-BBCA-4134F9B92B72}"/>
              </a:ext>
            </a:extLst>
          </p:cNvPr>
          <p:cNvSpPr>
            <a:spLocks noGrp="1"/>
          </p:cNvSpPr>
          <p:nvPr>
            <p:ph type="ftr" sz="quarter" idx="36"/>
          </p:nvPr>
        </p:nvSpPr>
        <p:spPr/>
        <p:txBody>
          <a:bodyPr/>
          <a:lstStyle/>
          <a:p>
            <a:endParaRPr lang="en-GB"/>
          </a:p>
        </p:txBody>
      </p:sp>
      <p:sp>
        <p:nvSpPr>
          <p:cNvPr id="5" name="Slide Number Placeholder 4">
            <a:extLst>
              <a:ext uri="{FF2B5EF4-FFF2-40B4-BE49-F238E27FC236}">
                <a16:creationId xmlns:a16="http://schemas.microsoft.com/office/drawing/2014/main" id="{1FE95701-9CF4-514D-8C47-82A78236DDC2}"/>
              </a:ext>
            </a:extLst>
          </p:cNvPr>
          <p:cNvSpPr>
            <a:spLocks noGrp="1"/>
          </p:cNvSpPr>
          <p:nvPr>
            <p:ph type="sldNum" sz="quarter" idx="37"/>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7554319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 unpopulated">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BFD31E1-F4E6-F240-8483-460E7F0C016B}"/>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40" name="Text Placeholder 17">
            <a:extLst>
              <a:ext uri="{FF2B5EF4-FFF2-40B4-BE49-F238E27FC236}">
                <a16:creationId xmlns:a16="http://schemas.microsoft.com/office/drawing/2014/main" id="{0BF92B0D-B40D-DE48-A93D-F5D835A64D81}"/>
              </a:ext>
            </a:extLst>
          </p:cNvPr>
          <p:cNvSpPr>
            <a:spLocks noGrp="1"/>
          </p:cNvSpPr>
          <p:nvPr>
            <p:ph type="body" sz="quarter" idx="29" hasCustomPrompt="1"/>
          </p:nvPr>
        </p:nvSpPr>
        <p:spPr>
          <a:xfrm>
            <a:off x="576000" y="1193187"/>
            <a:ext cx="728371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grpSp>
        <p:nvGrpSpPr>
          <p:cNvPr id="26" name="Group 25">
            <a:extLst>
              <a:ext uri="{FF2B5EF4-FFF2-40B4-BE49-F238E27FC236}">
                <a16:creationId xmlns:a16="http://schemas.microsoft.com/office/drawing/2014/main" id="{0946F0FA-854F-DE49-83E2-73557212BE4E}"/>
              </a:ext>
            </a:extLst>
          </p:cNvPr>
          <p:cNvGrpSpPr/>
          <p:nvPr userDrawn="1"/>
        </p:nvGrpSpPr>
        <p:grpSpPr>
          <a:xfrm>
            <a:off x="3933121" y="1508729"/>
            <a:ext cx="7686147" cy="4542667"/>
            <a:chOff x="4118865" y="1346736"/>
            <a:chExt cx="7686147" cy="4542667"/>
          </a:xfrm>
        </p:grpSpPr>
        <p:sp>
          <p:nvSpPr>
            <p:cNvPr id="27" name="Freeform 26">
              <a:extLst>
                <a:ext uri="{FF2B5EF4-FFF2-40B4-BE49-F238E27FC236}">
                  <a16:creationId xmlns:a16="http://schemas.microsoft.com/office/drawing/2014/main" id="{91EED6C9-B42A-4B41-9541-EE3A9E31AA13}"/>
                </a:ext>
              </a:extLst>
            </p:cNvPr>
            <p:cNvSpPr>
              <a:spLocks/>
            </p:cNvSpPr>
            <p:nvPr userDrawn="1">
              <p:custDataLst>
                <p:tags r:id="rId1"/>
              </p:custDataLst>
            </p:nvPr>
          </p:nvSpPr>
          <p:spPr bwMode="auto">
            <a:xfrm>
              <a:off x="5446313" y="5826476"/>
              <a:ext cx="37332" cy="56635"/>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 name="Freeform 25">
              <a:extLst>
                <a:ext uri="{FF2B5EF4-FFF2-40B4-BE49-F238E27FC236}">
                  <a16:creationId xmlns:a16="http://schemas.microsoft.com/office/drawing/2014/main" id="{8A3E54EA-EC6A-BA4B-A15B-29A9B4E3C10A}"/>
                </a:ext>
              </a:extLst>
            </p:cNvPr>
            <p:cNvSpPr>
              <a:spLocks/>
            </p:cNvSpPr>
            <p:nvPr userDrawn="1">
              <p:custDataLst>
                <p:tags r:id="rId2"/>
              </p:custDataLst>
            </p:nvPr>
          </p:nvSpPr>
          <p:spPr bwMode="auto">
            <a:xfrm>
              <a:off x="5465868" y="5832768"/>
              <a:ext cx="26667" cy="56635"/>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Freeform 105">
              <a:extLst>
                <a:ext uri="{FF2B5EF4-FFF2-40B4-BE49-F238E27FC236}">
                  <a16:creationId xmlns:a16="http://schemas.microsoft.com/office/drawing/2014/main" id="{55A455D0-674B-5E43-A621-6E0F6EFA0459}"/>
                </a:ext>
              </a:extLst>
            </p:cNvPr>
            <p:cNvSpPr>
              <a:spLocks/>
            </p:cNvSpPr>
            <p:nvPr userDrawn="1">
              <p:custDataLst>
                <p:tags r:id="rId3"/>
              </p:custDataLst>
            </p:nvPr>
          </p:nvSpPr>
          <p:spPr bwMode="auto">
            <a:xfrm>
              <a:off x="6219636" y="5801305"/>
              <a:ext cx="60444" cy="58208"/>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 name="Freeform 197">
              <a:extLst>
                <a:ext uri="{FF2B5EF4-FFF2-40B4-BE49-F238E27FC236}">
                  <a16:creationId xmlns:a16="http://schemas.microsoft.com/office/drawing/2014/main" id="{F1FD872B-2294-3643-819B-EBDDDEB8A4DB}"/>
                </a:ext>
              </a:extLst>
            </p:cNvPr>
            <p:cNvSpPr>
              <a:spLocks/>
            </p:cNvSpPr>
            <p:nvPr userDrawn="1">
              <p:custDataLst>
                <p:tags r:id="rId4"/>
              </p:custDataLst>
            </p:nvPr>
          </p:nvSpPr>
          <p:spPr bwMode="auto">
            <a:xfrm>
              <a:off x="5465868" y="5832768"/>
              <a:ext cx="26667" cy="56635"/>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 name="Freeform 198">
              <a:extLst>
                <a:ext uri="{FF2B5EF4-FFF2-40B4-BE49-F238E27FC236}">
                  <a16:creationId xmlns:a16="http://schemas.microsoft.com/office/drawing/2014/main" id="{591BB3EA-5DE4-F54F-9FB3-77879C421DFA}"/>
                </a:ext>
              </a:extLst>
            </p:cNvPr>
            <p:cNvSpPr>
              <a:spLocks/>
            </p:cNvSpPr>
            <p:nvPr userDrawn="1">
              <p:custDataLst>
                <p:tags r:id="rId5"/>
              </p:custDataLst>
            </p:nvPr>
          </p:nvSpPr>
          <p:spPr bwMode="auto">
            <a:xfrm>
              <a:off x="5426757" y="5812319"/>
              <a:ext cx="39111" cy="58207"/>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 name="Freeform 199">
              <a:extLst>
                <a:ext uri="{FF2B5EF4-FFF2-40B4-BE49-F238E27FC236}">
                  <a16:creationId xmlns:a16="http://schemas.microsoft.com/office/drawing/2014/main" id="{AA1A2608-FA5B-C144-9EDE-F475734252E7}"/>
                </a:ext>
              </a:extLst>
            </p:cNvPr>
            <p:cNvSpPr>
              <a:spLocks/>
            </p:cNvSpPr>
            <p:nvPr userDrawn="1">
              <p:custDataLst>
                <p:tags r:id="rId6"/>
              </p:custDataLst>
            </p:nvPr>
          </p:nvSpPr>
          <p:spPr bwMode="auto">
            <a:xfrm>
              <a:off x="5426757" y="5791866"/>
              <a:ext cx="24889" cy="59782"/>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Freeform 200">
              <a:extLst>
                <a:ext uri="{FF2B5EF4-FFF2-40B4-BE49-F238E27FC236}">
                  <a16:creationId xmlns:a16="http://schemas.microsoft.com/office/drawing/2014/main" id="{4A0A5051-B20B-2D45-9FF0-853B7A66EE46}"/>
                </a:ext>
              </a:extLst>
            </p:cNvPr>
            <p:cNvSpPr>
              <a:spLocks/>
            </p:cNvSpPr>
            <p:nvPr userDrawn="1">
              <p:custDataLst>
                <p:tags r:id="rId7"/>
              </p:custDataLst>
            </p:nvPr>
          </p:nvSpPr>
          <p:spPr bwMode="auto">
            <a:xfrm>
              <a:off x="5392980" y="5785573"/>
              <a:ext cx="28444" cy="59782"/>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 name="Freeform 201">
              <a:extLst>
                <a:ext uri="{FF2B5EF4-FFF2-40B4-BE49-F238E27FC236}">
                  <a16:creationId xmlns:a16="http://schemas.microsoft.com/office/drawing/2014/main" id="{1F4A1321-BAFB-6541-A4ED-E418C248D689}"/>
                </a:ext>
              </a:extLst>
            </p:cNvPr>
            <p:cNvSpPr>
              <a:spLocks/>
            </p:cNvSpPr>
            <p:nvPr userDrawn="1">
              <p:custDataLst>
                <p:tags r:id="rId8"/>
              </p:custDataLst>
            </p:nvPr>
          </p:nvSpPr>
          <p:spPr bwMode="auto">
            <a:xfrm>
              <a:off x="5364537" y="5776133"/>
              <a:ext cx="32000" cy="58208"/>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 name="Freeform 202">
              <a:extLst>
                <a:ext uri="{FF2B5EF4-FFF2-40B4-BE49-F238E27FC236}">
                  <a16:creationId xmlns:a16="http://schemas.microsoft.com/office/drawing/2014/main" id="{D97A6146-343B-764E-9F29-2C111DD26E1C}"/>
                </a:ext>
              </a:extLst>
            </p:cNvPr>
            <p:cNvSpPr>
              <a:spLocks/>
            </p:cNvSpPr>
            <p:nvPr userDrawn="1">
              <p:custDataLst>
                <p:tags r:id="rId9"/>
              </p:custDataLst>
            </p:nvPr>
          </p:nvSpPr>
          <p:spPr bwMode="auto">
            <a:xfrm>
              <a:off x="5337869" y="5763548"/>
              <a:ext cx="37333" cy="56635"/>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 name="Freeform 203">
              <a:extLst>
                <a:ext uri="{FF2B5EF4-FFF2-40B4-BE49-F238E27FC236}">
                  <a16:creationId xmlns:a16="http://schemas.microsoft.com/office/drawing/2014/main" id="{D84A4751-6725-6A47-A886-1A960EBBF59A}"/>
                </a:ext>
              </a:extLst>
            </p:cNvPr>
            <p:cNvSpPr>
              <a:spLocks/>
            </p:cNvSpPr>
            <p:nvPr userDrawn="1">
              <p:custDataLst>
                <p:tags r:id="rId10"/>
              </p:custDataLst>
            </p:nvPr>
          </p:nvSpPr>
          <p:spPr bwMode="auto">
            <a:xfrm>
              <a:off x="5330759" y="5744670"/>
              <a:ext cx="33778" cy="56635"/>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 name="Freeform 212">
              <a:extLst>
                <a:ext uri="{FF2B5EF4-FFF2-40B4-BE49-F238E27FC236}">
                  <a16:creationId xmlns:a16="http://schemas.microsoft.com/office/drawing/2014/main" id="{5A8D8BEC-84F4-8944-91C3-005A6ABA8D60}"/>
                </a:ext>
              </a:extLst>
            </p:cNvPr>
            <p:cNvSpPr>
              <a:spLocks/>
            </p:cNvSpPr>
            <p:nvPr userDrawn="1">
              <p:custDataLst>
                <p:tags r:id="rId11"/>
              </p:custDataLst>
            </p:nvPr>
          </p:nvSpPr>
          <p:spPr bwMode="auto">
            <a:xfrm>
              <a:off x="5318314" y="5736804"/>
              <a:ext cx="7111" cy="56635"/>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 name="Freeform 213">
              <a:extLst>
                <a:ext uri="{FF2B5EF4-FFF2-40B4-BE49-F238E27FC236}">
                  <a16:creationId xmlns:a16="http://schemas.microsoft.com/office/drawing/2014/main" id="{E7F11D9F-D97F-B547-BF1D-6D11CEDA50F8}"/>
                </a:ext>
              </a:extLst>
            </p:cNvPr>
            <p:cNvSpPr>
              <a:spLocks/>
            </p:cNvSpPr>
            <p:nvPr userDrawn="1">
              <p:custDataLst>
                <p:tags r:id="rId12"/>
              </p:custDataLst>
            </p:nvPr>
          </p:nvSpPr>
          <p:spPr bwMode="auto">
            <a:xfrm>
              <a:off x="5401869" y="5806024"/>
              <a:ext cx="39111" cy="56635"/>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 name="Freeform 214">
              <a:extLst>
                <a:ext uri="{FF2B5EF4-FFF2-40B4-BE49-F238E27FC236}">
                  <a16:creationId xmlns:a16="http://schemas.microsoft.com/office/drawing/2014/main" id="{C126D11E-5102-584B-AC0A-E3EE3C388A60}"/>
                </a:ext>
              </a:extLst>
            </p:cNvPr>
            <p:cNvSpPr>
              <a:spLocks/>
            </p:cNvSpPr>
            <p:nvPr userDrawn="1">
              <p:custDataLst>
                <p:tags r:id="rId13"/>
              </p:custDataLst>
            </p:nvPr>
          </p:nvSpPr>
          <p:spPr bwMode="auto">
            <a:xfrm>
              <a:off x="5444535" y="5747817"/>
              <a:ext cx="138665" cy="99112"/>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 name="Freeform 5">
              <a:extLst>
                <a:ext uri="{FF2B5EF4-FFF2-40B4-BE49-F238E27FC236}">
                  <a16:creationId xmlns:a16="http://schemas.microsoft.com/office/drawing/2014/main" id="{CF3F4837-8232-8942-A24D-4161BDE06037}"/>
                </a:ext>
              </a:extLst>
            </p:cNvPr>
            <p:cNvSpPr>
              <a:spLocks/>
            </p:cNvSpPr>
            <p:nvPr userDrawn="1">
              <p:custDataLst>
                <p:tags r:id="rId14"/>
              </p:custDataLst>
            </p:nvPr>
          </p:nvSpPr>
          <p:spPr bwMode="auto">
            <a:xfrm>
              <a:off x="4118865" y="1617364"/>
              <a:ext cx="803589" cy="404504"/>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43" name="Group 438">
              <a:extLst>
                <a:ext uri="{FF2B5EF4-FFF2-40B4-BE49-F238E27FC236}">
                  <a16:creationId xmlns:a16="http://schemas.microsoft.com/office/drawing/2014/main" id="{B1EEE932-D28B-7D46-AD67-BC623C3FDA1A}"/>
                </a:ext>
              </a:extLst>
            </p:cNvPr>
            <p:cNvGrpSpPr>
              <a:grpSpLocks/>
            </p:cNvGrpSpPr>
            <p:nvPr userDrawn="1">
              <p:custDataLst>
                <p:tags r:id="rId15"/>
              </p:custDataLst>
            </p:nvPr>
          </p:nvGrpSpPr>
          <p:grpSpPr bwMode="auto">
            <a:xfrm>
              <a:off x="5812257" y="4225770"/>
              <a:ext cx="393661" cy="935686"/>
              <a:chOff x="1589" y="3126"/>
              <a:chExt cx="290" cy="657"/>
            </a:xfrm>
            <a:solidFill>
              <a:srgbClr val="DADADA"/>
            </a:solidFill>
          </p:grpSpPr>
          <p:sp>
            <p:nvSpPr>
              <p:cNvPr id="595" name="Freeform 439">
                <a:extLst>
                  <a:ext uri="{FF2B5EF4-FFF2-40B4-BE49-F238E27FC236}">
                    <a16:creationId xmlns:a16="http://schemas.microsoft.com/office/drawing/2014/main" id="{4E22C162-38E2-674A-8CE6-35259C794B65}"/>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6" name="Freeform 440">
                <a:extLst>
                  <a:ext uri="{FF2B5EF4-FFF2-40B4-BE49-F238E27FC236}">
                    <a16:creationId xmlns:a16="http://schemas.microsoft.com/office/drawing/2014/main" id="{ED43CD94-DD87-1340-B38A-A7599A7171E8}"/>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7" name="Freeform 441">
                <a:extLst>
                  <a:ext uri="{FF2B5EF4-FFF2-40B4-BE49-F238E27FC236}">
                    <a16:creationId xmlns:a16="http://schemas.microsoft.com/office/drawing/2014/main" id="{FEBC2EAA-A23C-334C-8448-0D62D1EE9F21}"/>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44" name="Freeform 6">
              <a:extLst>
                <a:ext uri="{FF2B5EF4-FFF2-40B4-BE49-F238E27FC236}">
                  <a16:creationId xmlns:a16="http://schemas.microsoft.com/office/drawing/2014/main" id="{E8A9940F-268E-6542-BAD8-2FAD9430097B}"/>
                </a:ext>
              </a:extLst>
            </p:cNvPr>
            <p:cNvSpPr>
              <a:spLocks/>
            </p:cNvSpPr>
            <p:nvPr userDrawn="1">
              <p:custDataLst>
                <p:tags r:id="rId16"/>
              </p:custDataLst>
            </p:nvPr>
          </p:nvSpPr>
          <p:spPr bwMode="auto">
            <a:xfrm>
              <a:off x="4590607" y="2175897"/>
              <a:ext cx="1415227" cy="698166"/>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 name="Freeform 7">
              <a:extLst>
                <a:ext uri="{FF2B5EF4-FFF2-40B4-BE49-F238E27FC236}">
                  <a16:creationId xmlns:a16="http://schemas.microsoft.com/office/drawing/2014/main" id="{F9705AEF-81D8-954E-804A-6B4CA3AF5C2C}"/>
                </a:ext>
              </a:extLst>
            </p:cNvPr>
            <p:cNvSpPr>
              <a:spLocks/>
            </p:cNvSpPr>
            <p:nvPr userDrawn="1">
              <p:custDataLst>
                <p:tags r:id="rId17"/>
              </p:custDataLst>
            </p:nvPr>
          </p:nvSpPr>
          <p:spPr bwMode="auto">
            <a:xfrm>
              <a:off x="5444623" y="3582305"/>
              <a:ext cx="348114" cy="535501"/>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 name="Freeform 8">
              <a:extLst>
                <a:ext uri="{FF2B5EF4-FFF2-40B4-BE49-F238E27FC236}">
                  <a16:creationId xmlns:a16="http://schemas.microsoft.com/office/drawing/2014/main" id="{34FEBA93-C136-C543-8FDA-F83C298321BF}"/>
                </a:ext>
              </a:extLst>
            </p:cNvPr>
            <p:cNvSpPr>
              <a:spLocks/>
            </p:cNvSpPr>
            <p:nvPr userDrawn="1">
              <p:custDataLst>
                <p:tags r:id="rId18"/>
              </p:custDataLst>
            </p:nvPr>
          </p:nvSpPr>
          <p:spPr bwMode="auto">
            <a:xfrm>
              <a:off x="5752069" y="4093332"/>
              <a:ext cx="268405" cy="1024935"/>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 name="Freeform 9">
              <a:extLst>
                <a:ext uri="{FF2B5EF4-FFF2-40B4-BE49-F238E27FC236}">
                  <a16:creationId xmlns:a16="http://schemas.microsoft.com/office/drawing/2014/main" id="{C62826DE-C938-8C49-86B0-17198D5F4011}"/>
                </a:ext>
              </a:extLst>
            </p:cNvPr>
            <p:cNvSpPr>
              <a:spLocks/>
            </p:cNvSpPr>
            <p:nvPr userDrawn="1">
              <p:custDataLst>
                <p:tags r:id="rId19"/>
              </p:custDataLst>
            </p:nvPr>
          </p:nvSpPr>
          <p:spPr bwMode="auto">
            <a:xfrm>
              <a:off x="5654468" y="3442673"/>
              <a:ext cx="990659" cy="1091154"/>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 name="Freeform 10">
              <a:extLst>
                <a:ext uri="{FF2B5EF4-FFF2-40B4-BE49-F238E27FC236}">
                  <a16:creationId xmlns:a16="http://schemas.microsoft.com/office/drawing/2014/main" id="{5DDC205A-D568-DB4C-9C24-F9A450CA3852}"/>
                </a:ext>
              </a:extLst>
            </p:cNvPr>
            <p:cNvSpPr>
              <a:spLocks/>
            </p:cNvSpPr>
            <p:nvPr userDrawn="1">
              <p:custDataLst>
                <p:tags r:id="rId20"/>
              </p:custDataLst>
            </p:nvPr>
          </p:nvSpPr>
          <p:spPr bwMode="auto">
            <a:xfrm>
              <a:off x="7819601" y="2486834"/>
              <a:ext cx="71574" cy="44625"/>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 name="Freeform 11">
              <a:extLst>
                <a:ext uri="{FF2B5EF4-FFF2-40B4-BE49-F238E27FC236}">
                  <a16:creationId xmlns:a16="http://schemas.microsoft.com/office/drawing/2014/main" id="{DDC0884E-D683-064F-9CEF-B5DA29AF2895}"/>
                </a:ext>
              </a:extLst>
            </p:cNvPr>
            <p:cNvSpPr>
              <a:spLocks/>
            </p:cNvSpPr>
            <p:nvPr userDrawn="1">
              <p:custDataLst>
                <p:tags r:id="rId21"/>
              </p:custDataLst>
            </p:nvPr>
          </p:nvSpPr>
          <p:spPr bwMode="auto">
            <a:xfrm>
              <a:off x="7305564" y="2373112"/>
              <a:ext cx="84588" cy="145391"/>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 name="Freeform 12">
              <a:extLst>
                <a:ext uri="{FF2B5EF4-FFF2-40B4-BE49-F238E27FC236}">
                  <a16:creationId xmlns:a16="http://schemas.microsoft.com/office/drawing/2014/main" id="{D380981C-A3CD-D44B-929F-F48E11265739}"/>
                </a:ext>
              </a:extLst>
            </p:cNvPr>
            <p:cNvSpPr>
              <a:spLocks/>
            </p:cNvSpPr>
            <p:nvPr userDrawn="1">
              <p:custDataLst>
                <p:tags r:id="rId22"/>
              </p:custDataLst>
            </p:nvPr>
          </p:nvSpPr>
          <p:spPr bwMode="auto">
            <a:xfrm>
              <a:off x="7388528" y="1916065"/>
              <a:ext cx="175684" cy="244718"/>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 name="Freeform 13">
              <a:extLst>
                <a:ext uri="{FF2B5EF4-FFF2-40B4-BE49-F238E27FC236}">
                  <a16:creationId xmlns:a16="http://schemas.microsoft.com/office/drawing/2014/main" id="{43B8DFBF-C55C-6A4A-8426-F932254B6BBA}"/>
                </a:ext>
              </a:extLst>
            </p:cNvPr>
            <p:cNvSpPr>
              <a:spLocks/>
            </p:cNvSpPr>
            <p:nvPr userDrawn="1">
              <p:custDataLst>
                <p:tags r:id="rId23"/>
              </p:custDataLst>
            </p:nvPr>
          </p:nvSpPr>
          <p:spPr bwMode="auto">
            <a:xfrm>
              <a:off x="7756160" y="2181654"/>
              <a:ext cx="174056" cy="69097"/>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 name="Freeform 14">
              <a:extLst>
                <a:ext uri="{FF2B5EF4-FFF2-40B4-BE49-F238E27FC236}">
                  <a16:creationId xmlns:a16="http://schemas.microsoft.com/office/drawing/2014/main" id="{30E6D6DE-4088-124C-81C7-1752E2932B11}"/>
                </a:ext>
              </a:extLst>
            </p:cNvPr>
            <p:cNvSpPr>
              <a:spLocks/>
            </p:cNvSpPr>
            <p:nvPr userDrawn="1">
              <p:custDataLst>
                <p:tags r:id="rId24"/>
              </p:custDataLst>
            </p:nvPr>
          </p:nvSpPr>
          <p:spPr bwMode="auto">
            <a:xfrm>
              <a:off x="9285256" y="2044902"/>
              <a:ext cx="1312745" cy="941443"/>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 name="Freeform 15">
              <a:extLst>
                <a:ext uri="{FF2B5EF4-FFF2-40B4-BE49-F238E27FC236}">
                  <a16:creationId xmlns:a16="http://schemas.microsoft.com/office/drawing/2014/main" id="{22C06802-06AF-404B-B721-47769D0BDD0F}"/>
                </a:ext>
              </a:extLst>
            </p:cNvPr>
            <p:cNvSpPr>
              <a:spLocks/>
            </p:cNvSpPr>
            <p:nvPr userDrawn="1">
              <p:custDataLst>
                <p:tags r:id="rId25"/>
              </p:custDataLst>
            </p:nvPr>
          </p:nvSpPr>
          <p:spPr bwMode="auto">
            <a:xfrm>
              <a:off x="7944858" y="1628881"/>
              <a:ext cx="226110" cy="247597"/>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 name="Freeform 16">
              <a:extLst>
                <a:ext uri="{FF2B5EF4-FFF2-40B4-BE49-F238E27FC236}">
                  <a16:creationId xmlns:a16="http://schemas.microsoft.com/office/drawing/2014/main" id="{48BF2451-474B-DB40-BC6D-999C7EC7A402}"/>
                </a:ext>
              </a:extLst>
            </p:cNvPr>
            <p:cNvSpPr>
              <a:spLocks/>
            </p:cNvSpPr>
            <p:nvPr userDrawn="1">
              <p:custDataLst>
                <p:tags r:id="rId26"/>
              </p:custDataLst>
            </p:nvPr>
          </p:nvSpPr>
          <p:spPr bwMode="auto">
            <a:xfrm>
              <a:off x="7675002" y="2012512"/>
              <a:ext cx="187069" cy="215927"/>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 name="Freeform 17">
              <a:extLst>
                <a:ext uri="{FF2B5EF4-FFF2-40B4-BE49-F238E27FC236}">
                  <a16:creationId xmlns:a16="http://schemas.microsoft.com/office/drawing/2014/main" id="{DB16A8A8-23EE-B848-89AF-D1A07DCB606F}"/>
                </a:ext>
              </a:extLst>
            </p:cNvPr>
            <p:cNvSpPr>
              <a:spLocks/>
            </p:cNvSpPr>
            <p:nvPr userDrawn="1">
              <p:custDataLst>
                <p:tags r:id="rId27"/>
              </p:custDataLst>
            </p:nvPr>
          </p:nvSpPr>
          <p:spPr bwMode="auto">
            <a:xfrm>
              <a:off x="7700854" y="2240676"/>
              <a:ext cx="257018" cy="249036"/>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 name="Freeform 18">
              <a:extLst>
                <a:ext uri="{FF2B5EF4-FFF2-40B4-BE49-F238E27FC236}">
                  <a16:creationId xmlns:a16="http://schemas.microsoft.com/office/drawing/2014/main" id="{A6E6C1F1-3C36-224E-A82B-C7D8FB6FFB60}"/>
                </a:ext>
              </a:extLst>
            </p:cNvPr>
            <p:cNvSpPr>
              <a:spLocks/>
            </p:cNvSpPr>
            <p:nvPr userDrawn="1">
              <p:custDataLst>
                <p:tags r:id="rId28"/>
              </p:custDataLst>
            </p:nvPr>
          </p:nvSpPr>
          <p:spPr bwMode="auto">
            <a:xfrm>
              <a:off x="7718746" y="2393264"/>
              <a:ext cx="34161" cy="74855"/>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57" name="Group 19">
              <a:extLst>
                <a:ext uri="{FF2B5EF4-FFF2-40B4-BE49-F238E27FC236}">
                  <a16:creationId xmlns:a16="http://schemas.microsoft.com/office/drawing/2014/main" id="{7465772D-F428-F84F-9226-97B6754FD990}"/>
                </a:ext>
              </a:extLst>
            </p:cNvPr>
            <p:cNvGrpSpPr>
              <a:grpSpLocks/>
            </p:cNvGrpSpPr>
            <p:nvPr userDrawn="1">
              <p:custDataLst>
                <p:tags r:id="rId29"/>
              </p:custDataLst>
            </p:nvPr>
          </p:nvGrpSpPr>
          <p:grpSpPr bwMode="auto">
            <a:xfrm>
              <a:off x="10095353" y="3354862"/>
              <a:ext cx="484756" cy="192895"/>
              <a:chOff x="4488" y="2394"/>
              <a:chExt cx="358" cy="124"/>
            </a:xfrm>
            <a:solidFill>
              <a:srgbClr val="DADADA"/>
            </a:solidFill>
          </p:grpSpPr>
          <p:sp>
            <p:nvSpPr>
              <p:cNvPr id="593" name="Freeform 20">
                <a:extLst>
                  <a:ext uri="{FF2B5EF4-FFF2-40B4-BE49-F238E27FC236}">
                    <a16:creationId xmlns:a16="http://schemas.microsoft.com/office/drawing/2014/main" id="{E2C3DCEE-BEA7-DA40-A760-FA4285BD78A7}"/>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4" name="Freeform 21">
                <a:extLst>
                  <a:ext uri="{FF2B5EF4-FFF2-40B4-BE49-F238E27FC236}">
                    <a16:creationId xmlns:a16="http://schemas.microsoft.com/office/drawing/2014/main" id="{2AB4C31E-8E78-B644-99F7-F2F0B6386682}"/>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58" name="Freeform 22">
              <a:extLst>
                <a:ext uri="{FF2B5EF4-FFF2-40B4-BE49-F238E27FC236}">
                  <a16:creationId xmlns:a16="http://schemas.microsoft.com/office/drawing/2014/main" id="{4AB1A08E-B947-9D45-80AD-8BF42D41CF39}"/>
                </a:ext>
              </a:extLst>
            </p:cNvPr>
            <p:cNvSpPr>
              <a:spLocks/>
            </p:cNvSpPr>
            <p:nvPr userDrawn="1">
              <p:custDataLst>
                <p:tags r:id="rId30"/>
              </p:custDataLst>
            </p:nvPr>
          </p:nvSpPr>
          <p:spPr bwMode="auto">
            <a:xfrm>
              <a:off x="8068486" y="1428789"/>
              <a:ext cx="3141153" cy="974553"/>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 name="Freeform 23">
              <a:extLst>
                <a:ext uri="{FF2B5EF4-FFF2-40B4-BE49-F238E27FC236}">
                  <a16:creationId xmlns:a16="http://schemas.microsoft.com/office/drawing/2014/main" id="{FFBBBA35-068D-B049-ABE3-075AD9539D4D}"/>
                </a:ext>
              </a:extLst>
            </p:cNvPr>
            <p:cNvSpPr>
              <a:spLocks/>
            </p:cNvSpPr>
            <p:nvPr userDrawn="1">
              <p:custDataLst>
                <p:tags r:id="rId31"/>
              </p:custDataLst>
            </p:nvPr>
          </p:nvSpPr>
          <p:spPr bwMode="auto">
            <a:xfrm>
              <a:off x="7313700" y="2324167"/>
              <a:ext cx="287925" cy="224565"/>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 name="Freeform 24">
              <a:extLst>
                <a:ext uri="{FF2B5EF4-FFF2-40B4-BE49-F238E27FC236}">
                  <a16:creationId xmlns:a16="http://schemas.microsoft.com/office/drawing/2014/main" id="{F29A2861-A1BD-464A-926A-5671B1DEAAC8}"/>
                </a:ext>
              </a:extLst>
            </p:cNvPr>
            <p:cNvSpPr>
              <a:spLocks/>
            </p:cNvSpPr>
            <p:nvPr userDrawn="1">
              <p:custDataLst>
                <p:tags r:id="rId32"/>
              </p:custDataLst>
            </p:nvPr>
          </p:nvSpPr>
          <p:spPr bwMode="auto">
            <a:xfrm>
              <a:off x="10010764" y="2993543"/>
              <a:ext cx="213097" cy="413141"/>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 name="Line 26" descr="Horizontal dunkel">
              <a:extLst>
                <a:ext uri="{FF2B5EF4-FFF2-40B4-BE49-F238E27FC236}">
                  <a16:creationId xmlns:a16="http://schemas.microsoft.com/office/drawing/2014/main" id="{87F558F1-101A-754E-A880-D358284BEEAE}"/>
                </a:ext>
              </a:extLst>
            </p:cNvPr>
            <p:cNvSpPr>
              <a:spLocks noChangeShapeType="1"/>
            </p:cNvSpPr>
            <p:nvPr userDrawn="1">
              <p:custDataLst>
                <p:tags r:id="rId33"/>
              </p:custDataLst>
            </p:nvPr>
          </p:nvSpPr>
          <p:spPr bwMode="auto">
            <a:xfrm>
              <a:off x="4447459" y="2367353"/>
              <a:ext cx="3254" cy="8637"/>
            </a:xfrm>
            <a:prstGeom prst="line">
              <a:avLst/>
            </a:prstGeom>
            <a:no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 name="Freeform 27">
              <a:extLst>
                <a:ext uri="{FF2B5EF4-FFF2-40B4-BE49-F238E27FC236}">
                  <a16:creationId xmlns:a16="http://schemas.microsoft.com/office/drawing/2014/main" id="{DAD5189B-C5B8-8241-AF9A-35AB323F5995}"/>
                </a:ext>
              </a:extLst>
            </p:cNvPr>
            <p:cNvSpPr>
              <a:spLocks/>
            </p:cNvSpPr>
            <p:nvPr userDrawn="1">
              <p:custDataLst>
                <p:tags r:id="rId34"/>
              </p:custDataLst>
            </p:nvPr>
          </p:nvSpPr>
          <p:spPr bwMode="auto">
            <a:xfrm>
              <a:off x="4450711" y="2364474"/>
              <a:ext cx="3254" cy="50383"/>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 name="Freeform 28">
              <a:extLst>
                <a:ext uri="{FF2B5EF4-FFF2-40B4-BE49-F238E27FC236}">
                  <a16:creationId xmlns:a16="http://schemas.microsoft.com/office/drawing/2014/main" id="{10803402-A50A-D24A-8415-F74135BF91EE}"/>
                </a:ext>
              </a:extLst>
            </p:cNvPr>
            <p:cNvSpPr>
              <a:spLocks/>
            </p:cNvSpPr>
            <p:nvPr userDrawn="1">
              <p:custDataLst>
                <p:tags r:id="rId35"/>
              </p:custDataLst>
            </p:nvPr>
          </p:nvSpPr>
          <p:spPr bwMode="auto">
            <a:xfrm>
              <a:off x="4426310" y="2413418"/>
              <a:ext cx="24401" cy="51823"/>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 name="Freeform 29">
              <a:extLst>
                <a:ext uri="{FF2B5EF4-FFF2-40B4-BE49-F238E27FC236}">
                  <a16:creationId xmlns:a16="http://schemas.microsoft.com/office/drawing/2014/main" id="{1A6AD196-9F9B-814B-8481-07A52F275E7C}"/>
                </a:ext>
              </a:extLst>
            </p:cNvPr>
            <p:cNvSpPr>
              <a:spLocks/>
            </p:cNvSpPr>
            <p:nvPr userDrawn="1">
              <p:custDataLst>
                <p:tags r:id="rId36"/>
              </p:custDataLst>
            </p:nvPr>
          </p:nvSpPr>
          <p:spPr bwMode="auto">
            <a:xfrm>
              <a:off x="5784602" y="2409099"/>
              <a:ext cx="50427" cy="51823"/>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 name="Freeform 30">
              <a:extLst>
                <a:ext uri="{FF2B5EF4-FFF2-40B4-BE49-F238E27FC236}">
                  <a16:creationId xmlns:a16="http://schemas.microsoft.com/office/drawing/2014/main" id="{C2A4E529-A3C6-9D47-A5CF-9DBAE8A27D00}"/>
                </a:ext>
              </a:extLst>
            </p:cNvPr>
            <p:cNvSpPr>
              <a:spLocks/>
            </p:cNvSpPr>
            <p:nvPr userDrawn="1">
              <p:custDataLst>
                <p:tags r:id="rId37"/>
              </p:custDataLst>
            </p:nvPr>
          </p:nvSpPr>
          <p:spPr bwMode="auto">
            <a:xfrm>
              <a:off x="8590657" y="2007475"/>
              <a:ext cx="896311" cy="410262"/>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 name="Freeform 31">
              <a:extLst>
                <a:ext uri="{FF2B5EF4-FFF2-40B4-BE49-F238E27FC236}">
                  <a16:creationId xmlns:a16="http://schemas.microsoft.com/office/drawing/2014/main" id="{49DBD8D3-69AE-AC40-8DFA-8995E7BDCF1C}"/>
                </a:ext>
              </a:extLst>
            </p:cNvPr>
            <p:cNvSpPr>
              <a:spLocks/>
            </p:cNvSpPr>
            <p:nvPr userDrawn="1">
              <p:custDataLst>
                <p:tags r:id="rId38"/>
              </p:custDataLst>
            </p:nvPr>
          </p:nvSpPr>
          <p:spPr bwMode="auto">
            <a:xfrm>
              <a:off x="8826528" y="2282421"/>
              <a:ext cx="419688" cy="226005"/>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 name="Freeform 32">
              <a:extLst>
                <a:ext uri="{FF2B5EF4-FFF2-40B4-BE49-F238E27FC236}">
                  <a16:creationId xmlns:a16="http://schemas.microsoft.com/office/drawing/2014/main" id="{1F34DFB8-458D-8F4C-89DB-8D75AFC19B5C}"/>
                </a:ext>
              </a:extLst>
            </p:cNvPr>
            <p:cNvSpPr>
              <a:spLocks/>
            </p:cNvSpPr>
            <p:nvPr userDrawn="1">
              <p:custDataLst>
                <p:tags r:id="rId39"/>
              </p:custDataLst>
            </p:nvPr>
          </p:nvSpPr>
          <p:spPr bwMode="auto">
            <a:xfrm>
              <a:off x="7604878" y="3192196"/>
              <a:ext cx="304193" cy="261992"/>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 name="Freeform 33">
              <a:extLst>
                <a:ext uri="{FF2B5EF4-FFF2-40B4-BE49-F238E27FC236}">
                  <a16:creationId xmlns:a16="http://schemas.microsoft.com/office/drawing/2014/main" id="{526C4F69-7090-8748-AC17-F463A3C0897C}"/>
                </a:ext>
              </a:extLst>
            </p:cNvPr>
            <p:cNvSpPr>
              <a:spLocks/>
            </p:cNvSpPr>
            <p:nvPr userDrawn="1">
              <p:custDataLst>
                <p:tags r:id="rId40"/>
              </p:custDataLst>
            </p:nvPr>
          </p:nvSpPr>
          <p:spPr bwMode="auto">
            <a:xfrm>
              <a:off x="8468654" y="3069837"/>
              <a:ext cx="156163" cy="154028"/>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 name="Freeform 34">
              <a:extLst>
                <a:ext uri="{FF2B5EF4-FFF2-40B4-BE49-F238E27FC236}">
                  <a16:creationId xmlns:a16="http://schemas.microsoft.com/office/drawing/2014/main" id="{33B086D9-2C93-804C-A790-48DC2FE4DC2E}"/>
                </a:ext>
              </a:extLst>
            </p:cNvPr>
            <p:cNvSpPr>
              <a:spLocks/>
            </p:cNvSpPr>
            <p:nvPr userDrawn="1">
              <p:custDataLst>
                <p:tags r:id="rId41"/>
              </p:custDataLst>
            </p:nvPr>
          </p:nvSpPr>
          <p:spPr bwMode="auto">
            <a:xfrm>
              <a:off x="7917204" y="2167260"/>
              <a:ext cx="128509" cy="51823"/>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 name="Freeform 35">
              <a:extLst>
                <a:ext uri="{FF2B5EF4-FFF2-40B4-BE49-F238E27FC236}">
                  <a16:creationId xmlns:a16="http://schemas.microsoft.com/office/drawing/2014/main" id="{5DBAA909-C0FE-9A40-8EEF-F2B3CA9E876A}"/>
                </a:ext>
              </a:extLst>
            </p:cNvPr>
            <p:cNvSpPr>
              <a:spLocks/>
            </p:cNvSpPr>
            <p:nvPr userDrawn="1">
              <p:custDataLst>
                <p:tags r:id="rId42"/>
              </p:custDataLst>
            </p:nvPr>
          </p:nvSpPr>
          <p:spPr bwMode="auto">
            <a:xfrm>
              <a:off x="8802126" y="2820800"/>
              <a:ext cx="19520" cy="51823"/>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 name="Freeform 36">
              <a:extLst>
                <a:ext uri="{FF2B5EF4-FFF2-40B4-BE49-F238E27FC236}">
                  <a16:creationId xmlns:a16="http://schemas.microsoft.com/office/drawing/2014/main" id="{294DD296-3B87-8E43-A55E-A679EE53B054}"/>
                </a:ext>
              </a:extLst>
            </p:cNvPr>
            <p:cNvSpPr>
              <a:spLocks/>
            </p:cNvSpPr>
            <p:nvPr userDrawn="1">
              <p:custDataLst>
                <p:tags r:id="rId43"/>
              </p:custDataLst>
            </p:nvPr>
          </p:nvSpPr>
          <p:spPr bwMode="auto">
            <a:xfrm>
              <a:off x="8924131" y="2825119"/>
              <a:ext cx="14640" cy="51823"/>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 name="Freeform 37">
              <a:extLst>
                <a:ext uri="{FF2B5EF4-FFF2-40B4-BE49-F238E27FC236}">
                  <a16:creationId xmlns:a16="http://schemas.microsoft.com/office/drawing/2014/main" id="{F252B278-75E9-E54E-97AE-EBF05CDC2598}"/>
                </a:ext>
              </a:extLst>
            </p:cNvPr>
            <p:cNvSpPr>
              <a:spLocks/>
            </p:cNvSpPr>
            <p:nvPr userDrawn="1">
              <p:custDataLst>
                <p:tags r:id="rId44"/>
              </p:custDataLst>
            </p:nvPr>
          </p:nvSpPr>
          <p:spPr bwMode="auto">
            <a:xfrm>
              <a:off x="10448345" y="3423958"/>
              <a:ext cx="45547" cy="51823"/>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73" name="Group 38">
              <a:extLst>
                <a:ext uri="{FF2B5EF4-FFF2-40B4-BE49-F238E27FC236}">
                  <a16:creationId xmlns:a16="http://schemas.microsoft.com/office/drawing/2014/main" id="{2DBA41A6-F1FA-6A45-A5B2-8AE2FFB71EB3}"/>
                </a:ext>
              </a:extLst>
            </p:cNvPr>
            <p:cNvGrpSpPr>
              <a:grpSpLocks/>
            </p:cNvGrpSpPr>
            <p:nvPr userDrawn="1">
              <p:custDataLst>
                <p:tags r:id="rId45"/>
              </p:custDataLst>
            </p:nvPr>
          </p:nvGrpSpPr>
          <p:grpSpPr bwMode="auto">
            <a:xfrm>
              <a:off x="6197785" y="5063568"/>
              <a:ext cx="66694" cy="50383"/>
              <a:chOff x="1654" y="3671"/>
              <a:chExt cx="49" cy="17"/>
            </a:xfrm>
            <a:solidFill>
              <a:srgbClr val="DADADA"/>
            </a:solidFill>
          </p:grpSpPr>
          <p:sp>
            <p:nvSpPr>
              <p:cNvPr id="591" name="Freeform 39">
                <a:extLst>
                  <a:ext uri="{FF2B5EF4-FFF2-40B4-BE49-F238E27FC236}">
                    <a16:creationId xmlns:a16="http://schemas.microsoft.com/office/drawing/2014/main" id="{6C070F00-CAE8-244D-A9D6-8783A94BAFE8}"/>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2" name="Freeform 40">
                <a:extLst>
                  <a:ext uri="{FF2B5EF4-FFF2-40B4-BE49-F238E27FC236}">
                    <a16:creationId xmlns:a16="http://schemas.microsoft.com/office/drawing/2014/main" id="{854B3BF1-5726-CE42-B0E2-D31D6590C687}"/>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74" name="Freeform 41">
              <a:extLst>
                <a:ext uri="{FF2B5EF4-FFF2-40B4-BE49-F238E27FC236}">
                  <a16:creationId xmlns:a16="http://schemas.microsoft.com/office/drawing/2014/main" id="{FF61A0D5-1F4F-E746-B45F-2DE0C9F95A71}"/>
                </a:ext>
              </a:extLst>
            </p:cNvPr>
            <p:cNvSpPr>
              <a:spLocks/>
            </p:cNvSpPr>
            <p:nvPr userDrawn="1">
              <p:custDataLst>
                <p:tags r:id="rId46"/>
              </p:custDataLst>
            </p:nvPr>
          </p:nvSpPr>
          <p:spPr bwMode="auto">
            <a:xfrm>
              <a:off x="5836657" y="3064080"/>
              <a:ext cx="32534" cy="53261"/>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 name="Freeform 42">
              <a:extLst>
                <a:ext uri="{FF2B5EF4-FFF2-40B4-BE49-F238E27FC236}">
                  <a16:creationId xmlns:a16="http://schemas.microsoft.com/office/drawing/2014/main" id="{E7DED503-1BAF-8F44-946B-C9D68F3C9CA4}"/>
                </a:ext>
              </a:extLst>
            </p:cNvPr>
            <p:cNvSpPr>
              <a:spLocks/>
            </p:cNvSpPr>
            <p:nvPr userDrawn="1">
              <p:custDataLst>
                <p:tags r:id="rId47"/>
              </p:custDataLst>
            </p:nvPr>
          </p:nvSpPr>
          <p:spPr bwMode="auto">
            <a:xfrm>
              <a:off x="5893591" y="3069838"/>
              <a:ext cx="1627" cy="53261"/>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 name="Freeform 43">
              <a:extLst>
                <a:ext uri="{FF2B5EF4-FFF2-40B4-BE49-F238E27FC236}">
                  <a16:creationId xmlns:a16="http://schemas.microsoft.com/office/drawing/2014/main" id="{6F24C4E9-C436-2E45-AAD0-517CB1A33CD4}"/>
                </a:ext>
              </a:extLst>
            </p:cNvPr>
            <p:cNvSpPr>
              <a:spLocks/>
            </p:cNvSpPr>
            <p:nvPr userDrawn="1">
              <p:custDataLst>
                <p:tags r:id="rId48"/>
              </p:custDataLst>
            </p:nvPr>
          </p:nvSpPr>
          <p:spPr bwMode="auto">
            <a:xfrm>
              <a:off x="5906605" y="3071277"/>
              <a:ext cx="6507" cy="53262"/>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 name="Freeform 44">
              <a:extLst>
                <a:ext uri="{FF2B5EF4-FFF2-40B4-BE49-F238E27FC236}">
                  <a16:creationId xmlns:a16="http://schemas.microsoft.com/office/drawing/2014/main" id="{BCCA787C-DD89-EE49-BD69-F570D7D53582}"/>
                </a:ext>
              </a:extLst>
            </p:cNvPr>
            <p:cNvSpPr>
              <a:spLocks/>
            </p:cNvSpPr>
            <p:nvPr userDrawn="1">
              <p:custDataLst>
                <p:tags r:id="rId49"/>
              </p:custDataLst>
            </p:nvPr>
          </p:nvSpPr>
          <p:spPr bwMode="auto">
            <a:xfrm>
              <a:off x="5921246" y="3062640"/>
              <a:ext cx="8133" cy="51823"/>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 name="Freeform 45">
              <a:extLst>
                <a:ext uri="{FF2B5EF4-FFF2-40B4-BE49-F238E27FC236}">
                  <a16:creationId xmlns:a16="http://schemas.microsoft.com/office/drawing/2014/main" id="{6922BA4F-7191-AE48-B46F-BEE6AEDF8889}"/>
                </a:ext>
              </a:extLst>
            </p:cNvPr>
            <p:cNvSpPr>
              <a:spLocks/>
            </p:cNvSpPr>
            <p:nvPr userDrawn="1">
              <p:custDataLst>
                <p:tags r:id="rId50"/>
              </p:custDataLst>
            </p:nvPr>
          </p:nvSpPr>
          <p:spPr bwMode="auto">
            <a:xfrm>
              <a:off x="5900099" y="3055443"/>
              <a:ext cx="11388" cy="53261"/>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 name="Freeform 46">
              <a:extLst>
                <a:ext uri="{FF2B5EF4-FFF2-40B4-BE49-F238E27FC236}">
                  <a16:creationId xmlns:a16="http://schemas.microsoft.com/office/drawing/2014/main" id="{A5DEAFBF-C99F-BD4D-9CE8-E2B5CEF1A6BE}"/>
                </a:ext>
              </a:extLst>
            </p:cNvPr>
            <p:cNvSpPr>
              <a:spLocks/>
            </p:cNvSpPr>
            <p:nvPr userDrawn="1">
              <p:custDataLst>
                <p:tags r:id="rId51"/>
              </p:custDataLst>
            </p:nvPr>
          </p:nvSpPr>
          <p:spPr bwMode="auto">
            <a:xfrm>
              <a:off x="5950527" y="3081355"/>
              <a:ext cx="14640" cy="54702"/>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 name="Line 47">
              <a:extLst>
                <a:ext uri="{FF2B5EF4-FFF2-40B4-BE49-F238E27FC236}">
                  <a16:creationId xmlns:a16="http://schemas.microsoft.com/office/drawing/2014/main" id="{58DFE0E1-1D5B-0040-AEB5-840FBA1F0F0A}"/>
                </a:ext>
              </a:extLst>
            </p:cNvPr>
            <p:cNvSpPr>
              <a:spLocks noChangeShapeType="1"/>
            </p:cNvSpPr>
            <p:nvPr userDrawn="1">
              <p:custDataLst>
                <p:tags r:id="rId52"/>
              </p:custDataLst>
            </p:nvPr>
          </p:nvSpPr>
          <p:spPr bwMode="auto">
            <a:xfrm flipH="1" flipV="1">
              <a:off x="5958659" y="3078475"/>
              <a:ext cx="6507" cy="8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 name="Line 48">
              <a:extLst>
                <a:ext uri="{FF2B5EF4-FFF2-40B4-BE49-F238E27FC236}">
                  <a16:creationId xmlns:a16="http://schemas.microsoft.com/office/drawing/2014/main" id="{6C781665-5764-A342-8700-F546016E4F7F}"/>
                </a:ext>
              </a:extLst>
            </p:cNvPr>
            <p:cNvSpPr>
              <a:spLocks noChangeShapeType="1"/>
            </p:cNvSpPr>
            <p:nvPr userDrawn="1">
              <p:custDataLst>
                <p:tags r:id="rId53"/>
              </p:custDataLst>
            </p:nvPr>
          </p:nvSpPr>
          <p:spPr bwMode="auto">
            <a:xfrm flipH="1">
              <a:off x="5958659" y="3101506"/>
              <a:ext cx="6507" cy="10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 name="Freeform 49">
              <a:extLst>
                <a:ext uri="{FF2B5EF4-FFF2-40B4-BE49-F238E27FC236}">
                  <a16:creationId xmlns:a16="http://schemas.microsoft.com/office/drawing/2014/main" id="{778D4E78-3414-7A44-96E3-E24E390DED83}"/>
                </a:ext>
              </a:extLst>
            </p:cNvPr>
            <p:cNvSpPr>
              <a:spLocks/>
            </p:cNvSpPr>
            <p:nvPr userDrawn="1">
              <p:custDataLst>
                <p:tags r:id="rId54"/>
              </p:custDataLst>
            </p:nvPr>
          </p:nvSpPr>
          <p:spPr bwMode="auto">
            <a:xfrm>
              <a:off x="5958660" y="3097188"/>
              <a:ext cx="11388" cy="53262"/>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 name="Freeform 50">
              <a:extLst>
                <a:ext uri="{FF2B5EF4-FFF2-40B4-BE49-F238E27FC236}">
                  <a16:creationId xmlns:a16="http://schemas.microsoft.com/office/drawing/2014/main" id="{540AEFEE-BDAD-2B41-8611-485691EE838A}"/>
                </a:ext>
              </a:extLst>
            </p:cNvPr>
            <p:cNvSpPr>
              <a:spLocks/>
            </p:cNvSpPr>
            <p:nvPr userDrawn="1">
              <p:custDataLst>
                <p:tags r:id="rId55"/>
              </p:custDataLst>
            </p:nvPr>
          </p:nvSpPr>
          <p:spPr bwMode="auto">
            <a:xfrm>
              <a:off x="5965167" y="3123099"/>
              <a:ext cx="17894" cy="5038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 name="Freeform 51">
              <a:extLst>
                <a:ext uri="{FF2B5EF4-FFF2-40B4-BE49-F238E27FC236}">
                  <a16:creationId xmlns:a16="http://schemas.microsoft.com/office/drawing/2014/main" id="{6CB2E263-0BC5-FC41-A866-6BBF5C7A842E}"/>
                </a:ext>
              </a:extLst>
            </p:cNvPr>
            <p:cNvSpPr>
              <a:spLocks/>
            </p:cNvSpPr>
            <p:nvPr userDrawn="1">
              <p:custDataLst>
                <p:tags r:id="rId56"/>
              </p:custDataLst>
            </p:nvPr>
          </p:nvSpPr>
          <p:spPr bwMode="auto">
            <a:xfrm>
              <a:off x="5971674" y="3166284"/>
              <a:ext cx="16267" cy="51823"/>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 name="Freeform 52">
              <a:extLst>
                <a:ext uri="{FF2B5EF4-FFF2-40B4-BE49-F238E27FC236}">
                  <a16:creationId xmlns:a16="http://schemas.microsoft.com/office/drawing/2014/main" id="{258E1CC0-EEEA-2E4D-A12B-E6885912F61A}"/>
                </a:ext>
              </a:extLst>
            </p:cNvPr>
            <p:cNvSpPr>
              <a:spLocks/>
            </p:cNvSpPr>
            <p:nvPr userDrawn="1">
              <p:custDataLst>
                <p:tags r:id="rId57"/>
              </p:custDataLst>
            </p:nvPr>
          </p:nvSpPr>
          <p:spPr bwMode="auto">
            <a:xfrm>
              <a:off x="5981433" y="3189317"/>
              <a:ext cx="3254" cy="51823"/>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 name="Freeform 53">
              <a:extLst>
                <a:ext uri="{FF2B5EF4-FFF2-40B4-BE49-F238E27FC236}">
                  <a16:creationId xmlns:a16="http://schemas.microsoft.com/office/drawing/2014/main" id="{55213A4F-F192-944D-994E-F02EF4C75872}"/>
                </a:ext>
              </a:extLst>
            </p:cNvPr>
            <p:cNvSpPr>
              <a:spLocks/>
            </p:cNvSpPr>
            <p:nvPr userDrawn="1">
              <p:custDataLst>
                <p:tags r:id="rId58"/>
              </p:custDataLst>
            </p:nvPr>
          </p:nvSpPr>
          <p:spPr bwMode="auto">
            <a:xfrm>
              <a:off x="6004207" y="3216669"/>
              <a:ext cx="1627" cy="50383"/>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 name="Freeform 54">
              <a:extLst>
                <a:ext uri="{FF2B5EF4-FFF2-40B4-BE49-F238E27FC236}">
                  <a16:creationId xmlns:a16="http://schemas.microsoft.com/office/drawing/2014/main" id="{CC750AE3-AD7B-FF4B-BBDA-C819FB445AF7}"/>
                </a:ext>
              </a:extLst>
            </p:cNvPr>
            <p:cNvSpPr>
              <a:spLocks/>
            </p:cNvSpPr>
            <p:nvPr userDrawn="1">
              <p:custDataLst>
                <p:tags r:id="rId59"/>
              </p:custDataLst>
            </p:nvPr>
          </p:nvSpPr>
          <p:spPr bwMode="auto">
            <a:xfrm>
              <a:off x="5965167" y="3228184"/>
              <a:ext cx="16267" cy="53261"/>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 name="Freeform 55">
              <a:extLst>
                <a:ext uri="{FF2B5EF4-FFF2-40B4-BE49-F238E27FC236}">
                  <a16:creationId xmlns:a16="http://schemas.microsoft.com/office/drawing/2014/main" id="{2392937B-6053-7D4E-9B03-9BD7556B53D1}"/>
                </a:ext>
              </a:extLst>
            </p:cNvPr>
            <p:cNvSpPr>
              <a:spLocks/>
            </p:cNvSpPr>
            <p:nvPr userDrawn="1">
              <p:custDataLst>
                <p:tags r:id="rId60"/>
              </p:custDataLst>
            </p:nvPr>
          </p:nvSpPr>
          <p:spPr bwMode="auto">
            <a:xfrm>
              <a:off x="5950526" y="3287204"/>
              <a:ext cx="24400" cy="51823"/>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 name="Freeform 56">
              <a:extLst>
                <a:ext uri="{FF2B5EF4-FFF2-40B4-BE49-F238E27FC236}">
                  <a16:creationId xmlns:a16="http://schemas.microsoft.com/office/drawing/2014/main" id="{BAC8748C-BDA8-C640-BCA8-E4C75DF4F8FB}"/>
                </a:ext>
              </a:extLst>
            </p:cNvPr>
            <p:cNvSpPr>
              <a:spLocks/>
            </p:cNvSpPr>
            <p:nvPr userDrawn="1">
              <p:custDataLst>
                <p:tags r:id="rId61"/>
              </p:custDataLst>
            </p:nvPr>
          </p:nvSpPr>
          <p:spPr bwMode="auto">
            <a:xfrm>
              <a:off x="5970047" y="3265612"/>
              <a:ext cx="13014" cy="51823"/>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 name="Freeform 57">
              <a:extLst>
                <a:ext uri="{FF2B5EF4-FFF2-40B4-BE49-F238E27FC236}">
                  <a16:creationId xmlns:a16="http://schemas.microsoft.com/office/drawing/2014/main" id="{949BB9D2-4FE5-C943-AE31-44A0597B77AA}"/>
                </a:ext>
              </a:extLst>
            </p:cNvPr>
            <p:cNvSpPr>
              <a:spLocks/>
            </p:cNvSpPr>
            <p:nvPr userDrawn="1">
              <p:custDataLst>
                <p:tags r:id="rId62"/>
              </p:custDataLst>
            </p:nvPr>
          </p:nvSpPr>
          <p:spPr bwMode="auto">
            <a:xfrm>
              <a:off x="5439743" y="2967631"/>
              <a:ext cx="16267" cy="51823"/>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91" name="Group 58">
              <a:extLst>
                <a:ext uri="{FF2B5EF4-FFF2-40B4-BE49-F238E27FC236}">
                  <a16:creationId xmlns:a16="http://schemas.microsoft.com/office/drawing/2014/main" id="{F466DB90-B300-9D4A-868A-BA7A590A1BB9}"/>
                </a:ext>
              </a:extLst>
            </p:cNvPr>
            <p:cNvGrpSpPr>
              <a:grpSpLocks/>
            </p:cNvGrpSpPr>
            <p:nvPr userDrawn="1">
              <p:custDataLst>
                <p:tags r:id="rId63"/>
              </p:custDataLst>
            </p:nvPr>
          </p:nvGrpSpPr>
          <p:grpSpPr bwMode="auto">
            <a:xfrm>
              <a:off x="5568253" y="2816482"/>
              <a:ext cx="135016" cy="177061"/>
              <a:chOff x="1199" y="2121"/>
              <a:chExt cx="97" cy="123"/>
            </a:xfrm>
            <a:solidFill>
              <a:srgbClr val="DADADA"/>
            </a:solidFill>
          </p:grpSpPr>
          <p:sp>
            <p:nvSpPr>
              <p:cNvPr id="581" name="Freeform 59">
                <a:extLst>
                  <a:ext uri="{FF2B5EF4-FFF2-40B4-BE49-F238E27FC236}">
                    <a16:creationId xmlns:a16="http://schemas.microsoft.com/office/drawing/2014/main" id="{51C7039B-A3E7-D64E-AD39-176F9604D38E}"/>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2" name="Freeform 60">
                <a:extLst>
                  <a:ext uri="{FF2B5EF4-FFF2-40B4-BE49-F238E27FC236}">
                    <a16:creationId xmlns:a16="http://schemas.microsoft.com/office/drawing/2014/main" id="{5C9E1C87-85AB-FF4F-9FB1-DEEB1A46E078}"/>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3" name="Freeform 61">
                <a:extLst>
                  <a:ext uri="{FF2B5EF4-FFF2-40B4-BE49-F238E27FC236}">
                    <a16:creationId xmlns:a16="http://schemas.microsoft.com/office/drawing/2014/main" id="{3FDC13AD-0B65-1040-8560-6CEFAE46E4ED}"/>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4" name="Freeform 62">
                <a:extLst>
                  <a:ext uri="{FF2B5EF4-FFF2-40B4-BE49-F238E27FC236}">
                    <a16:creationId xmlns:a16="http://schemas.microsoft.com/office/drawing/2014/main" id="{6B699510-8AB4-2145-ABF7-38FA471DE1BE}"/>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5" name="Freeform 63">
                <a:extLst>
                  <a:ext uri="{FF2B5EF4-FFF2-40B4-BE49-F238E27FC236}">
                    <a16:creationId xmlns:a16="http://schemas.microsoft.com/office/drawing/2014/main" id="{A84F284B-7B31-844A-BA9A-A09DD42C8054}"/>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6" name="Freeform 64">
                <a:extLst>
                  <a:ext uri="{FF2B5EF4-FFF2-40B4-BE49-F238E27FC236}">
                    <a16:creationId xmlns:a16="http://schemas.microsoft.com/office/drawing/2014/main" id="{5480B412-1C68-BE4D-8009-E6561656AA88}"/>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7" name="Freeform 65">
                <a:extLst>
                  <a:ext uri="{FF2B5EF4-FFF2-40B4-BE49-F238E27FC236}">
                    <a16:creationId xmlns:a16="http://schemas.microsoft.com/office/drawing/2014/main" id="{C93E70B5-E8D5-E04E-8B9D-787D099EE9C7}"/>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8" name="Freeform 66">
                <a:extLst>
                  <a:ext uri="{FF2B5EF4-FFF2-40B4-BE49-F238E27FC236}">
                    <a16:creationId xmlns:a16="http://schemas.microsoft.com/office/drawing/2014/main" id="{5F4522F0-5BE1-7B4E-9AE9-8FBE53918450}"/>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9" name="Freeform 67">
                <a:extLst>
                  <a:ext uri="{FF2B5EF4-FFF2-40B4-BE49-F238E27FC236}">
                    <a16:creationId xmlns:a16="http://schemas.microsoft.com/office/drawing/2014/main" id="{37819EE3-C39A-DD49-B237-F1948B14E1FE}"/>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0" name="Freeform 68">
                <a:extLst>
                  <a:ext uri="{FF2B5EF4-FFF2-40B4-BE49-F238E27FC236}">
                    <a16:creationId xmlns:a16="http://schemas.microsoft.com/office/drawing/2014/main" id="{24B31491-FAD4-4A41-8855-2034160D5B05}"/>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92" name="Freeform 69">
              <a:extLst>
                <a:ext uri="{FF2B5EF4-FFF2-40B4-BE49-F238E27FC236}">
                  <a16:creationId xmlns:a16="http://schemas.microsoft.com/office/drawing/2014/main" id="{78230E83-FD9F-4A4D-8F75-2126745FBAE3}"/>
                </a:ext>
              </a:extLst>
            </p:cNvPr>
            <p:cNvSpPr>
              <a:spLocks/>
            </p:cNvSpPr>
            <p:nvPr userDrawn="1">
              <p:custDataLst>
                <p:tags r:id="rId64"/>
              </p:custDataLst>
            </p:nvPr>
          </p:nvSpPr>
          <p:spPr bwMode="auto">
            <a:xfrm>
              <a:off x="11525219" y="4110607"/>
              <a:ext cx="13014" cy="51823"/>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 name="Freeform 70">
              <a:extLst>
                <a:ext uri="{FF2B5EF4-FFF2-40B4-BE49-F238E27FC236}">
                  <a16:creationId xmlns:a16="http://schemas.microsoft.com/office/drawing/2014/main" id="{7CA654A9-0421-244E-BF7F-824F4866630C}"/>
                </a:ext>
              </a:extLst>
            </p:cNvPr>
            <p:cNvSpPr>
              <a:spLocks/>
            </p:cNvSpPr>
            <p:nvPr userDrawn="1">
              <p:custDataLst>
                <p:tags r:id="rId65"/>
              </p:custDataLst>
            </p:nvPr>
          </p:nvSpPr>
          <p:spPr bwMode="auto">
            <a:xfrm>
              <a:off x="11534981" y="4192662"/>
              <a:ext cx="9761" cy="53261"/>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 name="Freeform 71">
              <a:extLst>
                <a:ext uri="{FF2B5EF4-FFF2-40B4-BE49-F238E27FC236}">
                  <a16:creationId xmlns:a16="http://schemas.microsoft.com/office/drawing/2014/main" id="{BD81F3AF-4D4C-9344-9228-A478196344F2}"/>
                </a:ext>
              </a:extLst>
            </p:cNvPr>
            <p:cNvSpPr>
              <a:spLocks/>
            </p:cNvSpPr>
            <p:nvPr userDrawn="1">
              <p:custDataLst>
                <p:tags r:id="rId66"/>
              </p:custDataLst>
            </p:nvPr>
          </p:nvSpPr>
          <p:spPr bwMode="auto">
            <a:xfrm>
              <a:off x="11652101" y="4110608"/>
              <a:ext cx="79709" cy="118041"/>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 name="Freeform 72">
              <a:extLst>
                <a:ext uri="{FF2B5EF4-FFF2-40B4-BE49-F238E27FC236}">
                  <a16:creationId xmlns:a16="http://schemas.microsoft.com/office/drawing/2014/main" id="{D3B80293-2FD2-1C47-83CE-9B4269AB2A9E}"/>
                </a:ext>
              </a:extLst>
            </p:cNvPr>
            <p:cNvSpPr>
              <a:spLocks/>
            </p:cNvSpPr>
            <p:nvPr userDrawn="1">
              <p:custDataLst>
                <p:tags r:id="rId67"/>
              </p:custDataLst>
            </p:nvPr>
          </p:nvSpPr>
          <p:spPr bwMode="auto">
            <a:xfrm>
              <a:off x="11652101" y="4086137"/>
              <a:ext cx="14640" cy="51823"/>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18" name="Group 73">
              <a:extLst>
                <a:ext uri="{FF2B5EF4-FFF2-40B4-BE49-F238E27FC236}">
                  <a16:creationId xmlns:a16="http://schemas.microsoft.com/office/drawing/2014/main" id="{89276D6B-E2F0-784C-B998-1E841B84876D}"/>
                </a:ext>
              </a:extLst>
            </p:cNvPr>
            <p:cNvGrpSpPr>
              <a:grpSpLocks/>
            </p:cNvGrpSpPr>
            <p:nvPr userDrawn="1">
              <p:custDataLst>
                <p:tags r:id="rId68"/>
              </p:custDataLst>
            </p:nvPr>
          </p:nvGrpSpPr>
          <p:grpSpPr bwMode="auto">
            <a:xfrm>
              <a:off x="11334897" y="4558298"/>
              <a:ext cx="470115" cy="367077"/>
              <a:chOff x="5372" y="3323"/>
              <a:chExt cx="341" cy="253"/>
            </a:xfrm>
            <a:solidFill>
              <a:srgbClr val="DADADA"/>
            </a:solidFill>
          </p:grpSpPr>
          <p:sp>
            <p:nvSpPr>
              <p:cNvPr id="578" name="Freeform 74">
                <a:extLst>
                  <a:ext uri="{FF2B5EF4-FFF2-40B4-BE49-F238E27FC236}">
                    <a16:creationId xmlns:a16="http://schemas.microsoft.com/office/drawing/2014/main" id="{30891E16-4B1E-DE4F-A929-63EAB9FCD301}"/>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9" name="Freeform 75">
                <a:extLst>
                  <a:ext uri="{FF2B5EF4-FFF2-40B4-BE49-F238E27FC236}">
                    <a16:creationId xmlns:a16="http://schemas.microsoft.com/office/drawing/2014/main" id="{2CD37E5D-320B-7B4D-9304-FD3C9C79BE9C}"/>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80" name="Freeform 76">
                <a:extLst>
                  <a:ext uri="{FF2B5EF4-FFF2-40B4-BE49-F238E27FC236}">
                    <a16:creationId xmlns:a16="http://schemas.microsoft.com/office/drawing/2014/main" id="{C3F4F108-8777-2D45-AC3F-EF82DD70486D}"/>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19" name="Freeform 77">
              <a:extLst>
                <a:ext uri="{FF2B5EF4-FFF2-40B4-BE49-F238E27FC236}">
                  <a16:creationId xmlns:a16="http://schemas.microsoft.com/office/drawing/2014/main" id="{554232A8-6E21-7847-AB3F-0ED0383778D0}"/>
                </a:ext>
              </a:extLst>
            </p:cNvPr>
            <p:cNvSpPr>
              <a:spLocks/>
            </p:cNvSpPr>
            <p:nvPr userDrawn="1">
              <p:custDataLst>
                <p:tags r:id="rId69"/>
              </p:custDataLst>
            </p:nvPr>
          </p:nvSpPr>
          <p:spPr bwMode="auto">
            <a:xfrm>
              <a:off x="10968890" y="3340467"/>
              <a:ext cx="9761" cy="51823"/>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0" name="Freeform 78">
              <a:extLst>
                <a:ext uri="{FF2B5EF4-FFF2-40B4-BE49-F238E27FC236}">
                  <a16:creationId xmlns:a16="http://schemas.microsoft.com/office/drawing/2014/main" id="{79F401DA-7C26-2E4C-8012-534501D10DC3}"/>
                </a:ext>
              </a:extLst>
            </p:cNvPr>
            <p:cNvSpPr>
              <a:spLocks/>
            </p:cNvSpPr>
            <p:nvPr userDrawn="1">
              <p:custDataLst>
                <p:tags r:id="rId70"/>
              </p:custDataLst>
            </p:nvPr>
          </p:nvSpPr>
          <p:spPr bwMode="auto">
            <a:xfrm>
              <a:off x="11713916" y="4158112"/>
              <a:ext cx="14640" cy="51823"/>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1" name="Freeform 79">
              <a:extLst>
                <a:ext uri="{FF2B5EF4-FFF2-40B4-BE49-F238E27FC236}">
                  <a16:creationId xmlns:a16="http://schemas.microsoft.com/office/drawing/2014/main" id="{A12AF347-48A1-A449-A5DC-D4D2064A0136}"/>
                </a:ext>
              </a:extLst>
            </p:cNvPr>
            <p:cNvSpPr>
              <a:spLocks/>
            </p:cNvSpPr>
            <p:nvPr userDrawn="1">
              <p:custDataLst>
                <p:tags r:id="rId71"/>
              </p:custDataLst>
            </p:nvPr>
          </p:nvSpPr>
          <p:spPr bwMode="auto">
            <a:xfrm>
              <a:off x="11736690" y="4166750"/>
              <a:ext cx="17894" cy="53261"/>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2" name="Freeform 80">
              <a:extLst>
                <a:ext uri="{FF2B5EF4-FFF2-40B4-BE49-F238E27FC236}">
                  <a16:creationId xmlns:a16="http://schemas.microsoft.com/office/drawing/2014/main" id="{7C66D3CC-B1C6-D143-8E04-D42089EF0667}"/>
                </a:ext>
              </a:extLst>
            </p:cNvPr>
            <p:cNvSpPr>
              <a:spLocks/>
            </p:cNvSpPr>
            <p:nvPr userDrawn="1">
              <p:custDataLst>
                <p:tags r:id="rId72"/>
              </p:custDataLst>
            </p:nvPr>
          </p:nvSpPr>
          <p:spPr bwMode="auto">
            <a:xfrm>
              <a:off x="11033956" y="3330390"/>
              <a:ext cx="1627" cy="5038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3" name="Freeform 81">
              <a:extLst>
                <a:ext uri="{FF2B5EF4-FFF2-40B4-BE49-F238E27FC236}">
                  <a16:creationId xmlns:a16="http://schemas.microsoft.com/office/drawing/2014/main" id="{850A8CB9-4CB2-7647-BE51-647A55EAF12D}"/>
                </a:ext>
              </a:extLst>
            </p:cNvPr>
            <p:cNvSpPr>
              <a:spLocks/>
            </p:cNvSpPr>
            <p:nvPr userDrawn="1">
              <p:custDataLst>
                <p:tags r:id="rId73"/>
              </p:custDataLst>
            </p:nvPr>
          </p:nvSpPr>
          <p:spPr bwMode="auto">
            <a:xfrm>
              <a:off x="11094144" y="3280006"/>
              <a:ext cx="6507" cy="51823"/>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4" name="Freeform 82">
              <a:extLst>
                <a:ext uri="{FF2B5EF4-FFF2-40B4-BE49-F238E27FC236}">
                  <a16:creationId xmlns:a16="http://schemas.microsoft.com/office/drawing/2014/main" id="{D7DBB974-5B18-8543-B1A2-ABC012ACF4E9}"/>
                </a:ext>
              </a:extLst>
            </p:cNvPr>
            <p:cNvSpPr>
              <a:spLocks/>
            </p:cNvSpPr>
            <p:nvPr userDrawn="1">
              <p:custDataLst>
                <p:tags r:id="rId74"/>
              </p:custDataLst>
            </p:nvPr>
          </p:nvSpPr>
          <p:spPr bwMode="auto">
            <a:xfrm>
              <a:off x="11209641" y="3179240"/>
              <a:ext cx="4881" cy="51823"/>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5" name="Freeform 83">
              <a:extLst>
                <a:ext uri="{FF2B5EF4-FFF2-40B4-BE49-F238E27FC236}">
                  <a16:creationId xmlns:a16="http://schemas.microsoft.com/office/drawing/2014/main" id="{AB975813-CE30-EE43-89E2-909297FBD87B}"/>
                </a:ext>
              </a:extLst>
            </p:cNvPr>
            <p:cNvSpPr>
              <a:spLocks/>
            </p:cNvSpPr>
            <p:nvPr userDrawn="1">
              <p:custDataLst>
                <p:tags r:id="rId75"/>
              </p:custDataLst>
            </p:nvPr>
          </p:nvSpPr>
          <p:spPr bwMode="auto">
            <a:xfrm>
              <a:off x="11365803" y="3812629"/>
              <a:ext cx="27654" cy="53261"/>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6" name="Freeform 84">
              <a:extLst>
                <a:ext uri="{FF2B5EF4-FFF2-40B4-BE49-F238E27FC236}">
                  <a16:creationId xmlns:a16="http://schemas.microsoft.com/office/drawing/2014/main" id="{3485CDE8-C22D-0C4B-9DEB-E338AB76ACF2}"/>
                </a:ext>
              </a:extLst>
            </p:cNvPr>
            <p:cNvSpPr>
              <a:spLocks/>
            </p:cNvSpPr>
            <p:nvPr userDrawn="1">
              <p:custDataLst>
                <p:tags r:id="rId76"/>
              </p:custDataLst>
            </p:nvPr>
          </p:nvSpPr>
          <p:spPr bwMode="auto">
            <a:xfrm>
              <a:off x="11430870" y="3825583"/>
              <a:ext cx="13014" cy="51823"/>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7" name="Freeform 85">
              <a:extLst>
                <a:ext uri="{FF2B5EF4-FFF2-40B4-BE49-F238E27FC236}">
                  <a16:creationId xmlns:a16="http://schemas.microsoft.com/office/drawing/2014/main" id="{F4CEB88B-7EC8-3B42-8311-84379E06A99D}"/>
                </a:ext>
              </a:extLst>
            </p:cNvPr>
            <p:cNvSpPr>
              <a:spLocks/>
            </p:cNvSpPr>
            <p:nvPr userDrawn="1">
              <p:custDataLst>
                <p:tags r:id="rId77"/>
              </p:custDataLst>
            </p:nvPr>
          </p:nvSpPr>
          <p:spPr bwMode="auto">
            <a:xfrm>
              <a:off x="11284468" y="3622612"/>
              <a:ext cx="26027" cy="50383"/>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8" name="Freeform 86">
              <a:extLst>
                <a:ext uri="{FF2B5EF4-FFF2-40B4-BE49-F238E27FC236}">
                  <a16:creationId xmlns:a16="http://schemas.microsoft.com/office/drawing/2014/main" id="{07286757-D28C-8C48-8A42-5EFC4D9FDB0E}"/>
                </a:ext>
              </a:extLst>
            </p:cNvPr>
            <p:cNvSpPr>
              <a:spLocks/>
            </p:cNvSpPr>
            <p:nvPr userDrawn="1">
              <p:custDataLst>
                <p:tags r:id="rId78"/>
              </p:custDataLst>
            </p:nvPr>
          </p:nvSpPr>
          <p:spPr bwMode="auto">
            <a:xfrm>
              <a:off x="11225908" y="3599579"/>
              <a:ext cx="11388" cy="51823"/>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9" name="Freeform 87">
              <a:extLst>
                <a:ext uri="{FF2B5EF4-FFF2-40B4-BE49-F238E27FC236}">
                  <a16:creationId xmlns:a16="http://schemas.microsoft.com/office/drawing/2014/main" id="{6F2B7564-0A59-C145-8F62-6D9EB10F7622}"/>
                </a:ext>
              </a:extLst>
            </p:cNvPr>
            <p:cNvSpPr>
              <a:spLocks/>
            </p:cNvSpPr>
            <p:nvPr userDrawn="1">
              <p:custDataLst>
                <p:tags r:id="rId79"/>
              </p:custDataLst>
            </p:nvPr>
          </p:nvSpPr>
          <p:spPr bwMode="auto">
            <a:xfrm>
              <a:off x="11430870" y="3900438"/>
              <a:ext cx="32534" cy="51823"/>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0" name="Freeform 88">
              <a:extLst>
                <a:ext uri="{FF2B5EF4-FFF2-40B4-BE49-F238E27FC236}">
                  <a16:creationId xmlns:a16="http://schemas.microsoft.com/office/drawing/2014/main" id="{A24CD3C9-7AC9-F044-9ADC-6620B23CEDB6}"/>
                </a:ext>
              </a:extLst>
            </p:cNvPr>
            <p:cNvSpPr>
              <a:spLocks/>
            </p:cNvSpPr>
            <p:nvPr userDrawn="1">
              <p:custDataLst>
                <p:tags r:id="rId80"/>
              </p:custDataLst>
            </p:nvPr>
          </p:nvSpPr>
          <p:spPr bwMode="auto">
            <a:xfrm>
              <a:off x="11385324" y="3890362"/>
              <a:ext cx="22774" cy="51823"/>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1" name="Line 89">
              <a:extLst>
                <a:ext uri="{FF2B5EF4-FFF2-40B4-BE49-F238E27FC236}">
                  <a16:creationId xmlns:a16="http://schemas.microsoft.com/office/drawing/2014/main" id="{71989BCC-27AF-F646-8357-4F02F80AD778}"/>
                </a:ext>
              </a:extLst>
            </p:cNvPr>
            <p:cNvSpPr>
              <a:spLocks noChangeShapeType="1"/>
            </p:cNvSpPr>
            <p:nvPr userDrawn="1">
              <p:custDataLst>
                <p:tags r:id="rId81"/>
              </p:custDataLst>
            </p:nvPr>
          </p:nvSpPr>
          <p:spPr bwMode="auto">
            <a:xfrm>
              <a:off x="11419486" y="3877406"/>
              <a:ext cx="21146" cy="575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2" name="Freeform 90">
              <a:extLst>
                <a:ext uri="{FF2B5EF4-FFF2-40B4-BE49-F238E27FC236}">
                  <a16:creationId xmlns:a16="http://schemas.microsoft.com/office/drawing/2014/main" id="{00B1F5BE-2DEC-1E4B-B167-A7C1384B1F97}"/>
                </a:ext>
              </a:extLst>
            </p:cNvPr>
            <p:cNvSpPr>
              <a:spLocks/>
            </p:cNvSpPr>
            <p:nvPr userDrawn="1">
              <p:custDataLst>
                <p:tags r:id="rId82"/>
              </p:custDataLst>
            </p:nvPr>
          </p:nvSpPr>
          <p:spPr bwMode="auto">
            <a:xfrm>
              <a:off x="11440631" y="3883164"/>
              <a:ext cx="1627" cy="51823"/>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3" name="Freeform 91">
              <a:extLst>
                <a:ext uri="{FF2B5EF4-FFF2-40B4-BE49-F238E27FC236}">
                  <a16:creationId xmlns:a16="http://schemas.microsoft.com/office/drawing/2014/main" id="{BE7D6175-19C4-1644-98D5-07FAC91C431C}"/>
                </a:ext>
              </a:extLst>
            </p:cNvPr>
            <p:cNvSpPr>
              <a:spLocks/>
            </p:cNvSpPr>
            <p:nvPr userDrawn="1">
              <p:custDataLst>
                <p:tags r:id="rId83"/>
              </p:custDataLst>
            </p:nvPr>
          </p:nvSpPr>
          <p:spPr bwMode="auto">
            <a:xfrm>
              <a:off x="11393458" y="3877406"/>
              <a:ext cx="14640" cy="53262"/>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4" name="Freeform 92">
              <a:extLst>
                <a:ext uri="{FF2B5EF4-FFF2-40B4-BE49-F238E27FC236}">
                  <a16:creationId xmlns:a16="http://schemas.microsoft.com/office/drawing/2014/main" id="{81C20E97-3F37-3741-8388-8E59740A0539}"/>
                </a:ext>
              </a:extLst>
            </p:cNvPr>
            <p:cNvSpPr>
              <a:spLocks/>
            </p:cNvSpPr>
            <p:nvPr userDrawn="1">
              <p:custDataLst>
                <p:tags r:id="rId84"/>
              </p:custDataLst>
            </p:nvPr>
          </p:nvSpPr>
          <p:spPr bwMode="auto">
            <a:xfrm>
              <a:off x="11386950" y="3860133"/>
              <a:ext cx="6507" cy="54702"/>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5" name="Freeform 93">
              <a:extLst>
                <a:ext uri="{FF2B5EF4-FFF2-40B4-BE49-F238E27FC236}">
                  <a16:creationId xmlns:a16="http://schemas.microsoft.com/office/drawing/2014/main" id="{42DD15A5-C3C1-1A4A-8CF1-66A9A62C7433}"/>
                </a:ext>
              </a:extLst>
            </p:cNvPr>
            <p:cNvSpPr>
              <a:spLocks/>
            </p:cNvSpPr>
            <p:nvPr userDrawn="1">
              <p:custDataLst>
                <p:tags r:id="rId85"/>
              </p:custDataLst>
            </p:nvPr>
          </p:nvSpPr>
          <p:spPr bwMode="auto">
            <a:xfrm>
              <a:off x="11469911" y="3612534"/>
              <a:ext cx="1627" cy="51823"/>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36" name="Group 94">
              <a:extLst>
                <a:ext uri="{FF2B5EF4-FFF2-40B4-BE49-F238E27FC236}">
                  <a16:creationId xmlns:a16="http://schemas.microsoft.com/office/drawing/2014/main" id="{50F8C932-7585-0145-AC8C-AF1B0F3B3570}"/>
                </a:ext>
              </a:extLst>
            </p:cNvPr>
            <p:cNvGrpSpPr>
              <a:grpSpLocks/>
            </p:cNvGrpSpPr>
            <p:nvPr userDrawn="1">
              <p:custDataLst>
                <p:tags r:id="rId86"/>
              </p:custDataLst>
            </p:nvPr>
          </p:nvGrpSpPr>
          <p:grpSpPr bwMode="auto">
            <a:xfrm>
              <a:off x="11341402" y="3314555"/>
              <a:ext cx="167549" cy="103645"/>
              <a:chOff x="5379" y="2466"/>
              <a:chExt cx="122" cy="71"/>
            </a:xfrm>
            <a:solidFill>
              <a:srgbClr val="DADADA"/>
            </a:solidFill>
          </p:grpSpPr>
          <p:sp>
            <p:nvSpPr>
              <p:cNvPr id="569" name="Freeform 95">
                <a:extLst>
                  <a:ext uri="{FF2B5EF4-FFF2-40B4-BE49-F238E27FC236}">
                    <a16:creationId xmlns:a16="http://schemas.microsoft.com/office/drawing/2014/main" id="{88A60716-7CE7-8345-AA09-98F8D4D8B135}"/>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0" name="Freeform 96">
                <a:extLst>
                  <a:ext uri="{FF2B5EF4-FFF2-40B4-BE49-F238E27FC236}">
                    <a16:creationId xmlns:a16="http://schemas.microsoft.com/office/drawing/2014/main" id="{4A8DB8D0-7F32-764D-8B86-A958160A5219}"/>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1" name="Freeform 97">
                <a:extLst>
                  <a:ext uri="{FF2B5EF4-FFF2-40B4-BE49-F238E27FC236}">
                    <a16:creationId xmlns:a16="http://schemas.microsoft.com/office/drawing/2014/main" id="{7A00D4FE-EC5F-5643-AFFC-C25E3E593019}"/>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2" name="Freeform 98">
                <a:extLst>
                  <a:ext uri="{FF2B5EF4-FFF2-40B4-BE49-F238E27FC236}">
                    <a16:creationId xmlns:a16="http://schemas.microsoft.com/office/drawing/2014/main" id="{F4B080D5-8D9E-6341-90DE-142A52B9D95A}"/>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3" name="Freeform 99">
                <a:extLst>
                  <a:ext uri="{FF2B5EF4-FFF2-40B4-BE49-F238E27FC236}">
                    <a16:creationId xmlns:a16="http://schemas.microsoft.com/office/drawing/2014/main" id="{F66897B2-4CFB-2D4F-A5A7-DF3C7A5869DA}"/>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4" name="Line 100">
                <a:extLst>
                  <a:ext uri="{FF2B5EF4-FFF2-40B4-BE49-F238E27FC236}">
                    <a16:creationId xmlns:a16="http://schemas.microsoft.com/office/drawing/2014/main" id="{3F3BED4C-BEC0-E54D-8E43-538CA5FC08B9}"/>
                  </a:ext>
                </a:extLst>
              </p:cNvPr>
              <p:cNvSpPr>
                <a:spLocks noChangeShapeType="1"/>
              </p:cNvSpPr>
              <p:nvPr/>
            </p:nvSpPr>
            <p:spPr bwMode="auto">
              <a:xfrm flipH="1">
                <a:off x="5495" y="2490"/>
                <a:ext cx="6"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5" name="Freeform 101">
                <a:extLst>
                  <a:ext uri="{FF2B5EF4-FFF2-40B4-BE49-F238E27FC236}">
                    <a16:creationId xmlns:a16="http://schemas.microsoft.com/office/drawing/2014/main" id="{589CEBF4-94BC-E24B-808D-3681F01A6514}"/>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6" name="Line 102">
                <a:extLst>
                  <a:ext uri="{FF2B5EF4-FFF2-40B4-BE49-F238E27FC236}">
                    <a16:creationId xmlns:a16="http://schemas.microsoft.com/office/drawing/2014/main" id="{2CA390D0-08E5-834A-8560-C635473A7649}"/>
                  </a:ext>
                </a:extLst>
              </p:cNvPr>
              <p:cNvSpPr>
                <a:spLocks noChangeShapeType="1"/>
              </p:cNvSpPr>
              <p:nvPr/>
            </p:nvSpPr>
            <p:spPr bwMode="auto">
              <a:xfrm>
                <a:off x="5464" y="2530"/>
                <a:ext cx="6"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77" name="Freeform 103">
                <a:extLst>
                  <a:ext uri="{FF2B5EF4-FFF2-40B4-BE49-F238E27FC236}">
                    <a16:creationId xmlns:a16="http://schemas.microsoft.com/office/drawing/2014/main" id="{F42D4CF3-6043-F34A-ACB9-4CC99C141EA9}"/>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37" name="Freeform 104">
              <a:extLst>
                <a:ext uri="{FF2B5EF4-FFF2-40B4-BE49-F238E27FC236}">
                  <a16:creationId xmlns:a16="http://schemas.microsoft.com/office/drawing/2014/main" id="{12521F98-F30D-384E-A84C-ED6974EC156E}"/>
                </a:ext>
              </a:extLst>
            </p:cNvPr>
            <p:cNvSpPr>
              <a:spLocks/>
            </p:cNvSpPr>
            <p:nvPr userDrawn="1">
              <p:custDataLst>
                <p:tags r:id="rId87"/>
              </p:custDataLst>
            </p:nvPr>
          </p:nvSpPr>
          <p:spPr bwMode="auto">
            <a:xfrm>
              <a:off x="9890388" y="3189317"/>
              <a:ext cx="6507" cy="51823"/>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8" name="Freeform 106">
              <a:extLst>
                <a:ext uri="{FF2B5EF4-FFF2-40B4-BE49-F238E27FC236}">
                  <a16:creationId xmlns:a16="http://schemas.microsoft.com/office/drawing/2014/main" id="{E0CEDDAC-A5C8-924E-BF6D-D0D6BD076103}"/>
                </a:ext>
              </a:extLst>
            </p:cNvPr>
            <p:cNvSpPr>
              <a:spLocks/>
            </p:cNvSpPr>
            <p:nvPr userDrawn="1">
              <p:custDataLst>
                <p:tags r:id="rId88"/>
              </p:custDataLst>
            </p:nvPr>
          </p:nvSpPr>
          <p:spPr bwMode="auto">
            <a:xfrm>
              <a:off x="9072160" y="4982956"/>
              <a:ext cx="30908" cy="5038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9" name="Freeform 107">
              <a:extLst>
                <a:ext uri="{FF2B5EF4-FFF2-40B4-BE49-F238E27FC236}">
                  <a16:creationId xmlns:a16="http://schemas.microsoft.com/office/drawing/2014/main" id="{C52FA733-5C2E-0C41-9D55-BFC8EF8BD950}"/>
                </a:ext>
              </a:extLst>
            </p:cNvPr>
            <p:cNvSpPr>
              <a:spLocks/>
            </p:cNvSpPr>
            <p:nvPr userDrawn="1">
              <p:custDataLst>
                <p:tags r:id="rId89"/>
              </p:custDataLst>
            </p:nvPr>
          </p:nvSpPr>
          <p:spPr bwMode="auto">
            <a:xfrm>
              <a:off x="11279590" y="2054977"/>
              <a:ext cx="21146" cy="51823"/>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0" name="Freeform 108">
              <a:extLst>
                <a:ext uri="{FF2B5EF4-FFF2-40B4-BE49-F238E27FC236}">
                  <a16:creationId xmlns:a16="http://schemas.microsoft.com/office/drawing/2014/main" id="{2997C3D4-A7E1-4B40-9B0E-01AC75796180}"/>
                </a:ext>
              </a:extLst>
            </p:cNvPr>
            <p:cNvSpPr>
              <a:spLocks/>
            </p:cNvSpPr>
            <p:nvPr userDrawn="1">
              <p:custDataLst>
                <p:tags r:id="rId90"/>
              </p:custDataLst>
            </p:nvPr>
          </p:nvSpPr>
          <p:spPr bwMode="auto">
            <a:xfrm>
              <a:off x="11460152" y="2085208"/>
              <a:ext cx="16267" cy="51823"/>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1" name="Freeform 109">
              <a:extLst>
                <a:ext uri="{FF2B5EF4-FFF2-40B4-BE49-F238E27FC236}">
                  <a16:creationId xmlns:a16="http://schemas.microsoft.com/office/drawing/2014/main" id="{35AB3CB4-1ECE-A840-82A0-C52B646143D4}"/>
                </a:ext>
              </a:extLst>
            </p:cNvPr>
            <p:cNvSpPr>
              <a:spLocks/>
            </p:cNvSpPr>
            <p:nvPr userDrawn="1">
              <p:custDataLst>
                <p:tags r:id="rId91"/>
              </p:custDataLst>
            </p:nvPr>
          </p:nvSpPr>
          <p:spPr bwMode="auto">
            <a:xfrm>
              <a:off x="10895687" y="2293938"/>
              <a:ext cx="4880" cy="53262"/>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2" name="Freeform 110">
              <a:extLst>
                <a:ext uri="{FF2B5EF4-FFF2-40B4-BE49-F238E27FC236}">
                  <a16:creationId xmlns:a16="http://schemas.microsoft.com/office/drawing/2014/main" id="{26AD0EB7-4FCE-1D40-9A56-3B87EA098D41}"/>
                </a:ext>
              </a:extLst>
            </p:cNvPr>
            <p:cNvSpPr>
              <a:spLocks/>
            </p:cNvSpPr>
            <p:nvPr userDrawn="1">
              <p:custDataLst>
                <p:tags r:id="rId92"/>
              </p:custDataLst>
            </p:nvPr>
          </p:nvSpPr>
          <p:spPr bwMode="auto">
            <a:xfrm>
              <a:off x="10705363" y="2803526"/>
              <a:ext cx="14640" cy="53262"/>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3" name="Freeform 111">
              <a:extLst>
                <a:ext uri="{FF2B5EF4-FFF2-40B4-BE49-F238E27FC236}">
                  <a16:creationId xmlns:a16="http://schemas.microsoft.com/office/drawing/2014/main" id="{B425C791-AA6F-FA4A-A15E-5DDCEECCF1FA}"/>
                </a:ext>
              </a:extLst>
            </p:cNvPr>
            <p:cNvSpPr>
              <a:spLocks/>
            </p:cNvSpPr>
            <p:nvPr userDrawn="1">
              <p:custDataLst>
                <p:tags r:id="rId93"/>
              </p:custDataLst>
            </p:nvPr>
          </p:nvSpPr>
          <p:spPr bwMode="auto">
            <a:xfrm>
              <a:off x="10723258" y="2744506"/>
              <a:ext cx="16267" cy="51823"/>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4" name="Freeform 112">
              <a:extLst>
                <a:ext uri="{FF2B5EF4-FFF2-40B4-BE49-F238E27FC236}">
                  <a16:creationId xmlns:a16="http://schemas.microsoft.com/office/drawing/2014/main" id="{E7E72954-89A6-7A4B-B5B6-49ABFD29D0F4}"/>
                </a:ext>
              </a:extLst>
            </p:cNvPr>
            <p:cNvSpPr>
              <a:spLocks/>
            </p:cNvSpPr>
            <p:nvPr userDrawn="1">
              <p:custDataLst>
                <p:tags r:id="rId94"/>
              </p:custDataLst>
            </p:nvPr>
          </p:nvSpPr>
          <p:spPr bwMode="auto">
            <a:xfrm>
              <a:off x="10609389" y="2607752"/>
              <a:ext cx="1626" cy="54702"/>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5" name="Freeform 113">
              <a:extLst>
                <a:ext uri="{FF2B5EF4-FFF2-40B4-BE49-F238E27FC236}">
                  <a16:creationId xmlns:a16="http://schemas.microsoft.com/office/drawing/2014/main" id="{A8C4BA9C-4161-4F4B-9A97-957E9202C84F}"/>
                </a:ext>
              </a:extLst>
            </p:cNvPr>
            <p:cNvSpPr>
              <a:spLocks/>
            </p:cNvSpPr>
            <p:nvPr userDrawn="1">
              <p:custDataLst>
                <p:tags r:id="rId95"/>
              </p:custDataLst>
            </p:nvPr>
          </p:nvSpPr>
          <p:spPr bwMode="auto">
            <a:xfrm>
              <a:off x="7383648" y="1816017"/>
              <a:ext cx="9761" cy="51823"/>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6" name="Freeform 114">
              <a:extLst>
                <a:ext uri="{FF2B5EF4-FFF2-40B4-BE49-F238E27FC236}">
                  <a16:creationId xmlns:a16="http://schemas.microsoft.com/office/drawing/2014/main" id="{38C60A5A-8A05-F044-B583-75E2EE49DD4B}"/>
                </a:ext>
              </a:extLst>
            </p:cNvPr>
            <p:cNvSpPr>
              <a:spLocks/>
            </p:cNvSpPr>
            <p:nvPr userDrawn="1">
              <p:custDataLst>
                <p:tags r:id="rId96"/>
              </p:custDataLst>
            </p:nvPr>
          </p:nvSpPr>
          <p:spPr bwMode="auto">
            <a:xfrm>
              <a:off x="7369007" y="1605848"/>
              <a:ext cx="3254" cy="51823"/>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7" name="Freeform 115">
              <a:extLst>
                <a:ext uri="{FF2B5EF4-FFF2-40B4-BE49-F238E27FC236}">
                  <a16:creationId xmlns:a16="http://schemas.microsoft.com/office/drawing/2014/main" id="{0F31D5F6-0462-C443-9A2C-C192804E4621}"/>
                </a:ext>
              </a:extLst>
            </p:cNvPr>
            <p:cNvSpPr>
              <a:spLocks/>
            </p:cNvSpPr>
            <p:nvPr userDrawn="1">
              <p:custDataLst>
                <p:tags r:id="rId97"/>
              </p:custDataLst>
            </p:nvPr>
          </p:nvSpPr>
          <p:spPr bwMode="auto">
            <a:xfrm>
              <a:off x="8886715" y="3218108"/>
              <a:ext cx="26027" cy="5038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8" name="Freeform 116">
              <a:extLst>
                <a:ext uri="{FF2B5EF4-FFF2-40B4-BE49-F238E27FC236}">
                  <a16:creationId xmlns:a16="http://schemas.microsoft.com/office/drawing/2014/main" id="{5C32E9CD-6575-5E44-9F4F-B3BBB2E9B4E8}"/>
                </a:ext>
              </a:extLst>
            </p:cNvPr>
            <p:cNvSpPr>
              <a:spLocks/>
            </p:cNvSpPr>
            <p:nvPr userDrawn="1">
              <p:custDataLst>
                <p:tags r:id="rId98"/>
              </p:custDataLst>
            </p:nvPr>
          </p:nvSpPr>
          <p:spPr bwMode="auto">
            <a:xfrm>
              <a:off x="8582523" y="3092870"/>
              <a:ext cx="19520" cy="53261"/>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49" name="Group 117">
              <a:extLst>
                <a:ext uri="{FF2B5EF4-FFF2-40B4-BE49-F238E27FC236}">
                  <a16:creationId xmlns:a16="http://schemas.microsoft.com/office/drawing/2014/main" id="{B20A6108-1492-454E-BE86-803B72E38193}"/>
                </a:ext>
              </a:extLst>
            </p:cNvPr>
            <p:cNvGrpSpPr>
              <a:grpSpLocks/>
            </p:cNvGrpSpPr>
            <p:nvPr userDrawn="1">
              <p:custDataLst>
                <p:tags r:id="rId99"/>
              </p:custDataLst>
            </p:nvPr>
          </p:nvGrpSpPr>
          <p:grpSpPr bwMode="auto">
            <a:xfrm>
              <a:off x="9373099" y="3262732"/>
              <a:ext cx="47173" cy="339727"/>
              <a:chOff x="3950" y="2430"/>
              <a:chExt cx="36" cy="234"/>
            </a:xfrm>
            <a:solidFill>
              <a:srgbClr val="DADADA"/>
            </a:solidFill>
          </p:grpSpPr>
          <p:sp>
            <p:nvSpPr>
              <p:cNvPr id="538" name="Freeform 118">
                <a:extLst>
                  <a:ext uri="{FF2B5EF4-FFF2-40B4-BE49-F238E27FC236}">
                    <a16:creationId xmlns:a16="http://schemas.microsoft.com/office/drawing/2014/main" id="{A8197C6F-C5BC-5744-8D8F-C676D53EFD0C}"/>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9" name="Freeform 119">
                <a:extLst>
                  <a:ext uri="{FF2B5EF4-FFF2-40B4-BE49-F238E27FC236}">
                    <a16:creationId xmlns:a16="http://schemas.microsoft.com/office/drawing/2014/main" id="{969211EE-3587-724C-B78F-066AB64AD2B8}"/>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0" name="Freeform 120">
                <a:extLst>
                  <a:ext uri="{FF2B5EF4-FFF2-40B4-BE49-F238E27FC236}">
                    <a16:creationId xmlns:a16="http://schemas.microsoft.com/office/drawing/2014/main" id="{CECA9DF5-5411-634C-8C1A-CB34DE64E0FB}"/>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1" name="Rectangle 121">
                <a:extLst>
                  <a:ext uri="{FF2B5EF4-FFF2-40B4-BE49-F238E27FC236}">
                    <a16:creationId xmlns:a16="http://schemas.microsoft.com/office/drawing/2014/main" id="{DB490846-10B9-D14E-A618-236324626035}"/>
                  </a:ext>
                </a:extLst>
              </p:cNvPr>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2" name="Line 122">
                <a:extLst>
                  <a:ext uri="{FF2B5EF4-FFF2-40B4-BE49-F238E27FC236}">
                    <a16:creationId xmlns:a16="http://schemas.microsoft.com/office/drawing/2014/main" id="{62EB56B9-C8EB-3E45-97EB-7AB58FF231C8}"/>
                  </a:ext>
                </a:extLst>
              </p:cNvPr>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3" name="Freeform 123">
                <a:extLst>
                  <a:ext uri="{FF2B5EF4-FFF2-40B4-BE49-F238E27FC236}">
                    <a16:creationId xmlns:a16="http://schemas.microsoft.com/office/drawing/2014/main" id="{21CB899E-B10B-A74D-89FC-0502319ABA24}"/>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4" name="Freeform 124">
                <a:extLst>
                  <a:ext uri="{FF2B5EF4-FFF2-40B4-BE49-F238E27FC236}">
                    <a16:creationId xmlns:a16="http://schemas.microsoft.com/office/drawing/2014/main" id="{5089D9CB-AAC5-D04D-8033-678D053ABA26}"/>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5" name="Line 125">
                <a:extLst>
                  <a:ext uri="{FF2B5EF4-FFF2-40B4-BE49-F238E27FC236}">
                    <a16:creationId xmlns:a16="http://schemas.microsoft.com/office/drawing/2014/main" id="{721EAC4B-15A0-BF47-9609-FE2B6BA2239D}"/>
                  </a:ext>
                </a:extLst>
              </p:cNvPr>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6" name="Freeform 126">
                <a:extLst>
                  <a:ext uri="{FF2B5EF4-FFF2-40B4-BE49-F238E27FC236}">
                    <a16:creationId xmlns:a16="http://schemas.microsoft.com/office/drawing/2014/main" id="{E84FE0B0-59F6-F04A-A09B-D96E130ACF68}"/>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7" name="Freeform 127">
                <a:extLst>
                  <a:ext uri="{FF2B5EF4-FFF2-40B4-BE49-F238E27FC236}">
                    <a16:creationId xmlns:a16="http://schemas.microsoft.com/office/drawing/2014/main" id="{666305E3-A235-954C-B97B-A01FAAB0AFFF}"/>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8" name="Line 128">
                <a:extLst>
                  <a:ext uri="{FF2B5EF4-FFF2-40B4-BE49-F238E27FC236}">
                    <a16:creationId xmlns:a16="http://schemas.microsoft.com/office/drawing/2014/main" id="{6D3B7D2A-FCBD-E841-B206-2869A61F49D3}"/>
                  </a:ext>
                </a:extLst>
              </p:cNvPr>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49" name="Freeform 129">
                <a:extLst>
                  <a:ext uri="{FF2B5EF4-FFF2-40B4-BE49-F238E27FC236}">
                    <a16:creationId xmlns:a16="http://schemas.microsoft.com/office/drawing/2014/main" id="{2031BAAC-9CDC-7248-A1AB-34FA41EB4BEF}"/>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0" name="Freeform 130">
                <a:extLst>
                  <a:ext uri="{FF2B5EF4-FFF2-40B4-BE49-F238E27FC236}">
                    <a16:creationId xmlns:a16="http://schemas.microsoft.com/office/drawing/2014/main" id="{7E4885E2-85D1-A541-92F2-FA7901667B17}"/>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1" name="Freeform 131">
                <a:extLst>
                  <a:ext uri="{FF2B5EF4-FFF2-40B4-BE49-F238E27FC236}">
                    <a16:creationId xmlns:a16="http://schemas.microsoft.com/office/drawing/2014/main" id="{C09A467B-2D9F-2845-8080-A1F7258DE0B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2" name="Freeform 132">
                <a:extLst>
                  <a:ext uri="{FF2B5EF4-FFF2-40B4-BE49-F238E27FC236}">
                    <a16:creationId xmlns:a16="http://schemas.microsoft.com/office/drawing/2014/main" id="{D373194F-01F9-024B-A7E0-F6A6B9CDEFA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3" name="Freeform 133">
                <a:extLst>
                  <a:ext uri="{FF2B5EF4-FFF2-40B4-BE49-F238E27FC236}">
                    <a16:creationId xmlns:a16="http://schemas.microsoft.com/office/drawing/2014/main" id="{E99E76FD-19E2-EA43-B767-87091477CA5B}"/>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4" name="Freeform 134">
                <a:extLst>
                  <a:ext uri="{FF2B5EF4-FFF2-40B4-BE49-F238E27FC236}">
                    <a16:creationId xmlns:a16="http://schemas.microsoft.com/office/drawing/2014/main" id="{DD579BC1-1365-524D-82CD-C7BFA5CAEEE2}"/>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5" name="Freeform 135">
                <a:extLst>
                  <a:ext uri="{FF2B5EF4-FFF2-40B4-BE49-F238E27FC236}">
                    <a16:creationId xmlns:a16="http://schemas.microsoft.com/office/drawing/2014/main" id="{E801CA96-B154-344F-A886-BC59109855A9}"/>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6" name="Rectangle 136">
                <a:extLst>
                  <a:ext uri="{FF2B5EF4-FFF2-40B4-BE49-F238E27FC236}">
                    <a16:creationId xmlns:a16="http://schemas.microsoft.com/office/drawing/2014/main" id="{1D726670-BAC9-D543-B820-D083CADC50BC}"/>
                  </a:ext>
                </a:extLst>
              </p:cNvPr>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7" name="Line 137">
                <a:extLst>
                  <a:ext uri="{FF2B5EF4-FFF2-40B4-BE49-F238E27FC236}">
                    <a16:creationId xmlns:a16="http://schemas.microsoft.com/office/drawing/2014/main" id="{79EA2ED7-A9AD-7740-AFEF-79356BBE4C95}"/>
                  </a:ext>
                </a:extLst>
              </p:cNvPr>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8" name="Freeform 138">
                <a:extLst>
                  <a:ext uri="{FF2B5EF4-FFF2-40B4-BE49-F238E27FC236}">
                    <a16:creationId xmlns:a16="http://schemas.microsoft.com/office/drawing/2014/main" id="{E1BE1D8F-8DB0-7849-8C03-8E0005DD9413}"/>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59" name="Freeform 139">
                <a:extLst>
                  <a:ext uri="{FF2B5EF4-FFF2-40B4-BE49-F238E27FC236}">
                    <a16:creationId xmlns:a16="http://schemas.microsoft.com/office/drawing/2014/main" id="{4996C001-44B8-E647-9564-9C8F04F1A893}"/>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0" name="Line 140">
                <a:extLst>
                  <a:ext uri="{FF2B5EF4-FFF2-40B4-BE49-F238E27FC236}">
                    <a16:creationId xmlns:a16="http://schemas.microsoft.com/office/drawing/2014/main" id="{A65E6680-0299-9B45-8B23-95ABDB51BA91}"/>
                  </a:ext>
                </a:extLst>
              </p:cNvPr>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1" name="Freeform 141">
                <a:extLst>
                  <a:ext uri="{FF2B5EF4-FFF2-40B4-BE49-F238E27FC236}">
                    <a16:creationId xmlns:a16="http://schemas.microsoft.com/office/drawing/2014/main" id="{F40887DA-7B06-174F-847B-998BFD4E9A89}"/>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2" name="Freeform 142">
                <a:extLst>
                  <a:ext uri="{FF2B5EF4-FFF2-40B4-BE49-F238E27FC236}">
                    <a16:creationId xmlns:a16="http://schemas.microsoft.com/office/drawing/2014/main" id="{2AE7CD34-E1EE-C444-9505-6104520BAA5D}"/>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3" name="Line 143">
                <a:extLst>
                  <a:ext uri="{FF2B5EF4-FFF2-40B4-BE49-F238E27FC236}">
                    <a16:creationId xmlns:a16="http://schemas.microsoft.com/office/drawing/2014/main" id="{6ADC269A-894E-8945-A0B8-1C9BF9736139}"/>
                  </a:ext>
                </a:extLst>
              </p:cNvPr>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4" name="Freeform 144">
                <a:extLst>
                  <a:ext uri="{FF2B5EF4-FFF2-40B4-BE49-F238E27FC236}">
                    <a16:creationId xmlns:a16="http://schemas.microsoft.com/office/drawing/2014/main" id="{7A3FCF17-CAF1-C844-8DC0-713A58EFC1DC}"/>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5" name="Freeform 145">
                <a:extLst>
                  <a:ext uri="{FF2B5EF4-FFF2-40B4-BE49-F238E27FC236}">
                    <a16:creationId xmlns:a16="http://schemas.microsoft.com/office/drawing/2014/main" id="{3C5A07DA-2FAB-9B43-99D0-D6034B95872E}"/>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6" name="Freeform 146">
                <a:extLst>
                  <a:ext uri="{FF2B5EF4-FFF2-40B4-BE49-F238E27FC236}">
                    <a16:creationId xmlns:a16="http://schemas.microsoft.com/office/drawing/2014/main" id="{08D85E26-6ADA-1647-B78B-A363EA4706A2}"/>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7" name="Freeform 147">
                <a:extLst>
                  <a:ext uri="{FF2B5EF4-FFF2-40B4-BE49-F238E27FC236}">
                    <a16:creationId xmlns:a16="http://schemas.microsoft.com/office/drawing/2014/main" id="{7C9204A9-062B-924F-A1EE-A522F1AF8F7B}"/>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68" name="Freeform 148">
                <a:extLst>
                  <a:ext uri="{FF2B5EF4-FFF2-40B4-BE49-F238E27FC236}">
                    <a16:creationId xmlns:a16="http://schemas.microsoft.com/office/drawing/2014/main" id="{1FF1DAB6-6F8F-8340-81D2-983C0443FEBD}"/>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0" name="Group 149">
              <a:extLst>
                <a:ext uri="{FF2B5EF4-FFF2-40B4-BE49-F238E27FC236}">
                  <a16:creationId xmlns:a16="http://schemas.microsoft.com/office/drawing/2014/main" id="{CC57ECFB-71FB-974A-A05D-44010B9E1CB0}"/>
                </a:ext>
              </a:extLst>
            </p:cNvPr>
            <p:cNvGrpSpPr>
              <a:grpSpLocks/>
            </p:cNvGrpSpPr>
            <p:nvPr userDrawn="1">
              <p:custDataLst>
                <p:tags r:id="rId100"/>
              </p:custDataLst>
            </p:nvPr>
          </p:nvGrpSpPr>
          <p:grpSpPr bwMode="auto">
            <a:xfrm>
              <a:off x="11489431" y="3716181"/>
              <a:ext cx="190324" cy="194335"/>
              <a:chOff x="5486" y="2743"/>
              <a:chExt cx="137" cy="132"/>
            </a:xfrm>
            <a:solidFill>
              <a:srgbClr val="DADADA"/>
            </a:solidFill>
          </p:grpSpPr>
          <p:sp>
            <p:nvSpPr>
              <p:cNvPr id="529" name="Freeform 150">
                <a:extLst>
                  <a:ext uri="{FF2B5EF4-FFF2-40B4-BE49-F238E27FC236}">
                    <a16:creationId xmlns:a16="http://schemas.microsoft.com/office/drawing/2014/main" id="{1F96BF01-A7E5-5745-819F-D266601BAD8D}"/>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0" name="Freeform 151">
                <a:extLst>
                  <a:ext uri="{FF2B5EF4-FFF2-40B4-BE49-F238E27FC236}">
                    <a16:creationId xmlns:a16="http://schemas.microsoft.com/office/drawing/2014/main" id="{F153285F-19E5-AB4C-B592-187410C7241E}"/>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1" name="Freeform 152">
                <a:extLst>
                  <a:ext uri="{FF2B5EF4-FFF2-40B4-BE49-F238E27FC236}">
                    <a16:creationId xmlns:a16="http://schemas.microsoft.com/office/drawing/2014/main" id="{424BFC7D-9F4F-5249-8F46-7A6F11EAD456}"/>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2" name="Freeform 153">
                <a:extLst>
                  <a:ext uri="{FF2B5EF4-FFF2-40B4-BE49-F238E27FC236}">
                    <a16:creationId xmlns:a16="http://schemas.microsoft.com/office/drawing/2014/main" id="{AFF81C1F-2E38-4D4E-A2F0-52365BA9F551}"/>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3" name="Freeform 154">
                <a:extLst>
                  <a:ext uri="{FF2B5EF4-FFF2-40B4-BE49-F238E27FC236}">
                    <a16:creationId xmlns:a16="http://schemas.microsoft.com/office/drawing/2014/main" id="{987C4E90-928B-684E-A4C8-2C57369D65F2}"/>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4" name="Freeform 155">
                <a:extLst>
                  <a:ext uri="{FF2B5EF4-FFF2-40B4-BE49-F238E27FC236}">
                    <a16:creationId xmlns:a16="http://schemas.microsoft.com/office/drawing/2014/main" id="{DDAAB77C-F63A-A04D-ADED-EA06B576B2AC}"/>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5" name="Freeform 156">
                <a:extLst>
                  <a:ext uri="{FF2B5EF4-FFF2-40B4-BE49-F238E27FC236}">
                    <a16:creationId xmlns:a16="http://schemas.microsoft.com/office/drawing/2014/main" id="{9E60E729-11B1-D348-87B9-4F869C966328}"/>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6" name="Freeform 157">
                <a:extLst>
                  <a:ext uri="{FF2B5EF4-FFF2-40B4-BE49-F238E27FC236}">
                    <a16:creationId xmlns:a16="http://schemas.microsoft.com/office/drawing/2014/main" id="{CD08C4B0-9584-514F-AA27-7361BC448EF6}"/>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37" name="Freeform 158">
                <a:extLst>
                  <a:ext uri="{FF2B5EF4-FFF2-40B4-BE49-F238E27FC236}">
                    <a16:creationId xmlns:a16="http://schemas.microsoft.com/office/drawing/2014/main" id="{A2EB4148-CA0E-9F48-A14B-B2CADFCCBFA2}"/>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51" name="Freeform 159">
              <a:extLst>
                <a:ext uri="{FF2B5EF4-FFF2-40B4-BE49-F238E27FC236}">
                  <a16:creationId xmlns:a16="http://schemas.microsoft.com/office/drawing/2014/main" id="{A7022338-47BD-F44A-BD71-B49EA3750A31}"/>
                </a:ext>
              </a:extLst>
            </p:cNvPr>
            <p:cNvSpPr>
              <a:spLocks/>
            </p:cNvSpPr>
            <p:nvPr userDrawn="1">
              <p:custDataLst>
                <p:tags r:id="rId101"/>
              </p:custDataLst>
            </p:nvPr>
          </p:nvSpPr>
          <p:spPr bwMode="auto">
            <a:xfrm>
              <a:off x="7744774" y="3478661"/>
              <a:ext cx="11388" cy="50383"/>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2" name="Freeform 160">
              <a:extLst>
                <a:ext uri="{FF2B5EF4-FFF2-40B4-BE49-F238E27FC236}">
                  <a16:creationId xmlns:a16="http://schemas.microsoft.com/office/drawing/2014/main" id="{5C1E576C-566A-BA4C-8EAF-407043597CAD}"/>
                </a:ext>
              </a:extLst>
            </p:cNvPr>
            <p:cNvSpPr>
              <a:spLocks/>
            </p:cNvSpPr>
            <p:nvPr userDrawn="1">
              <p:custDataLst>
                <p:tags r:id="rId102"/>
              </p:custDataLst>
            </p:nvPr>
          </p:nvSpPr>
          <p:spPr bwMode="auto">
            <a:xfrm>
              <a:off x="7666692" y="3605338"/>
              <a:ext cx="14640" cy="51823"/>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3" name="Freeform 161">
              <a:extLst>
                <a:ext uri="{FF2B5EF4-FFF2-40B4-BE49-F238E27FC236}">
                  <a16:creationId xmlns:a16="http://schemas.microsoft.com/office/drawing/2014/main" id="{ACBB6342-C2CE-D542-AE01-8F222EE5BADC}"/>
                </a:ext>
              </a:extLst>
            </p:cNvPr>
            <p:cNvSpPr>
              <a:spLocks/>
            </p:cNvSpPr>
            <p:nvPr userDrawn="1">
              <p:custDataLst>
                <p:tags r:id="rId103"/>
              </p:custDataLst>
            </p:nvPr>
          </p:nvSpPr>
          <p:spPr bwMode="auto">
            <a:xfrm>
              <a:off x="9509740" y="2088088"/>
              <a:ext cx="746654" cy="300859"/>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4" name="Freeform 162">
              <a:extLst>
                <a:ext uri="{FF2B5EF4-FFF2-40B4-BE49-F238E27FC236}">
                  <a16:creationId xmlns:a16="http://schemas.microsoft.com/office/drawing/2014/main" id="{804165BA-2D0A-D84C-88C6-19FE36B01902}"/>
                </a:ext>
              </a:extLst>
            </p:cNvPr>
            <p:cNvSpPr>
              <a:spLocks/>
            </p:cNvSpPr>
            <p:nvPr userDrawn="1">
              <p:custDataLst>
                <p:tags r:id="rId104"/>
              </p:custDataLst>
            </p:nvPr>
          </p:nvSpPr>
          <p:spPr bwMode="auto">
            <a:xfrm>
              <a:off x="5745562" y="3871649"/>
              <a:ext cx="336726" cy="377153"/>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5" name="Freeform 163">
              <a:extLst>
                <a:ext uri="{FF2B5EF4-FFF2-40B4-BE49-F238E27FC236}">
                  <a16:creationId xmlns:a16="http://schemas.microsoft.com/office/drawing/2014/main" id="{D1EF8BA3-AC2D-0749-AAD2-C3DCB406C177}"/>
                </a:ext>
              </a:extLst>
            </p:cNvPr>
            <p:cNvSpPr>
              <a:spLocks/>
            </p:cNvSpPr>
            <p:nvPr userDrawn="1">
              <p:custDataLst>
                <p:tags r:id="rId105"/>
              </p:custDataLst>
            </p:nvPr>
          </p:nvSpPr>
          <p:spPr bwMode="auto">
            <a:xfrm>
              <a:off x="5965167" y="3354861"/>
              <a:ext cx="122003" cy="195774"/>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56" name="Group 164">
              <a:extLst>
                <a:ext uri="{FF2B5EF4-FFF2-40B4-BE49-F238E27FC236}">
                  <a16:creationId xmlns:a16="http://schemas.microsoft.com/office/drawing/2014/main" id="{A31136D9-CB86-EA45-9D60-B7F2B40D47D7}"/>
                </a:ext>
              </a:extLst>
            </p:cNvPr>
            <p:cNvGrpSpPr>
              <a:grpSpLocks/>
            </p:cNvGrpSpPr>
            <p:nvPr userDrawn="1">
              <p:custDataLst>
                <p:tags r:id="rId106"/>
              </p:custDataLst>
            </p:nvPr>
          </p:nvGrpSpPr>
          <p:grpSpPr bwMode="auto">
            <a:xfrm>
              <a:off x="5672360" y="3205153"/>
              <a:ext cx="331846" cy="364197"/>
              <a:chOff x="1486" y="2412"/>
              <a:chExt cx="244" cy="256"/>
            </a:xfrm>
            <a:solidFill>
              <a:srgbClr val="DADADA"/>
            </a:solidFill>
          </p:grpSpPr>
          <p:sp>
            <p:nvSpPr>
              <p:cNvPr id="525" name="Freeform 165">
                <a:extLst>
                  <a:ext uri="{FF2B5EF4-FFF2-40B4-BE49-F238E27FC236}">
                    <a16:creationId xmlns:a16="http://schemas.microsoft.com/office/drawing/2014/main" id="{326A92B1-1AB4-5A4E-BB56-E38C75362E08}"/>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6" name="Freeform 166">
                <a:extLst>
                  <a:ext uri="{FF2B5EF4-FFF2-40B4-BE49-F238E27FC236}">
                    <a16:creationId xmlns:a16="http://schemas.microsoft.com/office/drawing/2014/main" id="{6976B131-D806-2C49-8486-E91D1822500C}"/>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7" name="Freeform 167">
                <a:extLst>
                  <a:ext uri="{FF2B5EF4-FFF2-40B4-BE49-F238E27FC236}">
                    <a16:creationId xmlns:a16="http://schemas.microsoft.com/office/drawing/2014/main" id="{3765FE94-4A54-E24C-AD64-8FC15340675F}"/>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8" name="Freeform 168">
                <a:extLst>
                  <a:ext uri="{FF2B5EF4-FFF2-40B4-BE49-F238E27FC236}">
                    <a16:creationId xmlns:a16="http://schemas.microsoft.com/office/drawing/2014/main" id="{C2667DF3-C4BF-1341-ACA0-B80A144134F3}"/>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57" name="Freeform 169">
              <a:extLst>
                <a:ext uri="{FF2B5EF4-FFF2-40B4-BE49-F238E27FC236}">
                  <a16:creationId xmlns:a16="http://schemas.microsoft.com/office/drawing/2014/main" id="{CB0517DF-72C4-804D-83CC-DB3922AFCE33}"/>
                </a:ext>
              </a:extLst>
            </p:cNvPr>
            <p:cNvSpPr>
              <a:spLocks/>
            </p:cNvSpPr>
            <p:nvPr userDrawn="1">
              <p:custDataLst>
                <p:tags r:id="rId107"/>
              </p:custDataLst>
            </p:nvPr>
          </p:nvSpPr>
          <p:spPr bwMode="auto">
            <a:xfrm>
              <a:off x="10817606" y="4601484"/>
              <a:ext cx="32534" cy="10075"/>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8" name="Freeform 170">
              <a:extLst>
                <a:ext uri="{FF2B5EF4-FFF2-40B4-BE49-F238E27FC236}">
                  <a16:creationId xmlns:a16="http://schemas.microsoft.com/office/drawing/2014/main" id="{3E650D6E-9366-9342-B138-F9046E0AB810}"/>
                </a:ext>
              </a:extLst>
            </p:cNvPr>
            <p:cNvSpPr>
              <a:spLocks/>
            </p:cNvSpPr>
            <p:nvPr userDrawn="1">
              <p:custDataLst>
                <p:tags r:id="rId108"/>
              </p:custDataLst>
            </p:nvPr>
          </p:nvSpPr>
          <p:spPr bwMode="auto">
            <a:xfrm>
              <a:off x="10936354" y="4722402"/>
              <a:ext cx="1627" cy="4318"/>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9" name="Line 171">
              <a:extLst>
                <a:ext uri="{FF2B5EF4-FFF2-40B4-BE49-F238E27FC236}">
                  <a16:creationId xmlns:a16="http://schemas.microsoft.com/office/drawing/2014/main" id="{7A7B91C3-702B-C04C-9C57-31C09666AC9D}"/>
                </a:ext>
              </a:extLst>
            </p:cNvPr>
            <p:cNvSpPr>
              <a:spLocks noChangeShapeType="1"/>
            </p:cNvSpPr>
            <p:nvPr userDrawn="1">
              <p:custDataLst>
                <p:tags r:id="rId109"/>
              </p:custDataLst>
            </p:nvPr>
          </p:nvSpPr>
          <p:spPr bwMode="auto">
            <a:xfrm flipV="1">
              <a:off x="11029077" y="4720963"/>
              <a:ext cx="1626" cy="1151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0" name="Freeform 172">
              <a:extLst>
                <a:ext uri="{FF2B5EF4-FFF2-40B4-BE49-F238E27FC236}">
                  <a16:creationId xmlns:a16="http://schemas.microsoft.com/office/drawing/2014/main" id="{983DA899-B8BF-9047-A2A6-2A0728A27B95}"/>
                </a:ext>
              </a:extLst>
            </p:cNvPr>
            <p:cNvSpPr>
              <a:spLocks/>
            </p:cNvSpPr>
            <p:nvPr userDrawn="1">
              <p:custDataLst>
                <p:tags r:id="rId110"/>
              </p:custDataLst>
            </p:nvPr>
          </p:nvSpPr>
          <p:spPr bwMode="auto">
            <a:xfrm>
              <a:off x="11029077" y="4720964"/>
              <a:ext cx="3254" cy="14395"/>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1" name="Freeform 173">
              <a:extLst>
                <a:ext uri="{FF2B5EF4-FFF2-40B4-BE49-F238E27FC236}">
                  <a16:creationId xmlns:a16="http://schemas.microsoft.com/office/drawing/2014/main" id="{FE4A442B-8353-0C47-B3A7-F0CA049C3B15}"/>
                </a:ext>
              </a:extLst>
            </p:cNvPr>
            <p:cNvSpPr>
              <a:spLocks/>
            </p:cNvSpPr>
            <p:nvPr userDrawn="1">
              <p:custDataLst>
                <p:tags r:id="rId111"/>
              </p:custDataLst>
            </p:nvPr>
          </p:nvSpPr>
          <p:spPr bwMode="auto">
            <a:xfrm>
              <a:off x="11334897" y="4240165"/>
              <a:ext cx="22774" cy="25912"/>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2" name="Freeform 174">
              <a:extLst>
                <a:ext uri="{FF2B5EF4-FFF2-40B4-BE49-F238E27FC236}">
                  <a16:creationId xmlns:a16="http://schemas.microsoft.com/office/drawing/2014/main" id="{DBDFF0B8-93C0-E743-86B6-87A6F0856BCE}"/>
                </a:ext>
              </a:extLst>
            </p:cNvPr>
            <p:cNvSpPr>
              <a:spLocks/>
            </p:cNvSpPr>
            <p:nvPr userDrawn="1">
              <p:custDataLst>
                <p:tags r:id="rId112"/>
              </p:custDataLst>
            </p:nvPr>
          </p:nvSpPr>
          <p:spPr bwMode="auto">
            <a:xfrm>
              <a:off x="11341403" y="4173946"/>
              <a:ext cx="27653" cy="35988"/>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3" name="Freeform 175">
              <a:extLst>
                <a:ext uri="{FF2B5EF4-FFF2-40B4-BE49-F238E27FC236}">
                  <a16:creationId xmlns:a16="http://schemas.microsoft.com/office/drawing/2014/main" id="{62042928-15C5-0E41-8F42-EDB0270B4659}"/>
                </a:ext>
              </a:extLst>
            </p:cNvPr>
            <p:cNvSpPr>
              <a:spLocks/>
            </p:cNvSpPr>
            <p:nvPr userDrawn="1">
              <p:custDataLst>
                <p:tags r:id="rId113"/>
              </p:custDataLst>
            </p:nvPr>
          </p:nvSpPr>
          <p:spPr bwMode="auto">
            <a:xfrm>
              <a:off x="11317002" y="4152354"/>
              <a:ext cx="17894" cy="27350"/>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4" name="Freeform 176">
              <a:extLst>
                <a:ext uri="{FF2B5EF4-FFF2-40B4-BE49-F238E27FC236}">
                  <a16:creationId xmlns:a16="http://schemas.microsoft.com/office/drawing/2014/main" id="{0E967485-73E2-BB42-A326-D8D678571BFB}"/>
                </a:ext>
              </a:extLst>
            </p:cNvPr>
            <p:cNvSpPr>
              <a:spLocks/>
            </p:cNvSpPr>
            <p:nvPr userDrawn="1">
              <p:custDataLst>
                <p:tags r:id="rId114"/>
              </p:custDataLst>
            </p:nvPr>
          </p:nvSpPr>
          <p:spPr bwMode="auto">
            <a:xfrm>
              <a:off x="11234040" y="4041512"/>
              <a:ext cx="69948" cy="125239"/>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5" name="Line 177">
              <a:extLst>
                <a:ext uri="{FF2B5EF4-FFF2-40B4-BE49-F238E27FC236}">
                  <a16:creationId xmlns:a16="http://schemas.microsoft.com/office/drawing/2014/main" id="{ABBDF968-5987-7E4E-9CD4-76E624FB32F4}"/>
                </a:ext>
              </a:extLst>
            </p:cNvPr>
            <p:cNvSpPr>
              <a:spLocks noChangeShapeType="1"/>
            </p:cNvSpPr>
            <p:nvPr userDrawn="1">
              <p:custDataLst>
                <p:tags r:id="rId115"/>
              </p:custDataLst>
            </p:nvPr>
          </p:nvSpPr>
          <p:spPr bwMode="auto">
            <a:xfrm flipH="1" flipV="1">
              <a:off x="11227534" y="4011283"/>
              <a:ext cx="6507" cy="302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6" name="Freeform 178">
              <a:extLst>
                <a:ext uri="{FF2B5EF4-FFF2-40B4-BE49-F238E27FC236}">
                  <a16:creationId xmlns:a16="http://schemas.microsoft.com/office/drawing/2014/main" id="{21516118-7111-644C-ABA4-D3416C7A7F19}"/>
                </a:ext>
              </a:extLst>
            </p:cNvPr>
            <p:cNvSpPr>
              <a:spLocks/>
            </p:cNvSpPr>
            <p:nvPr userDrawn="1">
              <p:custDataLst>
                <p:tags r:id="rId116"/>
              </p:custDataLst>
            </p:nvPr>
          </p:nvSpPr>
          <p:spPr bwMode="auto">
            <a:xfrm>
              <a:off x="11227534" y="3996886"/>
              <a:ext cx="6507" cy="14395"/>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7" name="Line 179">
              <a:extLst>
                <a:ext uri="{FF2B5EF4-FFF2-40B4-BE49-F238E27FC236}">
                  <a16:creationId xmlns:a16="http://schemas.microsoft.com/office/drawing/2014/main" id="{DD4D1CC8-B1C0-324E-B296-02B580C1EBD8}"/>
                </a:ext>
              </a:extLst>
            </p:cNvPr>
            <p:cNvSpPr>
              <a:spLocks noChangeShapeType="1"/>
            </p:cNvSpPr>
            <p:nvPr userDrawn="1">
              <p:custDataLst>
                <p:tags r:id="rId117"/>
              </p:custDataLst>
            </p:nvPr>
          </p:nvSpPr>
          <p:spPr bwMode="auto">
            <a:xfrm flipV="1">
              <a:off x="11234040" y="3985370"/>
              <a:ext cx="0" cy="1151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8" name="Freeform 180">
              <a:extLst>
                <a:ext uri="{FF2B5EF4-FFF2-40B4-BE49-F238E27FC236}">
                  <a16:creationId xmlns:a16="http://schemas.microsoft.com/office/drawing/2014/main" id="{C36708A2-0DFB-A547-AE3E-869C137E28AA}"/>
                </a:ext>
              </a:extLst>
            </p:cNvPr>
            <p:cNvSpPr>
              <a:spLocks/>
            </p:cNvSpPr>
            <p:nvPr userDrawn="1">
              <p:custDataLst>
                <p:tags r:id="rId118"/>
              </p:custDataLst>
            </p:nvPr>
          </p:nvSpPr>
          <p:spPr bwMode="auto">
            <a:xfrm>
              <a:off x="11186866" y="3924911"/>
              <a:ext cx="47174" cy="60460"/>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9" name="Freeform 181">
              <a:extLst>
                <a:ext uri="{FF2B5EF4-FFF2-40B4-BE49-F238E27FC236}">
                  <a16:creationId xmlns:a16="http://schemas.microsoft.com/office/drawing/2014/main" id="{3613141F-640F-5F4C-9974-572DC7FFA1DB}"/>
                </a:ext>
              </a:extLst>
            </p:cNvPr>
            <p:cNvSpPr>
              <a:spLocks/>
            </p:cNvSpPr>
            <p:nvPr userDrawn="1">
              <p:custDataLst>
                <p:tags r:id="rId119"/>
              </p:custDataLst>
            </p:nvPr>
          </p:nvSpPr>
          <p:spPr bwMode="auto">
            <a:xfrm>
              <a:off x="11201507" y="3873088"/>
              <a:ext cx="1626" cy="46065"/>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0" name="Freeform 182">
              <a:extLst>
                <a:ext uri="{FF2B5EF4-FFF2-40B4-BE49-F238E27FC236}">
                  <a16:creationId xmlns:a16="http://schemas.microsoft.com/office/drawing/2014/main" id="{E1D43CE9-7768-4044-9114-0E08B5F615F3}"/>
                </a:ext>
              </a:extLst>
            </p:cNvPr>
            <p:cNvSpPr>
              <a:spLocks/>
            </p:cNvSpPr>
            <p:nvPr userDrawn="1">
              <p:custDataLst>
                <p:tags r:id="rId120"/>
              </p:custDataLst>
            </p:nvPr>
          </p:nvSpPr>
          <p:spPr bwMode="auto">
            <a:xfrm>
              <a:off x="11208014" y="3867330"/>
              <a:ext cx="8133" cy="33108"/>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1" name="Freeform 183">
              <a:extLst>
                <a:ext uri="{FF2B5EF4-FFF2-40B4-BE49-F238E27FC236}">
                  <a16:creationId xmlns:a16="http://schemas.microsoft.com/office/drawing/2014/main" id="{E92AFAC4-595B-4E40-B0D2-5FD0760F3EF2}"/>
                </a:ext>
              </a:extLst>
            </p:cNvPr>
            <p:cNvSpPr>
              <a:spLocks/>
            </p:cNvSpPr>
            <p:nvPr userDrawn="1">
              <p:custDataLst>
                <p:tags r:id="rId121"/>
              </p:custDataLst>
            </p:nvPr>
          </p:nvSpPr>
          <p:spPr bwMode="auto">
            <a:xfrm>
              <a:off x="11224282" y="3850056"/>
              <a:ext cx="1626" cy="20154"/>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2" name="Line 184">
              <a:extLst>
                <a:ext uri="{FF2B5EF4-FFF2-40B4-BE49-F238E27FC236}">
                  <a16:creationId xmlns:a16="http://schemas.microsoft.com/office/drawing/2014/main" id="{E0C182B2-4CE8-BE40-8E28-BBA76DC616A9}"/>
                </a:ext>
              </a:extLst>
            </p:cNvPr>
            <p:cNvSpPr>
              <a:spLocks noChangeShapeType="1"/>
            </p:cNvSpPr>
            <p:nvPr userDrawn="1">
              <p:custDataLst>
                <p:tags r:id="rId122"/>
              </p:custDataLst>
            </p:nvPr>
          </p:nvSpPr>
          <p:spPr bwMode="auto">
            <a:xfrm flipV="1">
              <a:off x="11224282" y="3867331"/>
              <a:ext cx="1626" cy="28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3" name="Freeform 185">
              <a:extLst>
                <a:ext uri="{FF2B5EF4-FFF2-40B4-BE49-F238E27FC236}">
                  <a16:creationId xmlns:a16="http://schemas.microsoft.com/office/drawing/2014/main" id="{C70505EA-6443-124E-9070-5F90AC88BC6B}"/>
                </a:ext>
              </a:extLst>
            </p:cNvPr>
            <p:cNvSpPr>
              <a:spLocks/>
            </p:cNvSpPr>
            <p:nvPr userDrawn="1">
              <p:custDataLst>
                <p:tags r:id="rId123"/>
              </p:custDataLst>
            </p:nvPr>
          </p:nvSpPr>
          <p:spPr bwMode="auto">
            <a:xfrm>
              <a:off x="11208014" y="3852935"/>
              <a:ext cx="1626" cy="14395"/>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4" name="Freeform 186">
              <a:extLst>
                <a:ext uri="{FF2B5EF4-FFF2-40B4-BE49-F238E27FC236}">
                  <a16:creationId xmlns:a16="http://schemas.microsoft.com/office/drawing/2014/main" id="{82E9AD22-A93A-8740-B6EC-2649A3334697}"/>
                </a:ext>
              </a:extLst>
            </p:cNvPr>
            <p:cNvSpPr>
              <a:spLocks/>
            </p:cNvSpPr>
            <p:nvPr userDrawn="1">
              <p:custDataLst>
                <p:tags r:id="rId124"/>
              </p:custDataLst>
            </p:nvPr>
          </p:nvSpPr>
          <p:spPr bwMode="auto">
            <a:xfrm>
              <a:off x="10921715" y="4749754"/>
              <a:ext cx="99228" cy="79174"/>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5" name="Freeform 187">
              <a:extLst>
                <a:ext uri="{FF2B5EF4-FFF2-40B4-BE49-F238E27FC236}">
                  <a16:creationId xmlns:a16="http://schemas.microsoft.com/office/drawing/2014/main" id="{A5812536-D3E8-0448-87DC-5D1C15DF61AB}"/>
                </a:ext>
              </a:extLst>
            </p:cNvPr>
            <p:cNvSpPr>
              <a:spLocks/>
            </p:cNvSpPr>
            <p:nvPr userDrawn="1">
              <p:custDataLst>
                <p:tags r:id="rId125"/>
              </p:custDataLst>
            </p:nvPr>
          </p:nvSpPr>
          <p:spPr bwMode="auto">
            <a:xfrm>
              <a:off x="11063238" y="4041512"/>
              <a:ext cx="3254" cy="15835"/>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6" name="Freeform 188">
              <a:extLst>
                <a:ext uri="{FF2B5EF4-FFF2-40B4-BE49-F238E27FC236}">
                  <a16:creationId xmlns:a16="http://schemas.microsoft.com/office/drawing/2014/main" id="{69F11A4F-C4CE-DC40-A24D-7B8B539AAFF7}"/>
                </a:ext>
              </a:extLst>
            </p:cNvPr>
            <p:cNvSpPr>
              <a:spLocks/>
            </p:cNvSpPr>
            <p:nvPr userDrawn="1">
              <p:custDataLst>
                <p:tags r:id="rId126"/>
              </p:custDataLst>
            </p:nvPr>
          </p:nvSpPr>
          <p:spPr bwMode="auto">
            <a:xfrm>
              <a:off x="10994917" y="3970976"/>
              <a:ext cx="16267" cy="14395"/>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7" name="Freeform 189">
              <a:extLst>
                <a:ext uri="{FF2B5EF4-FFF2-40B4-BE49-F238E27FC236}">
                  <a16:creationId xmlns:a16="http://schemas.microsoft.com/office/drawing/2014/main" id="{2B3CCE19-E3BE-6A48-8178-02F76EBF70E8}"/>
                </a:ext>
              </a:extLst>
            </p:cNvPr>
            <p:cNvSpPr>
              <a:spLocks/>
            </p:cNvSpPr>
            <p:nvPr userDrawn="1">
              <p:custDataLst>
                <p:tags r:id="rId127"/>
              </p:custDataLst>
            </p:nvPr>
          </p:nvSpPr>
          <p:spPr bwMode="auto">
            <a:xfrm>
              <a:off x="11011183" y="3891802"/>
              <a:ext cx="3254" cy="8637"/>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8" name="Freeform 190">
              <a:extLst>
                <a:ext uri="{FF2B5EF4-FFF2-40B4-BE49-F238E27FC236}">
                  <a16:creationId xmlns:a16="http://schemas.microsoft.com/office/drawing/2014/main" id="{A7A407E0-03CE-604F-BDA6-4364E2B4BBC3}"/>
                </a:ext>
              </a:extLst>
            </p:cNvPr>
            <p:cNvSpPr>
              <a:spLocks/>
            </p:cNvSpPr>
            <p:nvPr userDrawn="1">
              <p:custDataLst>
                <p:tags r:id="rId128"/>
              </p:custDataLst>
            </p:nvPr>
          </p:nvSpPr>
          <p:spPr bwMode="auto">
            <a:xfrm>
              <a:off x="10846886" y="3894681"/>
              <a:ext cx="37414" cy="20154"/>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9" name="Freeform 191">
              <a:extLst>
                <a:ext uri="{FF2B5EF4-FFF2-40B4-BE49-F238E27FC236}">
                  <a16:creationId xmlns:a16="http://schemas.microsoft.com/office/drawing/2014/main" id="{CA18F0EB-3B8D-D04B-A841-1DB266D8AA5B}"/>
                </a:ext>
              </a:extLst>
            </p:cNvPr>
            <p:cNvSpPr>
              <a:spLocks/>
            </p:cNvSpPr>
            <p:nvPr userDrawn="1">
              <p:custDataLst>
                <p:tags r:id="rId129"/>
              </p:custDataLst>
            </p:nvPr>
          </p:nvSpPr>
          <p:spPr bwMode="auto">
            <a:xfrm>
              <a:off x="11097399" y="4315018"/>
              <a:ext cx="1626" cy="12956"/>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0" name="Freeform 192">
              <a:extLst>
                <a:ext uri="{FF2B5EF4-FFF2-40B4-BE49-F238E27FC236}">
                  <a16:creationId xmlns:a16="http://schemas.microsoft.com/office/drawing/2014/main" id="{9FFBC7C5-43A7-C347-A2D9-D3832802D722}"/>
                </a:ext>
              </a:extLst>
            </p:cNvPr>
            <p:cNvSpPr>
              <a:spLocks/>
            </p:cNvSpPr>
            <p:nvPr userDrawn="1">
              <p:custDataLst>
                <p:tags r:id="rId130"/>
              </p:custDataLst>
            </p:nvPr>
          </p:nvSpPr>
          <p:spPr bwMode="auto">
            <a:xfrm>
              <a:off x="10314957" y="3867330"/>
              <a:ext cx="1044340" cy="823404"/>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1" name="Freeform 193">
              <a:extLst>
                <a:ext uri="{FF2B5EF4-FFF2-40B4-BE49-F238E27FC236}">
                  <a16:creationId xmlns:a16="http://schemas.microsoft.com/office/drawing/2014/main" id="{76270DBD-5C1A-D84F-919F-5CB4362EE072}"/>
                </a:ext>
              </a:extLst>
            </p:cNvPr>
            <p:cNvSpPr>
              <a:spLocks/>
            </p:cNvSpPr>
            <p:nvPr userDrawn="1">
              <p:custDataLst>
                <p:tags r:id="rId131"/>
              </p:custDataLst>
            </p:nvPr>
          </p:nvSpPr>
          <p:spPr bwMode="auto">
            <a:xfrm>
              <a:off x="4665436" y="2658137"/>
              <a:ext cx="684839" cy="526864"/>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2" name="Freeform 194">
              <a:extLst>
                <a:ext uri="{FF2B5EF4-FFF2-40B4-BE49-F238E27FC236}">
                  <a16:creationId xmlns:a16="http://schemas.microsoft.com/office/drawing/2014/main" id="{1B2A126E-13E3-F643-810D-A6E8E89EC0B0}"/>
                </a:ext>
              </a:extLst>
            </p:cNvPr>
            <p:cNvSpPr>
              <a:spLocks/>
            </p:cNvSpPr>
            <p:nvPr userDrawn="1">
              <p:custDataLst>
                <p:tags r:id="rId132"/>
              </p:custDataLst>
            </p:nvPr>
          </p:nvSpPr>
          <p:spPr bwMode="auto">
            <a:xfrm>
              <a:off x="5971673" y="4145157"/>
              <a:ext cx="216351" cy="240400"/>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3" name="Freeform 195">
              <a:extLst>
                <a:ext uri="{FF2B5EF4-FFF2-40B4-BE49-F238E27FC236}">
                  <a16:creationId xmlns:a16="http://schemas.microsoft.com/office/drawing/2014/main" id="{85CD5C69-057A-3048-BDB5-1F5CE355FF4D}"/>
                </a:ext>
              </a:extLst>
            </p:cNvPr>
            <p:cNvSpPr>
              <a:spLocks/>
            </p:cNvSpPr>
            <p:nvPr userDrawn="1">
              <p:custDataLst>
                <p:tags r:id="rId133"/>
              </p:custDataLst>
            </p:nvPr>
          </p:nvSpPr>
          <p:spPr bwMode="auto">
            <a:xfrm>
              <a:off x="6145730" y="3423959"/>
              <a:ext cx="74828" cy="99326"/>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4" name="Freeform 196">
              <a:extLst>
                <a:ext uri="{FF2B5EF4-FFF2-40B4-BE49-F238E27FC236}">
                  <a16:creationId xmlns:a16="http://schemas.microsoft.com/office/drawing/2014/main" id="{07644D19-124E-7140-9334-EDF44DFD3C2A}"/>
                </a:ext>
              </a:extLst>
            </p:cNvPr>
            <p:cNvSpPr>
              <a:spLocks/>
            </p:cNvSpPr>
            <p:nvPr userDrawn="1">
              <p:custDataLst>
                <p:tags r:id="rId134"/>
              </p:custDataLst>
            </p:nvPr>
          </p:nvSpPr>
          <p:spPr bwMode="auto">
            <a:xfrm>
              <a:off x="5647960" y="3023774"/>
              <a:ext cx="71574" cy="53261"/>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5" name="Freeform 204">
              <a:extLst>
                <a:ext uri="{FF2B5EF4-FFF2-40B4-BE49-F238E27FC236}">
                  <a16:creationId xmlns:a16="http://schemas.microsoft.com/office/drawing/2014/main" id="{79DDAB0F-143D-9248-AAA6-C8BC27BDA8D0}"/>
                </a:ext>
              </a:extLst>
            </p:cNvPr>
            <p:cNvSpPr>
              <a:spLocks/>
            </p:cNvSpPr>
            <p:nvPr userDrawn="1">
              <p:custDataLst>
                <p:tags r:id="rId135"/>
              </p:custDataLst>
            </p:nvPr>
          </p:nvSpPr>
          <p:spPr bwMode="auto">
            <a:xfrm>
              <a:off x="5797617" y="4797258"/>
              <a:ext cx="26027" cy="54702"/>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6" name="Freeform 205">
              <a:extLst>
                <a:ext uri="{FF2B5EF4-FFF2-40B4-BE49-F238E27FC236}">
                  <a16:creationId xmlns:a16="http://schemas.microsoft.com/office/drawing/2014/main" id="{AB254E16-C9C8-3C4A-A8FE-6EDD4A88B635}"/>
                </a:ext>
              </a:extLst>
            </p:cNvPr>
            <p:cNvSpPr>
              <a:spLocks/>
            </p:cNvSpPr>
            <p:nvPr userDrawn="1">
              <p:custDataLst>
                <p:tags r:id="rId136"/>
              </p:custDataLst>
            </p:nvPr>
          </p:nvSpPr>
          <p:spPr bwMode="auto">
            <a:xfrm>
              <a:off x="5828524" y="4883629"/>
              <a:ext cx="17894" cy="48943"/>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7" name="Freeform 206">
              <a:extLst>
                <a:ext uri="{FF2B5EF4-FFF2-40B4-BE49-F238E27FC236}">
                  <a16:creationId xmlns:a16="http://schemas.microsoft.com/office/drawing/2014/main" id="{705E7F64-0466-5F49-ACC2-3609193E82DA}"/>
                </a:ext>
              </a:extLst>
            </p:cNvPr>
            <p:cNvSpPr>
              <a:spLocks/>
            </p:cNvSpPr>
            <p:nvPr userDrawn="1">
              <p:custDataLst>
                <p:tags r:id="rId137"/>
              </p:custDataLst>
            </p:nvPr>
          </p:nvSpPr>
          <p:spPr bwMode="auto">
            <a:xfrm>
              <a:off x="5833404" y="4903783"/>
              <a:ext cx="8133" cy="53261"/>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8" name="Freeform 207">
              <a:extLst>
                <a:ext uri="{FF2B5EF4-FFF2-40B4-BE49-F238E27FC236}">
                  <a16:creationId xmlns:a16="http://schemas.microsoft.com/office/drawing/2014/main" id="{92A4BDB8-62C8-EC40-AD69-C0C1AFB08F68}"/>
                </a:ext>
              </a:extLst>
            </p:cNvPr>
            <p:cNvSpPr>
              <a:spLocks/>
            </p:cNvSpPr>
            <p:nvPr userDrawn="1">
              <p:custDataLst>
                <p:tags r:id="rId138"/>
              </p:custDataLst>
            </p:nvPr>
          </p:nvSpPr>
          <p:spPr bwMode="auto">
            <a:xfrm>
              <a:off x="5848044" y="4959924"/>
              <a:ext cx="17894" cy="54702"/>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9" name="Freeform 208">
              <a:extLst>
                <a:ext uri="{FF2B5EF4-FFF2-40B4-BE49-F238E27FC236}">
                  <a16:creationId xmlns:a16="http://schemas.microsoft.com/office/drawing/2014/main" id="{9E2ABEF8-A966-A04A-B1C0-4D8DF0C89616}"/>
                </a:ext>
              </a:extLst>
            </p:cNvPr>
            <p:cNvSpPr>
              <a:spLocks/>
            </p:cNvSpPr>
            <p:nvPr userDrawn="1">
              <p:custDataLst>
                <p:tags r:id="rId139"/>
              </p:custDataLst>
            </p:nvPr>
          </p:nvSpPr>
          <p:spPr bwMode="auto">
            <a:xfrm>
              <a:off x="5835030" y="4971438"/>
              <a:ext cx="27654" cy="53262"/>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0" name="Freeform 209">
              <a:extLst>
                <a:ext uri="{FF2B5EF4-FFF2-40B4-BE49-F238E27FC236}">
                  <a16:creationId xmlns:a16="http://schemas.microsoft.com/office/drawing/2014/main" id="{0434B95E-BF4F-AB45-899C-4BB105EBCEF8}"/>
                </a:ext>
              </a:extLst>
            </p:cNvPr>
            <p:cNvSpPr>
              <a:spLocks/>
            </p:cNvSpPr>
            <p:nvPr userDrawn="1">
              <p:custDataLst>
                <p:tags r:id="rId140"/>
              </p:custDataLst>
            </p:nvPr>
          </p:nvSpPr>
          <p:spPr bwMode="auto">
            <a:xfrm>
              <a:off x="5865937" y="5001670"/>
              <a:ext cx="11387" cy="53261"/>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1" name="Freeform 210">
              <a:extLst>
                <a:ext uri="{FF2B5EF4-FFF2-40B4-BE49-F238E27FC236}">
                  <a16:creationId xmlns:a16="http://schemas.microsoft.com/office/drawing/2014/main" id="{3CB718ED-13B3-A84F-A87B-265B955DFDD0}"/>
                </a:ext>
              </a:extLst>
            </p:cNvPr>
            <p:cNvSpPr>
              <a:spLocks/>
            </p:cNvSpPr>
            <p:nvPr userDrawn="1">
              <p:custDataLst>
                <p:tags r:id="rId141"/>
              </p:custDataLst>
            </p:nvPr>
          </p:nvSpPr>
          <p:spPr bwMode="auto">
            <a:xfrm>
              <a:off x="5862685" y="5031899"/>
              <a:ext cx="21146" cy="5038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2" name="Freeform 211">
              <a:extLst>
                <a:ext uri="{FF2B5EF4-FFF2-40B4-BE49-F238E27FC236}">
                  <a16:creationId xmlns:a16="http://schemas.microsoft.com/office/drawing/2014/main" id="{41B6F2A7-599F-E047-884B-7E11B259AEA1}"/>
                </a:ext>
              </a:extLst>
            </p:cNvPr>
            <p:cNvSpPr>
              <a:spLocks/>
            </p:cNvSpPr>
            <p:nvPr userDrawn="1">
              <p:custDataLst>
                <p:tags r:id="rId142"/>
              </p:custDataLst>
            </p:nvPr>
          </p:nvSpPr>
          <p:spPr bwMode="auto">
            <a:xfrm>
              <a:off x="5887086" y="5044855"/>
              <a:ext cx="17894" cy="51823"/>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3" name="Freeform 215">
              <a:extLst>
                <a:ext uri="{FF2B5EF4-FFF2-40B4-BE49-F238E27FC236}">
                  <a16:creationId xmlns:a16="http://schemas.microsoft.com/office/drawing/2014/main" id="{C1B453C5-A5AC-124F-957E-3A870E43CC30}"/>
                </a:ext>
              </a:extLst>
            </p:cNvPr>
            <p:cNvSpPr>
              <a:spLocks/>
            </p:cNvSpPr>
            <p:nvPr userDrawn="1">
              <p:custDataLst>
                <p:tags r:id="rId143"/>
              </p:custDataLst>
            </p:nvPr>
          </p:nvSpPr>
          <p:spPr bwMode="auto">
            <a:xfrm>
              <a:off x="5545478" y="3055443"/>
              <a:ext cx="53681" cy="53261"/>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4" name="Freeform 216">
              <a:extLst>
                <a:ext uri="{FF2B5EF4-FFF2-40B4-BE49-F238E27FC236}">
                  <a16:creationId xmlns:a16="http://schemas.microsoft.com/office/drawing/2014/main" id="{70E94300-6533-4F44-B92C-A628DA5130CD}"/>
                </a:ext>
              </a:extLst>
            </p:cNvPr>
            <p:cNvSpPr>
              <a:spLocks/>
            </p:cNvSpPr>
            <p:nvPr userDrawn="1">
              <p:custDataLst>
                <p:tags r:id="rId144"/>
              </p:custDataLst>
            </p:nvPr>
          </p:nvSpPr>
          <p:spPr bwMode="auto">
            <a:xfrm>
              <a:off x="5399076" y="2930203"/>
              <a:ext cx="257018" cy="99327"/>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5" name="Freeform 217">
              <a:extLst>
                <a:ext uri="{FF2B5EF4-FFF2-40B4-BE49-F238E27FC236}">
                  <a16:creationId xmlns:a16="http://schemas.microsoft.com/office/drawing/2014/main" id="{BD586F2E-973B-DB49-BE2E-11C54EE200B1}"/>
                </a:ext>
              </a:extLst>
            </p:cNvPr>
            <p:cNvSpPr>
              <a:spLocks/>
            </p:cNvSpPr>
            <p:nvPr userDrawn="1">
              <p:custDataLst>
                <p:tags r:id="rId145"/>
              </p:custDataLst>
            </p:nvPr>
          </p:nvSpPr>
          <p:spPr bwMode="auto">
            <a:xfrm>
              <a:off x="5711401" y="3023773"/>
              <a:ext cx="91095" cy="63338"/>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6" name="Freeform 218">
              <a:extLst>
                <a:ext uri="{FF2B5EF4-FFF2-40B4-BE49-F238E27FC236}">
                  <a16:creationId xmlns:a16="http://schemas.microsoft.com/office/drawing/2014/main" id="{C7938629-1D47-354B-823B-CDC812A19AAE}"/>
                </a:ext>
              </a:extLst>
            </p:cNvPr>
            <p:cNvSpPr>
              <a:spLocks/>
            </p:cNvSpPr>
            <p:nvPr userDrawn="1">
              <p:custDataLst>
                <p:tags r:id="rId146"/>
              </p:custDataLst>
            </p:nvPr>
          </p:nvSpPr>
          <p:spPr bwMode="auto">
            <a:xfrm>
              <a:off x="5268939" y="3078475"/>
              <a:ext cx="34161" cy="76294"/>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7" name="Freeform 219">
              <a:extLst>
                <a:ext uri="{FF2B5EF4-FFF2-40B4-BE49-F238E27FC236}">
                  <a16:creationId xmlns:a16="http://schemas.microsoft.com/office/drawing/2014/main" id="{C834F6B7-A359-5949-B31C-077EF931AE4A}"/>
                </a:ext>
              </a:extLst>
            </p:cNvPr>
            <p:cNvSpPr>
              <a:spLocks/>
            </p:cNvSpPr>
            <p:nvPr userDrawn="1">
              <p:custDataLst>
                <p:tags r:id="rId147"/>
              </p:custDataLst>
            </p:nvPr>
          </p:nvSpPr>
          <p:spPr bwMode="auto">
            <a:xfrm>
              <a:off x="5187605" y="3078474"/>
              <a:ext cx="95976" cy="132435"/>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8" name="Freeform 220">
              <a:extLst>
                <a:ext uri="{FF2B5EF4-FFF2-40B4-BE49-F238E27FC236}">
                  <a16:creationId xmlns:a16="http://schemas.microsoft.com/office/drawing/2014/main" id="{8341AF65-4A73-DF41-A372-6A0E2C761411}"/>
                </a:ext>
              </a:extLst>
            </p:cNvPr>
            <p:cNvSpPr>
              <a:spLocks/>
            </p:cNvSpPr>
            <p:nvPr userDrawn="1">
              <p:custDataLst>
                <p:tags r:id="rId148"/>
              </p:custDataLst>
            </p:nvPr>
          </p:nvSpPr>
          <p:spPr bwMode="auto">
            <a:xfrm>
              <a:off x="5236405" y="3179240"/>
              <a:ext cx="73202" cy="51823"/>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9" name="Freeform 221">
              <a:extLst>
                <a:ext uri="{FF2B5EF4-FFF2-40B4-BE49-F238E27FC236}">
                  <a16:creationId xmlns:a16="http://schemas.microsoft.com/office/drawing/2014/main" id="{A4261A1B-5DB6-704E-8CE7-AE6708264A92}"/>
                </a:ext>
              </a:extLst>
            </p:cNvPr>
            <p:cNvSpPr>
              <a:spLocks/>
            </p:cNvSpPr>
            <p:nvPr userDrawn="1">
              <p:custDataLst>
                <p:tags r:id="rId149"/>
              </p:custDataLst>
            </p:nvPr>
          </p:nvSpPr>
          <p:spPr bwMode="auto">
            <a:xfrm>
              <a:off x="5268940" y="3144691"/>
              <a:ext cx="146403" cy="79173"/>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0" name="Freeform 222">
              <a:extLst>
                <a:ext uri="{FF2B5EF4-FFF2-40B4-BE49-F238E27FC236}">
                  <a16:creationId xmlns:a16="http://schemas.microsoft.com/office/drawing/2014/main" id="{C8D01A93-D22C-C44A-A465-415756CAE7DD}"/>
                </a:ext>
              </a:extLst>
            </p:cNvPr>
            <p:cNvSpPr>
              <a:spLocks/>
            </p:cNvSpPr>
            <p:nvPr userDrawn="1">
              <p:custDataLst>
                <p:tags r:id="rId150"/>
              </p:custDataLst>
            </p:nvPr>
          </p:nvSpPr>
          <p:spPr bwMode="auto">
            <a:xfrm>
              <a:off x="5286833" y="3172043"/>
              <a:ext cx="128509" cy="110843"/>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1" name="Freeform 223">
              <a:extLst>
                <a:ext uri="{FF2B5EF4-FFF2-40B4-BE49-F238E27FC236}">
                  <a16:creationId xmlns:a16="http://schemas.microsoft.com/office/drawing/2014/main" id="{1B0CE4E5-229E-ED46-B1CA-9889F33BAF2A}"/>
                </a:ext>
              </a:extLst>
            </p:cNvPr>
            <p:cNvSpPr>
              <a:spLocks/>
            </p:cNvSpPr>
            <p:nvPr userDrawn="1">
              <p:custDataLst>
                <p:tags r:id="rId151"/>
              </p:custDataLst>
            </p:nvPr>
          </p:nvSpPr>
          <p:spPr bwMode="auto">
            <a:xfrm>
              <a:off x="5338889" y="3274249"/>
              <a:ext cx="86214" cy="90689"/>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2" name="Freeform 224">
              <a:extLst>
                <a:ext uri="{FF2B5EF4-FFF2-40B4-BE49-F238E27FC236}">
                  <a16:creationId xmlns:a16="http://schemas.microsoft.com/office/drawing/2014/main" id="{4A717C39-22A3-4C41-879C-45F0A5314832}"/>
                </a:ext>
              </a:extLst>
            </p:cNvPr>
            <p:cNvSpPr>
              <a:spLocks/>
            </p:cNvSpPr>
            <p:nvPr userDrawn="1">
              <p:custDataLst>
                <p:tags r:id="rId152"/>
              </p:custDataLst>
            </p:nvPr>
          </p:nvSpPr>
          <p:spPr bwMode="auto">
            <a:xfrm>
              <a:off x="5421850" y="3323193"/>
              <a:ext cx="146403" cy="71975"/>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3" name="Freeform 225">
              <a:extLst>
                <a:ext uri="{FF2B5EF4-FFF2-40B4-BE49-F238E27FC236}">
                  <a16:creationId xmlns:a16="http://schemas.microsoft.com/office/drawing/2014/main" id="{33B34D14-A50A-EC46-A0C4-1FE60E729D95}"/>
                </a:ext>
              </a:extLst>
            </p:cNvPr>
            <p:cNvSpPr>
              <a:spLocks/>
            </p:cNvSpPr>
            <p:nvPr userDrawn="1">
              <p:custDataLst>
                <p:tags r:id="rId153"/>
              </p:custDataLst>
            </p:nvPr>
          </p:nvSpPr>
          <p:spPr bwMode="auto">
            <a:xfrm>
              <a:off x="6119702" y="4460411"/>
              <a:ext cx="136642" cy="141073"/>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4" name="Freeform 226">
              <a:extLst>
                <a:ext uri="{FF2B5EF4-FFF2-40B4-BE49-F238E27FC236}">
                  <a16:creationId xmlns:a16="http://schemas.microsoft.com/office/drawing/2014/main" id="{E78B3806-C747-5145-BE85-08E48317FECF}"/>
                </a:ext>
              </a:extLst>
            </p:cNvPr>
            <p:cNvSpPr>
              <a:spLocks/>
            </p:cNvSpPr>
            <p:nvPr userDrawn="1">
              <p:custDataLst>
                <p:tags r:id="rId154"/>
              </p:custDataLst>
            </p:nvPr>
          </p:nvSpPr>
          <p:spPr bwMode="auto">
            <a:xfrm>
              <a:off x="7704107" y="1392801"/>
              <a:ext cx="242377" cy="83492"/>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5" name="Freeform 227">
              <a:extLst>
                <a:ext uri="{FF2B5EF4-FFF2-40B4-BE49-F238E27FC236}">
                  <a16:creationId xmlns:a16="http://schemas.microsoft.com/office/drawing/2014/main" id="{7076EB72-E262-9F43-AC8A-573942532C7C}"/>
                </a:ext>
              </a:extLst>
            </p:cNvPr>
            <p:cNvSpPr>
              <a:spLocks/>
            </p:cNvSpPr>
            <p:nvPr userDrawn="1">
              <p:custDataLst>
                <p:tags r:id="rId155"/>
              </p:custDataLst>
            </p:nvPr>
          </p:nvSpPr>
          <p:spPr bwMode="auto">
            <a:xfrm>
              <a:off x="7629278" y="1601530"/>
              <a:ext cx="460355" cy="328210"/>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6" name="Freeform 228">
              <a:extLst>
                <a:ext uri="{FF2B5EF4-FFF2-40B4-BE49-F238E27FC236}">
                  <a16:creationId xmlns:a16="http://schemas.microsoft.com/office/drawing/2014/main" id="{F8CE5FDA-3BBB-164B-8F06-D5B5254A7F46}"/>
                </a:ext>
              </a:extLst>
            </p:cNvPr>
            <p:cNvSpPr>
              <a:spLocks/>
            </p:cNvSpPr>
            <p:nvPr userDrawn="1">
              <p:custDataLst>
                <p:tags r:id="rId156"/>
              </p:custDataLst>
            </p:nvPr>
          </p:nvSpPr>
          <p:spPr bwMode="auto">
            <a:xfrm>
              <a:off x="7977392" y="2364475"/>
              <a:ext cx="50427" cy="82052"/>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7" name="Freeform 229">
              <a:extLst>
                <a:ext uri="{FF2B5EF4-FFF2-40B4-BE49-F238E27FC236}">
                  <a16:creationId xmlns:a16="http://schemas.microsoft.com/office/drawing/2014/main" id="{C7744873-04A7-4A45-8FD2-423942F49101}"/>
                </a:ext>
              </a:extLst>
            </p:cNvPr>
            <p:cNvSpPr>
              <a:spLocks/>
            </p:cNvSpPr>
            <p:nvPr userDrawn="1">
              <p:custDataLst>
                <p:tags r:id="rId157"/>
              </p:custDataLst>
            </p:nvPr>
          </p:nvSpPr>
          <p:spPr bwMode="auto">
            <a:xfrm>
              <a:off x="7678080" y="2219083"/>
              <a:ext cx="86214" cy="53262"/>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8" name="Freeform 230">
              <a:extLst>
                <a:ext uri="{FF2B5EF4-FFF2-40B4-BE49-F238E27FC236}">
                  <a16:creationId xmlns:a16="http://schemas.microsoft.com/office/drawing/2014/main" id="{657FFAB2-31CD-6D42-8E8D-2C873C9FB361}"/>
                </a:ext>
              </a:extLst>
            </p:cNvPr>
            <p:cNvSpPr>
              <a:spLocks/>
            </p:cNvSpPr>
            <p:nvPr userDrawn="1">
              <p:custDataLst>
                <p:tags r:id="rId158"/>
              </p:custDataLst>
            </p:nvPr>
          </p:nvSpPr>
          <p:spPr bwMode="auto">
            <a:xfrm>
              <a:off x="7620248" y="2071812"/>
              <a:ext cx="86216" cy="66218"/>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9" name="Freeform 231">
              <a:extLst>
                <a:ext uri="{FF2B5EF4-FFF2-40B4-BE49-F238E27FC236}">
                  <a16:creationId xmlns:a16="http://schemas.microsoft.com/office/drawing/2014/main" id="{4A1CF394-62FC-5845-9886-8A5710C86EF4}"/>
                </a:ext>
              </a:extLst>
            </p:cNvPr>
            <p:cNvSpPr>
              <a:spLocks/>
            </p:cNvSpPr>
            <p:nvPr userDrawn="1">
              <p:custDataLst>
                <p:tags r:id="rId159"/>
              </p:custDataLst>
            </p:nvPr>
          </p:nvSpPr>
          <p:spPr bwMode="auto">
            <a:xfrm>
              <a:off x="7609145" y="2123781"/>
              <a:ext cx="86216" cy="51823"/>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0" name="Freeform 232">
              <a:extLst>
                <a:ext uri="{FF2B5EF4-FFF2-40B4-BE49-F238E27FC236}">
                  <a16:creationId xmlns:a16="http://schemas.microsoft.com/office/drawing/2014/main" id="{4F41C89A-AC30-6A4A-960B-FFF2E84137C9}"/>
                </a:ext>
              </a:extLst>
            </p:cNvPr>
            <p:cNvSpPr>
              <a:spLocks/>
            </p:cNvSpPr>
            <p:nvPr userDrawn="1">
              <p:custDataLst>
                <p:tags r:id="rId160"/>
              </p:custDataLst>
            </p:nvPr>
          </p:nvSpPr>
          <p:spPr bwMode="auto">
            <a:xfrm>
              <a:off x="8374306" y="2614950"/>
              <a:ext cx="34160" cy="119479"/>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1" name="Freeform 233">
              <a:extLst>
                <a:ext uri="{FF2B5EF4-FFF2-40B4-BE49-F238E27FC236}">
                  <a16:creationId xmlns:a16="http://schemas.microsoft.com/office/drawing/2014/main" id="{D2A26F27-87E7-3643-8134-A7185FF566D9}"/>
                </a:ext>
              </a:extLst>
            </p:cNvPr>
            <p:cNvSpPr>
              <a:spLocks/>
            </p:cNvSpPr>
            <p:nvPr userDrawn="1">
              <p:custDataLst>
                <p:tags r:id="rId161"/>
              </p:custDataLst>
            </p:nvPr>
          </p:nvSpPr>
          <p:spPr bwMode="auto">
            <a:xfrm>
              <a:off x="8322251" y="2662455"/>
              <a:ext cx="71574" cy="118041"/>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2" name="Freeform 234">
              <a:extLst>
                <a:ext uri="{FF2B5EF4-FFF2-40B4-BE49-F238E27FC236}">
                  <a16:creationId xmlns:a16="http://schemas.microsoft.com/office/drawing/2014/main" id="{61D6D88F-4068-B04C-AEE5-04000D797985}"/>
                </a:ext>
              </a:extLst>
            </p:cNvPr>
            <p:cNvSpPr>
              <a:spLocks/>
            </p:cNvSpPr>
            <p:nvPr userDrawn="1">
              <p:custDataLst>
                <p:tags r:id="rId162"/>
              </p:custDataLst>
            </p:nvPr>
          </p:nvSpPr>
          <p:spPr bwMode="auto">
            <a:xfrm>
              <a:off x="7299058" y="1985881"/>
              <a:ext cx="99229" cy="130996"/>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3" name="Freeform 235">
              <a:extLst>
                <a:ext uri="{FF2B5EF4-FFF2-40B4-BE49-F238E27FC236}">
                  <a16:creationId xmlns:a16="http://schemas.microsoft.com/office/drawing/2014/main" id="{B9C3938D-E101-B641-861F-2A9EBEE5A9C4}"/>
                </a:ext>
              </a:extLst>
            </p:cNvPr>
            <p:cNvSpPr>
              <a:spLocks/>
            </p:cNvSpPr>
            <p:nvPr userDrawn="1">
              <p:custDataLst>
                <p:tags r:id="rId163"/>
              </p:custDataLst>
            </p:nvPr>
          </p:nvSpPr>
          <p:spPr bwMode="auto">
            <a:xfrm>
              <a:off x="7107108" y="2812164"/>
              <a:ext cx="313953" cy="354121"/>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4" name="Freeform 236">
              <a:extLst>
                <a:ext uri="{FF2B5EF4-FFF2-40B4-BE49-F238E27FC236}">
                  <a16:creationId xmlns:a16="http://schemas.microsoft.com/office/drawing/2014/main" id="{A8496CEE-BF21-0046-8C4C-AB697F9DA589}"/>
                </a:ext>
              </a:extLst>
            </p:cNvPr>
            <p:cNvSpPr>
              <a:spLocks/>
            </p:cNvSpPr>
            <p:nvPr userDrawn="1">
              <p:custDataLst>
                <p:tags r:id="rId164"/>
              </p:custDataLst>
            </p:nvPr>
          </p:nvSpPr>
          <p:spPr bwMode="auto">
            <a:xfrm>
              <a:off x="7225858" y="2866866"/>
              <a:ext cx="424568" cy="424658"/>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5" name="Freeform 237">
              <a:extLst>
                <a:ext uri="{FF2B5EF4-FFF2-40B4-BE49-F238E27FC236}">
                  <a16:creationId xmlns:a16="http://schemas.microsoft.com/office/drawing/2014/main" id="{E173AD3F-32E7-1D41-9995-2DEA53B840A6}"/>
                </a:ext>
              </a:extLst>
            </p:cNvPr>
            <p:cNvSpPr>
              <a:spLocks/>
            </p:cNvSpPr>
            <p:nvPr userDrawn="1">
              <p:custDataLst>
                <p:tags r:id="rId165"/>
              </p:custDataLst>
            </p:nvPr>
          </p:nvSpPr>
          <p:spPr bwMode="auto">
            <a:xfrm>
              <a:off x="7326713" y="2509864"/>
              <a:ext cx="505902" cy="525424"/>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6" name="Freeform 238">
              <a:extLst>
                <a:ext uri="{FF2B5EF4-FFF2-40B4-BE49-F238E27FC236}">
                  <a16:creationId xmlns:a16="http://schemas.microsoft.com/office/drawing/2014/main" id="{8931C3DB-7FE9-FC44-AC34-C86299130353}"/>
                </a:ext>
              </a:extLst>
            </p:cNvPr>
            <p:cNvSpPr>
              <a:spLocks/>
            </p:cNvSpPr>
            <p:nvPr userDrawn="1">
              <p:custDataLst>
                <p:tags r:id="rId166"/>
              </p:custDataLst>
            </p:nvPr>
          </p:nvSpPr>
          <p:spPr bwMode="auto">
            <a:xfrm>
              <a:off x="7774055" y="2632224"/>
              <a:ext cx="393661" cy="395867"/>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7" name="Freeform 239">
              <a:extLst>
                <a:ext uri="{FF2B5EF4-FFF2-40B4-BE49-F238E27FC236}">
                  <a16:creationId xmlns:a16="http://schemas.microsoft.com/office/drawing/2014/main" id="{84B0B00F-7BDA-0B4D-8314-05CFBD832331}"/>
                </a:ext>
              </a:extLst>
            </p:cNvPr>
            <p:cNvSpPr>
              <a:spLocks/>
            </p:cNvSpPr>
            <p:nvPr userDrawn="1">
              <p:custDataLst>
                <p:tags r:id="rId167"/>
              </p:custDataLst>
            </p:nvPr>
          </p:nvSpPr>
          <p:spPr bwMode="auto">
            <a:xfrm>
              <a:off x="7725254" y="2509864"/>
              <a:ext cx="95976" cy="214488"/>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8" name="Freeform 240">
              <a:extLst>
                <a:ext uri="{FF2B5EF4-FFF2-40B4-BE49-F238E27FC236}">
                  <a16:creationId xmlns:a16="http://schemas.microsoft.com/office/drawing/2014/main" id="{E1E903CB-80CA-4E4F-992A-B9331238C4DD}"/>
                </a:ext>
              </a:extLst>
            </p:cNvPr>
            <p:cNvSpPr>
              <a:spLocks/>
            </p:cNvSpPr>
            <p:nvPr userDrawn="1">
              <p:custDataLst>
                <p:tags r:id="rId168"/>
              </p:custDataLst>
            </p:nvPr>
          </p:nvSpPr>
          <p:spPr bwMode="auto">
            <a:xfrm>
              <a:off x="7092469" y="2792010"/>
              <a:ext cx="237498" cy="195774"/>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9" name="Freeform 241">
              <a:extLst>
                <a:ext uri="{FF2B5EF4-FFF2-40B4-BE49-F238E27FC236}">
                  <a16:creationId xmlns:a16="http://schemas.microsoft.com/office/drawing/2014/main" id="{50BB13BD-F7D6-334E-B365-7AD0F36B78FF}"/>
                </a:ext>
              </a:extLst>
            </p:cNvPr>
            <p:cNvSpPr>
              <a:spLocks/>
            </p:cNvSpPr>
            <p:nvPr userDrawn="1">
              <p:custDataLst>
                <p:tags r:id="rId169"/>
              </p:custDataLst>
            </p:nvPr>
          </p:nvSpPr>
          <p:spPr bwMode="auto">
            <a:xfrm>
              <a:off x="7059934" y="1710933"/>
              <a:ext cx="195204" cy="84930"/>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0" name="Freeform 242">
              <a:extLst>
                <a:ext uri="{FF2B5EF4-FFF2-40B4-BE49-F238E27FC236}">
                  <a16:creationId xmlns:a16="http://schemas.microsoft.com/office/drawing/2014/main" id="{E1DB6696-E613-354B-93CC-C4E2A6E50B79}"/>
                </a:ext>
              </a:extLst>
            </p:cNvPr>
            <p:cNvSpPr>
              <a:spLocks/>
            </p:cNvSpPr>
            <p:nvPr userDrawn="1">
              <p:custDataLst>
                <p:tags r:id="rId170"/>
              </p:custDataLst>
            </p:nvPr>
          </p:nvSpPr>
          <p:spPr bwMode="auto">
            <a:xfrm>
              <a:off x="7871655" y="1949893"/>
              <a:ext cx="14640" cy="51823"/>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1" name="Freeform 243">
              <a:extLst>
                <a:ext uri="{FF2B5EF4-FFF2-40B4-BE49-F238E27FC236}">
                  <a16:creationId xmlns:a16="http://schemas.microsoft.com/office/drawing/2014/main" id="{50DAEEEB-B711-A14E-BC88-F55D2E9B37EB}"/>
                </a:ext>
              </a:extLst>
            </p:cNvPr>
            <p:cNvSpPr>
              <a:spLocks/>
            </p:cNvSpPr>
            <p:nvPr userDrawn="1">
              <p:custDataLst>
                <p:tags r:id="rId171"/>
              </p:custDataLst>
            </p:nvPr>
          </p:nvSpPr>
          <p:spPr bwMode="auto">
            <a:xfrm>
              <a:off x="7756160" y="1644716"/>
              <a:ext cx="240751" cy="358439"/>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2" name="Freeform 244">
              <a:extLst>
                <a:ext uri="{FF2B5EF4-FFF2-40B4-BE49-F238E27FC236}">
                  <a16:creationId xmlns:a16="http://schemas.microsoft.com/office/drawing/2014/main" id="{3B49DE5E-8E43-F149-8630-F9DE19A1B047}"/>
                </a:ext>
              </a:extLst>
            </p:cNvPr>
            <p:cNvSpPr>
              <a:spLocks/>
            </p:cNvSpPr>
            <p:nvPr userDrawn="1">
              <p:custDataLst>
                <p:tags r:id="rId172"/>
              </p:custDataLst>
            </p:nvPr>
          </p:nvSpPr>
          <p:spPr bwMode="auto">
            <a:xfrm>
              <a:off x="7897683" y="1929740"/>
              <a:ext cx="27654" cy="51823"/>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3" name="Freeform 245">
              <a:extLst>
                <a:ext uri="{FF2B5EF4-FFF2-40B4-BE49-F238E27FC236}">
                  <a16:creationId xmlns:a16="http://schemas.microsoft.com/office/drawing/2014/main" id="{499570E6-151B-4348-BFDA-269D4C62D23E}"/>
                </a:ext>
              </a:extLst>
            </p:cNvPr>
            <p:cNvSpPr>
              <a:spLocks/>
            </p:cNvSpPr>
            <p:nvPr userDrawn="1">
              <p:custDataLst>
                <p:tags r:id="rId173"/>
              </p:custDataLst>
            </p:nvPr>
          </p:nvSpPr>
          <p:spPr bwMode="auto">
            <a:xfrm>
              <a:off x="7328340" y="2076571"/>
              <a:ext cx="29281" cy="51823"/>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4" name="Freeform 246">
              <a:extLst>
                <a:ext uri="{FF2B5EF4-FFF2-40B4-BE49-F238E27FC236}">
                  <a16:creationId xmlns:a16="http://schemas.microsoft.com/office/drawing/2014/main" id="{7F50AEAF-F8BC-2341-AE1C-F220AFBB2266}"/>
                </a:ext>
              </a:extLst>
            </p:cNvPr>
            <p:cNvSpPr>
              <a:spLocks/>
            </p:cNvSpPr>
            <p:nvPr userDrawn="1">
              <p:custDataLst>
                <p:tags r:id="rId174"/>
              </p:custDataLst>
            </p:nvPr>
          </p:nvSpPr>
          <p:spPr bwMode="auto">
            <a:xfrm>
              <a:off x="8304357" y="2555930"/>
              <a:ext cx="52054" cy="51823"/>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5" name="Freeform 247">
              <a:extLst>
                <a:ext uri="{FF2B5EF4-FFF2-40B4-BE49-F238E27FC236}">
                  <a16:creationId xmlns:a16="http://schemas.microsoft.com/office/drawing/2014/main" id="{12457CE3-42E8-8147-9564-4B47DA0B1970}"/>
                </a:ext>
              </a:extLst>
            </p:cNvPr>
            <p:cNvSpPr>
              <a:spLocks/>
            </p:cNvSpPr>
            <p:nvPr userDrawn="1">
              <p:custDataLst>
                <p:tags r:id="rId175"/>
              </p:custDataLst>
            </p:nvPr>
          </p:nvSpPr>
          <p:spPr bwMode="auto">
            <a:xfrm>
              <a:off x="7902564" y="3274250"/>
              <a:ext cx="333472" cy="221686"/>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6" name="Freeform 248">
              <a:extLst>
                <a:ext uri="{FF2B5EF4-FFF2-40B4-BE49-F238E27FC236}">
                  <a16:creationId xmlns:a16="http://schemas.microsoft.com/office/drawing/2014/main" id="{10D0F6E1-7B0E-4143-932E-C8B16C653CF3}"/>
                </a:ext>
              </a:extLst>
            </p:cNvPr>
            <p:cNvSpPr>
              <a:spLocks/>
            </p:cNvSpPr>
            <p:nvPr userDrawn="1">
              <p:custDataLst>
                <p:tags r:id="rId176"/>
              </p:custDataLst>
            </p:nvPr>
          </p:nvSpPr>
          <p:spPr bwMode="auto">
            <a:xfrm>
              <a:off x="7837496" y="3426838"/>
              <a:ext cx="512409" cy="500952"/>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7" name="Freeform 249">
              <a:extLst>
                <a:ext uri="{FF2B5EF4-FFF2-40B4-BE49-F238E27FC236}">
                  <a16:creationId xmlns:a16="http://schemas.microsoft.com/office/drawing/2014/main" id="{3CC58B44-8D0D-994A-84C7-A30EAAA28DB2}"/>
                </a:ext>
              </a:extLst>
            </p:cNvPr>
            <p:cNvSpPr>
              <a:spLocks/>
            </p:cNvSpPr>
            <p:nvPr userDrawn="1">
              <p:custDataLst>
                <p:tags r:id="rId177"/>
              </p:custDataLst>
            </p:nvPr>
          </p:nvSpPr>
          <p:spPr bwMode="auto">
            <a:xfrm>
              <a:off x="7772428" y="3517527"/>
              <a:ext cx="56934" cy="5038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8" name="Freeform 250">
              <a:extLst>
                <a:ext uri="{FF2B5EF4-FFF2-40B4-BE49-F238E27FC236}">
                  <a16:creationId xmlns:a16="http://schemas.microsoft.com/office/drawing/2014/main" id="{9F7F416B-A530-D649-AC96-93B97D04D111}"/>
                </a:ext>
              </a:extLst>
            </p:cNvPr>
            <p:cNvSpPr>
              <a:spLocks/>
            </p:cNvSpPr>
            <p:nvPr userDrawn="1">
              <p:custDataLst>
                <p:tags r:id="rId178"/>
              </p:custDataLst>
            </p:nvPr>
          </p:nvSpPr>
          <p:spPr bwMode="auto">
            <a:xfrm>
              <a:off x="7754534" y="3517527"/>
              <a:ext cx="156163" cy="182819"/>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9" name="Freeform 251">
              <a:extLst>
                <a:ext uri="{FF2B5EF4-FFF2-40B4-BE49-F238E27FC236}">
                  <a16:creationId xmlns:a16="http://schemas.microsoft.com/office/drawing/2014/main" id="{871DD95E-D92D-4341-80E5-8E07D487B713}"/>
                </a:ext>
              </a:extLst>
            </p:cNvPr>
            <p:cNvSpPr>
              <a:spLocks/>
            </p:cNvSpPr>
            <p:nvPr userDrawn="1">
              <p:custDataLst>
                <p:tags r:id="rId179"/>
              </p:custDataLst>
            </p:nvPr>
          </p:nvSpPr>
          <p:spPr bwMode="auto">
            <a:xfrm>
              <a:off x="8301104" y="3884604"/>
              <a:ext cx="266779" cy="472161"/>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0" name="Freeform 252">
              <a:extLst>
                <a:ext uri="{FF2B5EF4-FFF2-40B4-BE49-F238E27FC236}">
                  <a16:creationId xmlns:a16="http://schemas.microsoft.com/office/drawing/2014/main" id="{2BB5D2BF-A302-AA4B-AAB4-3C74F9CCA9E5}"/>
                </a:ext>
              </a:extLst>
            </p:cNvPr>
            <p:cNvSpPr>
              <a:spLocks/>
            </p:cNvSpPr>
            <p:nvPr userDrawn="1">
              <p:custDataLst>
                <p:tags r:id="rId180"/>
              </p:custDataLst>
            </p:nvPr>
          </p:nvSpPr>
          <p:spPr bwMode="auto">
            <a:xfrm>
              <a:off x="8029447" y="4101970"/>
              <a:ext cx="244004" cy="260554"/>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1" name="Freeform 253">
              <a:extLst>
                <a:ext uri="{FF2B5EF4-FFF2-40B4-BE49-F238E27FC236}">
                  <a16:creationId xmlns:a16="http://schemas.microsoft.com/office/drawing/2014/main" id="{0F4BD295-9EDC-514F-A739-48A5297236E8}"/>
                </a:ext>
              </a:extLst>
            </p:cNvPr>
            <p:cNvSpPr>
              <a:spLocks/>
            </p:cNvSpPr>
            <p:nvPr userDrawn="1">
              <p:custDataLst>
                <p:tags r:id="rId181"/>
              </p:custDataLst>
            </p:nvPr>
          </p:nvSpPr>
          <p:spPr bwMode="auto">
            <a:xfrm>
              <a:off x="8616683" y="3922032"/>
              <a:ext cx="201711" cy="394427"/>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2" name="Freeform 254">
              <a:extLst>
                <a:ext uri="{FF2B5EF4-FFF2-40B4-BE49-F238E27FC236}">
                  <a16:creationId xmlns:a16="http://schemas.microsoft.com/office/drawing/2014/main" id="{94A5B8BE-1256-6347-8123-C910C6CDACB0}"/>
                </a:ext>
              </a:extLst>
            </p:cNvPr>
            <p:cNvSpPr>
              <a:spLocks/>
            </p:cNvSpPr>
            <p:nvPr userDrawn="1">
              <p:custDataLst>
                <p:tags r:id="rId182"/>
              </p:custDataLst>
            </p:nvPr>
          </p:nvSpPr>
          <p:spPr bwMode="auto">
            <a:xfrm>
              <a:off x="8284838" y="3648525"/>
              <a:ext cx="37415" cy="60460"/>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3" name="Freeform 255">
              <a:extLst>
                <a:ext uri="{FF2B5EF4-FFF2-40B4-BE49-F238E27FC236}">
                  <a16:creationId xmlns:a16="http://schemas.microsoft.com/office/drawing/2014/main" id="{81C7E6D6-B806-7947-A6BF-E136ACA4E09C}"/>
                </a:ext>
              </a:extLst>
            </p:cNvPr>
            <p:cNvSpPr>
              <a:spLocks/>
            </p:cNvSpPr>
            <p:nvPr userDrawn="1">
              <p:custDataLst>
                <p:tags r:id="rId183"/>
              </p:custDataLst>
            </p:nvPr>
          </p:nvSpPr>
          <p:spPr bwMode="auto">
            <a:xfrm>
              <a:off x="8273450" y="3612535"/>
              <a:ext cx="56934" cy="54702"/>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4" name="Freeform 256">
              <a:extLst>
                <a:ext uri="{FF2B5EF4-FFF2-40B4-BE49-F238E27FC236}">
                  <a16:creationId xmlns:a16="http://schemas.microsoft.com/office/drawing/2014/main" id="{299885A6-679F-1844-B35F-0FB5611CCA82}"/>
                </a:ext>
              </a:extLst>
            </p:cNvPr>
            <p:cNvSpPr>
              <a:spLocks/>
            </p:cNvSpPr>
            <p:nvPr userDrawn="1">
              <p:custDataLst>
                <p:tags r:id="rId184"/>
              </p:custDataLst>
            </p:nvPr>
          </p:nvSpPr>
          <p:spPr bwMode="auto">
            <a:xfrm>
              <a:off x="8590656" y="2433572"/>
              <a:ext cx="515664" cy="428976"/>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5" name="Freeform 257">
              <a:extLst>
                <a:ext uri="{FF2B5EF4-FFF2-40B4-BE49-F238E27FC236}">
                  <a16:creationId xmlns:a16="http://schemas.microsoft.com/office/drawing/2014/main" id="{F0CF6AF6-959D-9141-A503-4A67AEAC173F}"/>
                </a:ext>
              </a:extLst>
            </p:cNvPr>
            <p:cNvSpPr>
              <a:spLocks/>
            </p:cNvSpPr>
            <p:nvPr userDrawn="1">
              <p:custDataLst>
                <p:tags r:id="rId185"/>
              </p:custDataLst>
            </p:nvPr>
          </p:nvSpPr>
          <p:spPr bwMode="auto">
            <a:xfrm>
              <a:off x="8615057" y="3029530"/>
              <a:ext cx="253765" cy="20729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6" name="Freeform 258">
              <a:extLst>
                <a:ext uri="{FF2B5EF4-FFF2-40B4-BE49-F238E27FC236}">
                  <a16:creationId xmlns:a16="http://schemas.microsoft.com/office/drawing/2014/main" id="{B9B4EBA7-4667-9442-AE8E-B5DB3E5FD0A2}"/>
                </a:ext>
              </a:extLst>
            </p:cNvPr>
            <p:cNvSpPr>
              <a:spLocks/>
            </p:cNvSpPr>
            <p:nvPr userDrawn="1">
              <p:custDataLst>
                <p:tags r:id="rId186"/>
              </p:custDataLst>
            </p:nvPr>
          </p:nvSpPr>
          <p:spPr bwMode="auto">
            <a:xfrm>
              <a:off x="8815140" y="2825119"/>
              <a:ext cx="123629" cy="109404"/>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7" name="Freeform 259">
              <a:extLst>
                <a:ext uri="{FF2B5EF4-FFF2-40B4-BE49-F238E27FC236}">
                  <a16:creationId xmlns:a16="http://schemas.microsoft.com/office/drawing/2014/main" id="{23FC8288-974E-6945-AC21-B22EA0E5119E}"/>
                </a:ext>
              </a:extLst>
            </p:cNvPr>
            <p:cNvSpPr>
              <a:spLocks/>
            </p:cNvSpPr>
            <p:nvPr userDrawn="1">
              <p:custDataLst>
                <p:tags r:id="rId187"/>
              </p:custDataLst>
            </p:nvPr>
          </p:nvSpPr>
          <p:spPr bwMode="auto">
            <a:xfrm>
              <a:off x="8494681" y="2509865"/>
              <a:ext cx="227738" cy="238960"/>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8" name="Freeform 260">
              <a:extLst>
                <a:ext uri="{FF2B5EF4-FFF2-40B4-BE49-F238E27FC236}">
                  <a16:creationId xmlns:a16="http://schemas.microsoft.com/office/drawing/2014/main" id="{A25C3F3C-C0CC-9544-AB1F-A358C19047BB}"/>
                </a:ext>
              </a:extLst>
            </p:cNvPr>
            <p:cNvSpPr>
              <a:spLocks/>
            </p:cNvSpPr>
            <p:nvPr userDrawn="1">
              <p:custDataLst>
                <p:tags r:id="rId188"/>
              </p:custDataLst>
            </p:nvPr>
          </p:nvSpPr>
          <p:spPr bwMode="auto">
            <a:xfrm>
              <a:off x="9007090" y="2473877"/>
              <a:ext cx="339980" cy="263430"/>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9" name="Freeform 261">
              <a:extLst>
                <a:ext uri="{FF2B5EF4-FFF2-40B4-BE49-F238E27FC236}">
                  <a16:creationId xmlns:a16="http://schemas.microsoft.com/office/drawing/2014/main" id="{565B850B-75E3-064F-BA90-AB9A00397F43}"/>
                </a:ext>
              </a:extLst>
            </p:cNvPr>
            <p:cNvSpPr>
              <a:spLocks/>
            </p:cNvSpPr>
            <p:nvPr userDrawn="1">
              <p:custDataLst>
                <p:tags r:id="rId189"/>
              </p:custDataLst>
            </p:nvPr>
          </p:nvSpPr>
          <p:spPr bwMode="auto">
            <a:xfrm>
              <a:off x="9039626" y="2518502"/>
              <a:ext cx="374141" cy="384352"/>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0" name="Freeform 262">
              <a:extLst>
                <a:ext uri="{FF2B5EF4-FFF2-40B4-BE49-F238E27FC236}">
                  <a16:creationId xmlns:a16="http://schemas.microsoft.com/office/drawing/2014/main" id="{9152548A-D544-B243-816B-B6E1C2479449}"/>
                </a:ext>
              </a:extLst>
            </p:cNvPr>
            <p:cNvSpPr>
              <a:spLocks/>
            </p:cNvSpPr>
            <p:nvPr userDrawn="1">
              <p:custDataLst>
                <p:tags r:id="rId190"/>
              </p:custDataLst>
            </p:nvPr>
          </p:nvSpPr>
          <p:spPr bwMode="auto">
            <a:xfrm>
              <a:off x="9849721" y="2761782"/>
              <a:ext cx="226112" cy="531182"/>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1" name="Freeform 263">
              <a:extLst>
                <a:ext uri="{FF2B5EF4-FFF2-40B4-BE49-F238E27FC236}">
                  <a16:creationId xmlns:a16="http://schemas.microsoft.com/office/drawing/2014/main" id="{4A6B1118-2FA2-4242-BDF3-A37DBFE0A250}"/>
                </a:ext>
              </a:extLst>
            </p:cNvPr>
            <p:cNvSpPr>
              <a:spLocks/>
            </p:cNvSpPr>
            <p:nvPr userDrawn="1">
              <p:custDataLst>
                <p:tags r:id="rId191"/>
              </p:custDataLst>
            </p:nvPr>
          </p:nvSpPr>
          <p:spPr bwMode="auto">
            <a:xfrm>
              <a:off x="7107108" y="3223865"/>
              <a:ext cx="82962" cy="53262"/>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2" name="Freeform 264">
              <a:extLst>
                <a:ext uri="{FF2B5EF4-FFF2-40B4-BE49-F238E27FC236}">
                  <a16:creationId xmlns:a16="http://schemas.microsoft.com/office/drawing/2014/main" id="{50552FB7-6730-2846-8057-32319CBD1CB4}"/>
                </a:ext>
              </a:extLst>
            </p:cNvPr>
            <p:cNvSpPr>
              <a:spLocks/>
            </p:cNvSpPr>
            <p:nvPr userDrawn="1">
              <p:custDataLst>
                <p:tags r:id="rId192"/>
              </p:custDataLst>
            </p:nvPr>
          </p:nvSpPr>
          <p:spPr bwMode="auto">
            <a:xfrm>
              <a:off x="7193323" y="3298721"/>
              <a:ext cx="76454" cy="90690"/>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3" name="Freeform 265">
              <a:extLst>
                <a:ext uri="{FF2B5EF4-FFF2-40B4-BE49-F238E27FC236}">
                  <a16:creationId xmlns:a16="http://schemas.microsoft.com/office/drawing/2014/main" id="{50B565A4-7BD8-2744-AB6B-81DE9865B5D8}"/>
                </a:ext>
              </a:extLst>
            </p:cNvPr>
            <p:cNvSpPr>
              <a:spLocks/>
            </p:cNvSpPr>
            <p:nvPr userDrawn="1">
              <p:custDataLst>
                <p:tags r:id="rId193"/>
              </p:custDataLst>
            </p:nvPr>
          </p:nvSpPr>
          <p:spPr bwMode="auto">
            <a:xfrm>
              <a:off x="7237245" y="3344785"/>
              <a:ext cx="107362" cy="119480"/>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4" name="Freeform 266">
              <a:extLst>
                <a:ext uri="{FF2B5EF4-FFF2-40B4-BE49-F238E27FC236}">
                  <a16:creationId xmlns:a16="http://schemas.microsoft.com/office/drawing/2014/main" id="{6B36A293-621B-A240-9D28-40FDBE98AFB7}"/>
                </a:ext>
              </a:extLst>
            </p:cNvPr>
            <p:cNvSpPr>
              <a:spLocks/>
            </p:cNvSpPr>
            <p:nvPr userDrawn="1">
              <p:custDataLst>
                <p:tags r:id="rId194"/>
              </p:custDataLst>
            </p:nvPr>
          </p:nvSpPr>
          <p:spPr bwMode="auto">
            <a:xfrm>
              <a:off x="7456849" y="3271369"/>
              <a:ext cx="107362" cy="182818"/>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5" name="Freeform 267">
              <a:extLst>
                <a:ext uri="{FF2B5EF4-FFF2-40B4-BE49-F238E27FC236}">
                  <a16:creationId xmlns:a16="http://schemas.microsoft.com/office/drawing/2014/main" id="{F0B9A040-AAAF-0147-AEE5-0242418FBFB8}"/>
                </a:ext>
              </a:extLst>
            </p:cNvPr>
            <p:cNvSpPr>
              <a:spLocks/>
            </p:cNvSpPr>
            <p:nvPr userDrawn="1">
              <p:custDataLst>
                <p:tags r:id="rId195"/>
              </p:custDataLst>
            </p:nvPr>
          </p:nvSpPr>
          <p:spPr bwMode="auto">
            <a:xfrm>
              <a:off x="7100602" y="3195075"/>
              <a:ext cx="89469" cy="53262"/>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6" name="Freeform 268">
              <a:extLst>
                <a:ext uri="{FF2B5EF4-FFF2-40B4-BE49-F238E27FC236}">
                  <a16:creationId xmlns:a16="http://schemas.microsoft.com/office/drawing/2014/main" id="{EE85E5A1-5D88-AE41-BE57-0D4E58245A14}"/>
                </a:ext>
              </a:extLst>
            </p:cNvPr>
            <p:cNvSpPr>
              <a:spLocks/>
            </p:cNvSpPr>
            <p:nvPr userDrawn="1">
              <p:custDataLst>
                <p:tags r:id="rId196"/>
              </p:custDataLst>
            </p:nvPr>
          </p:nvSpPr>
          <p:spPr bwMode="auto">
            <a:xfrm>
              <a:off x="7536557" y="3265613"/>
              <a:ext cx="43921" cy="141073"/>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7" name="Freeform 269">
              <a:extLst>
                <a:ext uri="{FF2B5EF4-FFF2-40B4-BE49-F238E27FC236}">
                  <a16:creationId xmlns:a16="http://schemas.microsoft.com/office/drawing/2014/main" id="{823EE87E-9F68-EA4D-8D87-698522B2E877}"/>
                </a:ext>
              </a:extLst>
            </p:cNvPr>
            <p:cNvSpPr>
              <a:spLocks/>
            </p:cNvSpPr>
            <p:nvPr userDrawn="1">
              <p:custDataLst>
                <p:tags r:id="rId197"/>
              </p:custDataLst>
            </p:nvPr>
          </p:nvSpPr>
          <p:spPr bwMode="auto">
            <a:xfrm>
              <a:off x="7562583" y="3231063"/>
              <a:ext cx="78081" cy="171302"/>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8" name="Freeform 270">
              <a:extLst>
                <a:ext uri="{FF2B5EF4-FFF2-40B4-BE49-F238E27FC236}">
                  <a16:creationId xmlns:a16="http://schemas.microsoft.com/office/drawing/2014/main" id="{F2C26CA8-064A-3C4D-9E98-7DD7B008757B}"/>
                </a:ext>
              </a:extLst>
            </p:cNvPr>
            <p:cNvSpPr>
              <a:spLocks/>
            </p:cNvSpPr>
            <p:nvPr userDrawn="1">
              <p:custDataLst>
                <p:tags r:id="rId198"/>
              </p:custDataLst>
            </p:nvPr>
          </p:nvSpPr>
          <p:spPr bwMode="auto">
            <a:xfrm>
              <a:off x="8309238" y="4323657"/>
              <a:ext cx="26027" cy="54702"/>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9" name="Freeform 271">
              <a:extLst>
                <a:ext uri="{FF2B5EF4-FFF2-40B4-BE49-F238E27FC236}">
                  <a16:creationId xmlns:a16="http://schemas.microsoft.com/office/drawing/2014/main" id="{7EC63933-DF1C-4D4D-BFDC-2607475F8F7A}"/>
                </a:ext>
              </a:extLst>
            </p:cNvPr>
            <p:cNvSpPr>
              <a:spLocks/>
            </p:cNvSpPr>
            <p:nvPr userDrawn="1">
              <p:custDataLst>
                <p:tags r:id="rId199"/>
              </p:custDataLst>
            </p:nvPr>
          </p:nvSpPr>
          <p:spPr bwMode="auto">
            <a:xfrm>
              <a:off x="8201876" y="4411467"/>
              <a:ext cx="63441" cy="51823"/>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0" name="Freeform 272">
              <a:extLst>
                <a:ext uri="{FF2B5EF4-FFF2-40B4-BE49-F238E27FC236}">
                  <a16:creationId xmlns:a16="http://schemas.microsoft.com/office/drawing/2014/main" id="{653D356A-B949-D04B-AD63-855565C17A9F}"/>
                </a:ext>
              </a:extLst>
            </p:cNvPr>
            <p:cNvSpPr>
              <a:spLocks/>
            </p:cNvSpPr>
            <p:nvPr userDrawn="1">
              <p:custDataLst>
                <p:tags r:id="rId200"/>
              </p:custDataLst>
            </p:nvPr>
          </p:nvSpPr>
          <p:spPr bwMode="auto">
            <a:xfrm>
              <a:off x="10474372" y="2338563"/>
              <a:ext cx="123629" cy="155468"/>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1" name="Freeform 273">
              <a:extLst>
                <a:ext uri="{FF2B5EF4-FFF2-40B4-BE49-F238E27FC236}">
                  <a16:creationId xmlns:a16="http://schemas.microsoft.com/office/drawing/2014/main" id="{8F25E0FE-0930-EB4A-B952-23070A102FA3}"/>
                </a:ext>
              </a:extLst>
            </p:cNvPr>
            <p:cNvSpPr>
              <a:spLocks/>
            </p:cNvSpPr>
            <p:nvPr userDrawn="1">
              <p:custDataLst>
                <p:tags r:id="rId201"/>
              </p:custDataLst>
            </p:nvPr>
          </p:nvSpPr>
          <p:spPr bwMode="auto">
            <a:xfrm>
              <a:off x="9522756" y="2714277"/>
              <a:ext cx="211471" cy="112282"/>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2" name="Freeform 274">
              <a:extLst>
                <a:ext uri="{FF2B5EF4-FFF2-40B4-BE49-F238E27FC236}">
                  <a16:creationId xmlns:a16="http://schemas.microsoft.com/office/drawing/2014/main" id="{475A417F-B874-EE4A-964C-D69BF04C1897}"/>
                </a:ext>
              </a:extLst>
            </p:cNvPr>
            <p:cNvSpPr>
              <a:spLocks/>
            </p:cNvSpPr>
            <p:nvPr userDrawn="1">
              <p:custDataLst>
                <p:tags r:id="rId202"/>
              </p:custDataLst>
            </p:nvPr>
          </p:nvSpPr>
          <p:spPr bwMode="auto">
            <a:xfrm>
              <a:off x="9743986" y="2764661"/>
              <a:ext cx="74828" cy="59020"/>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3" name="Freeform 275">
              <a:extLst>
                <a:ext uri="{FF2B5EF4-FFF2-40B4-BE49-F238E27FC236}">
                  <a16:creationId xmlns:a16="http://schemas.microsoft.com/office/drawing/2014/main" id="{B19551EE-DDC4-384F-96EC-DEC9915D885C}"/>
                </a:ext>
              </a:extLst>
            </p:cNvPr>
            <p:cNvSpPr>
              <a:spLocks/>
            </p:cNvSpPr>
            <p:nvPr userDrawn="1">
              <p:custDataLst>
                <p:tags r:id="rId203"/>
              </p:custDataLst>
            </p:nvPr>
          </p:nvSpPr>
          <p:spPr bwMode="auto">
            <a:xfrm>
              <a:off x="9734225" y="2829437"/>
              <a:ext cx="136642" cy="151150"/>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4" name="Freeform 276">
              <a:extLst>
                <a:ext uri="{FF2B5EF4-FFF2-40B4-BE49-F238E27FC236}">
                  <a16:creationId xmlns:a16="http://schemas.microsoft.com/office/drawing/2014/main" id="{F88A2FAC-199A-B64A-94A9-C622E6EC1AAB}"/>
                </a:ext>
              </a:extLst>
            </p:cNvPr>
            <p:cNvSpPr>
              <a:spLocks/>
            </p:cNvSpPr>
            <p:nvPr userDrawn="1">
              <p:custDataLst>
                <p:tags r:id="rId204"/>
              </p:custDataLst>
            </p:nvPr>
          </p:nvSpPr>
          <p:spPr bwMode="auto">
            <a:xfrm>
              <a:off x="10059565" y="2934523"/>
              <a:ext cx="206590" cy="244718"/>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5" name="Freeform 277">
              <a:extLst>
                <a:ext uri="{FF2B5EF4-FFF2-40B4-BE49-F238E27FC236}">
                  <a16:creationId xmlns:a16="http://schemas.microsoft.com/office/drawing/2014/main" id="{8EA88D96-3293-504D-B0AF-BF655575385A}"/>
                </a:ext>
              </a:extLst>
            </p:cNvPr>
            <p:cNvSpPr>
              <a:spLocks/>
            </p:cNvSpPr>
            <p:nvPr userDrawn="1">
              <p:custDataLst>
                <p:tags r:id="rId205"/>
              </p:custDataLst>
            </p:nvPr>
          </p:nvSpPr>
          <p:spPr bwMode="auto">
            <a:xfrm>
              <a:off x="10144153" y="3161967"/>
              <a:ext cx="136642" cy="118041"/>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6" name="Freeform 278">
              <a:extLst>
                <a:ext uri="{FF2B5EF4-FFF2-40B4-BE49-F238E27FC236}">
                  <a16:creationId xmlns:a16="http://schemas.microsoft.com/office/drawing/2014/main" id="{DD04F04D-ED88-F547-890D-9AC3EA41D2B2}"/>
                </a:ext>
              </a:extLst>
            </p:cNvPr>
            <p:cNvSpPr>
              <a:spLocks/>
            </p:cNvSpPr>
            <p:nvPr userDrawn="1">
              <p:custDataLst>
                <p:tags r:id="rId206"/>
              </p:custDataLst>
            </p:nvPr>
          </p:nvSpPr>
          <p:spPr bwMode="auto">
            <a:xfrm>
              <a:off x="10555708" y="2469559"/>
              <a:ext cx="87842" cy="118041"/>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7" name="Freeform 279">
              <a:extLst>
                <a:ext uri="{FF2B5EF4-FFF2-40B4-BE49-F238E27FC236}">
                  <a16:creationId xmlns:a16="http://schemas.microsoft.com/office/drawing/2014/main" id="{71713508-91E8-F74C-9DE4-3340859A8A9A}"/>
                </a:ext>
              </a:extLst>
            </p:cNvPr>
            <p:cNvSpPr>
              <a:spLocks/>
            </p:cNvSpPr>
            <p:nvPr userDrawn="1">
              <p:custDataLst>
                <p:tags r:id="rId207"/>
              </p:custDataLst>
            </p:nvPr>
          </p:nvSpPr>
          <p:spPr bwMode="auto">
            <a:xfrm>
              <a:off x="11138066" y="3645644"/>
              <a:ext cx="237498" cy="230323"/>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8" name="Freeform 280">
              <a:extLst>
                <a:ext uri="{FF2B5EF4-FFF2-40B4-BE49-F238E27FC236}">
                  <a16:creationId xmlns:a16="http://schemas.microsoft.com/office/drawing/2014/main" id="{2ED26E29-A3FA-D745-AD82-C66E14B04A85}"/>
                </a:ext>
              </a:extLst>
            </p:cNvPr>
            <p:cNvSpPr>
              <a:spLocks/>
            </p:cNvSpPr>
            <p:nvPr userDrawn="1">
              <p:custDataLst>
                <p:tags r:id="rId208"/>
              </p:custDataLst>
            </p:nvPr>
          </p:nvSpPr>
          <p:spPr bwMode="auto">
            <a:xfrm>
              <a:off x="11334896" y="3631250"/>
              <a:ext cx="108988" cy="116600"/>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9" name="Freeform 281">
              <a:extLst>
                <a:ext uri="{FF2B5EF4-FFF2-40B4-BE49-F238E27FC236}">
                  <a16:creationId xmlns:a16="http://schemas.microsoft.com/office/drawing/2014/main" id="{0D1D8C3E-C71E-064E-82FC-032BA01256CD}"/>
                </a:ext>
              </a:extLst>
            </p:cNvPr>
            <p:cNvSpPr>
              <a:spLocks/>
            </p:cNvSpPr>
            <p:nvPr userDrawn="1">
              <p:custDataLst>
                <p:tags r:id="rId209"/>
              </p:custDataLst>
            </p:nvPr>
          </p:nvSpPr>
          <p:spPr bwMode="auto">
            <a:xfrm>
              <a:off x="9568302" y="3298721"/>
              <a:ext cx="65068" cy="107964"/>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260" name="Group 282">
              <a:extLst>
                <a:ext uri="{FF2B5EF4-FFF2-40B4-BE49-F238E27FC236}">
                  <a16:creationId xmlns:a16="http://schemas.microsoft.com/office/drawing/2014/main" id="{2E1170CD-78F7-0E4B-82D7-C3944D077291}"/>
                </a:ext>
              </a:extLst>
            </p:cNvPr>
            <p:cNvGrpSpPr>
              <a:grpSpLocks/>
            </p:cNvGrpSpPr>
            <p:nvPr userDrawn="1">
              <p:custDataLst>
                <p:tags r:id="rId210"/>
              </p:custDataLst>
            </p:nvPr>
          </p:nvGrpSpPr>
          <p:grpSpPr bwMode="auto">
            <a:xfrm>
              <a:off x="10531307" y="3036728"/>
              <a:ext cx="239124" cy="398747"/>
              <a:chOff x="5062" y="2295"/>
              <a:chExt cx="177" cy="279"/>
            </a:xfrm>
            <a:solidFill>
              <a:srgbClr val="DADADA"/>
            </a:solidFill>
          </p:grpSpPr>
          <p:sp>
            <p:nvSpPr>
              <p:cNvPr id="501" name="Freeform 283">
                <a:extLst>
                  <a:ext uri="{FF2B5EF4-FFF2-40B4-BE49-F238E27FC236}">
                    <a16:creationId xmlns:a16="http://schemas.microsoft.com/office/drawing/2014/main" id="{976AFD81-C080-7241-821A-124EDF22BCB1}"/>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2" name="Freeform 284">
                <a:extLst>
                  <a:ext uri="{FF2B5EF4-FFF2-40B4-BE49-F238E27FC236}">
                    <a16:creationId xmlns:a16="http://schemas.microsoft.com/office/drawing/2014/main" id="{8E6AF8A0-F5C1-7945-9D08-2DCBB28B15DB}"/>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3" name="Freeform 285">
                <a:extLst>
                  <a:ext uri="{FF2B5EF4-FFF2-40B4-BE49-F238E27FC236}">
                    <a16:creationId xmlns:a16="http://schemas.microsoft.com/office/drawing/2014/main" id="{BECCE065-7E5C-3847-903B-09D0371DADE9}"/>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4" name="Freeform 286">
                <a:extLst>
                  <a:ext uri="{FF2B5EF4-FFF2-40B4-BE49-F238E27FC236}">
                    <a16:creationId xmlns:a16="http://schemas.microsoft.com/office/drawing/2014/main" id="{9B91B3FB-75A9-3B4C-8E53-3052B5739A7F}"/>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5" name="Freeform 287">
                <a:extLst>
                  <a:ext uri="{FF2B5EF4-FFF2-40B4-BE49-F238E27FC236}">
                    <a16:creationId xmlns:a16="http://schemas.microsoft.com/office/drawing/2014/main" id="{06D44E76-9DBE-0142-9402-921C2472C12B}"/>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6" name="Freeform 288">
                <a:extLst>
                  <a:ext uri="{FF2B5EF4-FFF2-40B4-BE49-F238E27FC236}">
                    <a16:creationId xmlns:a16="http://schemas.microsoft.com/office/drawing/2014/main" id="{E8DB0C8E-316E-274F-A0AB-B8DBC8127556}"/>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7" name="Freeform 289">
                <a:extLst>
                  <a:ext uri="{FF2B5EF4-FFF2-40B4-BE49-F238E27FC236}">
                    <a16:creationId xmlns:a16="http://schemas.microsoft.com/office/drawing/2014/main" id="{C3A6DC9E-453C-3A41-8067-F7A650E5249A}"/>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8" name="Freeform 290">
                <a:extLst>
                  <a:ext uri="{FF2B5EF4-FFF2-40B4-BE49-F238E27FC236}">
                    <a16:creationId xmlns:a16="http://schemas.microsoft.com/office/drawing/2014/main" id="{7B5EA547-5862-4145-82E8-66F52C08C7F2}"/>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9" name="Freeform 291">
                <a:extLst>
                  <a:ext uri="{FF2B5EF4-FFF2-40B4-BE49-F238E27FC236}">
                    <a16:creationId xmlns:a16="http://schemas.microsoft.com/office/drawing/2014/main" id="{8E3DDDCC-9DCB-B64E-8ADF-6289DC8F2AB3}"/>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0" name="Freeform 292">
                <a:extLst>
                  <a:ext uri="{FF2B5EF4-FFF2-40B4-BE49-F238E27FC236}">
                    <a16:creationId xmlns:a16="http://schemas.microsoft.com/office/drawing/2014/main" id="{0ADEDCB7-D6BF-E948-8A87-9EE9980287C7}"/>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1" name="Freeform 293">
                <a:extLst>
                  <a:ext uri="{FF2B5EF4-FFF2-40B4-BE49-F238E27FC236}">
                    <a16:creationId xmlns:a16="http://schemas.microsoft.com/office/drawing/2014/main" id="{BDAC60F5-044E-A14F-85AF-9E2798A0A7BE}"/>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2" name="Freeform 294">
                <a:extLst>
                  <a:ext uri="{FF2B5EF4-FFF2-40B4-BE49-F238E27FC236}">
                    <a16:creationId xmlns:a16="http://schemas.microsoft.com/office/drawing/2014/main" id="{DDE12BDD-0B82-3847-8530-5AB0A4184401}"/>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3" name="Freeform 295">
                <a:extLst>
                  <a:ext uri="{FF2B5EF4-FFF2-40B4-BE49-F238E27FC236}">
                    <a16:creationId xmlns:a16="http://schemas.microsoft.com/office/drawing/2014/main" id="{9F69E29C-FDB9-854A-85A4-3EA84C3CC93D}"/>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4" name="Freeform 296">
                <a:extLst>
                  <a:ext uri="{FF2B5EF4-FFF2-40B4-BE49-F238E27FC236}">
                    <a16:creationId xmlns:a16="http://schemas.microsoft.com/office/drawing/2014/main" id="{56A9BD65-E926-6541-8F29-918B75B8227A}"/>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5" name="Freeform 297">
                <a:extLst>
                  <a:ext uri="{FF2B5EF4-FFF2-40B4-BE49-F238E27FC236}">
                    <a16:creationId xmlns:a16="http://schemas.microsoft.com/office/drawing/2014/main" id="{705DBF43-11C2-7A40-AAF1-06633D797906}"/>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6" name="Line 298">
                <a:extLst>
                  <a:ext uri="{FF2B5EF4-FFF2-40B4-BE49-F238E27FC236}">
                    <a16:creationId xmlns:a16="http://schemas.microsoft.com/office/drawing/2014/main" id="{DEAE4E18-E70F-4041-A5F5-D42642830F7C}"/>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7" name="Freeform 299">
                <a:extLst>
                  <a:ext uri="{FF2B5EF4-FFF2-40B4-BE49-F238E27FC236}">
                    <a16:creationId xmlns:a16="http://schemas.microsoft.com/office/drawing/2014/main" id="{B4FEFB0C-60D0-9045-A8B9-352412FB3271}"/>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8" name="Line 300">
                <a:extLst>
                  <a:ext uri="{FF2B5EF4-FFF2-40B4-BE49-F238E27FC236}">
                    <a16:creationId xmlns:a16="http://schemas.microsoft.com/office/drawing/2014/main" id="{54DC6A15-653F-0747-AD7F-D9602BF57BCC}"/>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19" name="Freeform 301">
                <a:extLst>
                  <a:ext uri="{FF2B5EF4-FFF2-40B4-BE49-F238E27FC236}">
                    <a16:creationId xmlns:a16="http://schemas.microsoft.com/office/drawing/2014/main" id="{3F03EFDD-9F01-9642-B775-EB51187780CC}"/>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0" name="Freeform 302">
                <a:extLst>
                  <a:ext uri="{FF2B5EF4-FFF2-40B4-BE49-F238E27FC236}">
                    <a16:creationId xmlns:a16="http://schemas.microsoft.com/office/drawing/2014/main" id="{6DF5408E-F694-8146-AA21-EAC5E6528DDB}"/>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1" name="Freeform 303">
                <a:extLst>
                  <a:ext uri="{FF2B5EF4-FFF2-40B4-BE49-F238E27FC236}">
                    <a16:creationId xmlns:a16="http://schemas.microsoft.com/office/drawing/2014/main" id="{9F30F06B-A02D-EA4D-959B-CEA03464416B}"/>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2" name="Freeform 304">
                <a:extLst>
                  <a:ext uri="{FF2B5EF4-FFF2-40B4-BE49-F238E27FC236}">
                    <a16:creationId xmlns:a16="http://schemas.microsoft.com/office/drawing/2014/main" id="{48B8F208-8BBF-C74C-9F3E-DA26CF241AB5}"/>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3" name="Freeform 305">
                <a:extLst>
                  <a:ext uri="{FF2B5EF4-FFF2-40B4-BE49-F238E27FC236}">
                    <a16:creationId xmlns:a16="http://schemas.microsoft.com/office/drawing/2014/main" id="{6BD44DCA-4E98-944B-9F6E-F4D767D0BECA}"/>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4" name="Line 306">
                <a:extLst>
                  <a:ext uri="{FF2B5EF4-FFF2-40B4-BE49-F238E27FC236}">
                    <a16:creationId xmlns:a16="http://schemas.microsoft.com/office/drawing/2014/main" id="{B4821C62-5AA6-BF42-8C86-F965359DC36B}"/>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261" name="Freeform 307">
              <a:extLst>
                <a:ext uri="{FF2B5EF4-FFF2-40B4-BE49-F238E27FC236}">
                  <a16:creationId xmlns:a16="http://schemas.microsoft.com/office/drawing/2014/main" id="{118A16F9-59C7-6B4C-88D8-FB49DCDD12D7}"/>
                </a:ext>
              </a:extLst>
            </p:cNvPr>
            <p:cNvSpPr>
              <a:spLocks/>
            </p:cNvSpPr>
            <p:nvPr userDrawn="1">
              <p:custDataLst>
                <p:tags r:id="rId211"/>
              </p:custDataLst>
            </p:nvPr>
          </p:nvSpPr>
          <p:spPr bwMode="auto">
            <a:xfrm>
              <a:off x="10884300" y="3779520"/>
              <a:ext cx="14640" cy="5038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2" name="Freeform 308">
              <a:extLst>
                <a:ext uri="{FF2B5EF4-FFF2-40B4-BE49-F238E27FC236}">
                  <a16:creationId xmlns:a16="http://schemas.microsoft.com/office/drawing/2014/main" id="{B4E73DDF-A814-D444-9642-A6D72F51F234}"/>
                </a:ext>
              </a:extLst>
            </p:cNvPr>
            <p:cNvSpPr>
              <a:spLocks/>
            </p:cNvSpPr>
            <p:nvPr userDrawn="1">
              <p:custDataLst>
                <p:tags r:id="rId212"/>
              </p:custDataLst>
            </p:nvPr>
          </p:nvSpPr>
          <p:spPr bwMode="auto">
            <a:xfrm>
              <a:off x="10962383" y="3724817"/>
              <a:ext cx="22774" cy="53262"/>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3" name="Freeform 309">
              <a:extLst>
                <a:ext uri="{FF2B5EF4-FFF2-40B4-BE49-F238E27FC236}">
                  <a16:creationId xmlns:a16="http://schemas.microsoft.com/office/drawing/2014/main" id="{E23071F4-D098-AD4F-A0D7-04D6197D4FE6}"/>
                </a:ext>
              </a:extLst>
            </p:cNvPr>
            <p:cNvSpPr>
              <a:spLocks/>
            </p:cNvSpPr>
            <p:nvPr userDrawn="1">
              <p:custDataLst>
                <p:tags r:id="rId213"/>
              </p:custDataLst>
            </p:nvPr>
          </p:nvSpPr>
          <p:spPr bwMode="auto">
            <a:xfrm>
              <a:off x="11011183" y="3615414"/>
              <a:ext cx="24401" cy="51823"/>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4" name="Freeform 310">
              <a:extLst>
                <a:ext uri="{FF2B5EF4-FFF2-40B4-BE49-F238E27FC236}">
                  <a16:creationId xmlns:a16="http://schemas.microsoft.com/office/drawing/2014/main" id="{8B1214FB-1518-A343-AA1A-67E65853B0F0}"/>
                </a:ext>
              </a:extLst>
            </p:cNvPr>
            <p:cNvSpPr>
              <a:spLocks/>
            </p:cNvSpPr>
            <p:nvPr userDrawn="1">
              <p:custDataLst>
                <p:tags r:id="rId214"/>
              </p:custDataLst>
            </p:nvPr>
          </p:nvSpPr>
          <p:spPr bwMode="auto">
            <a:xfrm>
              <a:off x="10994916" y="3588063"/>
              <a:ext cx="26027" cy="51823"/>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5" name="Freeform 311">
              <a:extLst>
                <a:ext uri="{FF2B5EF4-FFF2-40B4-BE49-F238E27FC236}">
                  <a16:creationId xmlns:a16="http://schemas.microsoft.com/office/drawing/2014/main" id="{10C5505E-7942-E540-A97B-22205828250F}"/>
                </a:ext>
              </a:extLst>
            </p:cNvPr>
            <p:cNvSpPr>
              <a:spLocks/>
            </p:cNvSpPr>
            <p:nvPr userDrawn="1">
              <p:custDataLst>
                <p:tags r:id="rId215"/>
              </p:custDataLst>
            </p:nvPr>
          </p:nvSpPr>
          <p:spPr bwMode="auto">
            <a:xfrm>
              <a:off x="10815979" y="3494493"/>
              <a:ext cx="8134" cy="51823"/>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6" name="Freeform 312">
              <a:extLst>
                <a:ext uri="{FF2B5EF4-FFF2-40B4-BE49-F238E27FC236}">
                  <a16:creationId xmlns:a16="http://schemas.microsoft.com/office/drawing/2014/main" id="{6D1F9CD4-2EA6-DF4A-A43C-247EB9767E2F}"/>
                </a:ext>
              </a:extLst>
            </p:cNvPr>
            <p:cNvSpPr>
              <a:spLocks/>
            </p:cNvSpPr>
            <p:nvPr userDrawn="1">
              <p:custDataLst>
                <p:tags r:id="rId216"/>
              </p:custDataLst>
            </p:nvPr>
          </p:nvSpPr>
          <p:spPr bwMode="auto">
            <a:xfrm>
              <a:off x="10741152" y="3616855"/>
              <a:ext cx="30908" cy="53261"/>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7" name="Freeform 313">
              <a:extLst>
                <a:ext uri="{FF2B5EF4-FFF2-40B4-BE49-F238E27FC236}">
                  <a16:creationId xmlns:a16="http://schemas.microsoft.com/office/drawing/2014/main" id="{58B8D749-BF45-054E-BD15-1AA5C78A8F62}"/>
                </a:ext>
              </a:extLst>
            </p:cNvPr>
            <p:cNvSpPr>
              <a:spLocks/>
            </p:cNvSpPr>
            <p:nvPr userDrawn="1">
              <p:custDataLst>
                <p:tags r:id="rId217"/>
              </p:custDataLst>
            </p:nvPr>
          </p:nvSpPr>
          <p:spPr bwMode="auto">
            <a:xfrm>
              <a:off x="10749284" y="3785278"/>
              <a:ext cx="19520" cy="5038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8" name="Freeform 314">
              <a:extLst>
                <a:ext uri="{FF2B5EF4-FFF2-40B4-BE49-F238E27FC236}">
                  <a16:creationId xmlns:a16="http://schemas.microsoft.com/office/drawing/2014/main" id="{654D23EB-736D-7B45-8B22-FA0761380B32}"/>
                </a:ext>
              </a:extLst>
            </p:cNvPr>
            <p:cNvSpPr>
              <a:spLocks/>
            </p:cNvSpPr>
            <p:nvPr userDrawn="1">
              <p:custDataLst>
                <p:tags r:id="rId218"/>
              </p:custDataLst>
            </p:nvPr>
          </p:nvSpPr>
          <p:spPr bwMode="auto">
            <a:xfrm>
              <a:off x="10864780" y="3621171"/>
              <a:ext cx="11388" cy="51823"/>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9" name="Freeform 315">
              <a:extLst>
                <a:ext uri="{FF2B5EF4-FFF2-40B4-BE49-F238E27FC236}">
                  <a16:creationId xmlns:a16="http://schemas.microsoft.com/office/drawing/2014/main" id="{41DCECF5-43EE-6B48-9DC6-8DB6E3DA6A51}"/>
                </a:ext>
              </a:extLst>
            </p:cNvPr>
            <p:cNvSpPr>
              <a:spLocks/>
            </p:cNvSpPr>
            <p:nvPr userDrawn="1">
              <p:custDataLst>
                <p:tags r:id="rId219"/>
              </p:custDataLst>
            </p:nvPr>
          </p:nvSpPr>
          <p:spPr bwMode="auto">
            <a:xfrm>
              <a:off x="10721630" y="3616855"/>
              <a:ext cx="19520" cy="53261"/>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0" name="Freeform 316">
              <a:extLst>
                <a:ext uri="{FF2B5EF4-FFF2-40B4-BE49-F238E27FC236}">
                  <a16:creationId xmlns:a16="http://schemas.microsoft.com/office/drawing/2014/main" id="{855633AB-6177-0D41-84AF-DDCDD1818A25}"/>
                </a:ext>
              </a:extLst>
            </p:cNvPr>
            <p:cNvSpPr>
              <a:spLocks/>
            </p:cNvSpPr>
            <p:nvPr userDrawn="1">
              <p:custDataLst>
                <p:tags r:id="rId220"/>
              </p:custDataLst>
            </p:nvPr>
          </p:nvSpPr>
          <p:spPr bwMode="auto">
            <a:xfrm>
              <a:off x="10767179" y="3660039"/>
              <a:ext cx="30908" cy="51823"/>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1" name="Freeform 317">
              <a:extLst>
                <a:ext uri="{FF2B5EF4-FFF2-40B4-BE49-F238E27FC236}">
                  <a16:creationId xmlns:a16="http://schemas.microsoft.com/office/drawing/2014/main" id="{A54ECC4F-C4A2-1445-BFF5-92F7673D32F9}"/>
                </a:ext>
              </a:extLst>
            </p:cNvPr>
            <p:cNvSpPr>
              <a:spLocks/>
            </p:cNvSpPr>
            <p:nvPr userDrawn="1">
              <p:custDataLst>
                <p:tags r:id="rId221"/>
              </p:custDataLst>
            </p:nvPr>
          </p:nvSpPr>
          <p:spPr bwMode="auto">
            <a:xfrm>
              <a:off x="10563842" y="3844298"/>
              <a:ext cx="47173" cy="53261"/>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2" name="Freeform 318">
              <a:extLst>
                <a:ext uri="{FF2B5EF4-FFF2-40B4-BE49-F238E27FC236}">
                  <a16:creationId xmlns:a16="http://schemas.microsoft.com/office/drawing/2014/main" id="{2E487E99-54BC-644B-97BF-A41D13267699}"/>
                </a:ext>
              </a:extLst>
            </p:cNvPr>
            <p:cNvSpPr>
              <a:spLocks/>
            </p:cNvSpPr>
            <p:nvPr userDrawn="1">
              <p:custDataLst>
                <p:tags r:id="rId222"/>
              </p:custDataLst>
            </p:nvPr>
          </p:nvSpPr>
          <p:spPr bwMode="auto">
            <a:xfrm>
              <a:off x="10664697" y="3878847"/>
              <a:ext cx="14640" cy="53261"/>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3" name="Freeform 319">
              <a:extLst>
                <a:ext uri="{FF2B5EF4-FFF2-40B4-BE49-F238E27FC236}">
                  <a16:creationId xmlns:a16="http://schemas.microsoft.com/office/drawing/2014/main" id="{A874139A-A2C0-A74E-8874-91538C34BAF7}"/>
                </a:ext>
              </a:extLst>
            </p:cNvPr>
            <p:cNvSpPr>
              <a:spLocks/>
            </p:cNvSpPr>
            <p:nvPr userDrawn="1">
              <p:custDataLst>
                <p:tags r:id="rId223"/>
              </p:custDataLst>
            </p:nvPr>
          </p:nvSpPr>
          <p:spPr bwMode="auto">
            <a:xfrm>
              <a:off x="10493893" y="3816947"/>
              <a:ext cx="37415" cy="5038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4" name="Freeform 320">
              <a:extLst>
                <a:ext uri="{FF2B5EF4-FFF2-40B4-BE49-F238E27FC236}">
                  <a16:creationId xmlns:a16="http://schemas.microsoft.com/office/drawing/2014/main" id="{7B70C597-A433-2C47-A099-C3743AB3ADD7}"/>
                </a:ext>
              </a:extLst>
            </p:cNvPr>
            <p:cNvSpPr>
              <a:spLocks/>
            </p:cNvSpPr>
            <p:nvPr userDrawn="1">
              <p:custDataLst>
                <p:tags r:id="rId224"/>
              </p:custDataLst>
            </p:nvPr>
          </p:nvSpPr>
          <p:spPr bwMode="auto">
            <a:xfrm>
              <a:off x="10539440" y="3803991"/>
              <a:ext cx="40668" cy="50383"/>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5" name="Freeform 321">
              <a:extLst>
                <a:ext uri="{FF2B5EF4-FFF2-40B4-BE49-F238E27FC236}">
                  <a16:creationId xmlns:a16="http://schemas.microsoft.com/office/drawing/2014/main" id="{3F14BDAA-836C-5C4A-81B2-FD0175ACE25C}"/>
                </a:ext>
              </a:extLst>
            </p:cNvPr>
            <p:cNvSpPr>
              <a:spLocks/>
            </p:cNvSpPr>
            <p:nvPr userDrawn="1">
              <p:custDataLst>
                <p:tags r:id="rId225"/>
              </p:custDataLst>
            </p:nvPr>
          </p:nvSpPr>
          <p:spPr bwMode="auto">
            <a:xfrm>
              <a:off x="10593122" y="3812629"/>
              <a:ext cx="37414" cy="53261"/>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6" name="Freeform 322">
              <a:extLst>
                <a:ext uri="{FF2B5EF4-FFF2-40B4-BE49-F238E27FC236}">
                  <a16:creationId xmlns:a16="http://schemas.microsoft.com/office/drawing/2014/main" id="{B47AFE4F-A1FC-024A-AECB-9193D5F96D6D}"/>
                </a:ext>
              </a:extLst>
            </p:cNvPr>
            <p:cNvSpPr>
              <a:spLocks/>
            </p:cNvSpPr>
            <p:nvPr userDrawn="1">
              <p:custDataLst>
                <p:tags r:id="rId226"/>
              </p:custDataLst>
            </p:nvPr>
          </p:nvSpPr>
          <p:spPr bwMode="auto">
            <a:xfrm>
              <a:off x="10646802" y="3816947"/>
              <a:ext cx="26027" cy="5038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7" name="Freeform 323">
              <a:extLst>
                <a:ext uri="{FF2B5EF4-FFF2-40B4-BE49-F238E27FC236}">
                  <a16:creationId xmlns:a16="http://schemas.microsoft.com/office/drawing/2014/main" id="{9AD13B44-0A4F-4B46-B9B4-37EB348BAE0C}"/>
                </a:ext>
              </a:extLst>
            </p:cNvPr>
            <p:cNvSpPr>
              <a:spLocks/>
            </p:cNvSpPr>
            <p:nvPr userDrawn="1">
              <p:custDataLst>
                <p:tags r:id="rId227"/>
              </p:custDataLst>
            </p:nvPr>
          </p:nvSpPr>
          <p:spPr bwMode="auto">
            <a:xfrm>
              <a:off x="10721630" y="3809749"/>
              <a:ext cx="1627" cy="50383"/>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8" name="Freeform 324">
              <a:extLst>
                <a:ext uri="{FF2B5EF4-FFF2-40B4-BE49-F238E27FC236}">
                  <a16:creationId xmlns:a16="http://schemas.microsoft.com/office/drawing/2014/main" id="{14F8A3E7-0F64-2C40-93CA-4806E9AE3628}"/>
                </a:ext>
              </a:extLst>
            </p:cNvPr>
            <p:cNvSpPr>
              <a:spLocks/>
            </p:cNvSpPr>
            <p:nvPr userDrawn="1">
              <p:custDataLst>
                <p:tags r:id="rId228"/>
              </p:custDataLst>
            </p:nvPr>
          </p:nvSpPr>
          <p:spPr bwMode="auto">
            <a:xfrm>
              <a:off x="10285675" y="3641325"/>
              <a:ext cx="21147" cy="53262"/>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9" name="Freeform 325">
              <a:extLst>
                <a:ext uri="{FF2B5EF4-FFF2-40B4-BE49-F238E27FC236}">
                  <a16:creationId xmlns:a16="http://schemas.microsoft.com/office/drawing/2014/main" id="{C35413AE-110E-5A44-B795-1F37ABA5D3F5}"/>
                </a:ext>
              </a:extLst>
            </p:cNvPr>
            <p:cNvSpPr>
              <a:spLocks/>
            </p:cNvSpPr>
            <p:nvPr userDrawn="1">
              <p:custDataLst>
                <p:tags r:id="rId229"/>
              </p:custDataLst>
            </p:nvPr>
          </p:nvSpPr>
          <p:spPr bwMode="auto">
            <a:xfrm>
              <a:off x="10230369" y="3616855"/>
              <a:ext cx="30908" cy="53261"/>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0" name="Freeform 326">
              <a:extLst>
                <a:ext uri="{FF2B5EF4-FFF2-40B4-BE49-F238E27FC236}">
                  <a16:creationId xmlns:a16="http://schemas.microsoft.com/office/drawing/2014/main" id="{FA577A84-FCA4-F04D-8D0D-0F98983C83A3}"/>
                </a:ext>
              </a:extLst>
            </p:cNvPr>
            <p:cNvSpPr>
              <a:spLocks/>
            </p:cNvSpPr>
            <p:nvPr userDrawn="1">
              <p:custDataLst>
                <p:tags r:id="rId230"/>
              </p:custDataLst>
            </p:nvPr>
          </p:nvSpPr>
          <p:spPr bwMode="auto">
            <a:xfrm>
              <a:off x="10061191" y="3602459"/>
              <a:ext cx="8134" cy="51823"/>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1" name="Line 327" descr="Horizontal dunkel">
              <a:extLst>
                <a:ext uri="{FF2B5EF4-FFF2-40B4-BE49-F238E27FC236}">
                  <a16:creationId xmlns:a16="http://schemas.microsoft.com/office/drawing/2014/main" id="{C4C6F5EF-F3AA-4A46-8055-47A88BD9C7D7}"/>
                </a:ext>
              </a:extLst>
            </p:cNvPr>
            <p:cNvSpPr>
              <a:spLocks noChangeShapeType="1"/>
            </p:cNvSpPr>
            <p:nvPr userDrawn="1">
              <p:custDataLst>
                <p:tags r:id="rId231"/>
              </p:custDataLst>
            </p:nvPr>
          </p:nvSpPr>
          <p:spPr bwMode="auto">
            <a:xfrm>
              <a:off x="10087219" y="3635567"/>
              <a:ext cx="4881" cy="5757"/>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2" name="Freeform 328">
              <a:extLst>
                <a:ext uri="{FF2B5EF4-FFF2-40B4-BE49-F238E27FC236}">
                  <a16:creationId xmlns:a16="http://schemas.microsoft.com/office/drawing/2014/main" id="{AB9E37E7-CD4C-EE41-8F17-9651831AF04D}"/>
                </a:ext>
              </a:extLst>
            </p:cNvPr>
            <p:cNvSpPr>
              <a:spLocks/>
            </p:cNvSpPr>
            <p:nvPr userDrawn="1">
              <p:custDataLst>
                <p:tags r:id="rId232"/>
              </p:custDataLst>
            </p:nvPr>
          </p:nvSpPr>
          <p:spPr bwMode="auto">
            <a:xfrm>
              <a:off x="10083965" y="3635567"/>
              <a:ext cx="8134" cy="51823"/>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3" name="Freeform 329">
              <a:extLst>
                <a:ext uri="{FF2B5EF4-FFF2-40B4-BE49-F238E27FC236}">
                  <a16:creationId xmlns:a16="http://schemas.microsoft.com/office/drawing/2014/main" id="{9A13A743-1839-F948-8272-012CF702FF25}"/>
                </a:ext>
              </a:extLst>
            </p:cNvPr>
            <p:cNvSpPr>
              <a:spLocks/>
            </p:cNvSpPr>
            <p:nvPr userDrawn="1">
              <p:custDataLst>
                <p:tags r:id="rId233"/>
              </p:custDataLst>
            </p:nvPr>
          </p:nvSpPr>
          <p:spPr bwMode="auto">
            <a:xfrm>
              <a:off x="9983111" y="3494493"/>
              <a:ext cx="22774" cy="51823"/>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4" name="Freeform 330">
              <a:extLst>
                <a:ext uri="{FF2B5EF4-FFF2-40B4-BE49-F238E27FC236}">
                  <a16:creationId xmlns:a16="http://schemas.microsoft.com/office/drawing/2014/main" id="{9FEE1B32-1790-C14A-BCFD-F3FC77D7C702}"/>
                </a:ext>
              </a:extLst>
            </p:cNvPr>
            <p:cNvSpPr>
              <a:spLocks/>
            </p:cNvSpPr>
            <p:nvPr userDrawn="1">
              <p:custDataLst>
                <p:tags r:id="rId234"/>
              </p:custDataLst>
            </p:nvPr>
          </p:nvSpPr>
          <p:spPr bwMode="auto">
            <a:xfrm>
              <a:off x="10524800" y="3824145"/>
              <a:ext cx="11387" cy="51823"/>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5" name="Freeform 331">
              <a:extLst>
                <a:ext uri="{FF2B5EF4-FFF2-40B4-BE49-F238E27FC236}">
                  <a16:creationId xmlns:a16="http://schemas.microsoft.com/office/drawing/2014/main" id="{EE377ECC-9F74-5147-84F7-130526368476}"/>
                </a:ext>
              </a:extLst>
            </p:cNvPr>
            <p:cNvSpPr>
              <a:spLocks/>
            </p:cNvSpPr>
            <p:nvPr userDrawn="1">
              <p:custDataLst>
                <p:tags r:id="rId235"/>
              </p:custDataLst>
            </p:nvPr>
          </p:nvSpPr>
          <p:spPr bwMode="auto">
            <a:xfrm>
              <a:off x="11053478" y="3785278"/>
              <a:ext cx="29281" cy="5038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6" name="Freeform 332">
              <a:extLst>
                <a:ext uri="{FF2B5EF4-FFF2-40B4-BE49-F238E27FC236}">
                  <a16:creationId xmlns:a16="http://schemas.microsoft.com/office/drawing/2014/main" id="{BB511669-E938-8A4D-9307-F28A5D34DB43}"/>
                </a:ext>
              </a:extLst>
            </p:cNvPr>
            <p:cNvSpPr>
              <a:spLocks/>
            </p:cNvSpPr>
            <p:nvPr userDrawn="1">
              <p:custDataLst>
                <p:tags r:id="rId236"/>
              </p:custDataLst>
            </p:nvPr>
          </p:nvSpPr>
          <p:spPr bwMode="auto">
            <a:xfrm>
              <a:off x="9965217" y="3406684"/>
              <a:ext cx="281418" cy="333967"/>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7" name="Freeform 333">
              <a:extLst>
                <a:ext uri="{FF2B5EF4-FFF2-40B4-BE49-F238E27FC236}">
                  <a16:creationId xmlns:a16="http://schemas.microsoft.com/office/drawing/2014/main" id="{8774D8B2-5ABD-6749-9E86-4206D480CE62}"/>
                </a:ext>
              </a:extLst>
            </p:cNvPr>
            <p:cNvSpPr>
              <a:spLocks/>
            </p:cNvSpPr>
            <p:nvPr userDrawn="1">
              <p:custDataLst>
                <p:tags r:id="rId237"/>
              </p:custDataLst>
            </p:nvPr>
          </p:nvSpPr>
          <p:spPr bwMode="auto">
            <a:xfrm>
              <a:off x="10314956" y="3451309"/>
              <a:ext cx="260272" cy="233202"/>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8" name="Freeform 334">
              <a:extLst>
                <a:ext uri="{FF2B5EF4-FFF2-40B4-BE49-F238E27FC236}">
                  <a16:creationId xmlns:a16="http://schemas.microsoft.com/office/drawing/2014/main" id="{AAF27307-D0F8-1A4D-B246-6205C254E829}"/>
                </a:ext>
              </a:extLst>
            </p:cNvPr>
            <p:cNvSpPr>
              <a:spLocks/>
            </p:cNvSpPr>
            <p:nvPr userDrawn="1">
              <p:custDataLst>
                <p:tags r:id="rId238"/>
              </p:custDataLst>
            </p:nvPr>
          </p:nvSpPr>
          <p:spPr bwMode="auto">
            <a:xfrm>
              <a:off x="10679337" y="3819826"/>
              <a:ext cx="94349" cy="51823"/>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9" name="Freeform 335">
              <a:extLst>
                <a:ext uri="{FF2B5EF4-FFF2-40B4-BE49-F238E27FC236}">
                  <a16:creationId xmlns:a16="http://schemas.microsoft.com/office/drawing/2014/main" id="{DC19FA61-C5F1-BD47-B007-7B946893E810}"/>
                </a:ext>
              </a:extLst>
            </p:cNvPr>
            <p:cNvSpPr>
              <a:spLocks/>
            </p:cNvSpPr>
            <p:nvPr userDrawn="1">
              <p:custDataLst>
                <p:tags r:id="rId239"/>
              </p:custDataLst>
            </p:nvPr>
          </p:nvSpPr>
          <p:spPr bwMode="auto">
            <a:xfrm>
              <a:off x="10798086" y="3517526"/>
              <a:ext cx="43920" cy="80612"/>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0" name="Freeform 336">
              <a:extLst>
                <a:ext uri="{FF2B5EF4-FFF2-40B4-BE49-F238E27FC236}">
                  <a16:creationId xmlns:a16="http://schemas.microsoft.com/office/drawing/2014/main" id="{0A71B030-1FCA-F247-B326-5DE9ECE7E71F}"/>
                </a:ext>
              </a:extLst>
            </p:cNvPr>
            <p:cNvSpPr>
              <a:spLocks/>
            </p:cNvSpPr>
            <p:nvPr userDrawn="1">
              <p:custDataLst>
                <p:tags r:id="rId240"/>
              </p:custDataLst>
            </p:nvPr>
          </p:nvSpPr>
          <p:spPr bwMode="auto">
            <a:xfrm>
              <a:off x="10811100" y="3648523"/>
              <a:ext cx="73200" cy="50383"/>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1" name="Freeform 337">
              <a:extLst>
                <a:ext uri="{FF2B5EF4-FFF2-40B4-BE49-F238E27FC236}">
                  <a16:creationId xmlns:a16="http://schemas.microsoft.com/office/drawing/2014/main" id="{EE586F1D-ED03-4C4B-9542-5E57FBA62DC1}"/>
                </a:ext>
              </a:extLst>
            </p:cNvPr>
            <p:cNvSpPr>
              <a:spLocks/>
            </p:cNvSpPr>
            <p:nvPr userDrawn="1">
              <p:custDataLst>
                <p:tags r:id="rId241"/>
              </p:custDataLst>
            </p:nvPr>
          </p:nvSpPr>
          <p:spPr bwMode="auto">
            <a:xfrm>
              <a:off x="10889181" y="3579426"/>
              <a:ext cx="87842" cy="57581"/>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2" name="Freeform 338">
              <a:extLst>
                <a:ext uri="{FF2B5EF4-FFF2-40B4-BE49-F238E27FC236}">
                  <a16:creationId xmlns:a16="http://schemas.microsoft.com/office/drawing/2014/main" id="{ABE8FBAF-35DB-3C4B-9E14-2B0F49C3302C}"/>
                </a:ext>
              </a:extLst>
            </p:cNvPr>
            <p:cNvSpPr>
              <a:spLocks/>
            </p:cNvSpPr>
            <p:nvPr userDrawn="1">
              <p:custDataLst>
                <p:tags r:id="rId242"/>
              </p:custDataLst>
            </p:nvPr>
          </p:nvSpPr>
          <p:spPr bwMode="auto">
            <a:xfrm>
              <a:off x="10570349" y="3523285"/>
              <a:ext cx="170803" cy="208731"/>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3" name="Freeform 339">
              <a:extLst>
                <a:ext uri="{FF2B5EF4-FFF2-40B4-BE49-F238E27FC236}">
                  <a16:creationId xmlns:a16="http://schemas.microsoft.com/office/drawing/2014/main" id="{7CF48F00-FB68-A943-A93F-361A1C82A2E5}"/>
                </a:ext>
              </a:extLst>
            </p:cNvPr>
            <p:cNvSpPr>
              <a:spLocks/>
            </p:cNvSpPr>
            <p:nvPr userDrawn="1">
              <p:custDataLst>
                <p:tags r:id="rId243"/>
              </p:custDataLst>
            </p:nvPr>
          </p:nvSpPr>
          <p:spPr bwMode="auto">
            <a:xfrm>
              <a:off x="10227115" y="3742091"/>
              <a:ext cx="257018" cy="86371"/>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4" name="Freeform 340">
              <a:extLst>
                <a:ext uri="{FF2B5EF4-FFF2-40B4-BE49-F238E27FC236}">
                  <a16:creationId xmlns:a16="http://schemas.microsoft.com/office/drawing/2014/main" id="{E85D623C-02CC-4E46-9989-F9EE59B53C9A}"/>
                </a:ext>
              </a:extLst>
            </p:cNvPr>
            <p:cNvSpPr>
              <a:spLocks/>
            </p:cNvSpPr>
            <p:nvPr userDrawn="1">
              <p:custDataLst>
                <p:tags r:id="rId244"/>
              </p:custDataLst>
            </p:nvPr>
          </p:nvSpPr>
          <p:spPr bwMode="auto">
            <a:xfrm>
              <a:off x="10924968" y="3612535"/>
              <a:ext cx="219603" cy="228884"/>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5" name="Freeform 341">
              <a:extLst>
                <a:ext uri="{FF2B5EF4-FFF2-40B4-BE49-F238E27FC236}">
                  <a16:creationId xmlns:a16="http://schemas.microsoft.com/office/drawing/2014/main" id="{0DDCFE07-56A3-854F-9748-9E88B5E8AA92}"/>
                </a:ext>
              </a:extLst>
            </p:cNvPr>
            <p:cNvSpPr>
              <a:spLocks/>
            </p:cNvSpPr>
            <p:nvPr userDrawn="1">
              <p:custDataLst>
                <p:tags r:id="rId245"/>
              </p:custDataLst>
            </p:nvPr>
          </p:nvSpPr>
          <p:spPr bwMode="auto">
            <a:xfrm>
              <a:off x="9420273" y="2553051"/>
              <a:ext cx="55308" cy="54702"/>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6" name="Freeform 342">
              <a:extLst>
                <a:ext uri="{FF2B5EF4-FFF2-40B4-BE49-F238E27FC236}">
                  <a16:creationId xmlns:a16="http://schemas.microsoft.com/office/drawing/2014/main" id="{63B41DFF-D7BA-3348-9390-DAA5835C9A96}"/>
                </a:ext>
              </a:extLst>
            </p:cNvPr>
            <p:cNvSpPr>
              <a:spLocks/>
            </p:cNvSpPr>
            <p:nvPr userDrawn="1">
              <p:custDataLst>
                <p:tags r:id="rId246"/>
              </p:custDataLst>
            </p:nvPr>
          </p:nvSpPr>
          <p:spPr bwMode="auto">
            <a:xfrm>
              <a:off x="7839122" y="2013232"/>
              <a:ext cx="226112" cy="161226"/>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7" name="Freeform 343">
              <a:extLst>
                <a:ext uri="{FF2B5EF4-FFF2-40B4-BE49-F238E27FC236}">
                  <a16:creationId xmlns:a16="http://schemas.microsoft.com/office/drawing/2014/main" id="{4080F264-DBC4-4642-BDEE-F079F12277B6}"/>
                </a:ext>
              </a:extLst>
            </p:cNvPr>
            <p:cNvSpPr>
              <a:spLocks/>
            </p:cNvSpPr>
            <p:nvPr userDrawn="1">
              <p:custDataLst>
                <p:tags r:id="rId247"/>
              </p:custDataLst>
            </p:nvPr>
          </p:nvSpPr>
          <p:spPr bwMode="auto">
            <a:xfrm>
              <a:off x="7904189" y="2198929"/>
              <a:ext cx="149657" cy="64779"/>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8" name="Freeform 344">
              <a:extLst>
                <a:ext uri="{FF2B5EF4-FFF2-40B4-BE49-F238E27FC236}">
                  <a16:creationId xmlns:a16="http://schemas.microsoft.com/office/drawing/2014/main" id="{97BCE7E1-EEF8-1A4A-B82C-6E8F20DBCA8B}"/>
                </a:ext>
              </a:extLst>
            </p:cNvPr>
            <p:cNvSpPr>
              <a:spLocks/>
            </p:cNvSpPr>
            <p:nvPr userDrawn="1">
              <p:custDataLst>
                <p:tags r:id="rId248"/>
              </p:custDataLst>
            </p:nvPr>
          </p:nvSpPr>
          <p:spPr bwMode="auto">
            <a:xfrm>
              <a:off x="8006673" y="1886555"/>
              <a:ext cx="113869" cy="59020"/>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9" name="Freeform 345">
              <a:extLst>
                <a:ext uri="{FF2B5EF4-FFF2-40B4-BE49-F238E27FC236}">
                  <a16:creationId xmlns:a16="http://schemas.microsoft.com/office/drawing/2014/main" id="{12FECCEE-D9A6-8E4D-B6B4-CD591C2F8488}"/>
                </a:ext>
              </a:extLst>
            </p:cNvPr>
            <p:cNvSpPr>
              <a:spLocks/>
            </p:cNvSpPr>
            <p:nvPr userDrawn="1">
              <p:custDataLst>
                <p:tags r:id="rId249"/>
              </p:custDataLst>
            </p:nvPr>
          </p:nvSpPr>
          <p:spPr bwMode="auto">
            <a:xfrm>
              <a:off x="8019687" y="2201810"/>
              <a:ext cx="183817" cy="129557"/>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0" name="Freeform 346">
              <a:extLst>
                <a:ext uri="{FF2B5EF4-FFF2-40B4-BE49-F238E27FC236}">
                  <a16:creationId xmlns:a16="http://schemas.microsoft.com/office/drawing/2014/main" id="{C673A71A-2465-B244-A1C8-7CE772F34939}"/>
                </a:ext>
              </a:extLst>
            </p:cNvPr>
            <p:cNvSpPr>
              <a:spLocks/>
            </p:cNvSpPr>
            <p:nvPr userDrawn="1">
              <p:custDataLst>
                <p:tags r:id="rId250"/>
              </p:custDataLst>
            </p:nvPr>
          </p:nvSpPr>
          <p:spPr bwMode="auto">
            <a:xfrm>
              <a:off x="5970048" y="3143253"/>
              <a:ext cx="14640" cy="5038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1" name="Freeform 347">
              <a:extLst>
                <a:ext uri="{FF2B5EF4-FFF2-40B4-BE49-F238E27FC236}">
                  <a16:creationId xmlns:a16="http://schemas.microsoft.com/office/drawing/2014/main" id="{D6293210-8F24-F443-A44B-53C172E36232}"/>
                </a:ext>
              </a:extLst>
            </p:cNvPr>
            <p:cNvSpPr>
              <a:spLocks/>
            </p:cNvSpPr>
            <p:nvPr userDrawn="1">
              <p:custDataLst>
                <p:tags r:id="rId251"/>
              </p:custDataLst>
            </p:nvPr>
          </p:nvSpPr>
          <p:spPr bwMode="auto">
            <a:xfrm>
              <a:off x="8127048" y="2194612"/>
              <a:ext cx="87842" cy="71975"/>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2" name="Freeform 348">
              <a:extLst>
                <a:ext uri="{FF2B5EF4-FFF2-40B4-BE49-F238E27FC236}">
                  <a16:creationId xmlns:a16="http://schemas.microsoft.com/office/drawing/2014/main" id="{BCA365ED-17D0-384B-8CEA-F2B1436BF084}"/>
                </a:ext>
              </a:extLst>
            </p:cNvPr>
            <p:cNvSpPr>
              <a:spLocks/>
            </p:cNvSpPr>
            <p:nvPr userDrawn="1">
              <p:custDataLst>
                <p:tags r:id="rId252"/>
              </p:custDataLst>
            </p:nvPr>
          </p:nvSpPr>
          <p:spPr bwMode="auto">
            <a:xfrm>
              <a:off x="8042459" y="2088087"/>
              <a:ext cx="390407" cy="224565"/>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3" name="Freeform 349">
              <a:extLst>
                <a:ext uri="{FF2B5EF4-FFF2-40B4-BE49-F238E27FC236}">
                  <a16:creationId xmlns:a16="http://schemas.microsoft.com/office/drawing/2014/main" id="{89544719-81D8-8E46-A3D4-7AAEAB6AA488}"/>
                </a:ext>
              </a:extLst>
            </p:cNvPr>
            <p:cNvSpPr>
              <a:spLocks/>
            </p:cNvSpPr>
            <p:nvPr userDrawn="1">
              <p:custDataLst>
                <p:tags r:id="rId253"/>
              </p:custDataLst>
            </p:nvPr>
          </p:nvSpPr>
          <p:spPr bwMode="auto">
            <a:xfrm>
              <a:off x="8566257" y="2399022"/>
              <a:ext cx="48801" cy="57581"/>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4" name="Freeform 350">
              <a:extLst>
                <a:ext uri="{FF2B5EF4-FFF2-40B4-BE49-F238E27FC236}">
                  <a16:creationId xmlns:a16="http://schemas.microsoft.com/office/drawing/2014/main" id="{74E5F0F3-0D57-404E-BCAF-E34CB1612D3E}"/>
                </a:ext>
              </a:extLst>
            </p:cNvPr>
            <p:cNvSpPr>
              <a:spLocks/>
            </p:cNvSpPr>
            <p:nvPr userDrawn="1">
              <p:custDataLst>
                <p:tags r:id="rId254"/>
              </p:custDataLst>
            </p:nvPr>
          </p:nvSpPr>
          <p:spPr bwMode="auto">
            <a:xfrm>
              <a:off x="9122587" y="2411978"/>
              <a:ext cx="213097" cy="110843"/>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5" name="Freeform 351">
              <a:extLst>
                <a:ext uri="{FF2B5EF4-FFF2-40B4-BE49-F238E27FC236}">
                  <a16:creationId xmlns:a16="http://schemas.microsoft.com/office/drawing/2014/main" id="{B47B02BE-29A7-A84A-9EBB-4C4A4647B86E}"/>
                </a:ext>
              </a:extLst>
            </p:cNvPr>
            <p:cNvSpPr>
              <a:spLocks/>
            </p:cNvSpPr>
            <p:nvPr userDrawn="1">
              <p:custDataLst>
                <p:tags r:id="rId255"/>
              </p:custDataLst>
            </p:nvPr>
          </p:nvSpPr>
          <p:spPr bwMode="auto">
            <a:xfrm>
              <a:off x="9173015" y="2347200"/>
              <a:ext cx="230991" cy="113722"/>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6" name="Freeform 352">
              <a:extLst>
                <a:ext uri="{FF2B5EF4-FFF2-40B4-BE49-F238E27FC236}">
                  <a16:creationId xmlns:a16="http://schemas.microsoft.com/office/drawing/2014/main" id="{86B3B743-CE8B-8D44-A148-C1CE2A9479C9}"/>
                </a:ext>
              </a:extLst>
            </p:cNvPr>
            <p:cNvSpPr>
              <a:spLocks/>
            </p:cNvSpPr>
            <p:nvPr userDrawn="1">
              <p:custDataLst>
                <p:tags r:id="rId256"/>
              </p:custDataLst>
            </p:nvPr>
          </p:nvSpPr>
          <p:spPr bwMode="auto">
            <a:xfrm>
              <a:off x="8769593" y="2361595"/>
              <a:ext cx="351367" cy="205850"/>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7" name="Freeform 353">
              <a:extLst>
                <a:ext uri="{FF2B5EF4-FFF2-40B4-BE49-F238E27FC236}">
                  <a16:creationId xmlns:a16="http://schemas.microsoft.com/office/drawing/2014/main" id="{786D155D-63D6-C14E-B23D-F2F9EDEF7FC4}"/>
                </a:ext>
              </a:extLst>
            </p:cNvPr>
            <p:cNvSpPr>
              <a:spLocks/>
            </p:cNvSpPr>
            <p:nvPr userDrawn="1">
              <p:custDataLst>
                <p:tags r:id="rId257"/>
              </p:custDataLst>
            </p:nvPr>
          </p:nvSpPr>
          <p:spPr bwMode="auto">
            <a:xfrm>
              <a:off x="7959497" y="2259390"/>
              <a:ext cx="110615" cy="13531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8" name="Freeform 354">
              <a:extLst>
                <a:ext uri="{FF2B5EF4-FFF2-40B4-BE49-F238E27FC236}">
                  <a16:creationId xmlns:a16="http://schemas.microsoft.com/office/drawing/2014/main" id="{C07EAEC0-D427-EA43-9DFE-BD73612B3E43}"/>
                </a:ext>
              </a:extLst>
            </p:cNvPr>
            <p:cNvSpPr>
              <a:spLocks/>
            </p:cNvSpPr>
            <p:nvPr userDrawn="1">
              <p:custDataLst>
                <p:tags r:id="rId258"/>
              </p:custDataLst>
            </p:nvPr>
          </p:nvSpPr>
          <p:spPr bwMode="auto">
            <a:xfrm>
              <a:off x="8008299" y="2357277"/>
              <a:ext cx="69948" cy="54702"/>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9" name="Freeform 355">
              <a:extLst>
                <a:ext uri="{FF2B5EF4-FFF2-40B4-BE49-F238E27FC236}">
                  <a16:creationId xmlns:a16="http://schemas.microsoft.com/office/drawing/2014/main" id="{A664F399-43F7-F84D-8284-ADB59C816757}"/>
                </a:ext>
              </a:extLst>
            </p:cNvPr>
            <p:cNvSpPr>
              <a:spLocks/>
            </p:cNvSpPr>
            <p:nvPr userDrawn="1">
              <p:custDataLst>
                <p:tags r:id="rId259"/>
              </p:custDataLst>
            </p:nvPr>
          </p:nvSpPr>
          <p:spPr bwMode="auto">
            <a:xfrm>
              <a:off x="8094513" y="2923008"/>
              <a:ext cx="421314" cy="55421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0" name="Freeform 356">
              <a:extLst>
                <a:ext uri="{FF2B5EF4-FFF2-40B4-BE49-F238E27FC236}">
                  <a16:creationId xmlns:a16="http://schemas.microsoft.com/office/drawing/2014/main" id="{4A7DA9E5-C594-CC43-858D-7AD476BA8BC1}"/>
                </a:ext>
              </a:extLst>
            </p:cNvPr>
            <p:cNvSpPr>
              <a:spLocks/>
            </p:cNvSpPr>
            <p:nvPr userDrawn="1">
              <p:custDataLst>
                <p:tags r:id="rId260"/>
              </p:custDataLst>
            </p:nvPr>
          </p:nvSpPr>
          <p:spPr bwMode="auto">
            <a:xfrm>
              <a:off x="8590657" y="3231063"/>
              <a:ext cx="250511" cy="391549"/>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1" name="Freeform 357">
              <a:extLst>
                <a:ext uri="{FF2B5EF4-FFF2-40B4-BE49-F238E27FC236}">
                  <a16:creationId xmlns:a16="http://schemas.microsoft.com/office/drawing/2014/main" id="{7476C4BA-635B-CD47-9F6F-44F3C331D075}"/>
                </a:ext>
              </a:extLst>
            </p:cNvPr>
            <p:cNvSpPr>
              <a:spLocks/>
            </p:cNvSpPr>
            <p:nvPr userDrawn="1">
              <p:custDataLst>
                <p:tags r:id="rId261"/>
              </p:custDataLst>
            </p:nvPr>
          </p:nvSpPr>
          <p:spPr bwMode="auto">
            <a:xfrm>
              <a:off x="8598790" y="3219547"/>
              <a:ext cx="39041" cy="53261"/>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2" name="Freeform 358">
              <a:extLst>
                <a:ext uri="{FF2B5EF4-FFF2-40B4-BE49-F238E27FC236}">
                  <a16:creationId xmlns:a16="http://schemas.microsoft.com/office/drawing/2014/main" id="{1263FF50-A024-3343-ADCA-ED0FECF685C1}"/>
                </a:ext>
              </a:extLst>
            </p:cNvPr>
            <p:cNvSpPr>
              <a:spLocks/>
            </p:cNvSpPr>
            <p:nvPr userDrawn="1">
              <p:custDataLst>
                <p:tags r:id="rId262"/>
              </p:custDataLst>
            </p:nvPr>
          </p:nvSpPr>
          <p:spPr bwMode="auto">
            <a:xfrm>
              <a:off x="8392199" y="3138935"/>
              <a:ext cx="372515" cy="341165"/>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3" name="Line 359">
              <a:extLst>
                <a:ext uri="{FF2B5EF4-FFF2-40B4-BE49-F238E27FC236}">
                  <a16:creationId xmlns:a16="http://schemas.microsoft.com/office/drawing/2014/main" id="{E826B9FD-57AD-5142-90E3-FAB8CA99E68A}"/>
                </a:ext>
              </a:extLst>
            </p:cNvPr>
            <p:cNvSpPr>
              <a:spLocks noChangeShapeType="1"/>
            </p:cNvSpPr>
            <p:nvPr userDrawn="1">
              <p:custDataLst>
                <p:tags r:id="rId263"/>
              </p:custDataLst>
            </p:nvPr>
          </p:nvSpPr>
          <p:spPr bwMode="auto">
            <a:xfrm flipH="1">
              <a:off x="5174592" y="3609656"/>
              <a:ext cx="4881" cy="719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4" name="Freeform 360">
              <a:extLst>
                <a:ext uri="{FF2B5EF4-FFF2-40B4-BE49-F238E27FC236}">
                  <a16:creationId xmlns:a16="http://schemas.microsoft.com/office/drawing/2014/main" id="{8B3B28B8-8264-EF4D-8F54-3F4170B610D2}"/>
                </a:ext>
              </a:extLst>
            </p:cNvPr>
            <p:cNvSpPr>
              <a:spLocks/>
            </p:cNvSpPr>
            <p:nvPr userDrawn="1">
              <p:custDataLst>
                <p:tags r:id="rId264"/>
              </p:custDataLst>
            </p:nvPr>
          </p:nvSpPr>
          <p:spPr bwMode="auto">
            <a:xfrm>
              <a:off x="5174591" y="3616855"/>
              <a:ext cx="13014" cy="53261"/>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5" name="Freeform 361">
              <a:extLst>
                <a:ext uri="{FF2B5EF4-FFF2-40B4-BE49-F238E27FC236}">
                  <a16:creationId xmlns:a16="http://schemas.microsoft.com/office/drawing/2014/main" id="{9BDAE5DD-92C4-2E4B-ABBA-7A0B16DFF86E}"/>
                </a:ext>
              </a:extLst>
            </p:cNvPr>
            <p:cNvSpPr>
              <a:spLocks/>
            </p:cNvSpPr>
            <p:nvPr userDrawn="1">
              <p:custDataLst>
                <p:tags r:id="rId265"/>
              </p:custDataLst>
            </p:nvPr>
          </p:nvSpPr>
          <p:spPr bwMode="auto">
            <a:xfrm>
              <a:off x="5182725" y="3605338"/>
              <a:ext cx="4880" cy="51823"/>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316" name="Group 362">
              <a:extLst>
                <a:ext uri="{FF2B5EF4-FFF2-40B4-BE49-F238E27FC236}">
                  <a16:creationId xmlns:a16="http://schemas.microsoft.com/office/drawing/2014/main" id="{FBAAC467-4DB7-F645-B723-4930A8E41647}"/>
                </a:ext>
              </a:extLst>
            </p:cNvPr>
            <p:cNvGrpSpPr>
              <a:grpSpLocks/>
            </p:cNvGrpSpPr>
            <p:nvPr userDrawn="1">
              <p:custDataLst>
                <p:tags r:id="rId266"/>
              </p:custDataLst>
            </p:nvPr>
          </p:nvGrpSpPr>
          <p:grpSpPr bwMode="auto">
            <a:xfrm>
              <a:off x="5174592" y="3546318"/>
              <a:ext cx="427822" cy="182819"/>
              <a:chOff x="912" y="2626"/>
              <a:chExt cx="311" cy="127"/>
            </a:xfrm>
            <a:solidFill>
              <a:srgbClr val="DADADA"/>
            </a:solidFill>
          </p:grpSpPr>
          <p:sp>
            <p:nvSpPr>
              <p:cNvPr id="498" name="Freeform 363">
                <a:extLst>
                  <a:ext uri="{FF2B5EF4-FFF2-40B4-BE49-F238E27FC236}">
                    <a16:creationId xmlns:a16="http://schemas.microsoft.com/office/drawing/2014/main" id="{8BE9A668-4C8C-AD44-BC8A-27CE14B3BA6A}"/>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9" name="Freeform 364">
                <a:extLst>
                  <a:ext uri="{FF2B5EF4-FFF2-40B4-BE49-F238E27FC236}">
                    <a16:creationId xmlns:a16="http://schemas.microsoft.com/office/drawing/2014/main" id="{34541DEB-7D0F-5841-82DD-585AE44ED38C}"/>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00" name="Freeform 365">
                <a:extLst>
                  <a:ext uri="{FF2B5EF4-FFF2-40B4-BE49-F238E27FC236}">
                    <a16:creationId xmlns:a16="http://schemas.microsoft.com/office/drawing/2014/main" id="{AF3839DF-BF7D-754A-AF52-7E8AE2B22516}"/>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317" name="Freeform 366">
              <a:extLst>
                <a:ext uri="{FF2B5EF4-FFF2-40B4-BE49-F238E27FC236}">
                  <a16:creationId xmlns:a16="http://schemas.microsoft.com/office/drawing/2014/main" id="{F44DD78B-CA85-0341-BA59-EC07F441E745}"/>
                </a:ext>
              </a:extLst>
            </p:cNvPr>
            <p:cNvSpPr>
              <a:spLocks/>
            </p:cNvSpPr>
            <p:nvPr userDrawn="1">
              <p:custDataLst>
                <p:tags r:id="rId267"/>
              </p:custDataLst>
            </p:nvPr>
          </p:nvSpPr>
          <p:spPr bwMode="auto">
            <a:xfrm>
              <a:off x="8912743" y="4196979"/>
              <a:ext cx="19520" cy="53262"/>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8" name="Freeform 367">
              <a:extLst>
                <a:ext uri="{FF2B5EF4-FFF2-40B4-BE49-F238E27FC236}">
                  <a16:creationId xmlns:a16="http://schemas.microsoft.com/office/drawing/2014/main" id="{58D15AEA-07CB-254E-AC87-EC63446056AB}"/>
                </a:ext>
              </a:extLst>
            </p:cNvPr>
            <p:cNvSpPr>
              <a:spLocks/>
            </p:cNvSpPr>
            <p:nvPr userDrawn="1">
              <p:custDataLst>
                <p:tags r:id="rId268"/>
              </p:custDataLst>
            </p:nvPr>
          </p:nvSpPr>
          <p:spPr bwMode="auto">
            <a:xfrm>
              <a:off x="8883462" y="4221451"/>
              <a:ext cx="24401" cy="51823"/>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319" name="Group 368">
              <a:extLst>
                <a:ext uri="{FF2B5EF4-FFF2-40B4-BE49-F238E27FC236}">
                  <a16:creationId xmlns:a16="http://schemas.microsoft.com/office/drawing/2014/main" id="{374D2785-90AA-2D41-897E-6A25957B18AC}"/>
                </a:ext>
              </a:extLst>
            </p:cNvPr>
            <p:cNvGrpSpPr>
              <a:grpSpLocks/>
            </p:cNvGrpSpPr>
            <p:nvPr userDrawn="1">
              <p:custDataLst>
                <p:tags r:id="rId269"/>
              </p:custDataLst>
            </p:nvPr>
          </p:nvGrpSpPr>
          <p:grpSpPr bwMode="auto">
            <a:xfrm>
              <a:off x="8720793" y="3760806"/>
              <a:ext cx="172430" cy="93567"/>
              <a:chOff x="3481" y="2773"/>
              <a:chExt cx="125" cy="65"/>
            </a:xfrm>
            <a:solidFill>
              <a:srgbClr val="DADADA"/>
            </a:solidFill>
          </p:grpSpPr>
          <p:sp>
            <p:nvSpPr>
              <p:cNvPr id="487" name="Freeform 369">
                <a:extLst>
                  <a:ext uri="{FF2B5EF4-FFF2-40B4-BE49-F238E27FC236}">
                    <a16:creationId xmlns:a16="http://schemas.microsoft.com/office/drawing/2014/main" id="{65BE371C-DDCA-5B48-A6DF-CC02218D370B}"/>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8" name="Line 370">
                <a:extLst>
                  <a:ext uri="{FF2B5EF4-FFF2-40B4-BE49-F238E27FC236}">
                    <a16:creationId xmlns:a16="http://schemas.microsoft.com/office/drawing/2014/main" id="{B1B3C1B3-3433-7E43-A383-F1E486C702A4}"/>
                  </a:ext>
                </a:extLst>
              </p:cNvPr>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9" name="Freeform 371">
                <a:extLst>
                  <a:ext uri="{FF2B5EF4-FFF2-40B4-BE49-F238E27FC236}">
                    <a16:creationId xmlns:a16="http://schemas.microsoft.com/office/drawing/2014/main" id="{EE206C05-EE19-994B-A470-65A6FFB2C4D1}"/>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0" name="Freeform 372">
                <a:extLst>
                  <a:ext uri="{FF2B5EF4-FFF2-40B4-BE49-F238E27FC236}">
                    <a16:creationId xmlns:a16="http://schemas.microsoft.com/office/drawing/2014/main" id="{6F5B889F-2149-6841-BEE7-3E06CCAF6B01}"/>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1" name="Freeform 373">
                <a:extLst>
                  <a:ext uri="{FF2B5EF4-FFF2-40B4-BE49-F238E27FC236}">
                    <a16:creationId xmlns:a16="http://schemas.microsoft.com/office/drawing/2014/main" id="{65B71ED5-2E60-0E4A-96AA-AA69DAE7EA4A}"/>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2" name="Line 374">
                <a:extLst>
                  <a:ext uri="{FF2B5EF4-FFF2-40B4-BE49-F238E27FC236}">
                    <a16:creationId xmlns:a16="http://schemas.microsoft.com/office/drawing/2014/main" id="{BABC6AAA-CF25-EF4A-B1B3-920182CBAABA}"/>
                  </a:ext>
                </a:extLst>
              </p:cNvPr>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3" name="Freeform 375">
                <a:extLst>
                  <a:ext uri="{FF2B5EF4-FFF2-40B4-BE49-F238E27FC236}">
                    <a16:creationId xmlns:a16="http://schemas.microsoft.com/office/drawing/2014/main" id="{82396032-665C-2840-A902-43B881C03D4F}"/>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4" name="Freeform 376">
                <a:extLst>
                  <a:ext uri="{FF2B5EF4-FFF2-40B4-BE49-F238E27FC236}">
                    <a16:creationId xmlns:a16="http://schemas.microsoft.com/office/drawing/2014/main" id="{637D0488-1003-6746-90BA-DE114875B29F}"/>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5" name="Freeform 377">
                <a:extLst>
                  <a:ext uri="{FF2B5EF4-FFF2-40B4-BE49-F238E27FC236}">
                    <a16:creationId xmlns:a16="http://schemas.microsoft.com/office/drawing/2014/main" id="{D7CD9C66-98C8-F44C-880B-99AA719B8B05}"/>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6" name="Freeform 378">
                <a:extLst>
                  <a:ext uri="{FF2B5EF4-FFF2-40B4-BE49-F238E27FC236}">
                    <a16:creationId xmlns:a16="http://schemas.microsoft.com/office/drawing/2014/main" id="{9FB615A9-994F-C342-8307-D53AAA236A5A}"/>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97" name="Freeform 379">
                <a:extLst>
                  <a:ext uri="{FF2B5EF4-FFF2-40B4-BE49-F238E27FC236}">
                    <a16:creationId xmlns:a16="http://schemas.microsoft.com/office/drawing/2014/main" id="{AAA0DC53-A090-604C-AD92-A0CACAAB93AF}"/>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320" name="Freeform 380">
              <a:extLst>
                <a:ext uri="{FF2B5EF4-FFF2-40B4-BE49-F238E27FC236}">
                  <a16:creationId xmlns:a16="http://schemas.microsoft.com/office/drawing/2014/main" id="{00162480-7AA6-164F-8DFB-341524EADA19}"/>
                </a:ext>
              </a:extLst>
            </p:cNvPr>
            <p:cNvSpPr>
              <a:spLocks/>
            </p:cNvSpPr>
            <p:nvPr userDrawn="1">
              <p:custDataLst>
                <p:tags r:id="rId270"/>
              </p:custDataLst>
            </p:nvPr>
          </p:nvSpPr>
          <p:spPr bwMode="auto">
            <a:xfrm>
              <a:off x="7827736" y="3753609"/>
              <a:ext cx="326965" cy="344045"/>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1" name="Freeform 381">
              <a:extLst>
                <a:ext uri="{FF2B5EF4-FFF2-40B4-BE49-F238E27FC236}">
                  <a16:creationId xmlns:a16="http://schemas.microsoft.com/office/drawing/2014/main" id="{02D17D70-0967-3C4E-8532-F601CCD92E0D}"/>
                </a:ext>
              </a:extLst>
            </p:cNvPr>
            <p:cNvSpPr>
              <a:spLocks/>
            </p:cNvSpPr>
            <p:nvPr userDrawn="1">
              <p:custDataLst>
                <p:tags r:id="rId271"/>
              </p:custDataLst>
            </p:nvPr>
          </p:nvSpPr>
          <p:spPr bwMode="auto">
            <a:xfrm>
              <a:off x="7839122" y="3729137"/>
              <a:ext cx="16267" cy="54702"/>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2" name="Freeform 382">
              <a:extLst>
                <a:ext uri="{FF2B5EF4-FFF2-40B4-BE49-F238E27FC236}">
                  <a16:creationId xmlns:a16="http://schemas.microsoft.com/office/drawing/2014/main" id="{6471B245-765E-0744-B62D-B88E0A3CD883}"/>
                </a:ext>
              </a:extLst>
            </p:cNvPr>
            <p:cNvSpPr>
              <a:spLocks/>
            </p:cNvSpPr>
            <p:nvPr userDrawn="1">
              <p:custDataLst>
                <p:tags r:id="rId272"/>
              </p:custDataLst>
            </p:nvPr>
          </p:nvSpPr>
          <p:spPr bwMode="auto">
            <a:xfrm>
              <a:off x="7943232" y="4221451"/>
              <a:ext cx="406675" cy="361318"/>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3" name="Freeform 383">
              <a:extLst>
                <a:ext uri="{FF2B5EF4-FFF2-40B4-BE49-F238E27FC236}">
                  <a16:creationId xmlns:a16="http://schemas.microsoft.com/office/drawing/2014/main" id="{E85206CE-A3EF-F849-A832-7347102A78BD}"/>
                </a:ext>
              </a:extLst>
            </p:cNvPr>
            <p:cNvSpPr>
              <a:spLocks/>
            </p:cNvSpPr>
            <p:nvPr userDrawn="1">
              <p:custDataLst>
                <p:tags r:id="rId273"/>
              </p:custDataLst>
            </p:nvPr>
          </p:nvSpPr>
          <p:spPr bwMode="auto">
            <a:xfrm>
              <a:off x="8094513" y="2923008"/>
              <a:ext cx="421314" cy="55421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324" name="Group 384">
              <a:extLst>
                <a:ext uri="{FF2B5EF4-FFF2-40B4-BE49-F238E27FC236}">
                  <a16:creationId xmlns:a16="http://schemas.microsoft.com/office/drawing/2014/main" id="{982660BB-9050-3248-9362-94010767CE4C}"/>
                </a:ext>
              </a:extLst>
            </p:cNvPr>
            <p:cNvGrpSpPr>
              <a:grpSpLocks/>
            </p:cNvGrpSpPr>
            <p:nvPr userDrawn="1">
              <p:custDataLst>
                <p:tags r:id="rId274"/>
              </p:custDataLst>
            </p:nvPr>
          </p:nvGrpSpPr>
          <p:grpSpPr bwMode="auto">
            <a:xfrm>
              <a:off x="6848464" y="3105826"/>
              <a:ext cx="82961" cy="74855"/>
              <a:chOff x="2352" y="2343"/>
              <a:chExt cx="65" cy="53"/>
            </a:xfrm>
            <a:solidFill>
              <a:srgbClr val="DADADA"/>
            </a:solidFill>
          </p:grpSpPr>
          <p:sp>
            <p:nvSpPr>
              <p:cNvPr id="481" name="Freeform 385">
                <a:extLst>
                  <a:ext uri="{FF2B5EF4-FFF2-40B4-BE49-F238E27FC236}">
                    <a16:creationId xmlns:a16="http://schemas.microsoft.com/office/drawing/2014/main" id="{6A499C76-0E13-5A48-8FD3-843EB36854E4}"/>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2" name="Freeform 386">
                <a:extLst>
                  <a:ext uri="{FF2B5EF4-FFF2-40B4-BE49-F238E27FC236}">
                    <a16:creationId xmlns:a16="http://schemas.microsoft.com/office/drawing/2014/main" id="{365C76EC-A978-F649-A03C-D997BB3E8001}"/>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3" name="Freeform 387">
                <a:extLst>
                  <a:ext uri="{FF2B5EF4-FFF2-40B4-BE49-F238E27FC236}">
                    <a16:creationId xmlns:a16="http://schemas.microsoft.com/office/drawing/2014/main" id="{FC27B943-5432-7841-B1C3-0E47E3FD0C25}"/>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4" name="Freeform 388">
                <a:extLst>
                  <a:ext uri="{FF2B5EF4-FFF2-40B4-BE49-F238E27FC236}">
                    <a16:creationId xmlns:a16="http://schemas.microsoft.com/office/drawing/2014/main" id="{BA6CA04E-326A-7449-B2FA-E6F6C7B6DA54}"/>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5" name="Freeform 389">
                <a:extLst>
                  <a:ext uri="{FF2B5EF4-FFF2-40B4-BE49-F238E27FC236}">
                    <a16:creationId xmlns:a16="http://schemas.microsoft.com/office/drawing/2014/main" id="{2275C690-23CD-9D42-B1B2-B19AFC208C2A}"/>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6" name="Freeform 390">
                <a:extLst>
                  <a:ext uri="{FF2B5EF4-FFF2-40B4-BE49-F238E27FC236}">
                    <a16:creationId xmlns:a16="http://schemas.microsoft.com/office/drawing/2014/main" id="{53B170B8-7E71-D74C-8E64-44947FE855C2}"/>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325" name="Group 391">
              <a:extLst>
                <a:ext uri="{FF2B5EF4-FFF2-40B4-BE49-F238E27FC236}">
                  <a16:creationId xmlns:a16="http://schemas.microsoft.com/office/drawing/2014/main" id="{DFEB261B-0EF8-6243-AB96-5350A7D15830}"/>
                </a:ext>
              </a:extLst>
            </p:cNvPr>
            <p:cNvGrpSpPr>
              <a:grpSpLocks/>
            </p:cNvGrpSpPr>
            <p:nvPr userDrawn="1">
              <p:custDataLst>
                <p:tags r:id="rId275"/>
              </p:custDataLst>
            </p:nvPr>
          </p:nvGrpSpPr>
          <p:grpSpPr bwMode="auto">
            <a:xfrm>
              <a:off x="4641035" y="1346736"/>
              <a:ext cx="1943904" cy="1027815"/>
              <a:chOff x="527" y="1110"/>
              <a:chExt cx="1410" cy="709"/>
            </a:xfrm>
            <a:solidFill>
              <a:srgbClr val="DADADA"/>
            </a:solidFill>
          </p:grpSpPr>
          <p:sp>
            <p:nvSpPr>
              <p:cNvPr id="439" name="Freeform 392">
                <a:extLst>
                  <a:ext uri="{FF2B5EF4-FFF2-40B4-BE49-F238E27FC236}">
                    <a16:creationId xmlns:a16="http://schemas.microsoft.com/office/drawing/2014/main" id="{F63D823B-1EDD-2C40-9D70-1B1AF016F41A}"/>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0" name="Freeform 393">
                <a:extLst>
                  <a:ext uri="{FF2B5EF4-FFF2-40B4-BE49-F238E27FC236}">
                    <a16:creationId xmlns:a16="http://schemas.microsoft.com/office/drawing/2014/main" id="{CA0242D1-029E-D648-883D-F21265B4287C}"/>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1" name="Freeform 394">
                <a:extLst>
                  <a:ext uri="{FF2B5EF4-FFF2-40B4-BE49-F238E27FC236}">
                    <a16:creationId xmlns:a16="http://schemas.microsoft.com/office/drawing/2014/main" id="{F1FECA2F-6D81-5E4B-9D3A-8107CD12A836}"/>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2" name="Freeform 395">
                <a:extLst>
                  <a:ext uri="{FF2B5EF4-FFF2-40B4-BE49-F238E27FC236}">
                    <a16:creationId xmlns:a16="http://schemas.microsoft.com/office/drawing/2014/main" id="{9FD585D8-3F01-8345-B278-A287D7786FD7}"/>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3" name="Freeform 396">
                <a:extLst>
                  <a:ext uri="{FF2B5EF4-FFF2-40B4-BE49-F238E27FC236}">
                    <a16:creationId xmlns:a16="http://schemas.microsoft.com/office/drawing/2014/main" id="{2791DB6F-A27F-7E4E-A0A1-187D43085964}"/>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4" name="Freeform 397">
                <a:extLst>
                  <a:ext uri="{FF2B5EF4-FFF2-40B4-BE49-F238E27FC236}">
                    <a16:creationId xmlns:a16="http://schemas.microsoft.com/office/drawing/2014/main" id="{A2EF3612-FF76-9B4D-A802-FE1649014EDF}"/>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5" name="Freeform 398">
                <a:extLst>
                  <a:ext uri="{FF2B5EF4-FFF2-40B4-BE49-F238E27FC236}">
                    <a16:creationId xmlns:a16="http://schemas.microsoft.com/office/drawing/2014/main" id="{A2AD1FFC-466C-B741-8052-6333BF7515DA}"/>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6" name="Freeform 399">
                <a:extLst>
                  <a:ext uri="{FF2B5EF4-FFF2-40B4-BE49-F238E27FC236}">
                    <a16:creationId xmlns:a16="http://schemas.microsoft.com/office/drawing/2014/main" id="{94BDB763-231F-524D-B5A4-C10E653318FD}"/>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7" name="Freeform 400">
                <a:extLst>
                  <a:ext uri="{FF2B5EF4-FFF2-40B4-BE49-F238E27FC236}">
                    <a16:creationId xmlns:a16="http://schemas.microsoft.com/office/drawing/2014/main" id="{B07F68C5-6C10-3940-8854-C463520DC41E}"/>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8" name="Freeform 401">
                <a:extLst>
                  <a:ext uri="{FF2B5EF4-FFF2-40B4-BE49-F238E27FC236}">
                    <a16:creationId xmlns:a16="http://schemas.microsoft.com/office/drawing/2014/main" id="{D393A810-D68B-534E-A97D-F04CF008ED9E}"/>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9" name="Freeform 402">
                <a:extLst>
                  <a:ext uri="{FF2B5EF4-FFF2-40B4-BE49-F238E27FC236}">
                    <a16:creationId xmlns:a16="http://schemas.microsoft.com/office/drawing/2014/main" id="{08FE98C9-AFDB-1D4B-91AC-2488888CC578}"/>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0" name="Freeform 403">
                <a:extLst>
                  <a:ext uri="{FF2B5EF4-FFF2-40B4-BE49-F238E27FC236}">
                    <a16:creationId xmlns:a16="http://schemas.microsoft.com/office/drawing/2014/main" id="{0DC1B962-8B22-314D-A4D3-C90BF9AF4ED5}"/>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1" name="Freeform 404">
                <a:extLst>
                  <a:ext uri="{FF2B5EF4-FFF2-40B4-BE49-F238E27FC236}">
                    <a16:creationId xmlns:a16="http://schemas.microsoft.com/office/drawing/2014/main" id="{A4C2BEC3-C67B-AF48-8851-07C812AD5384}"/>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2" name="Freeform 405">
                <a:extLst>
                  <a:ext uri="{FF2B5EF4-FFF2-40B4-BE49-F238E27FC236}">
                    <a16:creationId xmlns:a16="http://schemas.microsoft.com/office/drawing/2014/main" id="{BEF6C9D7-8C4A-C845-BDD2-2C418DF0D6A0}"/>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3" name="Freeform 406">
                <a:extLst>
                  <a:ext uri="{FF2B5EF4-FFF2-40B4-BE49-F238E27FC236}">
                    <a16:creationId xmlns:a16="http://schemas.microsoft.com/office/drawing/2014/main" id="{225DD8CF-6527-3540-AF3D-B06408CD0732}"/>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4" name="Freeform 407">
                <a:extLst>
                  <a:ext uri="{FF2B5EF4-FFF2-40B4-BE49-F238E27FC236}">
                    <a16:creationId xmlns:a16="http://schemas.microsoft.com/office/drawing/2014/main" id="{6FF49B39-23C4-5544-A8AC-852F833097FE}"/>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5" name="Freeform 408">
                <a:extLst>
                  <a:ext uri="{FF2B5EF4-FFF2-40B4-BE49-F238E27FC236}">
                    <a16:creationId xmlns:a16="http://schemas.microsoft.com/office/drawing/2014/main" id="{21A666BF-D0CB-7340-924C-C6EC483A2D65}"/>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6" name="Freeform 409">
                <a:extLst>
                  <a:ext uri="{FF2B5EF4-FFF2-40B4-BE49-F238E27FC236}">
                    <a16:creationId xmlns:a16="http://schemas.microsoft.com/office/drawing/2014/main" id="{15FDFB8E-E5F0-E64C-AC72-79CC50D6D187}"/>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7" name="Freeform 410">
                <a:extLst>
                  <a:ext uri="{FF2B5EF4-FFF2-40B4-BE49-F238E27FC236}">
                    <a16:creationId xmlns:a16="http://schemas.microsoft.com/office/drawing/2014/main" id="{F4B410B8-D460-FD4D-91E1-342FD9E87712}"/>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8" name="Freeform 411">
                <a:extLst>
                  <a:ext uri="{FF2B5EF4-FFF2-40B4-BE49-F238E27FC236}">
                    <a16:creationId xmlns:a16="http://schemas.microsoft.com/office/drawing/2014/main" id="{22F62F28-C834-9E4A-BADB-2B92B2BEBFB2}"/>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9" name="Freeform 412">
                <a:extLst>
                  <a:ext uri="{FF2B5EF4-FFF2-40B4-BE49-F238E27FC236}">
                    <a16:creationId xmlns:a16="http://schemas.microsoft.com/office/drawing/2014/main" id="{DBD7BFCD-4923-4A4B-8CDF-CAF6D23B0C0D}"/>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0" name="Freeform 413">
                <a:extLst>
                  <a:ext uri="{FF2B5EF4-FFF2-40B4-BE49-F238E27FC236}">
                    <a16:creationId xmlns:a16="http://schemas.microsoft.com/office/drawing/2014/main" id="{41AA6F27-8D2A-BE49-B022-1FA4950820F4}"/>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1" name="Freeform 414">
                <a:extLst>
                  <a:ext uri="{FF2B5EF4-FFF2-40B4-BE49-F238E27FC236}">
                    <a16:creationId xmlns:a16="http://schemas.microsoft.com/office/drawing/2014/main" id="{2EB68EE6-1BA6-104F-AF87-7CCDD640B55F}"/>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2" name="Freeform 415">
                <a:extLst>
                  <a:ext uri="{FF2B5EF4-FFF2-40B4-BE49-F238E27FC236}">
                    <a16:creationId xmlns:a16="http://schemas.microsoft.com/office/drawing/2014/main" id="{46897349-B84D-854E-97AD-132A6317637B}"/>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3" name="Freeform 416">
                <a:extLst>
                  <a:ext uri="{FF2B5EF4-FFF2-40B4-BE49-F238E27FC236}">
                    <a16:creationId xmlns:a16="http://schemas.microsoft.com/office/drawing/2014/main" id="{575DA3BC-584F-824E-A8A2-B245312A2C10}"/>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4" name="Freeform 417">
                <a:extLst>
                  <a:ext uri="{FF2B5EF4-FFF2-40B4-BE49-F238E27FC236}">
                    <a16:creationId xmlns:a16="http://schemas.microsoft.com/office/drawing/2014/main" id="{EAF2665D-D40E-3D46-9ED5-9487371AF726}"/>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5" name="Freeform 418">
                <a:extLst>
                  <a:ext uri="{FF2B5EF4-FFF2-40B4-BE49-F238E27FC236}">
                    <a16:creationId xmlns:a16="http://schemas.microsoft.com/office/drawing/2014/main" id="{0D14BCF6-DAAC-B44C-915D-F324609D309C}"/>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6" name="Freeform 419">
                <a:extLst>
                  <a:ext uri="{FF2B5EF4-FFF2-40B4-BE49-F238E27FC236}">
                    <a16:creationId xmlns:a16="http://schemas.microsoft.com/office/drawing/2014/main" id="{260AD276-2902-B34D-8DE3-B7BADC5F0568}"/>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7" name="Freeform 420">
                <a:extLst>
                  <a:ext uri="{FF2B5EF4-FFF2-40B4-BE49-F238E27FC236}">
                    <a16:creationId xmlns:a16="http://schemas.microsoft.com/office/drawing/2014/main" id="{666DBB91-C0B7-C448-BDEE-D5621FE14646}"/>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8" name="Freeform 421">
                <a:extLst>
                  <a:ext uri="{FF2B5EF4-FFF2-40B4-BE49-F238E27FC236}">
                    <a16:creationId xmlns:a16="http://schemas.microsoft.com/office/drawing/2014/main" id="{0B41FCFD-B862-D541-9E26-2A16CDCA3D1B}"/>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69" name="Freeform 422">
                <a:extLst>
                  <a:ext uri="{FF2B5EF4-FFF2-40B4-BE49-F238E27FC236}">
                    <a16:creationId xmlns:a16="http://schemas.microsoft.com/office/drawing/2014/main" id="{95E14D47-3C74-774A-B900-6407A0DAD970}"/>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0" name="Freeform 423">
                <a:extLst>
                  <a:ext uri="{FF2B5EF4-FFF2-40B4-BE49-F238E27FC236}">
                    <a16:creationId xmlns:a16="http://schemas.microsoft.com/office/drawing/2014/main" id="{14763531-BF79-D24E-BD18-ECBAC1903324}"/>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1" name="Freeform 424">
                <a:extLst>
                  <a:ext uri="{FF2B5EF4-FFF2-40B4-BE49-F238E27FC236}">
                    <a16:creationId xmlns:a16="http://schemas.microsoft.com/office/drawing/2014/main" id="{51A8F61D-DF28-D942-8D9B-37BB43F8065B}"/>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2" name="Freeform 425">
                <a:extLst>
                  <a:ext uri="{FF2B5EF4-FFF2-40B4-BE49-F238E27FC236}">
                    <a16:creationId xmlns:a16="http://schemas.microsoft.com/office/drawing/2014/main" id="{71B58DFC-A1E8-634E-90C3-A25CB4BC568E}"/>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3" name="Freeform 426">
                <a:extLst>
                  <a:ext uri="{FF2B5EF4-FFF2-40B4-BE49-F238E27FC236}">
                    <a16:creationId xmlns:a16="http://schemas.microsoft.com/office/drawing/2014/main" id="{7D472D96-187B-1245-8929-3CBB20BB79E9}"/>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4" name="Freeform 427">
                <a:extLst>
                  <a:ext uri="{FF2B5EF4-FFF2-40B4-BE49-F238E27FC236}">
                    <a16:creationId xmlns:a16="http://schemas.microsoft.com/office/drawing/2014/main" id="{2ED5FB2B-8ECD-334D-A987-C0B849F3FB94}"/>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5" name="Freeform 428">
                <a:extLst>
                  <a:ext uri="{FF2B5EF4-FFF2-40B4-BE49-F238E27FC236}">
                    <a16:creationId xmlns:a16="http://schemas.microsoft.com/office/drawing/2014/main" id="{E31582CD-7952-F34A-810F-C3DB238756CC}"/>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6" name="Freeform 429">
                <a:extLst>
                  <a:ext uri="{FF2B5EF4-FFF2-40B4-BE49-F238E27FC236}">
                    <a16:creationId xmlns:a16="http://schemas.microsoft.com/office/drawing/2014/main" id="{6E866438-5030-574B-9C89-3D7DE23F17B4}"/>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7" name="Freeform 430">
                <a:extLst>
                  <a:ext uri="{FF2B5EF4-FFF2-40B4-BE49-F238E27FC236}">
                    <a16:creationId xmlns:a16="http://schemas.microsoft.com/office/drawing/2014/main" id="{DB4738ED-3AD9-EB48-A987-6CEE3CDDC4FA}"/>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8" name="Freeform 431">
                <a:extLst>
                  <a:ext uri="{FF2B5EF4-FFF2-40B4-BE49-F238E27FC236}">
                    <a16:creationId xmlns:a16="http://schemas.microsoft.com/office/drawing/2014/main" id="{A8CF874B-735D-E14F-BE92-7593B53E586D}"/>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9" name="Freeform 432">
                <a:extLst>
                  <a:ext uri="{FF2B5EF4-FFF2-40B4-BE49-F238E27FC236}">
                    <a16:creationId xmlns:a16="http://schemas.microsoft.com/office/drawing/2014/main" id="{400D4E96-8251-9645-9A57-6227CB5F48DB}"/>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80" name="Freeform 433">
                <a:extLst>
                  <a:ext uri="{FF2B5EF4-FFF2-40B4-BE49-F238E27FC236}">
                    <a16:creationId xmlns:a16="http://schemas.microsoft.com/office/drawing/2014/main" id="{63EE6AB7-770C-444F-AB2D-EB546B47D48E}"/>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326" name="Freeform 434">
              <a:extLst>
                <a:ext uri="{FF2B5EF4-FFF2-40B4-BE49-F238E27FC236}">
                  <a16:creationId xmlns:a16="http://schemas.microsoft.com/office/drawing/2014/main" id="{4D79F941-6B37-5740-8BCC-8926C91DCCA1}"/>
                </a:ext>
              </a:extLst>
            </p:cNvPr>
            <p:cNvSpPr>
              <a:spLocks/>
            </p:cNvSpPr>
            <p:nvPr userDrawn="1">
              <p:custDataLst>
                <p:tags r:id="rId276"/>
              </p:custDataLst>
            </p:nvPr>
          </p:nvSpPr>
          <p:spPr bwMode="auto">
            <a:xfrm>
              <a:off x="8299477" y="3472901"/>
              <a:ext cx="130135" cy="143951"/>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7" name="Freeform 435">
              <a:extLst>
                <a:ext uri="{FF2B5EF4-FFF2-40B4-BE49-F238E27FC236}">
                  <a16:creationId xmlns:a16="http://schemas.microsoft.com/office/drawing/2014/main" id="{89D9F084-4AFE-A741-8ABA-AC818139C9B1}"/>
                </a:ext>
              </a:extLst>
            </p:cNvPr>
            <p:cNvSpPr>
              <a:spLocks/>
            </p:cNvSpPr>
            <p:nvPr userDrawn="1">
              <p:custDataLst>
                <p:tags r:id="rId277"/>
              </p:custDataLst>
            </p:nvPr>
          </p:nvSpPr>
          <p:spPr bwMode="auto">
            <a:xfrm>
              <a:off x="8408465" y="3609656"/>
              <a:ext cx="6507" cy="51823"/>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8" name="Freeform 436">
              <a:extLst>
                <a:ext uri="{FF2B5EF4-FFF2-40B4-BE49-F238E27FC236}">
                  <a16:creationId xmlns:a16="http://schemas.microsoft.com/office/drawing/2014/main" id="{C6517896-1883-B64A-9F41-742D91B348DC}"/>
                </a:ext>
              </a:extLst>
            </p:cNvPr>
            <p:cNvSpPr>
              <a:spLocks/>
            </p:cNvSpPr>
            <p:nvPr userDrawn="1">
              <p:custDataLst>
                <p:tags r:id="rId278"/>
              </p:custDataLst>
            </p:nvPr>
          </p:nvSpPr>
          <p:spPr bwMode="auto">
            <a:xfrm>
              <a:off x="7886298" y="2917248"/>
              <a:ext cx="255391" cy="453447"/>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9" name="Freeform 437">
              <a:extLst>
                <a:ext uri="{FF2B5EF4-FFF2-40B4-BE49-F238E27FC236}">
                  <a16:creationId xmlns:a16="http://schemas.microsoft.com/office/drawing/2014/main" id="{6F132BCA-A1D7-2F45-97C2-B66C290445FF}"/>
                </a:ext>
              </a:extLst>
            </p:cNvPr>
            <p:cNvSpPr>
              <a:spLocks/>
            </p:cNvSpPr>
            <p:nvPr userDrawn="1">
              <p:custDataLst>
                <p:tags r:id="rId279"/>
              </p:custDataLst>
            </p:nvPr>
          </p:nvSpPr>
          <p:spPr bwMode="auto">
            <a:xfrm>
              <a:off x="7554451" y="2357276"/>
              <a:ext cx="16267" cy="51823"/>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0" name="Freeform 329">
              <a:extLst>
                <a:ext uri="{FF2B5EF4-FFF2-40B4-BE49-F238E27FC236}">
                  <a16:creationId xmlns:a16="http://schemas.microsoft.com/office/drawing/2014/main" id="{44E96228-8A99-BD42-89F6-47923CA0C9FD}"/>
                </a:ext>
              </a:extLst>
            </p:cNvPr>
            <p:cNvSpPr>
              <a:spLocks/>
            </p:cNvSpPr>
            <p:nvPr userDrawn="1">
              <p:custDataLst>
                <p:tags r:id="rId280"/>
              </p:custDataLst>
            </p:nvPr>
          </p:nvSpPr>
          <p:spPr bwMode="auto">
            <a:xfrm>
              <a:off x="8589031" y="2368792"/>
              <a:ext cx="126882" cy="99327"/>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1" name="Freeform 330">
              <a:extLst>
                <a:ext uri="{FF2B5EF4-FFF2-40B4-BE49-F238E27FC236}">
                  <a16:creationId xmlns:a16="http://schemas.microsoft.com/office/drawing/2014/main" id="{78B8DEA1-4921-564E-801F-BCBDDD7C1FB0}"/>
                </a:ext>
              </a:extLst>
            </p:cNvPr>
            <p:cNvSpPr>
              <a:spLocks/>
            </p:cNvSpPr>
            <p:nvPr userDrawn="1">
              <p:custDataLst>
                <p:tags r:id="rId281"/>
              </p:custDataLst>
            </p:nvPr>
          </p:nvSpPr>
          <p:spPr bwMode="auto">
            <a:xfrm>
              <a:off x="8042459" y="1981562"/>
              <a:ext cx="214724" cy="136753"/>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2" name="Freeform 331">
              <a:extLst>
                <a:ext uri="{FF2B5EF4-FFF2-40B4-BE49-F238E27FC236}">
                  <a16:creationId xmlns:a16="http://schemas.microsoft.com/office/drawing/2014/main" id="{749ED44B-4E16-C041-BE3A-3EEF11A8ABC3}"/>
                </a:ext>
              </a:extLst>
            </p:cNvPr>
            <p:cNvSpPr>
              <a:spLocks/>
            </p:cNvSpPr>
            <p:nvPr userDrawn="1">
              <p:custDataLst>
                <p:tags r:id="rId282"/>
              </p:custDataLst>
            </p:nvPr>
          </p:nvSpPr>
          <p:spPr bwMode="auto">
            <a:xfrm>
              <a:off x="7896057" y="2282422"/>
              <a:ext cx="84588" cy="79174"/>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3" name="Freeform 332">
              <a:extLst>
                <a:ext uri="{FF2B5EF4-FFF2-40B4-BE49-F238E27FC236}">
                  <a16:creationId xmlns:a16="http://schemas.microsoft.com/office/drawing/2014/main" id="{BE3F2C69-C6FD-354E-A709-E12CECADE81C}"/>
                </a:ext>
              </a:extLst>
            </p:cNvPr>
            <p:cNvSpPr>
              <a:spLocks/>
            </p:cNvSpPr>
            <p:nvPr userDrawn="1">
              <p:custDataLst>
                <p:tags r:id="rId283"/>
              </p:custDataLst>
            </p:nvPr>
          </p:nvSpPr>
          <p:spPr bwMode="auto">
            <a:xfrm>
              <a:off x="6220558" y="3585184"/>
              <a:ext cx="84588" cy="51823"/>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4" name="Freeform 333">
              <a:extLst>
                <a:ext uri="{FF2B5EF4-FFF2-40B4-BE49-F238E27FC236}">
                  <a16:creationId xmlns:a16="http://schemas.microsoft.com/office/drawing/2014/main" id="{EEF19165-2252-CF4D-8A9D-0A258E7A89A2}"/>
                </a:ext>
              </a:extLst>
            </p:cNvPr>
            <p:cNvSpPr>
              <a:spLocks/>
            </p:cNvSpPr>
            <p:nvPr userDrawn="1">
              <p:custDataLst>
                <p:tags r:id="rId284"/>
              </p:custDataLst>
            </p:nvPr>
          </p:nvSpPr>
          <p:spPr bwMode="auto">
            <a:xfrm>
              <a:off x="8058727" y="2314090"/>
              <a:ext cx="136642" cy="87811"/>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5" name="Freeform 334">
              <a:extLst>
                <a:ext uri="{FF2B5EF4-FFF2-40B4-BE49-F238E27FC236}">
                  <a16:creationId xmlns:a16="http://schemas.microsoft.com/office/drawing/2014/main" id="{1120B13A-A142-6644-9C7E-36F7AEF45952}"/>
                </a:ext>
              </a:extLst>
            </p:cNvPr>
            <p:cNvSpPr>
              <a:spLocks/>
            </p:cNvSpPr>
            <p:nvPr userDrawn="1">
              <p:custDataLst>
                <p:tags r:id="rId285"/>
              </p:custDataLst>
            </p:nvPr>
          </p:nvSpPr>
          <p:spPr bwMode="auto">
            <a:xfrm>
              <a:off x="7398287" y="3154769"/>
              <a:ext cx="182191" cy="149710"/>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6" name="Freeform 335">
              <a:extLst>
                <a:ext uri="{FF2B5EF4-FFF2-40B4-BE49-F238E27FC236}">
                  <a16:creationId xmlns:a16="http://schemas.microsoft.com/office/drawing/2014/main" id="{952743FD-02FB-2849-A493-D8CD479966FB}"/>
                </a:ext>
              </a:extLst>
            </p:cNvPr>
            <p:cNvSpPr>
              <a:spLocks/>
            </p:cNvSpPr>
            <p:nvPr userDrawn="1">
              <p:custDataLst>
                <p:tags r:id="rId286"/>
              </p:custDataLst>
            </p:nvPr>
          </p:nvSpPr>
          <p:spPr bwMode="auto">
            <a:xfrm>
              <a:off x="7754534" y="3216669"/>
              <a:ext cx="198457" cy="316693"/>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7" name="Freeform 336">
              <a:extLst>
                <a:ext uri="{FF2B5EF4-FFF2-40B4-BE49-F238E27FC236}">
                  <a16:creationId xmlns:a16="http://schemas.microsoft.com/office/drawing/2014/main" id="{22648637-C7E0-A64A-AD0E-855ED5FE8BF8}"/>
                </a:ext>
              </a:extLst>
            </p:cNvPr>
            <p:cNvSpPr>
              <a:spLocks/>
            </p:cNvSpPr>
            <p:nvPr userDrawn="1">
              <p:custDataLst>
                <p:tags r:id="rId287"/>
              </p:custDataLst>
            </p:nvPr>
          </p:nvSpPr>
          <p:spPr bwMode="auto">
            <a:xfrm>
              <a:off x="10263716" y="2987785"/>
              <a:ext cx="56935" cy="51823"/>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8" name="Freeform 337">
              <a:extLst>
                <a:ext uri="{FF2B5EF4-FFF2-40B4-BE49-F238E27FC236}">
                  <a16:creationId xmlns:a16="http://schemas.microsoft.com/office/drawing/2014/main" id="{599FC6AA-86BC-3145-8F36-3DBE4CA378CC}"/>
                </a:ext>
              </a:extLst>
            </p:cNvPr>
            <p:cNvSpPr>
              <a:spLocks/>
            </p:cNvSpPr>
            <p:nvPr userDrawn="1">
              <p:custDataLst>
                <p:tags r:id="rId288"/>
              </p:custDataLst>
            </p:nvPr>
          </p:nvSpPr>
          <p:spPr bwMode="auto">
            <a:xfrm>
              <a:off x="5506437" y="3236822"/>
              <a:ext cx="305819" cy="475041"/>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9" name="Freeform 338">
              <a:extLst>
                <a:ext uri="{FF2B5EF4-FFF2-40B4-BE49-F238E27FC236}">
                  <a16:creationId xmlns:a16="http://schemas.microsoft.com/office/drawing/2014/main" id="{E8B4C909-E809-384D-A471-24583ABAC70D}"/>
                </a:ext>
              </a:extLst>
            </p:cNvPr>
            <p:cNvSpPr>
              <a:spLocks/>
            </p:cNvSpPr>
            <p:nvPr userDrawn="1">
              <p:custDataLst>
                <p:tags r:id="rId289"/>
              </p:custDataLst>
            </p:nvPr>
          </p:nvSpPr>
          <p:spPr bwMode="auto">
            <a:xfrm>
              <a:off x="7814722" y="3480099"/>
              <a:ext cx="191950" cy="249037"/>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0" name="Freeform 339">
              <a:extLst>
                <a:ext uri="{FF2B5EF4-FFF2-40B4-BE49-F238E27FC236}">
                  <a16:creationId xmlns:a16="http://schemas.microsoft.com/office/drawing/2014/main" id="{DE6C8B5C-F574-0545-AF3A-59D44B84D86E}"/>
                </a:ext>
              </a:extLst>
            </p:cNvPr>
            <p:cNvSpPr>
              <a:spLocks/>
            </p:cNvSpPr>
            <p:nvPr userDrawn="1">
              <p:custDataLst>
                <p:tags r:id="rId290"/>
              </p:custDataLst>
            </p:nvPr>
          </p:nvSpPr>
          <p:spPr bwMode="auto">
            <a:xfrm>
              <a:off x="7847255" y="2249313"/>
              <a:ext cx="130135" cy="103645"/>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1" name="Freeform 340">
              <a:extLst>
                <a:ext uri="{FF2B5EF4-FFF2-40B4-BE49-F238E27FC236}">
                  <a16:creationId xmlns:a16="http://schemas.microsoft.com/office/drawing/2014/main" id="{EFA94C91-B8C2-784F-BB70-0453D2195FC2}"/>
                </a:ext>
              </a:extLst>
            </p:cNvPr>
            <p:cNvSpPr>
              <a:spLocks/>
            </p:cNvSpPr>
            <p:nvPr userDrawn="1">
              <p:custDataLst>
                <p:tags r:id="rId291"/>
              </p:custDataLst>
            </p:nvPr>
          </p:nvSpPr>
          <p:spPr bwMode="auto">
            <a:xfrm>
              <a:off x="7796829" y="2121195"/>
              <a:ext cx="172430" cy="70537"/>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2" name="Freeform 341">
              <a:extLst>
                <a:ext uri="{FF2B5EF4-FFF2-40B4-BE49-F238E27FC236}">
                  <a16:creationId xmlns:a16="http://schemas.microsoft.com/office/drawing/2014/main" id="{28EA3883-863F-CA49-B7C6-560B0800512B}"/>
                </a:ext>
              </a:extLst>
            </p:cNvPr>
            <p:cNvSpPr>
              <a:spLocks/>
            </p:cNvSpPr>
            <p:nvPr userDrawn="1">
              <p:custDataLst>
                <p:tags r:id="rId292"/>
              </p:custDataLst>
            </p:nvPr>
          </p:nvSpPr>
          <p:spPr bwMode="auto">
            <a:xfrm>
              <a:off x="7759414" y="1990200"/>
              <a:ext cx="30907" cy="54702"/>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3" name="Freeform 342">
              <a:extLst>
                <a:ext uri="{FF2B5EF4-FFF2-40B4-BE49-F238E27FC236}">
                  <a16:creationId xmlns:a16="http://schemas.microsoft.com/office/drawing/2014/main" id="{9BBF6266-37E3-4F40-9493-54E70A591667}"/>
                </a:ext>
              </a:extLst>
            </p:cNvPr>
            <p:cNvSpPr>
              <a:spLocks/>
            </p:cNvSpPr>
            <p:nvPr userDrawn="1">
              <p:custDataLst>
                <p:tags r:id="rId293"/>
              </p:custDataLst>
            </p:nvPr>
          </p:nvSpPr>
          <p:spPr bwMode="auto">
            <a:xfrm>
              <a:off x="7730133" y="1994517"/>
              <a:ext cx="26027" cy="53262"/>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4" name="Freeform 343">
              <a:extLst>
                <a:ext uri="{FF2B5EF4-FFF2-40B4-BE49-F238E27FC236}">
                  <a16:creationId xmlns:a16="http://schemas.microsoft.com/office/drawing/2014/main" id="{5EBFAF2E-A189-7E4A-A3C3-C42A65BE4DF9}"/>
                </a:ext>
              </a:extLst>
            </p:cNvPr>
            <p:cNvSpPr>
              <a:spLocks/>
            </p:cNvSpPr>
            <p:nvPr userDrawn="1">
              <p:custDataLst>
                <p:tags r:id="rId294"/>
              </p:custDataLst>
            </p:nvPr>
          </p:nvSpPr>
          <p:spPr bwMode="auto">
            <a:xfrm>
              <a:off x="7699226" y="1945574"/>
              <a:ext cx="53681" cy="70537"/>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5" name="Freeform 344">
              <a:extLst>
                <a:ext uri="{FF2B5EF4-FFF2-40B4-BE49-F238E27FC236}">
                  <a16:creationId xmlns:a16="http://schemas.microsoft.com/office/drawing/2014/main" id="{EB1AF3DB-3C91-1F43-9EC7-9C0767D095C8}"/>
                </a:ext>
              </a:extLst>
            </p:cNvPr>
            <p:cNvSpPr>
              <a:spLocks/>
            </p:cNvSpPr>
            <p:nvPr userDrawn="1">
              <p:custDataLst>
                <p:tags r:id="rId295"/>
              </p:custDataLst>
            </p:nvPr>
          </p:nvSpPr>
          <p:spPr bwMode="auto">
            <a:xfrm>
              <a:off x="8141688" y="2675411"/>
              <a:ext cx="279792" cy="279266"/>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6" name="Freeform 345">
              <a:extLst>
                <a:ext uri="{FF2B5EF4-FFF2-40B4-BE49-F238E27FC236}">
                  <a16:creationId xmlns:a16="http://schemas.microsoft.com/office/drawing/2014/main" id="{432CE385-B38C-0D4E-B4E9-C2A43AA35FC4}"/>
                </a:ext>
              </a:extLst>
            </p:cNvPr>
            <p:cNvSpPr>
              <a:spLocks/>
            </p:cNvSpPr>
            <p:nvPr userDrawn="1">
              <p:custDataLst>
                <p:tags r:id="rId296"/>
              </p:custDataLst>
            </p:nvPr>
          </p:nvSpPr>
          <p:spPr bwMode="auto">
            <a:xfrm>
              <a:off x="7726880" y="2344320"/>
              <a:ext cx="17893" cy="51823"/>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7" name="Freeform 346">
              <a:extLst>
                <a:ext uri="{FF2B5EF4-FFF2-40B4-BE49-F238E27FC236}">
                  <a16:creationId xmlns:a16="http://schemas.microsoft.com/office/drawing/2014/main" id="{49FAC8CE-80ED-664C-AB53-7DCAC824288E}"/>
                </a:ext>
              </a:extLst>
            </p:cNvPr>
            <p:cNvSpPr>
              <a:spLocks/>
            </p:cNvSpPr>
            <p:nvPr userDrawn="1">
              <p:custDataLst>
                <p:tags r:id="rId297"/>
              </p:custDataLst>
            </p:nvPr>
          </p:nvSpPr>
          <p:spPr bwMode="auto">
            <a:xfrm>
              <a:off x="7432448" y="2127412"/>
              <a:ext cx="302566" cy="247597"/>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8" name="Freeform 347">
              <a:extLst>
                <a:ext uri="{FF2B5EF4-FFF2-40B4-BE49-F238E27FC236}">
                  <a16:creationId xmlns:a16="http://schemas.microsoft.com/office/drawing/2014/main" id="{00FB8588-7587-8344-97FB-AD2883C0C598}"/>
                </a:ext>
              </a:extLst>
            </p:cNvPr>
            <p:cNvSpPr>
              <a:spLocks/>
            </p:cNvSpPr>
            <p:nvPr userDrawn="1">
              <p:custDataLst>
                <p:tags r:id="rId298"/>
              </p:custDataLst>
            </p:nvPr>
          </p:nvSpPr>
          <p:spPr bwMode="auto">
            <a:xfrm>
              <a:off x="8465400" y="2331364"/>
              <a:ext cx="154536" cy="74855"/>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49" name="Freeform 348">
              <a:extLst>
                <a:ext uri="{FF2B5EF4-FFF2-40B4-BE49-F238E27FC236}">
                  <a16:creationId xmlns:a16="http://schemas.microsoft.com/office/drawing/2014/main" id="{1D745142-5C16-AF4A-908F-B1FDC52A9BD3}"/>
                </a:ext>
              </a:extLst>
            </p:cNvPr>
            <p:cNvSpPr>
              <a:spLocks/>
            </p:cNvSpPr>
            <p:nvPr userDrawn="1">
              <p:custDataLst>
                <p:tags r:id="rId299"/>
              </p:custDataLst>
            </p:nvPr>
          </p:nvSpPr>
          <p:spPr bwMode="auto">
            <a:xfrm>
              <a:off x="8003420" y="2386066"/>
              <a:ext cx="151283" cy="156908"/>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0" name="Freeform 349">
              <a:extLst>
                <a:ext uri="{FF2B5EF4-FFF2-40B4-BE49-F238E27FC236}">
                  <a16:creationId xmlns:a16="http://schemas.microsoft.com/office/drawing/2014/main" id="{259433AA-42B5-BE4B-A812-C41E4173541E}"/>
                </a:ext>
              </a:extLst>
            </p:cNvPr>
            <p:cNvSpPr>
              <a:spLocks/>
            </p:cNvSpPr>
            <p:nvPr userDrawn="1">
              <p:custDataLst>
                <p:tags r:id="rId300"/>
              </p:custDataLst>
            </p:nvPr>
          </p:nvSpPr>
          <p:spPr bwMode="auto">
            <a:xfrm>
              <a:off x="8089633" y="2560249"/>
              <a:ext cx="71574" cy="51823"/>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1" name="Freeform 350">
              <a:extLst>
                <a:ext uri="{FF2B5EF4-FFF2-40B4-BE49-F238E27FC236}">
                  <a16:creationId xmlns:a16="http://schemas.microsoft.com/office/drawing/2014/main" id="{13C087F5-9686-D44C-9B3E-211BA60881AB}"/>
                </a:ext>
              </a:extLst>
            </p:cNvPr>
            <p:cNvSpPr>
              <a:spLocks/>
            </p:cNvSpPr>
            <p:nvPr userDrawn="1">
              <p:custDataLst>
                <p:tags r:id="rId301"/>
              </p:custDataLst>
            </p:nvPr>
          </p:nvSpPr>
          <p:spPr bwMode="auto">
            <a:xfrm>
              <a:off x="7146149" y="3223865"/>
              <a:ext cx="191950" cy="143951"/>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2" name="Freeform 351">
              <a:extLst>
                <a:ext uri="{FF2B5EF4-FFF2-40B4-BE49-F238E27FC236}">
                  <a16:creationId xmlns:a16="http://schemas.microsoft.com/office/drawing/2014/main" id="{4C569CA9-04A7-3E4C-AA46-D229CEFAB878}"/>
                </a:ext>
              </a:extLst>
            </p:cNvPr>
            <p:cNvSpPr>
              <a:spLocks/>
            </p:cNvSpPr>
            <p:nvPr userDrawn="1">
              <p:custDataLst>
                <p:tags r:id="rId302"/>
              </p:custDataLst>
            </p:nvPr>
          </p:nvSpPr>
          <p:spPr bwMode="auto">
            <a:xfrm>
              <a:off x="9241335" y="2555931"/>
              <a:ext cx="709240" cy="793174"/>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3" name="Freeform 352">
              <a:extLst>
                <a:ext uri="{FF2B5EF4-FFF2-40B4-BE49-F238E27FC236}">
                  <a16:creationId xmlns:a16="http://schemas.microsoft.com/office/drawing/2014/main" id="{73855A8E-69C4-6344-A927-E4CFDF539292}"/>
                </a:ext>
              </a:extLst>
            </p:cNvPr>
            <p:cNvSpPr>
              <a:spLocks/>
            </p:cNvSpPr>
            <p:nvPr userDrawn="1">
              <p:custDataLst>
                <p:tags r:id="rId303"/>
              </p:custDataLst>
            </p:nvPr>
          </p:nvSpPr>
          <p:spPr bwMode="auto">
            <a:xfrm>
              <a:off x="7316952" y="3277129"/>
              <a:ext cx="162670" cy="187137"/>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4" name="Freeform 353">
              <a:extLst>
                <a:ext uri="{FF2B5EF4-FFF2-40B4-BE49-F238E27FC236}">
                  <a16:creationId xmlns:a16="http://schemas.microsoft.com/office/drawing/2014/main" id="{F1A38694-99A9-5843-B39F-9E279335AF90}"/>
                </a:ext>
              </a:extLst>
            </p:cNvPr>
            <p:cNvSpPr>
              <a:spLocks/>
            </p:cNvSpPr>
            <p:nvPr userDrawn="1">
              <p:custDataLst>
                <p:tags r:id="rId304"/>
              </p:custDataLst>
            </p:nvPr>
          </p:nvSpPr>
          <p:spPr bwMode="auto">
            <a:xfrm>
              <a:off x="8411719" y="3454188"/>
              <a:ext cx="196831" cy="246157"/>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5" name="Freeform 354">
              <a:extLst>
                <a:ext uri="{FF2B5EF4-FFF2-40B4-BE49-F238E27FC236}">
                  <a16:creationId xmlns:a16="http://schemas.microsoft.com/office/drawing/2014/main" id="{7BFBC139-9096-E442-AC9A-CFD8C2A85A1A}"/>
                </a:ext>
              </a:extLst>
            </p:cNvPr>
            <p:cNvSpPr>
              <a:spLocks/>
            </p:cNvSpPr>
            <p:nvPr userDrawn="1">
              <p:custDataLst>
                <p:tags r:id="rId305"/>
              </p:custDataLst>
            </p:nvPr>
          </p:nvSpPr>
          <p:spPr bwMode="auto">
            <a:xfrm>
              <a:off x="8393826" y="2625026"/>
              <a:ext cx="104108" cy="118041"/>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6" name="Freeform 355">
              <a:extLst>
                <a:ext uri="{FF2B5EF4-FFF2-40B4-BE49-F238E27FC236}">
                  <a16:creationId xmlns:a16="http://schemas.microsoft.com/office/drawing/2014/main" id="{8C9262DD-6627-2640-8742-E3AC7A1D39EE}"/>
                </a:ext>
              </a:extLst>
            </p:cNvPr>
            <p:cNvSpPr>
              <a:spLocks/>
            </p:cNvSpPr>
            <p:nvPr userDrawn="1">
              <p:custDataLst>
                <p:tags r:id="rId306"/>
              </p:custDataLst>
            </p:nvPr>
          </p:nvSpPr>
          <p:spPr bwMode="auto">
            <a:xfrm>
              <a:off x="8699646" y="2718595"/>
              <a:ext cx="22774" cy="50383"/>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7" name="Freeform 356">
              <a:extLst>
                <a:ext uri="{FF2B5EF4-FFF2-40B4-BE49-F238E27FC236}">
                  <a16:creationId xmlns:a16="http://schemas.microsoft.com/office/drawing/2014/main" id="{05BAD948-6D66-1B4D-91B4-664A87F491CA}"/>
                </a:ext>
              </a:extLst>
            </p:cNvPr>
            <p:cNvSpPr>
              <a:spLocks/>
            </p:cNvSpPr>
            <p:nvPr userDrawn="1">
              <p:custDataLst>
                <p:tags r:id="rId307"/>
              </p:custDataLst>
            </p:nvPr>
          </p:nvSpPr>
          <p:spPr bwMode="auto">
            <a:xfrm>
              <a:off x="7969259" y="1934058"/>
              <a:ext cx="165923" cy="60460"/>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8" name="Freeform 357">
              <a:extLst>
                <a:ext uri="{FF2B5EF4-FFF2-40B4-BE49-F238E27FC236}">
                  <a16:creationId xmlns:a16="http://schemas.microsoft.com/office/drawing/2014/main" id="{FC2C2BC3-69B7-284E-AA69-C8854FBE3891}"/>
                </a:ext>
              </a:extLst>
            </p:cNvPr>
            <p:cNvSpPr>
              <a:spLocks/>
            </p:cNvSpPr>
            <p:nvPr userDrawn="1">
              <p:custDataLst>
                <p:tags r:id="rId308"/>
              </p:custDataLst>
            </p:nvPr>
          </p:nvSpPr>
          <p:spPr bwMode="auto">
            <a:xfrm>
              <a:off x="8390573" y="2587599"/>
              <a:ext cx="30907" cy="51823"/>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9" name="Freeform 358">
              <a:extLst>
                <a:ext uri="{FF2B5EF4-FFF2-40B4-BE49-F238E27FC236}">
                  <a16:creationId xmlns:a16="http://schemas.microsoft.com/office/drawing/2014/main" id="{6DBA82A1-92F3-FA42-A1A3-C11A6B2AC19B}"/>
                </a:ext>
              </a:extLst>
            </p:cNvPr>
            <p:cNvSpPr>
              <a:spLocks/>
            </p:cNvSpPr>
            <p:nvPr userDrawn="1">
              <p:custDataLst>
                <p:tags r:id="rId309"/>
              </p:custDataLst>
            </p:nvPr>
          </p:nvSpPr>
          <p:spPr bwMode="auto">
            <a:xfrm>
              <a:off x="8201876" y="4411467"/>
              <a:ext cx="63441" cy="51823"/>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0" name="Freeform 359">
              <a:extLst>
                <a:ext uri="{FF2B5EF4-FFF2-40B4-BE49-F238E27FC236}">
                  <a16:creationId xmlns:a16="http://schemas.microsoft.com/office/drawing/2014/main" id="{78D83771-F3A7-3F46-9F24-EA903F5DF3BC}"/>
                </a:ext>
              </a:extLst>
            </p:cNvPr>
            <p:cNvSpPr>
              <a:spLocks/>
            </p:cNvSpPr>
            <p:nvPr userDrawn="1">
              <p:custDataLst>
                <p:tags r:id="rId310"/>
              </p:custDataLst>
            </p:nvPr>
          </p:nvSpPr>
          <p:spPr bwMode="auto">
            <a:xfrm>
              <a:off x="7967631" y="1977243"/>
              <a:ext cx="135015" cy="76294"/>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1" name="Freeform 360">
              <a:extLst>
                <a:ext uri="{FF2B5EF4-FFF2-40B4-BE49-F238E27FC236}">
                  <a16:creationId xmlns:a16="http://schemas.microsoft.com/office/drawing/2014/main" id="{45FCDC01-FDF2-D240-A19E-D319707B982E}"/>
                </a:ext>
              </a:extLst>
            </p:cNvPr>
            <p:cNvSpPr>
              <a:spLocks/>
            </p:cNvSpPr>
            <p:nvPr userDrawn="1">
              <p:custDataLst>
                <p:tags r:id="rId311"/>
              </p:custDataLst>
            </p:nvPr>
          </p:nvSpPr>
          <p:spPr bwMode="auto">
            <a:xfrm>
              <a:off x="7666692" y="2145669"/>
              <a:ext cx="19520" cy="54702"/>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2" name="Freeform 361">
              <a:extLst>
                <a:ext uri="{FF2B5EF4-FFF2-40B4-BE49-F238E27FC236}">
                  <a16:creationId xmlns:a16="http://schemas.microsoft.com/office/drawing/2014/main" id="{A2A2588D-B653-F741-859C-346587E05A68}"/>
                </a:ext>
              </a:extLst>
            </p:cNvPr>
            <p:cNvSpPr>
              <a:spLocks/>
            </p:cNvSpPr>
            <p:nvPr userDrawn="1">
              <p:custDataLst>
                <p:tags r:id="rId312"/>
              </p:custDataLst>
            </p:nvPr>
          </p:nvSpPr>
          <p:spPr bwMode="auto">
            <a:xfrm>
              <a:off x="8380812" y="3854373"/>
              <a:ext cx="71574" cy="218806"/>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3" name="Freeform 362">
              <a:extLst>
                <a:ext uri="{FF2B5EF4-FFF2-40B4-BE49-F238E27FC236}">
                  <a16:creationId xmlns:a16="http://schemas.microsoft.com/office/drawing/2014/main" id="{FE16CA27-6EB6-974D-A6FF-600C9D55A6D6}"/>
                </a:ext>
              </a:extLst>
            </p:cNvPr>
            <p:cNvSpPr>
              <a:spLocks/>
            </p:cNvSpPr>
            <p:nvPr userDrawn="1">
              <p:custDataLst>
                <p:tags r:id="rId313"/>
              </p:custDataLst>
            </p:nvPr>
          </p:nvSpPr>
          <p:spPr bwMode="auto">
            <a:xfrm>
              <a:off x="7860271" y="2558808"/>
              <a:ext cx="14640" cy="51823"/>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4" name="Freeform 363">
              <a:extLst>
                <a:ext uri="{FF2B5EF4-FFF2-40B4-BE49-F238E27FC236}">
                  <a16:creationId xmlns:a16="http://schemas.microsoft.com/office/drawing/2014/main" id="{486078B7-1E68-2C48-B642-15C299146371}"/>
                </a:ext>
              </a:extLst>
            </p:cNvPr>
            <p:cNvSpPr>
              <a:spLocks/>
            </p:cNvSpPr>
            <p:nvPr userDrawn="1">
              <p:custDataLst>
                <p:tags r:id="rId314"/>
              </p:custDataLst>
            </p:nvPr>
          </p:nvSpPr>
          <p:spPr bwMode="auto">
            <a:xfrm>
              <a:off x="8187236" y="4028556"/>
              <a:ext cx="193577" cy="197213"/>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5" name="Freeform 364">
              <a:extLst>
                <a:ext uri="{FF2B5EF4-FFF2-40B4-BE49-F238E27FC236}">
                  <a16:creationId xmlns:a16="http://schemas.microsoft.com/office/drawing/2014/main" id="{975170DE-C500-7B40-95BA-DD699560191F}"/>
                </a:ext>
              </a:extLst>
            </p:cNvPr>
            <p:cNvSpPr>
              <a:spLocks/>
            </p:cNvSpPr>
            <p:nvPr userDrawn="1">
              <p:custDataLst>
                <p:tags r:id="rId315"/>
              </p:custDataLst>
            </p:nvPr>
          </p:nvSpPr>
          <p:spPr bwMode="auto">
            <a:xfrm>
              <a:off x="8097768" y="3825583"/>
              <a:ext cx="300938" cy="272069"/>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6" name="Freeform 365">
              <a:extLst>
                <a:ext uri="{FF2B5EF4-FFF2-40B4-BE49-F238E27FC236}">
                  <a16:creationId xmlns:a16="http://schemas.microsoft.com/office/drawing/2014/main" id="{65C9F022-D294-A640-BE94-7B40D6FBF36B}"/>
                </a:ext>
              </a:extLst>
            </p:cNvPr>
            <p:cNvSpPr>
              <a:spLocks/>
            </p:cNvSpPr>
            <p:nvPr userDrawn="1">
              <p:custDataLst>
                <p:tags r:id="rId316"/>
              </p:custDataLst>
            </p:nvPr>
          </p:nvSpPr>
          <p:spPr bwMode="auto">
            <a:xfrm>
              <a:off x="7827736" y="4073180"/>
              <a:ext cx="359499" cy="345484"/>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7" name="Freeform 366">
              <a:extLst>
                <a:ext uri="{FF2B5EF4-FFF2-40B4-BE49-F238E27FC236}">
                  <a16:creationId xmlns:a16="http://schemas.microsoft.com/office/drawing/2014/main" id="{796E8E40-9A3C-0C4D-AAF0-93F74ED7B6F1}"/>
                </a:ext>
              </a:extLst>
            </p:cNvPr>
            <p:cNvSpPr>
              <a:spLocks/>
            </p:cNvSpPr>
            <p:nvPr userDrawn="1">
              <p:custDataLst>
                <p:tags r:id="rId317"/>
              </p:custDataLst>
            </p:nvPr>
          </p:nvSpPr>
          <p:spPr bwMode="auto">
            <a:xfrm>
              <a:off x="7089215" y="3102946"/>
              <a:ext cx="165923" cy="128117"/>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8" name="Freeform 367">
              <a:extLst>
                <a:ext uri="{FF2B5EF4-FFF2-40B4-BE49-F238E27FC236}">
                  <a16:creationId xmlns:a16="http://schemas.microsoft.com/office/drawing/2014/main" id="{2C9FB7DE-C7B8-3546-82A1-E92FBF94029A}"/>
                </a:ext>
              </a:extLst>
            </p:cNvPr>
            <p:cNvSpPr>
              <a:spLocks/>
            </p:cNvSpPr>
            <p:nvPr userDrawn="1">
              <p:custDataLst>
                <p:tags r:id="rId318"/>
              </p:custDataLst>
            </p:nvPr>
          </p:nvSpPr>
          <p:spPr bwMode="auto">
            <a:xfrm>
              <a:off x="8291344" y="3612535"/>
              <a:ext cx="276538" cy="303738"/>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69" name="Freeform 368">
              <a:extLst>
                <a:ext uri="{FF2B5EF4-FFF2-40B4-BE49-F238E27FC236}">
                  <a16:creationId xmlns:a16="http://schemas.microsoft.com/office/drawing/2014/main" id="{26A620F0-7631-3948-8554-4D7B76556CAA}"/>
                </a:ext>
              </a:extLst>
            </p:cNvPr>
            <p:cNvSpPr>
              <a:spLocks/>
            </p:cNvSpPr>
            <p:nvPr userDrawn="1">
              <p:custDataLst>
                <p:tags r:id="rId319"/>
              </p:custDataLst>
            </p:nvPr>
          </p:nvSpPr>
          <p:spPr bwMode="auto">
            <a:xfrm>
              <a:off x="10918461" y="2265146"/>
              <a:ext cx="19520" cy="51823"/>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0" name="Freeform 369">
              <a:extLst>
                <a:ext uri="{FF2B5EF4-FFF2-40B4-BE49-F238E27FC236}">
                  <a16:creationId xmlns:a16="http://schemas.microsoft.com/office/drawing/2014/main" id="{62767972-A625-0E43-96B6-0BBEC6408E8B}"/>
                </a:ext>
              </a:extLst>
            </p:cNvPr>
            <p:cNvSpPr>
              <a:spLocks/>
            </p:cNvSpPr>
            <p:nvPr userDrawn="1">
              <p:custDataLst>
                <p:tags r:id="rId320"/>
              </p:custDataLst>
            </p:nvPr>
          </p:nvSpPr>
          <p:spPr bwMode="auto">
            <a:xfrm>
              <a:off x="10773685" y="2266586"/>
              <a:ext cx="144777" cy="113722"/>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1" name="Freeform 370">
              <a:extLst>
                <a:ext uri="{FF2B5EF4-FFF2-40B4-BE49-F238E27FC236}">
                  <a16:creationId xmlns:a16="http://schemas.microsoft.com/office/drawing/2014/main" id="{D67518BF-E95B-7940-951C-6BE322168912}"/>
                </a:ext>
              </a:extLst>
            </p:cNvPr>
            <p:cNvSpPr>
              <a:spLocks/>
            </p:cNvSpPr>
            <p:nvPr userDrawn="1">
              <p:custDataLst>
                <p:tags r:id="rId321"/>
              </p:custDataLst>
            </p:nvPr>
          </p:nvSpPr>
          <p:spPr bwMode="auto">
            <a:xfrm>
              <a:off x="10742779" y="2587599"/>
              <a:ext cx="53680" cy="51823"/>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2" name="Freeform 371">
              <a:extLst>
                <a:ext uri="{FF2B5EF4-FFF2-40B4-BE49-F238E27FC236}">
                  <a16:creationId xmlns:a16="http://schemas.microsoft.com/office/drawing/2014/main" id="{BF7E8547-EB49-834B-9EE9-B53C8791B5FD}"/>
                </a:ext>
              </a:extLst>
            </p:cNvPr>
            <p:cNvSpPr>
              <a:spLocks/>
            </p:cNvSpPr>
            <p:nvPr userDrawn="1">
              <p:custDataLst>
                <p:tags r:id="rId322"/>
              </p:custDataLst>
            </p:nvPr>
          </p:nvSpPr>
          <p:spPr bwMode="auto">
            <a:xfrm>
              <a:off x="10687471" y="2600556"/>
              <a:ext cx="61815" cy="76294"/>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3" name="Freeform 372">
              <a:extLst>
                <a:ext uri="{FF2B5EF4-FFF2-40B4-BE49-F238E27FC236}">
                  <a16:creationId xmlns:a16="http://schemas.microsoft.com/office/drawing/2014/main" id="{03A5CAE4-234F-2846-AB28-834299414439}"/>
                </a:ext>
              </a:extLst>
            </p:cNvPr>
            <p:cNvSpPr>
              <a:spLocks/>
            </p:cNvSpPr>
            <p:nvPr userDrawn="1">
              <p:custDataLst>
                <p:tags r:id="rId323"/>
              </p:custDataLst>
            </p:nvPr>
          </p:nvSpPr>
          <p:spPr bwMode="auto">
            <a:xfrm>
              <a:off x="10703737" y="2384628"/>
              <a:ext cx="214724" cy="221686"/>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4" name="Freeform 373">
              <a:extLst>
                <a:ext uri="{FF2B5EF4-FFF2-40B4-BE49-F238E27FC236}">
                  <a16:creationId xmlns:a16="http://schemas.microsoft.com/office/drawing/2014/main" id="{8F273D26-9F3D-9542-9FC8-816DBFDC898A}"/>
                </a:ext>
              </a:extLst>
            </p:cNvPr>
            <p:cNvSpPr>
              <a:spLocks/>
            </p:cNvSpPr>
            <p:nvPr userDrawn="1">
              <p:custDataLst>
                <p:tags r:id="rId324"/>
              </p:custDataLst>
            </p:nvPr>
          </p:nvSpPr>
          <p:spPr bwMode="auto">
            <a:xfrm>
              <a:off x="8227903" y="1378405"/>
              <a:ext cx="110615" cy="54702"/>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5" name="Freeform 374">
              <a:extLst>
                <a:ext uri="{FF2B5EF4-FFF2-40B4-BE49-F238E27FC236}">
                  <a16:creationId xmlns:a16="http://schemas.microsoft.com/office/drawing/2014/main" id="{AC4C067F-C216-CB4B-88E6-9D741FE13078}"/>
                </a:ext>
              </a:extLst>
            </p:cNvPr>
            <p:cNvSpPr>
              <a:spLocks/>
            </p:cNvSpPr>
            <p:nvPr userDrawn="1">
              <p:custDataLst>
                <p:tags r:id="rId325"/>
              </p:custDataLst>
            </p:nvPr>
          </p:nvSpPr>
          <p:spPr bwMode="auto">
            <a:xfrm>
              <a:off x="8374306" y="1362571"/>
              <a:ext cx="65068" cy="51823"/>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6" name="Freeform 375">
              <a:extLst>
                <a:ext uri="{FF2B5EF4-FFF2-40B4-BE49-F238E27FC236}">
                  <a16:creationId xmlns:a16="http://schemas.microsoft.com/office/drawing/2014/main" id="{E7F46A46-9FC0-754A-AD0E-2DD29F954694}"/>
                </a:ext>
              </a:extLst>
            </p:cNvPr>
            <p:cNvSpPr>
              <a:spLocks/>
            </p:cNvSpPr>
            <p:nvPr userDrawn="1">
              <p:custDataLst>
                <p:tags r:id="rId326"/>
              </p:custDataLst>
            </p:nvPr>
          </p:nvSpPr>
          <p:spPr bwMode="auto">
            <a:xfrm>
              <a:off x="8411720" y="1369767"/>
              <a:ext cx="133389" cy="51823"/>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7" name="Freeform 376">
              <a:extLst>
                <a:ext uri="{FF2B5EF4-FFF2-40B4-BE49-F238E27FC236}">
                  <a16:creationId xmlns:a16="http://schemas.microsoft.com/office/drawing/2014/main" id="{F6EA2335-BE13-3746-8E38-0C303DC954C8}"/>
                </a:ext>
              </a:extLst>
            </p:cNvPr>
            <p:cNvSpPr>
              <a:spLocks/>
            </p:cNvSpPr>
            <p:nvPr userDrawn="1">
              <p:custDataLst>
                <p:tags r:id="rId327"/>
              </p:custDataLst>
            </p:nvPr>
          </p:nvSpPr>
          <p:spPr bwMode="auto">
            <a:xfrm>
              <a:off x="8958291" y="1538191"/>
              <a:ext cx="42294" cy="51823"/>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8" name="Freeform 377">
              <a:extLst>
                <a:ext uri="{FF2B5EF4-FFF2-40B4-BE49-F238E27FC236}">
                  <a16:creationId xmlns:a16="http://schemas.microsoft.com/office/drawing/2014/main" id="{AFB35C07-234B-0A41-B4E1-BEF4FA3DD12D}"/>
                </a:ext>
              </a:extLst>
            </p:cNvPr>
            <p:cNvSpPr>
              <a:spLocks/>
            </p:cNvSpPr>
            <p:nvPr userDrawn="1">
              <p:custDataLst>
                <p:tags r:id="rId328"/>
              </p:custDataLst>
            </p:nvPr>
          </p:nvSpPr>
          <p:spPr bwMode="auto">
            <a:xfrm>
              <a:off x="8865569" y="1410074"/>
              <a:ext cx="16267" cy="53262"/>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9" name="Freeform 378">
              <a:extLst>
                <a:ext uri="{FF2B5EF4-FFF2-40B4-BE49-F238E27FC236}">
                  <a16:creationId xmlns:a16="http://schemas.microsoft.com/office/drawing/2014/main" id="{03646711-6208-9E48-A026-D04BE4682853}"/>
                </a:ext>
              </a:extLst>
            </p:cNvPr>
            <p:cNvSpPr>
              <a:spLocks/>
            </p:cNvSpPr>
            <p:nvPr userDrawn="1">
              <p:custDataLst>
                <p:tags r:id="rId329"/>
              </p:custDataLst>
            </p:nvPr>
          </p:nvSpPr>
          <p:spPr bwMode="auto">
            <a:xfrm>
              <a:off x="8888343" y="1372648"/>
              <a:ext cx="14640" cy="54702"/>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0" name="Freeform 379">
              <a:extLst>
                <a:ext uri="{FF2B5EF4-FFF2-40B4-BE49-F238E27FC236}">
                  <a16:creationId xmlns:a16="http://schemas.microsoft.com/office/drawing/2014/main" id="{CEFBB4F8-D18F-C547-BA83-FB2DF4E19FFC}"/>
                </a:ext>
              </a:extLst>
            </p:cNvPr>
            <p:cNvSpPr>
              <a:spLocks/>
            </p:cNvSpPr>
            <p:nvPr userDrawn="1">
              <p:custDataLst>
                <p:tags r:id="rId330"/>
              </p:custDataLst>
            </p:nvPr>
          </p:nvSpPr>
          <p:spPr bwMode="auto">
            <a:xfrm>
              <a:off x="9036372" y="1477732"/>
              <a:ext cx="17894" cy="51823"/>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1" name="Freeform 380">
              <a:extLst>
                <a:ext uri="{FF2B5EF4-FFF2-40B4-BE49-F238E27FC236}">
                  <a16:creationId xmlns:a16="http://schemas.microsoft.com/office/drawing/2014/main" id="{9C2FC84E-57A5-1A43-B5FF-35C243782774}"/>
                </a:ext>
              </a:extLst>
            </p:cNvPr>
            <p:cNvSpPr>
              <a:spLocks/>
            </p:cNvSpPr>
            <p:nvPr userDrawn="1">
              <p:custDataLst>
                <p:tags r:id="rId331"/>
              </p:custDataLst>
            </p:nvPr>
          </p:nvSpPr>
          <p:spPr bwMode="auto">
            <a:xfrm>
              <a:off x="9091680" y="1372648"/>
              <a:ext cx="95976" cy="54702"/>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2" name="Freeform 381">
              <a:extLst>
                <a:ext uri="{FF2B5EF4-FFF2-40B4-BE49-F238E27FC236}">
                  <a16:creationId xmlns:a16="http://schemas.microsoft.com/office/drawing/2014/main" id="{A69AB86E-920E-FC40-8D23-80DD02916287}"/>
                </a:ext>
              </a:extLst>
            </p:cNvPr>
            <p:cNvSpPr>
              <a:spLocks/>
            </p:cNvSpPr>
            <p:nvPr userDrawn="1">
              <p:custDataLst>
                <p:tags r:id="rId332"/>
              </p:custDataLst>
            </p:nvPr>
          </p:nvSpPr>
          <p:spPr bwMode="auto">
            <a:xfrm>
              <a:off x="9153493" y="1395679"/>
              <a:ext cx="105736" cy="54702"/>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3" name="Freeform 382">
              <a:extLst>
                <a:ext uri="{FF2B5EF4-FFF2-40B4-BE49-F238E27FC236}">
                  <a16:creationId xmlns:a16="http://schemas.microsoft.com/office/drawing/2014/main" id="{2F8FE3DA-36B3-5F45-B0D3-836E689C3E8A}"/>
                </a:ext>
              </a:extLst>
            </p:cNvPr>
            <p:cNvSpPr>
              <a:spLocks/>
            </p:cNvSpPr>
            <p:nvPr userDrawn="1">
              <p:custDataLst>
                <p:tags r:id="rId333"/>
              </p:custDataLst>
            </p:nvPr>
          </p:nvSpPr>
          <p:spPr bwMode="auto">
            <a:xfrm>
              <a:off x="9273869" y="1408635"/>
              <a:ext cx="84588" cy="51823"/>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4" name="Freeform 383">
              <a:extLst>
                <a:ext uri="{FF2B5EF4-FFF2-40B4-BE49-F238E27FC236}">
                  <a16:creationId xmlns:a16="http://schemas.microsoft.com/office/drawing/2014/main" id="{0F2D3BB8-1E3D-FB48-99AF-C5461A1575D3}"/>
                </a:ext>
              </a:extLst>
            </p:cNvPr>
            <p:cNvSpPr>
              <a:spLocks/>
            </p:cNvSpPr>
            <p:nvPr userDrawn="1">
              <p:custDataLst>
                <p:tags r:id="rId334"/>
              </p:custDataLst>
            </p:nvPr>
          </p:nvSpPr>
          <p:spPr bwMode="auto">
            <a:xfrm>
              <a:off x="9813934" y="1522356"/>
              <a:ext cx="81335" cy="53262"/>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5" name="Freeform 384">
              <a:extLst>
                <a:ext uri="{FF2B5EF4-FFF2-40B4-BE49-F238E27FC236}">
                  <a16:creationId xmlns:a16="http://schemas.microsoft.com/office/drawing/2014/main" id="{F8B1BAAD-1846-1147-BE3A-B05A28E6458B}"/>
                </a:ext>
              </a:extLst>
            </p:cNvPr>
            <p:cNvSpPr>
              <a:spLocks/>
            </p:cNvSpPr>
            <p:nvPr userDrawn="1">
              <p:custDataLst>
                <p:tags r:id="rId335"/>
              </p:custDataLst>
            </p:nvPr>
          </p:nvSpPr>
          <p:spPr bwMode="auto">
            <a:xfrm>
              <a:off x="9882254" y="1538191"/>
              <a:ext cx="34161" cy="51823"/>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6" name="Freeform 385">
              <a:extLst>
                <a:ext uri="{FF2B5EF4-FFF2-40B4-BE49-F238E27FC236}">
                  <a16:creationId xmlns:a16="http://schemas.microsoft.com/office/drawing/2014/main" id="{1732ED1A-D26B-D94B-A252-961141D4E844}"/>
                </a:ext>
              </a:extLst>
            </p:cNvPr>
            <p:cNvSpPr>
              <a:spLocks/>
            </p:cNvSpPr>
            <p:nvPr userDrawn="1">
              <p:custDataLst>
                <p:tags r:id="rId336"/>
              </p:custDataLst>
            </p:nvPr>
          </p:nvSpPr>
          <p:spPr bwMode="auto">
            <a:xfrm>
              <a:off x="9913163" y="1548268"/>
              <a:ext cx="53680" cy="53262"/>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7" name="Freeform 386">
              <a:extLst>
                <a:ext uri="{FF2B5EF4-FFF2-40B4-BE49-F238E27FC236}">
                  <a16:creationId xmlns:a16="http://schemas.microsoft.com/office/drawing/2014/main" id="{FDE2934A-25BC-4F4D-807B-BCBFA30326EE}"/>
                </a:ext>
              </a:extLst>
            </p:cNvPr>
            <p:cNvSpPr>
              <a:spLocks/>
            </p:cNvSpPr>
            <p:nvPr userDrawn="1">
              <p:custDataLst>
                <p:tags r:id="rId337"/>
              </p:custDataLst>
            </p:nvPr>
          </p:nvSpPr>
          <p:spPr bwMode="auto">
            <a:xfrm>
              <a:off x="9678917" y="1523797"/>
              <a:ext cx="63441" cy="53261"/>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8" name="Freeform 387">
              <a:extLst>
                <a:ext uri="{FF2B5EF4-FFF2-40B4-BE49-F238E27FC236}">
                  <a16:creationId xmlns:a16="http://schemas.microsoft.com/office/drawing/2014/main" id="{7F4AC34D-62DB-9346-8CAE-5E544B9EBE8C}"/>
                </a:ext>
              </a:extLst>
            </p:cNvPr>
            <p:cNvSpPr>
              <a:spLocks/>
            </p:cNvSpPr>
            <p:nvPr userDrawn="1">
              <p:custDataLst>
                <p:tags r:id="rId338"/>
              </p:custDataLst>
            </p:nvPr>
          </p:nvSpPr>
          <p:spPr bwMode="auto">
            <a:xfrm>
              <a:off x="9986363" y="1470533"/>
              <a:ext cx="143149" cy="51823"/>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9" name="Freeform 388">
              <a:extLst>
                <a:ext uri="{FF2B5EF4-FFF2-40B4-BE49-F238E27FC236}">
                  <a16:creationId xmlns:a16="http://schemas.microsoft.com/office/drawing/2014/main" id="{CA815BEA-C3B7-204A-B719-CAF6A75DD32D}"/>
                </a:ext>
              </a:extLst>
            </p:cNvPr>
            <p:cNvSpPr>
              <a:spLocks/>
            </p:cNvSpPr>
            <p:nvPr userDrawn="1">
              <p:custDataLst>
                <p:tags r:id="rId339"/>
              </p:custDataLst>
            </p:nvPr>
          </p:nvSpPr>
          <p:spPr bwMode="auto">
            <a:xfrm>
              <a:off x="10150660" y="1477732"/>
              <a:ext cx="97602" cy="51823"/>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0" name="Freeform 389">
              <a:extLst>
                <a:ext uri="{FF2B5EF4-FFF2-40B4-BE49-F238E27FC236}">
                  <a16:creationId xmlns:a16="http://schemas.microsoft.com/office/drawing/2014/main" id="{84B83B79-A728-874B-8ACD-A394671016EF}"/>
                </a:ext>
              </a:extLst>
            </p:cNvPr>
            <p:cNvSpPr>
              <a:spLocks/>
            </p:cNvSpPr>
            <p:nvPr userDrawn="1">
              <p:custDataLst>
                <p:tags r:id="rId340"/>
              </p:custDataLst>
            </p:nvPr>
          </p:nvSpPr>
          <p:spPr bwMode="auto">
            <a:xfrm>
              <a:off x="10109992" y="1520918"/>
              <a:ext cx="65068" cy="53261"/>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1" name="Freeform 390">
              <a:extLst>
                <a:ext uri="{FF2B5EF4-FFF2-40B4-BE49-F238E27FC236}">
                  <a16:creationId xmlns:a16="http://schemas.microsoft.com/office/drawing/2014/main" id="{9EB8EC26-87FF-1345-804B-59106A793638}"/>
                </a:ext>
              </a:extLst>
            </p:cNvPr>
            <p:cNvSpPr>
              <a:spLocks/>
            </p:cNvSpPr>
            <p:nvPr userDrawn="1">
              <p:custDataLst>
                <p:tags r:id="rId341"/>
              </p:custDataLst>
            </p:nvPr>
          </p:nvSpPr>
          <p:spPr bwMode="auto">
            <a:xfrm>
              <a:off x="10088847" y="1518039"/>
              <a:ext cx="21146" cy="53261"/>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2" name="Line 504">
              <a:extLst>
                <a:ext uri="{FF2B5EF4-FFF2-40B4-BE49-F238E27FC236}">
                  <a16:creationId xmlns:a16="http://schemas.microsoft.com/office/drawing/2014/main" id="{F556DF14-0CB0-2D4E-907E-D1168845A083}"/>
                </a:ext>
              </a:extLst>
            </p:cNvPr>
            <p:cNvSpPr>
              <a:spLocks noChangeShapeType="1"/>
            </p:cNvSpPr>
            <p:nvPr userDrawn="1">
              <p:custDataLst>
                <p:tags r:id="rId342"/>
              </p:custDataLst>
            </p:nvPr>
          </p:nvSpPr>
          <p:spPr bwMode="auto">
            <a:xfrm flipV="1">
              <a:off x="10090472" y="1516598"/>
              <a:ext cx="0" cy="143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3" name="Freeform 392">
              <a:extLst>
                <a:ext uri="{FF2B5EF4-FFF2-40B4-BE49-F238E27FC236}">
                  <a16:creationId xmlns:a16="http://schemas.microsoft.com/office/drawing/2014/main" id="{F43A5F55-3D08-0D4A-8468-8F7A4466F39D}"/>
                </a:ext>
              </a:extLst>
            </p:cNvPr>
            <p:cNvSpPr>
              <a:spLocks/>
            </p:cNvSpPr>
            <p:nvPr userDrawn="1">
              <p:custDataLst>
                <p:tags r:id="rId343"/>
              </p:custDataLst>
            </p:nvPr>
          </p:nvSpPr>
          <p:spPr bwMode="auto">
            <a:xfrm>
              <a:off x="9239709" y="1451820"/>
              <a:ext cx="11387" cy="50383"/>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4" name="Freeform 393">
              <a:extLst>
                <a:ext uri="{FF2B5EF4-FFF2-40B4-BE49-F238E27FC236}">
                  <a16:creationId xmlns:a16="http://schemas.microsoft.com/office/drawing/2014/main" id="{98264115-6B3B-D949-B268-B9DC3CF607D0}"/>
                </a:ext>
              </a:extLst>
            </p:cNvPr>
            <p:cNvSpPr>
              <a:spLocks/>
            </p:cNvSpPr>
            <p:nvPr userDrawn="1">
              <p:custDataLst>
                <p:tags r:id="rId344"/>
              </p:custDataLst>
            </p:nvPr>
          </p:nvSpPr>
          <p:spPr bwMode="auto">
            <a:xfrm>
              <a:off x="10007512" y="1516598"/>
              <a:ext cx="9761" cy="51823"/>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5" name="Freeform 394">
              <a:extLst>
                <a:ext uri="{FF2B5EF4-FFF2-40B4-BE49-F238E27FC236}">
                  <a16:creationId xmlns:a16="http://schemas.microsoft.com/office/drawing/2014/main" id="{60CE4996-33FA-324C-9288-318C91443822}"/>
                </a:ext>
              </a:extLst>
            </p:cNvPr>
            <p:cNvSpPr>
              <a:spLocks/>
            </p:cNvSpPr>
            <p:nvPr userDrawn="1">
              <p:custDataLst>
                <p:tags r:id="rId345"/>
              </p:custDataLst>
            </p:nvPr>
          </p:nvSpPr>
          <p:spPr bwMode="auto">
            <a:xfrm>
              <a:off x="9960336" y="1483489"/>
              <a:ext cx="9761" cy="51823"/>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6" name="Freeform 395">
              <a:extLst>
                <a:ext uri="{FF2B5EF4-FFF2-40B4-BE49-F238E27FC236}">
                  <a16:creationId xmlns:a16="http://schemas.microsoft.com/office/drawing/2014/main" id="{75E619A5-39A0-7244-994B-1ECD37E26BC8}"/>
                </a:ext>
              </a:extLst>
            </p:cNvPr>
            <p:cNvSpPr>
              <a:spLocks/>
            </p:cNvSpPr>
            <p:nvPr userDrawn="1">
              <p:custDataLst>
                <p:tags r:id="rId346"/>
              </p:custDataLst>
            </p:nvPr>
          </p:nvSpPr>
          <p:spPr bwMode="auto">
            <a:xfrm>
              <a:off x="10472746" y="2000276"/>
              <a:ext cx="13014" cy="53262"/>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7" name="Freeform 396">
              <a:extLst>
                <a:ext uri="{FF2B5EF4-FFF2-40B4-BE49-F238E27FC236}">
                  <a16:creationId xmlns:a16="http://schemas.microsoft.com/office/drawing/2014/main" id="{ACBDFB4B-7452-4F47-A7F1-0476F1CCCEB6}"/>
                </a:ext>
              </a:extLst>
            </p:cNvPr>
            <p:cNvSpPr>
              <a:spLocks/>
            </p:cNvSpPr>
            <p:nvPr userDrawn="1">
              <p:custDataLst>
                <p:tags r:id="rId347"/>
              </p:custDataLst>
            </p:nvPr>
          </p:nvSpPr>
          <p:spPr bwMode="auto">
            <a:xfrm>
              <a:off x="10773686" y="1566983"/>
              <a:ext cx="56935" cy="53261"/>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8" name="Freeform 397">
              <a:extLst>
                <a:ext uri="{FF2B5EF4-FFF2-40B4-BE49-F238E27FC236}">
                  <a16:creationId xmlns:a16="http://schemas.microsoft.com/office/drawing/2014/main" id="{A07C22BB-5084-954A-927A-EF8F84E265C4}"/>
                </a:ext>
              </a:extLst>
            </p:cNvPr>
            <p:cNvSpPr>
              <a:spLocks/>
            </p:cNvSpPr>
            <p:nvPr userDrawn="1">
              <p:custDataLst>
                <p:tags r:id="rId348"/>
              </p:custDataLst>
            </p:nvPr>
          </p:nvSpPr>
          <p:spPr bwMode="auto">
            <a:xfrm>
              <a:off x="10913581" y="1886555"/>
              <a:ext cx="14640" cy="51823"/>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9" name="Freeform 398">
              <a:extLst>
                <a:ext uri="{FF2B5EF4-FFF2-40B4-BE49-F238E27FC236}">
                  <a16:creationId xmlns:a16="http://schemas.microsoft.com/office/drawing/2014/main" id="{4E37521B-12F5-B24F-8F05-56135E1C4329}"/>
                </a:ext>
              </a:extLst>
            </p:cNvPr>
            <p:cNvSpPr>
              <a:spLocks/>
            </p:cNvSpPr>
            <p:nvPr userDrawn="1">
              <p:custDataLst>
                <p:tags r:id="rId349"/>
              </p:custDataLst>
            </p:nvPr>
          </p:nvSpPr>
          <p:spPr bwMode="auto">
            <a:xfrm>
              <a:off x="11066491" y="1988761"/>
              <a:ext cx="43921" cy="54702"/>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0" name="Freeform 399">
              <a:extLst>
                <a:ext uri="{FF2B5EF4-FFF2-40B4-BE49-F238E27FC236}">
                  <a16:creationId xmlns:a16="http://schemas.microsoft.com/office/drawing/2014/main" id="{F72047BB-56C5-4847-9111-5336BD98214C}"/>
                </a:ext>
              </a:extLst>
            </p:cNvPr>
            <p:cNvSpPr>
              <a:spLocks/>
            </p:cNvSpPr>
            <p:nvPr userDrawn="1">
              <p:custDataLst>
                <p:tags r:id="rId350"/>
              </p:custDataLst>
            </p:nvPr>
          </p:nvSpPr>
          <p:spPr bwMode="auto">
            <a:xfrm>
              <a:off x="11118544" y="2003154"/>
              <a:ext cx="19520" cy="53262"/>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1" name="Freeform 400">
              <a:extLst>
                <a:ext uri="{FF2B5EF4-FFF2-40B4-BE49-F238E27FC236}">
                  <a16:creationId xmlns:a16="http://schemas.microsoft.com/office/drawing/2014/main" id="{45FAE1FE-4BC1-784C-9D22-F65E96855DBD}"/>
                </a:ext>
              </a:extLst>
            </p:cNvPr>
            <p:cNvSpPr>
              <a:spLocks/>
            </p:cNvSpPr>
            <p:nvPr userDrawn="1">
              <p:custDataLst>
                <p:tags r:id="rId351"/>
              </p:custDataLst>
            </p:nvPr>
          </p:nvSpPr>
          <p:spPr bwMode="auto">
            <a:xfrm>
              <a:off x="10980277" y="2118317"/>
              <a:ext cx="14640" cy="51823"/>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2" name="Freeform 401">
              <a:extLst>
                <a:ext uri="{FF2B5EF4-FFF2-40B4-BE49-F238E27FC236}">
                  <a16:creationId xmlns:a16="http://schemas.microsoft.com/office/drawing/2014/main" id="{FB129FF4-40A0-1947-8692-C1F9E47B3BA6}"/>
                </a:ext>
              </a:extLst>
            </p:cNvPr>
            <p:cNvSpPr>
              <a:spLocks/>
            </p:cNvSpPr>
            <p:nvPr userDrawn="1">
              <p:custDataLst>
                <p:tags r:id="rId352"/>
              </p:custDataLst>
            </p:nvPr>
          </p:nvSpPr>
          <p:spPr bwMode="auto">
            <a:xfrm>
              <a:off x="10991663" y="2144228"/>
              <a:ext cx="3254" cy="54702"/>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3" name="Freeform 402">
              <a:extLst>
                <a:ext uri="{FF2B5EF4-FFF2-40B4-BE49-F238E27FC236}">
                  <a16:creationId xmlns:a16="http://schemas.microsoft.com/office/drawing/2014/main" id="{05412449-A999-A143-A8C0-72AA7F94DF08}"/>
                </a:ext>
              </a:extLst>
            </p:cNvPr>
            <p:cNvSpPr>
              <a:spLocks/>
            </p:cNvSpPr>
            <p:nvPr userDrawn="1">
              <p:custDataLst>
                <p:tags r:id="rId353"/>
              </p:custDataLst>
            </p:nvPr>
          </p:nvSpPr>
          <p:spPr bwMode="auto">
            <a:xfrm>
              <a:off x="10978649" y="2219084"/>
              <a:ext cx="9761" cy="5038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4" name="Freeform 403">
              <a:extLst>
                <a:ext uri="{FF2B5EF4-FFF2-40B4-BE49-F238E27FC236}">
                  <a16:creationId xmlns:a16="http://schemas.microsoft.com/office/drawing/2014/main" id="{18D1FCB3-429A-CD43-B7B9-F333933A9ADF}"/>
                </a:ext>
              </a:extLst>
            </p:cNvPr>
            <p:cNvSpPr>
              <a:spLocks/>
            </p:cNvSpPr>
            <p:nvPr userDrawn="1">
              <p:custDataLst>
                <p:tags r:id="rId354"/>
              </p:custDataLst>
            </p:nvPr>
          </p:nvSpPr>
          <p:spPr bwMode="auto">
            <a:xfrm>
              <a:off x="10955875" y="2250752"/>
              <a:ext cx="0" cy="53262"/>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5" name="Freeform 404">
              <a:extLst>
                <a:ext uri="{FF2B5EF4-FFF2-40B4-BE49-F238E27FC236}">
                  <a16:creationId xmlns:a16="http://schemas.microsoft.com/office/drawing/2014/main" id="{0C7EF3DD-EAAA-E74A-95FE-DDE8CB893B82}"/>
                </a:ext>
              </a:extLst>
            </p:cNvPr>
            <p:cNvSpPr>
              <a:spLocks/>
            </p:cNvSpPr>
            <p:nvPr userDrawn="1">
              <p:custDataLst>
                <p:tags r:id="rId355"/>
              </p:custDataLst>
            </p:nvPr>
          </p:nvSpPr>
          <p:spPr bwMode="auto">
            <a:xfrm>
              <a:off x="10955875" y="2250752"/>
              <a:ext cx="8134" cy="53262"/>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6" name="Freeform 405">
              <a:extLst>
                <a:ext uri="{FF2B5EF4-FFF2-40B4-BE49-F238E27FC236}">
                  <a16:creationId xmlns:a16="http://schemas.microsoft.com/office/drawing/2014/main" id="{6835349C-0C6E-0644-BFB3-2F9B599C5DDF}"/>
                </a:ext>
              </a:extLst>
            </p:cNvPr>
            <p:cNvSpPr>
              <a:spLocks/>
            </p:cNvSpPr>
            <p:nvPr userDrawn="1">
              <p:custDataLst>
                <p:tags r:id="rId356"/>
              </p:custDataLst>
            </p:nvPr>
          </p:nvSpPr>
          <p:spPr bwMode="auto">
            <a:xfrm>
              <a:off x="10703737" y="1876478"/>
              <a:ext cx="17893" cy="54702"/>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7" name="Freeform 406">
              <a:extLst>
                <a:ext uri="{FF2B5EF4-FFF2-40B4-BE49-F238E27FC236}">
                  <a16:creationId xmlns:a16="http://schemas.microsoft.com/office/drawing/2014/main" id="{F1363454-B73E-9D4F-90F9-44A13158F67A}"/>
                </a:ext>
              </a:extLst>
            </p:cNvPr>
            <p:cNvSpPr>
              <a:spLocks/>
            </p:cNvSpPr>
            <p:nvPr userDrawn="1">
              <p:custDataLst>
                <p:tags r:id="rId357"/>
              </p:custDataLst>
            </p:nvPr>
          </p:nvSpPr>
          <p:spPr bwMode="auto">
            <a:xfrm>
              <a:off x="7952991" y="2003154"/>
              <a:ext cx="48801" cy="53262"/>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8" name="Freeform 407">
              <a:extLst>
                <a:ext uri="{FF2B5EF4-FFF2-40B4-BE49-F238E27FC236}">
                  <a16:creationId xmlns:a16="http://schemas.microsoft.com/office/drawing/2014/main" id="{FE7E40FA-A2AA-EF4B-BFDC-6998EA6BFFC3}"/>
                </a:ext>
              </a:extLst>
            </p:cNvPr>
            <p:cNvSpPr>
              <a:spLocks/>
            </p:cNvSpPr>
            <p:nvPr userDrawn="1">
              <p:custDataLst>
                <p:tags r:id="rId358"/>
              </p:custDataLst>
            </p:nvPr>
          </p:nvSpPr>
          <p:spPr bwMode="auto">
            <a:xfrm>
              <a:off x="8413346" y="1633200"/>
              <a:ext cx="43920" cy="53261"/>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09" name="Freeform 408">
              <a:extLst>
                <a:ext uri="{FF2B5EF4-FFF2-40B4-BE49-F238E27FC236}">
                  <a16:creationId xmlns:a16="http://schemas.microsoft.com/office/drawing/2014/main" id="{9D1DD956-25FD-B145-A6EE-70B24E78DD3E}"/>
                </a:ext>
              </a:extLst>
            </p:cNvPr>
            <p:cNvSpPr>
              <a:spLocks/>
            </p:cNvSpPr>
            <p:nvPr userDrawn="1">
              <p:custDataLst>
                <p:tags r:id="rId359"/>
              </p:custDataLst>
            </p:nvPr>
          </p:nvSpPr>
          <p:spPr bwMode="auto">
            <a:xfrm>
              <a:off x="8449134" y="1463336"/>
              <a:ext cx="234245" cy="148269"/>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0" name="Freeform 409">
              <a:extLst>
                <a:ext uri="{FF2B5EF4-FFF2-40B4-BE49-F238E27FC236}">
                  <a16:creationId xmlns:a16="http://schemas.microsoft.com/office/drawing/2014/main" id="{ADB0E4FD-AD1D-1049-8514-7227A53B1207}"/>
                </a:ext>
              </a:extLst>
            </p:cNvPr>
            <p:cNvSpPr>
              <a:spLocks/>
            </p:cNvSpPr>
            <p:nvPr userDrawn="1">
              <p:custDataLst>
                <p:tags r:id="rId360"/>
              </p:custDataLst>
            </p:nvPr>
          </p:nvSpPr>
          <p:spPr bwMode="auto">
            <a:xfrm>
              <a:off x="8236036" y="1745481"/>
              <a:ext cx="32534" cy="50383"/>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1" name="Freeform 410">
              <a:extLst>
                <a:ext uri="{FF2B5EF4-FFF2-40B4-BE49-F238E27FC236}">
                  <a16:creationId xmlns:a16="http://schemas.microsoft.com/office/drawing/2014/main" id="{73061995-AE99-2544-AC83-0CB88910B4CE}"/>
                </a:ext>
              </a:extLst>
            </p:cNvPr>
            <p:cNvSpPr>
              <a:spLocks/>
            </p:cNvSpPr>
            <p:nvPr userDrawn="1">
              <p:custDataLst>
                <p:tags r:id="rId361"/>
              </p:custDataLst>
            </p:nvPr>
          </p:nvSpPr>
          <p:spPr bwMode="auto">
            <a:xfrm>
              <a:off x="10598001" y="2014671"/>
              <a:ext cx="201711" cy="243279"/>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412" name="Group 411">
              <a:extLst>
                <a:ext uri="{FF2B5EF4-FFF2-40B4-BE49-F238E27FC236}">
                  <a16:creationId xmlns:a16="http://schemas.microsoft.com/office/drawing/2014/main" id="{4625FE5E-C063-0240-80F8-EC814515148A}"/>
                </a:ext>
              </a:extLst>
            </p:cNvPr>
            <p:cNvGrpSpPr>
              <a:grpSpLocks/>
            </p:cNvGrpSpPr>
            <p:nvPr userDrawn="1">
              <p:custDataLst>
                <p:tags r:id="rId362"/>
              </p:custDataLst>
            </p:nvPr>
          </p:nvGrpSpPr>
          <p:grpSpPr bwMode="auto">
            <a:xfrm>
              <a:off x="9358459" y="1974365"/>
              <a:ext cx="688094" cy="348363"/>
              <a:chOff x="4115" y="1551"/>
              <a:chExt cx="504" cy="244"/>
            </a:xfrm>
            <a:solidFill>
              <a:srgbClr val="DADADA"/>
            </a:solidFill>
          </p:grpSpPr>
          <p:sp>
            <p:nvSpPr>
              <p:cNvPr id="437" name="Freeform 436">
                <a:extLst>
                  <a:ext uri="{FF2B5EF4-FFF2-40B4-BE49-F238E27FC236}">
                    <a16:creationId xmlns:a16="http://schemas.microsoft.com/office/drawing/2014/main" id="{CD907BBC-F50D-6E43-89C7-AFA977745E5F}"/>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8" name="Freeform 437">
                <a:extLst>
                  <a:ext uri="{FF2B5EF4-FFF2-40B4-BE49-F238E27FC236}">
                    <a16:creationId xmlns:a16="http://schemas.microsoft.com/office/drawing/2014/main" id="{5E1A6639-2877-F64E-919B-20DE53C3468C}"/>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413" name="Freeform 412">
              <a:extLst>
                <a:ext uri="{FF2B5EF4-FFF2-40B4-BE49-F238E27FC236}">
                  <a16:creationId xmlns:a16="http://schemas.microsoft.com/office/drawing/2014/main" id="{6AA68A2B-EC91-2649-A7ED-DCBD427FC3EB}"/>
                </a:ext>
              </a:extLst>
            </p:cNvPr>
            <p:cNvSpPr>
              <a:spLocks/>
            </p:cNvSpPr>
            <p:nvPr userDrawn="1">
              <p:custDataLst>
                <p:tags r:id="rId363"/>
              </p:custDataLst>
            </p:nvPr>
          </p:nvSpPr>
          <p:spPr bwMode="auto">
            <a:xfrm>
              <a:off x="8392200" y="2653818"/>
              <a:ext cx="543317" cy="463524"/>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4" name="Freeform 413">
              <a:extLst>
                <a:ext uri="{FF2B5EF4-FFF2-40B4-BE49-F238E27FC236}">
                  <a16:creationId xmlns:a16="http://schemas.microsoft.com/office/drawing/2014/main" id="{F06C20D1-1077-E946-AB8C-BBD099125F11}"/>
                </a:ext>
              </a:extLst>
            </p:cNvPr>
            <p:cNvSpPr>
              <a:spLocks/>
            </p:cNvSpPr>
            <p:nvPr userDrawn="1">
              <p:custDataLst>
                <p:tags r:id="rId364"/>
              </p:custDataLst>
            </p:nvPr>
          </p:nvSpPr>
          <p:spPr bwMode="auto">
            <a:xfrm>
              <a:off x="7853762" y="2240676"/>
              <a:ext cx="58561" cy="51823"/>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5" name="Freeform 414">
              <a:extLst>
                <a:ext uri="{FF2B5EF4-FFF2-40B4-BE49-F238E27FC236}">
                  <a16:creationId xmlns:a16="http://schemas.microsoft.com/office/drawing/2014/main" id="{EA528C71-B9DD-C34F-B55F-FEE9F1BD28C1}"/>
                </a:ext>
              </a:extLst>
            </p:cNvPr>
            <p:cNvSpPr>
              <a:spLocks/>
            </p:cNvSpPr>
            <p:nvPr userDrawn="1">
              <p:custDataLst>
                <p:tags r:id="rId365"/>
              </p:custDataLst>
            </p:nvPr>
          </p:nvSpPr>
          <p:spPr bwMode="auto">
            <a:xfrm>
              <a:off x="7586985" y="2433571"/>
              <a:ext cx="16267" cy="51823"/>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6" name="Freeform 415">
              <a:extLst>
                <a:ext uri="{FF2B5EF4-FFF2-40B4-BE49-F238E27FC236}">
                  <a16:creationId xmlns:a16="http://schemas.microsoft.com/office/drawing/2014/main" id="{FC075915-C8FE-8E4E-BB44-22D1C1708FF7}"/>
                </a:ext>
              </a:extLst>
            </p:cNvPr>
            <p:cNvSpPr>
              <a:spLocks/>
            </p:cNvSpPr>
            <p:nvPr userDrawn="1">
              <p:custDataLst>
                <p:tags r:id="rId366"/>
              </p:custDataLst>
            </p:nvPr>
          </p:nvSpPr>
          <p:spPr bwMode="auto">
            <a:xfrm>
              <a:off x="7168923" y="2747385"/>
              <a:ext cx="29281" cy="51823"/>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7" name="Freeform 416">
              <a:extLst>
                <a:ext uri="{FF2B5EF4-FFF2-40B4-BE49-F238E27FC236}">
                  <a16:creationId xmlns:a16="http://schemas.microsoft.com/office/drawing/2014/main" id="{30421F16-15E4-5040-921F-27C725F4B085}"/>
                </a:ext>
              </a:extLst>
            </p:cNvPr>
            <p:cNvSpPr>
              <a:spLocks/>
            </p:cNvSpPr>
            <p:nvPr userDrawn="1">
              <p:custDataLst>
                <p:tags r:id="rId367"/>
              </p:custDataLst>
            </p:nvPr>
          </p:nvSpPr>
          <p:spPr bwMode="auto">
            <a:xfrm>
              <a:off x="7108734" y="2761782"/>
              <a:ext cx="24400" cy="54702"/>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8" name="Freeform 417">
              <a:extLst>
                <a:ext uri="{FF2B5EF4-FFF2-40B4-BE49-F238E27FC236}">
                  <a16:creationId xmlns:a16="http://schemas.microsoft.com/office/drawing/2014/main" id="{9982CA0D-C563-6945-B9CD-51D46D2ED973}"/>
                </a:ext>
              </a:extLst>
            </p:cNvPr>
            <p:cNvSpPr>
              <a:spLocks/>
            </p:cNvSpPr>
            <p:nvPr userDrawn="1">
              <p:custDataLst>
                <p:tags r:id="rId368"/>
              </p:custDataLst>
            </p:nvPr>
          </p:nvSpPr>
          <p:spPr bwMode="auto">
            <a:xfrm>
              <a:off x="7082707" y="2756022"/>
              <a:ext cx="6507" cy="51823"/>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9" name="Freeform 418">
              <a:extLst>
                <a:ext uri="{FF2B5EF4-FFF2-40B4-BE49-F238E27FC236}">
                  <a16:creationId xmlns:a16="http://schemas.microsoft.com/office/drawing/2014/main" id="{D21DC6AA-3489-4840-9D58-68342A837ED7}"/>
                </a:ext>
              </a:extLst>
            </p:cNvPr>
            <p:cNvSpPr>
              <a:spLocks/>
            </p:cNvSpPr>
            <p:nvPr userDrawn="1">
              <p:custDataLst>
                <p:tags r:id="rId369"/>
              </p:custDataLst>
            </p:nvPr>
          </p:nvSpPr>
          <p:spPr bwMode="auto">
            <a:xfrm>
              <a:off x="8385693" y="2509864"/>
              <a:ext cx="178937" cy="143951"/>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0" name="Freeform 419">
              <a:extLst>
                <a:ext uri="{FF2B5EF4-FFF2-40B4-BE49-F238E27FC236}">
                  <a16:creationId xmlns:a16="http://schemas.microsoft.com/office/drawing/2014/main" id="{92FE325E-6040-2C4F-ABE2-24A87875E9FB}"/>
                </a:ext>
              </a:extLst>
            </p:cNvPr>
            <p:cNvSpPr>
              <a:spLocks/>
            </p:cNvSpPr>
            <p:nvPr userDrawn="1">
              <p:custDataLst>
                <p:tags r:id="rId370"/>
              </p:custDataLst>
            </p:nvPr>
          </p:nvSpPr>
          <p:spPr bwMode="auto">
            <a:xfrm>
              <a:off x="10531307" y="2855349"/>
              <a:ext cx="43920" cy="71975"/>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421" name="Group 420">
              <a:extLst>
                <a:ext uri="{FF2B5EF4-FFF2-40B4-BE49-F238E27FC236}">
                  <a16:creationId xmlns:a16="http://schemas.microsoft.com/office/drawing/2014/main" id="{281780E6-A2AA-8D4E-83CC-134615971D27}"/>
                </a:ext>
              </a:extLst>
            </p:cNvPr>
            <p:cNvGrpSpPr>
              <a:grpSpLocks/>
            </p:cNvGrpSpPr>
            <p:nvPr userDrawn="1">
              <p:custDataLst>
                <p:tags r:id="rId371"/>
              </p:custDataLst>
            </p:nvPr>
          </p:nvGrpSpPr>
          <p:grpSpPr bwMode="auto">
            <a:xfrm>
              <a:off x="8120541" y="2373111"/>
              <a:ext cx="494516" cy="182818"/>
              <a:chOff x="3289" y="1830"/>
              <a:chExt cx="363" cy="128"/>
            </a:xfrm>
            <a:solidFill>
              <a:srgbClr val="DADADA"/>
            </a:solidFill>
          </p:grpSpPr>
          <p:sp>
            <p:nvSpPr>
              <p:cNvPr id="432" name="Freeform 431">
                <a:extLst>
                  <a:ext uri="{FF2B5EF4-FFF2-40B4-BE49-F238E27FC236}">
                    <a16:creationId xmlns:a16="http://schemas.microsoft.com/office/drawing/2014/main" id="{0CB4A4EF-5D57-114C-B8B5-6360AC0A8F11}"/>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3" name="Freeform 432">
                <a:extLst>
                  <a:ext uri="{FF2B5EF4-FFF2-40B4-BE49-F238E27FC236}">
                    <a16:creationId xmlns:a16="http://schemas.microsoft.com/office/drawing/2014/main" id="{23121E3E-86E1-5F44-ABF4-76DA00330B8D}"/>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4" name="Freeform 433">
                <a:extLst>
                  <a:ext uri="{FF2B5EF4-FFF2-40B4-BE49-F238E27FC236}">
                    <a16:creationId xmlns:a16="http://schemas.microsoft.com/office/drawing/2014/main" id="{75A80F7B-3F25-F64F-9A1E-C8DAE2493656}"/>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5" name="Freeform 434">
                <a:extLst>
                  <a:ext uri="{FF2B5EF4-FFF2-40B4-BE49-F238E27FC236}">
                    <a16:creationId xmlns:a16="http://schemas.microsoft.com/office/drawing/2014/main" id="{68E711A4-3D7A-9042-8B69-108ED5036213}"/>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6" name="Freeform 435">
                <a:extLst>
                  <a:ext uri="{FF2B5EF4-FFF2-40B4-BE49-F238E27FC236}">
                    <a16:creationId xmlns:a16="http://schemas.microsoft.com/office/drawing/2014/main" id="{F083E654-2625-5141-A505-BC68CF3F914E}"/>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422" name="Freeform 421">
              <a:extLst>
                <a:ext uri="{FF2B5EF4-FFF2-40B4-BE49-F238E27FC236}">
                  <a16:creationId xmlns:a16="http://schemas.microsoft.com/office/drawing/2014/main" id="{B6468BC1-B26C-924C-AA07-478D533F4333}"/>
                </a:ext>
              </a:extLst>
            </p:cNvPr>
            <p:cNvSpPr>
              <a:spLocks/>
            </p:cNvSpPr>
            <p:nvPr userDrawn="1">
              <p:custDataLst>
                <p:tags r:id="rId372"/>
              </p:custDataLst>
            </p:nvPr>
          </p:nvSpPr>
          <p:spPr bwMode="auto">
            <a:xfrm>
              <a:off x="6059515" y="3418201"/>
              <a:ext cx="102482" cy="110842"/>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3" name="Freeform 422">
              <a:extLst>
                <a:ext uri="{FF2B5EF4-FFF2-40B4-BE49-F238E27FC236}">
                  <a16:creationId xmlns:a16="http://schemas.microsoft.com/office/drawing/2014/main" id="{9EDBAD95-8F9B-884E-ABF1-CA3725920728}"/>
                </a:ext>
              </a:extLst>
            </p:cNvPr>
            <p:cNvSpPr>
              <a:spLocks/>
            </p:cNvSpPr>
            <p:nvPr userDrawn="1">
              <p:custDataLst>
                <p:tags r:id="rId373"/>
              </p:custDataLst>
            </p:nvPr>
          </p:nvSpPr>
          <p:spPr bwMode="auto">
            <a:xfrm>
              <a:off x="10101858" y="2907171"/>
              <a:ext cx="213097" cy="416021"/>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4" name="Freeform 423">
              <a:extLst>
                <a:ext uri="{FF2B5EF4-FFF2-40B4-BE49-F238E27FC236}">
                  <a16:creationId xmlns:a16="http://schemas.microsoft.com/office/drawing/2014/main" id="{CC3ABCE1-3B73-494E-8D09-49ECAD4B1EB8}"/>
                </a:ext>
              </a:extLst>
            </p:cNvPr>
            <p:cNvSpPr>
              <a:spLocks/>
            </p:cNvSpPr>
            <p:nvPr userDrawn="1">
              <p:custDataLst>
                <p:tags r:id="rId374"/>
              </p:custDataLst>
            </p:nvPr>
          </p:nvSpPr>
          <p:spPr bwMode="auto">
            <a:xfrm>
              <a:off x="10191326" y="3529042"/>
              <a:ext cx="26027" cy="5182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5" name="Freeform 424">
              <a:extLst>
                <a:ext uri="{FF2B5EF4-FFF2-40B4-BE49-F238E27FC236}">
                  <a16:creationId xmlns:a16="http://schemas.microsoft.com/office/drawing/2014/main" id="{51B84AE1-B149-EA47-A670-E1C900D47B54}"/>
                </a:ext>
              </a:extLst>
            </p:cNvPr>
            <p:cNvSpPr>
              <a:spLocks/>
            </p:cNvSpPr>
            <p:nvPr userDrawn="1">
              <p:custDataLst>
                <p:tags r:id="rId375"/>
              </p:custDataLst>
            </p:nvPr>
          </p:nvSpPr>
          <p:spPr bwMode="auto">
            <a:xfrm>
              <a:off x="8850929" y="2856789"/>
              <a:ext cx="178937" cy="246157"/>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6" name="Freeform 425">
              <a:extLst>
                <a:ext uri="{FF2B5EF4-FFF2-40B4-BE49-F238E27FC236}">
                  <a16:creationId xmlns:a16="http://schemas.microsoft.com/office/drawing/2014/main" id="{27D727A9-B55A-C146-8737-604CAA4B4920}"/>
                </a:ext>
              </a:extLst>
            </p:cNvPr>
            <p:cNvSpPr>
              <a:spLocks/>
            </p:cNvSpPr>
            <p:nvPr userDrawn="1">
              <p:custDataLst>
                <p:tags r:id="rId376"/>
              </p:custDataLst>
            </p:nvPr>
          </p:nvSpPr>
          <p:spPr bwMode="auto">
            <a:xfrm>
              <a:off x="7546316" y="2905732"/>
              <a:ext cx="385528" cy="349802"/>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7" name="Freeform 426">
              <a:extLst>
                <a:ext uri="{FF2B5EF4-FFF2-40B4-BE49-F238E27FC236}">
                  <a16:creationId xmlns:a16="http://schemas.microsoft.com/office/drawing/2014/main" id="{B42B221E-4E20-8049-A457-03F04F9720C8}"/>
                </a:ext>
              </a:extLst>
            </p:cNvPr>
            <p:cNvSpPr>
              <a:spLocks/>
            </p:cNvSpPr>
            <p:nvPr userDrawn="1">
              <p:custDataLst>
                <p:tags r:id="rId377"/>
              </p:custDataLst>
            </p:nvPr>
          </p:nvSpPr>
          <p:spPr bwMode="auto">
            <a:xfrm>
              <a:off x="7207963" y="2558808"/>
              <a:ext cx="307446" cy="236081"/>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8" name="Freeform 427">
              <a:extLst>
                <a:ext uri="{FF2B5EF4-FFF2-40B4-BE49-F238E27FC236}">
                  <a16:creationId xmlns:a16="http://schemas.microsoft.com/office/drawing/2014/main" id="{AE93BB19-0C66-F24B-990A-84DE6FF26FA7}"/>
                </a:ext>
              </a:extLst>
            </p:cNvPr>
            <p:cNvSpPr>
              <a:spLocks/>
            </p:cNvSpPr>
            <p:nvPr userDrawn="1">
              <p:custDataLst>
                <p:tags r:id="rId378"/>
              </p:custDataLst>
            </p:nvPr>
          </p:nvSpPr>
          <p:spPr bwMode="auto">
            <a:xfrm>
              <a:off x="7925338" y="1588575"/>
              <a:ext cx="242377" cy="83492"/>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9" name="Freeform 428">
              <a:extLst>
                <a:ext uri="{FF2B5EF4-FFF2-40B4-BE49-F238E27FC236}">
                  <a16:creationId xmlns:a16="http://schemas.microsoft.com/office/drawing/2014/main" id="{06A279FE-9286-424E-9513-9D101D80D90B}"/>
                </a:ext>
              </a:extLst>
            </p:cNvPr>
            <p:cNvSpPr>
              <a:spLocks/>
            </p:cNvSpPr>
            <p:nvPr userDrawn="1">
              <p:custDataLst>
                <p:tags r:id="rId379"/>
              </p:custDataLst>
            </p:nvPr>
          </p:nvSpPr>
          <p:spPr bwMode="auto">
            <a:xfrm>
              <a:off x="8449134" y="1574179"/>
              <a:ext cx="110615" cy="54702"/>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0" name="Freeform 429">
              <a:extLst>
                <a:ext uri="{FF2B5EF4-FFF2-40B4-BE49-F238E27FC236}">
                  <a16:creationId xmlns:a16="http://schemas.microsoft.com/office/drawing/2014/main" id="{7885C839-AF7B-694F-AF69-3945EBDE6703}"/>
                </a:ext>
              </a:extLst>
            </p:cNvPr>
            <p:cNvSpPr>
              <a:spLocks/>
            </p:cNvSpPr>
            <p:nvPr userDrawn="1">
              <p:custDataLst>
                <p:tags r:id="rId380"/>
              </p:custDataLst>
            </p:nvPr>
          </p:nvSpPr>
          <p:spPr bwMode="auto">
            <a:xfrm>
              <a:off x="8595537" y="1558344"/>
              <a:ext cx="65068" cy="51823"/>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1" name="Freeform 430">
              <a:extLst>
                <a:ext uri="{FF2B5EF4-FFF2-40B4-BE49-F238E27FC236}">
                  <a16:creationId xmlns:a16="http://schemas.microsoft.com/office/drawing/2014/main" id="{3F748FDC-8722-E446-BF2E-E2C01F4495F5}"/>
                </a:ext>
              </a:extLst>
            </p:cNvPr>
            <p:cNvSpPr>
              <a:spLocks/>
            </p:cNvSpPr>
            <p:nvPr userDrawn="1">
              <p:custDataLst>
                <p:tags r:id="rId381"/>
              </p:custDataLst>
            </p:nvPr>
          </p:nvSpPr>
          <p:spPr bwMode="auto">
            <a:xfrm>
              <a:off x="8632951" y="1565541"/>
              <a:ext cx="133389" cy="51823"/>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598" name="Text Placeholder 3">
            <a:extLst>
              <a:ext uri="{FF2B5EF4-FFF2-40B4-BE49-F238E27FC236}">
                <a16:creationId xmlns:a16="http://schemas.microsoft.com/office/drawing/2014/main" id="{8776E67C-2292-F14C-BF5C-7094CC1D187C}"/>
              </a:ext>
            </a:extLst>
          </p:cNvPr>
          <p:cNvSpPr>
            <a:spLocks noGrp="1"/>
          </p:cNvSpPr>
          <p:nvPr>
            <p:ph type="body" sz="quarter" idx="34" hasCustomPrompt="1"/>
          </p:nvPr>
        </p:nvSpPr>
        <p:spPr>
          <a:xfrm>
            <a:off x="576000" y="1820252"/>
            <a:ext cx="3575313" cy="313350"/>
          </a:xfrm>
          <a:prstGeom prst="rect">
            <a:avLst/>
          </a:prstGeom>
        </p:spPr>
        <p:txBody>
          <a:bodyPr>
            <a:noAutofit/>
          </a:bodyPr>
          <a:lstStyle>
            <a:lvl1pPr marL="0" indent="0">
              <a:spcBef>
                <a:spcPts val="500"/>
              </a:spcBef>
              <a:buClr>
                <a:schemeClr val="bg1"/>
              </a:buClr>
              <a:buNone/>
              <a:defRPr sz="18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599" name="Text Placeholder 3">
            <a:extLst>
              <a:ext uri="{FF2B5EF4-FFF2-40B4-BE49-F238E27FC236}">
                <a16:creationId xmlns:a16="http://schemas.microsoft.com/office/drawing/2014/main" id="{D7912178-3FCE-A94B-9D68-3D47B1A78344}"/>
              </a:ext>
            </a:extLst>
          </p:cNvPr>
          <p:cNvSpPr>
            <a:spLocks noGrp="1"/>
          </p:cNvSpPr>
          <p:nvPr>
            <p:ph type="body" sz="quarter" idx="36" hasCustomPrompt="1"/>
          </p:nvPr>
        </p:nvSpPr>
        <p:spPr>
          <a:xfrm>
            <a:off x="576000" y="4062709"/>
            <a:ext cx="3575313" cy="313350"/>
          </a:xfrm>
          <a:prstGeom prst="rect">
            <a:avLst/>
          </a:prstGeom>
        </p:spPr>
        <p:txBody>
          <a:bodyPr>
            <a:noAutofit/>
          </a:bodyPr>
          <a:lstStyle>
            <a:lvl1pPr marL="0" indent="0">
              <a:spcBef>
                <a:spcPts val="500"/>
              </a:spcBef>
              <a:buClr>
                <a:schemeClr val="bg1"/>
              </a:buClr>
              <a:buNone/>
              <a:defRPr sz="18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600" name="Text Placeholder 13">
            <a:extLst>
              <a:ext uri="{FF2B5EF4-FFF2-40B4-BE49-F238E27FC236}">
                <a16:creationId xmlns:a16="http://schemas.microsoft.com/office/drawing/2014/main" id="{13FF85CA-EC3F-B541-A299-6EC7BED540BC}"/>
              </a:ext>
            </a:extLst>
          </p:cNvPr>
          <p:cNvSpPr>
            <a:spLocks noGrp="1"/>
          </p:cNvSpPr>
          <p:nvPr>
            <p:ph type="body" sz="quarter" idx="63" hasCustomPrompt="1"/>
          </p:nvPr>
        </p:nvSpPr>
        <p:spPr>
          <a:xfrm>
            <a:off x="576000" y="2362199"/>
            <a:ext cx="3574800" cy="1456471"/>
          </a:xfrm>
          <a:prstGeom prst="rect">
            <a:avLst/>
          </a:prstGeom>
        </p:spPr>
        <p:txBody>
          <a:bodyPr>
            <a:noAutofit/>
          </a:bodyPr>
          <a:lstStyle>
            <a:lvl1pPr marL="182880" indent="-182880">
              <a:lnSpc>
                <a:spcPct val="100000"/>
              </a:lnSpc>
              <a:spcBef>
                <a:spcPts val="300"/>
              </a:spcBef>
              <a:spcAft>
                <a:spcPts val="200"/>
              </a:spcAft>
              <a:buClr>
                <a:schemeClr val="bg2"/>
              </a:buClr>
              <a:defRPr sz="1400">
                <a:solidFill>
                  <a:schemeClr val="tx1"/>
                </a:solidFill>
              </a:defRPr>
            </a:lvl1pPr>
            <a:lvl2pPr marL="365760" indent="-182880">
              <a:lnSpc>
                <a:spcPct val="100000"/>
              </a:lnSpc>
              <a:spcBef>
                <a:spcPts val="300"/>
              </a:spcBef>
              <a:spcAft>
                <a:spcPts val="200"/>
              </a:spcAft>
              <a:buClr>
                <a:schemeClr val="bg2"/>
              </a:buClr>
              <a:defRPr sz="1400">
                <a:solidFill>
                  <a:schemeClr val="tx1"/>
                </a:solidFill>
              </a:defRPr>
            </a:lvl2pPr>
            <a:lvl3pPr marL="548640" indent="-182880">
              <a:lnSpc>
                <a:spcPct val="100000"/>
              </a:lnSpc>
              <a:spcBef>
                <a:spcPts val="300"/>
              </a:spcBef>
              <a:spcAft>
                <a:spcPts val="200"/>
              </a:spcAft>
              <a:buClr>
                <a:schemeClr val="bg2"/>
              </a:buClr>
              <a:defRPr sz="1200">
                <a:solidFill>
                  <a:schemeClr val="tx1"/>
                </a:solidFill>
              </a:defRPr>
            </a:lvl3pPr>
            <a:lvl4pPr marL="731520" indent="-182880">
              <a:lnSpc>
                <a:spcPct val="100000"/>
              </a:lnSpc>
              <a:spcBef>
                <a:spcPts val="300"/>
              </a:spcBef>
              <a:spcAft>
                <a:spcPts val="200"/>
              </a:spcAft>
              <a:buClr>
                <a:schemeClr val="bg2"/>
              </a:buClr>
              <a:defRPr sz="12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01" name="Text Placeholder 13">
            <a:extLst>
              <a:ext uri="{FF2B5EF4-FFF2-40B4-BE49-F238E27FC236}">
                <a16:creationId xmlns:a16="http://schemas.microsoft.com/office/drawing/2014/main" id="{D5EC1193-25D1-E342-BC97-50BC9A7C7D4F}"/>
              </a:ext>
            </a:extLst>
          </p:cNvPr>
          <p:cNvSpPr>
            <a:spLocks noGrp="1"/>
          </p:cNvSpPr>
          <p:nvPr>
            <p:ph type="body" sz="quarter" idx="64" hasCustomPrompt="1"/>
          </p:nvPr>
        </p:nvSpPr>
        <p:spPr>
          <a:xfrm>
            <a:off x="576000" y="4608442"/>
            <a:ext cx="3575313" cy="1456471"/>
          </a:xfrm>
          <a:prstGeom prst="rect">
            <a:avLst/>
          </a:prstGeom>
        </p:spPr>
        <p:txBody>
          <a:bodyPr>
            <a:noAutofit/>
          </a:bodyPr>
          <a:lstStyle>
            <a:lvl1pPr marL="182880" indent="-182880">
              <a:lnSpc>
                <a:spcPct val="100000"/>
              </a:lnSpc>
              <a:spcBef>
                <a:spcPts val="300"/>
              </a:spcBef>
              <a:spcAft>
                <a:spcPts val="200"/>
              </a:spcAft>
              <a:buClr>
                <a:schemeClr val="bg2"/>
              </a:buClr>
              <a:defRPr sz="1400">
                <a:solidFill>
                  <a:schemeClr val="tx1"/>
                </a:solidFill>
              </a:defRPr>
            </a:lvl1pPr>
            <a:lvl2pPr marL="365760" indent="-182880">
              <a:lnSpc>
                <a:spcPct val="100000"/>
              </a:lnSpc>
              <a:spcBef>
                <a:spcPts val="300"/>
              </a:spcBef>
              <a:spcAft>
                <a:spcPts val="200"/>
              </a:spcAft>
              <a:buClr>
                <a:schemeClr val="bg2"/>
              </a:buClr>
              <a:defRPr sz="1400">
                <a:solidFill>
                  <a:schemeClr val="tx1"/>
                </a:solidFill>
              </a:defRPr>
            </a:lvl2pPr>
            <a:lvl3pPr marL="548640" indent="-182880">
              <a:lnSpc>
                <a:spcPct val="100000"/>
              </a:lnSpc>
              <a:spcBef>
                <a:spcPts val="300"/>
              </a:spcBef>
              <a:spcAft>
                <a:spcPts val="200"/>
              </a:spcAft>
              <a:buClr>
                <a:schemeClr val="bg2"/>
              </a:buClr>
              <a:defRPr sz="1200">
                <a:solidFill>
                  <a:schemeClr val="tx1"/>
                </a:solidFill>
              </a:defRPr>
            </a:lvl3pPr>
            <a:lvl4pPr marL="731520" indent="-182880">
              <a:lnSpc>
                <a:spcPct val="100000"/>
              </a:lnSpc>
              <a:spcBef>
                <a:spcPts val="300"/>
              </a:spcBef>
              <a:spcAft>
                <a:spcPts val="200"/>
              </a:spcAft>
              <a:buClr>
                <a:schemeClr val="bg2"/>
              </a:buClr>
              <a:defRPr sz="12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4CF9F4AD-D4A7-0D48-8A94-7F0A9CA03E58}"/>
              </a:ext>
            </a:extLst>
          </p:cNvPr>
          <p:cNvSpPr>
            <a:spLocks noGrp="1"/>
          </p:cNvSpPr>
          <p:nvPr>
            <p:ph type="ftr" sz="quarter" idx="65"/>
          </p:nvPr>
        </p:nvSpPr>
        <p:spPr/>
        <p:txBody>
          <a:bodyPr/>
          <a:lstStyle/>
          <a:p>
            <a:endParaRPr lang="en-GB"/>
          </a:p>
        </p:txBody>
      </p:sp>
      <p:sp>
        <p:nvSpPr>
          <p:cNvPr id="3" name="Slide Number Placeholder 2">
            <a:extLst>
              <a:ext uri="{FF2B5EF4-FFF2-40B4-BE49-F238E27FC236}">
                <a16:creationId xmlns:a16="http://schemas.microsoft.com/office/drawing/2014/main" id="{B54DB12C-D21F-CB46-8B29-E2642253CB8A}"/>
              </a:ext>
            </a:extLst>
          </p:cNvPr>
          <p:cNvSpPr>
            <a:spLocks noGrp="1"/>
          </p:cNvSpPr>
          <p:nvPr>
            <p:ph type="sldNum" sz="quarter" idx="66"/>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888375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 populated">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BFD31E1-F4E6-F240-8483-460E7F0C016B}"/>
              </a:ext>
            </a:extLst>
          </p:cNvPr>
          <p:cNvSpPr>
            <a:spLocks noGrp="1"/>
          </p:cNvSpPr>
          <p:nvPr>
            <p:ph type="title" hasCustomPrompt="1"/>
          </p:nvPr>
        </p:nvSpPr>
        <p:spPr>
          <a:xfrm>
            <a:off x="576000" y="816951"/>
            <a:ext cx="7283713"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40" name="Text Placeholder 17">
            <a:extLst>
              <a:ext uri="{FF2B5EF4-FFF2-40B4-BE49-F238E27FC236}">
                <a16:creationId xmlns:a16="http://schemas.microsoft.com/office/drawing/2014/main" id="{0BF92B0D-B40D-DE48-A93D-F5D835A64D81}"/>
              </a:ext>
            </a:extLst>
          </p:cNvPr>
          <p:cNvSpPr>
            <a:spLocks noGrp="1"/>
          </p:cNvSpPr>
          <p:nvPr>
            <p:ph type="body" sz="quarter" idx="29" hasCustomPrompt="1"/>
          </p:nvPr>
        </p:nvSpPr>
        <p:spPr>
          <a:xfrm>
            <a:off x="576000" y="1193187"/>
            <a:ext cx="728371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400" b="0" kern="1200" dirty="0" smtClean="0">
                <a:solidFill>
                  <a:schemeClr val="tx1"/>
                </a:solidFill>
                <a:latin typeface="+mj-lt"/>
                <a:ea typeface="+mj-ea"/>
                <a:cs typeface="+mj-cs"/>
              </a:defRPr>
            </a:lvl1pPr>
          </a:lstStyle>
          <a:p>
            <a:pPr lvl="0"/>
            <a:r>
              <a:rPr lang="en-US"/>
              <a:t>Insert subtitle</a:t>
            </a:r>
          </a:p>
        </p:txBody>
      </p:sp>
      <p:sp>
        <p:nvSpPr>
          <p:cNvPr id="602" name="Freeform 601">
            <a:extLst>
              <a:ext uri="{FF2B5EF4-FFF2-40B4-BE49-F238E27FC236}">
                <a16:creationId xmlns:a16="http://schemas.microsoft.com/office/drawing/2014/main" id="{03500709-82D8-1842-8DBD-804301A0E3DA}"/>
              </a:ext>
            </a:extLst>
          </p:cNvPr>
          <p:cNvSpPr>
            <a:spLocks/>
          </p:cNvSpPr>
          <p:nvPr userDrawn="1">
            <p:custDataLst>
              <p:tags r:id="rId1"/>
            </p:custDataLst>
          </p:nvPr>
        </p:nvSpPr>
        <p:spPr bwMode="auto">
          <a:xfrm>
            <a:off x="5260569" y="5993745"/>
            <a:ext cx="37332" cy="56635"/>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3" name="Freeform 25">
            <a:extLst>
              <a:ext uri="{FF2B5EF4-FFF2-40B4-BE49-F238E27FC236}">
                <a16:creationId xmlns:a16="http://schemas.microsoft.com/office/drawing/2014/main" id="{E548E5D9-F586-A243-93BD-82D576C4A3FC}"/>
              </a:ext>
            </a:extLst>
          </p:cNvPr>
          <p:cNvSpPr>
            <a:spLocks/>
          </p:cNvSpPr>
          <p:nvPr userDrawn="1">
            <p:custDataLst>
              <p:tags r:id="rId2"/>
            </p:custDataLst>
          </p:nvPr>
        </p:nvSpPr>
        <p:spPr bwMode="auto">
          <a:xfrm>
            <a:off x="5280124" y="6000037"/>
            <a:ext cx="26667" cy="56635"/>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4" name="Freeform 105">
            <a:extLst>
              <a:ext uri="{FF2B5EF4-FFF2-40B4-BE49-F238E27FC236}">
                <a16:creationId xmlns:a16="http://schemas.microsoft.com/office/drawing/2014/main" id="{80B0E605-D1F0-0E4E-AB8B-9A6E458B57DB}"/>
              </a:ext>
            </a:extLst>
          </p:cNvPr>
          <p:cNvSpPr>
            <a:spLocks/>
          </p:cNvSpPr>
          <p:nvPr userDrawn="1">
            <p:custDataLst>
              <p:tags r:id="rId3"/>
            </p:custDataLst>
          </p:nvPr>
        </p:nvSpPr>
        <p:spPr bwMode="auto">
          <a:xfrm>
            <a:off x="6033892" y="5968574"/>
            <a:ext cx="60444" cy="58208"/>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5" name="Freeform 197">
            <a:extLst>
              <a:ext uri="{FF2B5EF4-FFF2-40B4-BE49-F238E27FC236}">
                <a16:creationId xmlns:a16="http://schemas.microsoft.com/office/drawing/2014/main" id="{1B6262D0-8ABF-9745-AD5B-21F6BC324018}"/>
              </a:ext>
            </a:extLst>
          </p:cNvPr>
          <p:cNvSpPr>
            <a:spLocks/>
          </p:cNvSpPr>
          <p:nvPr userDrawn="1">
            <p:custDataLst>
              <p:tags r:id="rId4"/>
            </p:custDataLst>
          </p:nvPr>
        </p:nvSpPr>
        <p:spPr bwMode="auto">
          <a:xfrm>
            <a:off x="5280124" y="6000037"/>
            <a:ext cx="26667" cy="56635"/>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6" name="Freeform 198">
            <a:extLst>
              <a:ext uri="{FF2B5EF4-FFF2-40B4-BE49-F238E27FC236}">
                <a16:creationId xmlns:a16="http://schemas.microsoft.com/office/drawing/2014/main" id="{1E3E05EE-12E2-8D49-8C92-0CD6518DD421}"/>
              </a:ext>
            </a:extLst>
          </p:cNvPr>
          <p:cNvSpPr>
            <a:spLocks/>
          </p:cNvSpPr>
          <p:nvPr userDrawn="1">
            <p:custDataLst>
              <p:tags r:id="rId5"/>
            </p:custDataLst>
          </p:nvPr>
        </p:nvSpPr>
        <p:spPr bwMode="auto">
          <a:xfrm>
            <a:off x="5241013" y="5979588"/>
            <a:ext cx="39111" cy="58207"/>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7" name="Freeform 199">
            <a:extLst>
              <a:ext uri="{FF2B5EF4-FFF2-40B4-BE49-F238E27FC236}">
                <a16:creationId xmlns:a16="http://schemas.microsoft.com/office/drawing/2014/main" id="{A9645595-0136-2F4C-8090-8FFBEDA7B9F1}"/>
              </a:ext>
            </a:extLst>
          </p:cNvPr>
          <p:cNvSpPr>
            <a:spLocks/>
          </p:cNvSpPr>
          <p:nvPr userDrawn="1">
            <p:custDataLst>
              <p:tags r:id="rId6"/>
            </p:custDataLst>
          </p:nvPr>
        </p:nvSpPr>
        <p:spPr bwMode="auto">
          <a:xfrm>
            <a:off x="5241013" y="5959135"/>
            <a:ext cx="24889" cy="59782"/>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8" name="Freeform 200">
            <a:extLst>
              <a:ext uri="{FF2B5EF4-FFF2-40B4-BE49-F238E27FC236}">
                <a16:creationId xmlns:a16="http://schemas.microsoft.com/office/drawing/2014/main" id="{935C1615-FD6C-3E41-A9C3-1044F8687C1E}"/>
              </a:ext>
            </a:extLst>
          </p:cNvPr>
          <p:cNvSpPr>
            <a:spLocks/>
          </p:cNvSpPr>
          <p:nvPr userDrawn="1">
            <p:custDataLst>
              <p:tags r:id="rId7"/>
            </p:custDataLst>
          </p:nvPr>
        </p:nvSpPr>
        <p:spPr bwMode="auto">
          <a:xfrm>
            <a:off x="5207236" y="5952842"/>
            <a:ext cx="28444" cy="59782"/>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09" name="Freeform 201">
            <a:extLst>
              <a:ext uri="{FF2B5EF4-FFF2-40B4-BE49-F238E27FC236}">
                <a16:creationId xmlns:a16="http://schemas.microsoft.com/office/drawing/2014/main" id="{F1F6C91E-4BAB-C14A-B04B-041646343D24}"/>
              </a:ext>
            </a:extLst>
          </p:cNvPr>
          <p:cNvSpPr>
            <a:spLocks/>
          </p:cNvSpPr>
          <p:nvPr userDrawn="1">
            <p:custDataLst>
              <p:tags r:id="rId8"/>
            </p:custDataLst>
          </p:nvPr>
        </p:nvSpPr>
        <p:spPr bwMode="auto">
          <a:xfrm>
            <a:off x="5178793" y="5943402"/>
            <a:ext cx="32000" cy="58208"/>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0" name="Freeform 202">
            <a:extLst>
              <a:ext uri="{FF2B5EF4-FFF2-40B4-BE49-F238E27FC236}">
                <a16:creationId xmlns:a16="http://schemas.microsoft.com/office/drawing/2014/main" id="{7970A5F3-7DD8-A943-87D2-90C2155E720F}"/>
              </a:ext>
            </a:extLst>
          </p:cNvPr>
          <p:cNvSpPr>
            <a:spLocks/>
          </p:cNvSpPr>
          <p:nvPr userDrawn="1">
            <p:custDataLst>
              <p:tags r:id="rId9"/>
            </p:custDataLst>
          </p:nvPr>
        </p:nvSpPr>
        <p:spPr bwMode="auto">
          <a:xfrm>
            <a:off x="5152125" y="5930817"/>
            <a:ext cx="37333" cy="56635"/>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1" name="Freeform 203">
            <a:extLst>
              <a:ext uri="{FF2B5EF4-FFF2-40B4-BE49-F238E27FC236}">
                <a16:creationId xmlns:a16="http://schemas.microsoft.com/office/drawing/2014/main" id="{A9141000-C697-314B-BA0C-CBA208890AF9}"/>
              </a:ext>
            </a:extLst>
          </p:cNvPr>
          <p:cNvSpPr>
            <a:spLocks/>
          </p:cNvSpPr>
          <p:nvPr userDrawn="1">
            <p:custDataLst>
              <p:tags r:id="rId10"/>
            </p:custDataLst>
          </p:nvPr>
        </p:nvSpPr>
        <p:spPr bwMode="auto">
          <a:xfrm>
            <a:off x="5145015" y="5911939"/>
            <a:ext cx="33778" cy="56635"/>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2" name="Freeform 212">
            <a:extLst>
              <a:ext uri="{FF2B5EF4-FFF2-40B4-BE49-F238E27FC236}">
                <a16:creationId xmlns:a16="http://schemas.microsoft.com/office/drawing/2014/main" id="{14698595-3E1D-1840-A7BB-3103EED732C3}"/>
              </a:ext>
            </a:extLst>
          </p:cNvPr>
          <p:cNvSpPr>
            <a:spLocks/>
          </p:cNvSpPr>
          <p:nvPr userDrawn="1">
            <p:custDataLst>
              <p:tags r:id="rId11"/>
            </p:custDataLst>
          </p:nvPr>
        </p:nvSpPr>
        <p:spPr bwMode="auto">
          <a:xfrm>
            <a:off x="5132570" y="5904073"/>
            <a:ext cx="7111" cy="56635"/>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3" name="Freeform 213">
            <a:extLst>
              <a:ext uri="{FF2B5EF4-FFF2-40B4-BE49-F238E27FC236}">
                <a16:creationId xmlns:a16="http://schemas.microsoft.com/office/drawing/2014/main" id="{69CC9AA8-E76E-4248-BF2C-4987A04F4846}"/>
              </a:ext>
            </a:extLst>
          </p:cNvPr>
          <p:cNvSpPr>
            <a:spLocks/>
          </p:cNvSpPr>
          <p:nvPr userDrawn="1">
            <p:custDataLst>
              <p:tags r:id="rId12"/>
            </p:custDataLst>
          </p:nvPr>
        </p:nvSpPr>
        <p:spPr bwMode="auto">
          <a:xfrm>
            <a:off x="5216125" y="5973293"/>
            <a:ext cx="39111" cy="56635"/>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4" name="Freeform 214">
            <a:extLst>
              <a:ext uri="{FF2B5EF4-FFF2-40B4-BE49-F238E27FC236}">
                <a16:creationId xmlns:a16="http://schemas.microsoft.com/office/drawing/2014/main" id="{6171C6C4-6375-C549-ACA8-ADFEFE530C1F}"/>
              </a:ext>
            </a:extLst>
          </p:cNvPr>
          <p:cNvSpPr>
            <a:spLocks/>
          </p:cNvSpPr>
          <p:nvPr userDrawn="1">
            <p:custDataLst>
              <p:tags r:id="rId13"/>
            </p:custDataLst>
          </p:nvPr>
        </p:nvSpPr>
        <p:spPr bwMode="auto">
          <a:xfrm>
            <a:off x="5258791" y="5915086"/>
            <a:ext cx="138665" cy="99112"/>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5" name="Freeform 5">
            <a:extLst>
              <a:ext uri="{FF2B5EF4-FFF2-40B4-BE49-F238E27FC236}">
                <a16:creationId xmlns:a16="http://schemas.microsoft.com/office/drawing/2014/main" id="{41BDD920-8B10-014B-87CB-8499AFEEB0D9}"/>
              </a:ext>
            </a:extLst>
          </p:cNvPr>
          <p:cNvSpPr>
            <a:spLocks/>
          </p:cNvSpPr>
          <p:nvPr userDrawn="1">
            <p:custDataLst>
              <p:tags r:id="rId14"/>
            </p:custDataLst>
          </p:nvPr>
        </p:nvSpPr>
        <p:spPr bwMode="auto">
          <a:xfrm>
            <a:off x="3933121" y="1784633"/>
            <a:ext cx="803589" cy="404504"/>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616" name="Group 438">
            <a:extLst>
              <a:ext uri="{FF2B5EF4-FFF2-40B4-BE49-F238E27FC236}">
                <a16:creationId xmlns:a16="http://schemas.microsoft.com/office/drawing/2014/main" id="{80124D6D-8B27-0944-981C-4D8CACC4F6BF}"/>
              </a:ext>
            </a:extLst>
          </p:cNvPr>
          <p:cNvGrpSpPr>
            <a:grpSpLocks/>
          </p:cNvGrpSpPr>
          <p:nvPr userDrawn="1">
            <p:custDataLst>
              <p:tags r:id="rId15"/>
            </p:custDataLst>
          </p:nvPr>
        </p:nvGrpSpPr>
        <p:grpSpPr bwMode="auto">
          <a:xfrm>
            <a:off x="5626513" y="4393039"/>
            <a:ext cx="393661" cy="935686"/>
            <a:chOff x="1589" y="3126"/>
            <a:chExt cx="290" cy="657"/>
          </a:xfrm>
          <a:solidFill>
            <a:srgbClr val="DADADA"/>
          </a:solidFill>
        </p:grpSpPr>
        <p:sp>
          <p:nvSpPr>
            <p:cNvPr id="617" name="Freeform 439">
              <a:extLst>
                <a:ext uri="{FF2B5EF4-FFF2-40B4-BE49-F238E27FC236}">
                  <a16:creationId xmlns:a16="http://schemas.microsoft.com/office/drawing/2014/main" id="{926D791E-373B-054B-84AB-C16EEA3DD199}"/>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8" name="Freeform 440">
              <a:extLst>
                <a:ext uri="{FF2B5EF4-FFF2-40B4-BE49-F238E27FC236}">
                  <a16:creationId xmlns:a16="http://schemas.microsoft.com/office/drawing/2014/main" id="{AE7E9ED7-2FC1-D848-96BA-57B736CC8469}"/>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19" name="Freeform 441">
              <a:extLst>
                <a:ext uri="{FF2B5EF4-FFF2-40B4-BE49-F238E27FC236}">
                  <a16:creationId xmlns:a16="http://schemas.microsoft.com/office/drawing/2014/main" id="{553D0156-78A7-EF4C-9E0B-2F0D7657C413}"/>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chemeClr val="accent1"/>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620" name="Freeform 6">
            <a:extLst>
              <a:ext uri="{FF2B5EF4-FFF2-40B4-BE49-F238E27FC236}">
                <a16:creationId xmlns:a16="http://schemas.microsoft.com/office/drawing/2014/main" id="{1185D58B-168D-6449-A7FA-AB21BEF33A46}"/>
              </a:ext>
            </a:extLst>
          </p:cNvPr>
          <p:cNvSpPr>
            <a:spLocks/>
          </p:cNvSpPr>
          <p:nvPr userDrawn="1">
            <p:custDataLst>
              <p:tags r:id="rId16"/>
            </p:custDataLst>
          </p:nvPr>
        </p:nvSpPr>
        <p:spPr bwMode="auto">
          <a:xfrm>
            <a:off x="4404863" y="2343166"/>
            <a:ext cx="1415227" cy="698166"/>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1" name="Freeform 7">
            <a:extLst>
              <a:ext uri="{FF2B5EF4-FFF2-40B4-BE49-F238E27FC236}">
                <a16:creationId xmlns:a16="http://schemas.microsoft.com/office/drawing/2014/main" id="{AC9BF36F-B642-A64F-866F-17C3B6411A6C}"/>
              </a:ext>
            </a:extLst>
          </p:cNvPr>
          <p:cNvSpPr>
            <a:spLocks/>
          </p:cNvSpPr>
          <p:nvPr userDrawn="1">
            <p:custDataLst>
              <p:tags r:id="rId17"/>
            </p:custDataLst>
          </p:nvPr>
        </p:nvSpPr>
        <p:spPr bwMode="auto">
          <a:xfrm>
            <a:off x="5258879" y="3749574"/>
            <a:ext cx="348114" cy="535501"/>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2" name="Freeform 8">
            <a:extLst>
              <a:ext uri="{FF2B5EF4-FFF2-40B4-BE49-F238E27FC236}">
                <a16:creationId xmlns:a16="http://schemas.microsoft.com/office/drawing/2014/main" id="{59012580-17FC-C745-963A-99593F74ED87}"/>
              </a:ext>
            </a:extLst>
          </p:cNvPr>
          <p:cNvSpPr>
            <a:spLocks/>
          </p:cNvSpPr>
          <p:nvPr userDrawn="1">
            <p:custDataLst>
              <p:tags r:id="rId18"/>
            </p:custDataLst>
          </p:nvPr>
        </p:nvSpPr>
        <p:spPr bwMode="auto">
          <a:xfrm>
            <a:off x="5566325" y="4260601"/>
            <a:ext cx="268405" cy="1024935"/>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3" name="Freeform 9">
            <a:extLst>
              <a:ext uri="{FF2B5EF4-FFF2-40B4-BE49-F238E27FC236}">
                <a16:creationId xmlns:a16="http://schemas.microsoft.com/office/drawing/2014/main" id="{A04F4CD8-1491-8146-B583-2973ADA70BBD}"/>
              </a:ext>
            </a:extLst>
          </p:cNvPr>
          <p:cNvSpPr>
            <a:spLocks/>
          </p:cNvSpPr>
          <p:nvPr userDrawn="1">
            <p:custDataLst>
              <p:tags r:id="rId19"/>
            </p:custDataLst>
          </p:nvPr>
        </p:nvSpPr>
        <p:spPr bwMode="auto">
          <a:xfrm>
            <a:off x="5468724" y="3609942"/>
            <a:ext cx="990659" cy="1091154"/>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4" name="Freeform 10">
            <a:extLst>
              <a:ext uri="{FF2B5EF4-FFF2-40B4-BE49-F238E27FC236}">
                <a16:creationId xmlns:a16="http://schemas.microsoft.com/office/drawing/2014/main" id="{7EE192C5-E0BE-9548-BD42-35BFB6FD057C}"/>
              </a:ext>
            </a:extLst>
          </p:cNvPr>
          <p:cNvSpPr>
            <a:spLocks/>
          </p:cNvSpPr>
          <p:nvPr userDrawn="1">
            <p:custDataLst>
              <p:tags r:id="rId20"/>
            </p:custDataLst>
          </p:nvPr>
        </p:nvSpPr>
        <p:spPr bwMode="auto">
          <a:xfrm>
            <a:off x="7633857" y="2654103"/>
            <a:ext cx="71574" cy="44625"/>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5" name="Freeform 11">
            <a:extLst>
              <a:ext uri="{FF2B5EF4-FFF2-40B4-BE49-F238E27FC236}">
                <a16:creationId xmlns:a16="http://schemas.microsoft.com/office/drawing/2014/main" id="{07A88374-E9BA-3B49-809A-F3E0C1D055D1}"/>
              </a:ext>
            </a:extLst>
          </p:cNvPr>
          <p:cNvSpPr>
            <a:spLocks/>
          </p:cNvSpPr>
          <p:nvPr userDrawn="1">
            <p:custDataLst>
              <p:tags r:id="rId21"/>
            </p:custDataLst>
          </p:nvPr>
        </p:nvSpPr>
        <p:spPr bwMode="auto">
          <a:xfrm>
            <a:off x="7119820" y="2540381"/>
            <a:ext cx="84588" cy="145391"/>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6" name="Freeform 12">
            <a:extLst>
              <a:ext uri="{FF2B5EF4-FFF2-40B4-BE49-F238E27FC236}">
                <a16:creationId xmlns:a16="http://schemas.microsoft.com/office/drawing/2014/main" id="{1595A34C-BCA6-AD42-BE99-464FCE152B11}"/>
              </a:ext>
            </a:extLst>
          </p:cNvPr>
          <p:cNvSpPr>
            <a:spLocks/>
          </p:cNvSpPr>
          <p:nvPr userDrawn="1">
            <p:custDataLst>
              <p:tags r:id="rId22"/>
            </p:custDataLst>
          </p:nvPr>
        </p:nvSpPr>
        <p:spPr bwMode="auto">
          <a:xfrm>
            <a:off x="7202784" y="2083334"/>
            <a:ext cx="175684" cy="244718"/>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7" name="Freeform 13">
            <a:extLst>
              <a:ext uri="{FF2B5EF4-FFF2-40B4-BE49-F238E27FC236}">
                <a16:creationId xmlns:a16="http://schemas.microsoft.com/office/drawing/2014/main" id="{6E5ED6B2-1163-4A43-BAEA-D2E4F9FDEADA}"/>
              </a:ext>
            </a:extLst>
          </p:cNvPr>
          <p:cNvSpPr>
            <a:spLocks/>
          </p:cNvSpPr>
          <p:nvPr userDrawn="1">
            <p:custDataLst>
              <p:tags r:id="rId23"/>
            </p:custDataLst>
          </p:nvPr>
        </p:nvSpPr>
        <p:spPr bwMode="auto">
          <a:xfrm>
            <a:off x="7570416" y="2348923"/>
            <a:ext cx="174056" cy="69097"/>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8" name="Freeform 14">
            <a:extLst>
              <a:ext uri="{FF2B5EF4-FFF2-40B4-BE49-F238E27FC236}">
                <a16:creationId xmlns:a16="http://schemas.microsoft.com/office/drawing/2014/main" id="{CA3D9024-3C71-0640-A88F-B1C4AB0D6979}"/>
              </a:ext>
            </a:extLst>
          </p:cNvPr>
          <p:cNvSpPr>
            <a:spLocks/>
          </p:cNvSpPr>
          <p:nvPr userDrawn="1">
            <p:custDataLst>
              <p:tags r:id="rId24"/>
            </p:custDataLst>
          </p:nvPr>
        </p:nvSpPr>
        <p:spPr bwMode="auto">
          <a:xfrm>
            <a:off x="9099512" y="2212171"/>
            <a:ext cx="1312745" cy="941443"/>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29" name="Freeform 15">
            <a:extLst>
              <a:ext uri="{FF2B5EF4-FFF2-40B4-BE49-F238E27FC236}">
                <a16:creationId xmlns:a16="http://schemas.microsoft.com/office/drawing/2014/main" id="{3B22032F-DE6A-9546-841C-36B6F4666CFF}"/>
              </a:ext>
            </a:extLst>
          </p:cNvPr>
          <p:cNvSpPr>
            <a:spLocks/>
          </p:cNvSpPr>
          <p:nvPr userDrawn="1">
            <p:custDataLst>
              <p:tags r:id="rId25"/>
            </p:custDataLst>
          </p:nvPr>
        </p:nvSpPr>
        <p:spPr bwMode="auto">
          <a:xfrm>
            <a:off x="7759114" y="1796150"/>
            <a:ext cx="226110" cy="247597"/>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0" name="Freeform 16">
            <a:extLst>
              <a:ext uri="{FF2B5EF4-FFF2-40B4-BE49-F238E27FC236}">
                <a16:creationId xmlns:a16="http://schemas.microsoft.com/office/drawing/2014/main" id="{FA2050E6-37B6-3D42-A8CF-638192AECEC1}"/>
              </a:ext>
            </a:extLst>
          </p:cNvPr>
          <p:cNvSpPr>
            <a:spLocks/>
          </p:cNvSpPr>
          <p:nvPr userDrawn="1">
            <p:custDataLst>
              <p:tags r:id="rId26"/>
            </p:custDataLst>
          </p:nvPr>
        </p:nvSpPr>
        <p:spPr bwMode="auto">
          <a:xfrm>
            <a:off x="7489258" y="2179781"/>
            <a:ext cx="187069" cy="215927"/>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1" name="Freeform 17">
            <a:extLst>
              <a:ext uri="{FF2B5EF4-FFF2-40B4-BE49-F238E27FC236}">
                <a16:creationId xmlns:a16="http://schemas.microsoft.com/office/drawing/2014/main" id="{39FEC332-DE46-6444-9579-381C3980058A}"/>
              </a:ext>
            </a:extLst>
          </p:cNvPr>
          <p:cNvSpPr>
            <a:spLocks/>
          </p:cNvSpPr>
          <p:nvPr userDrawn="1">
            <p:custDataLst>
              <p:tags r:id="rId27"/>
            </p:custDataLst>
          </p:nvPr>
        </p:nvSpPr>
        <p:spPr bwMode="auto">
          <a:xfrm>
            <a:off x="7515110" y="2407945"/>
            <a:ext cx="257018" cy="249036"/>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2" name="Freeform 18">
            <a:extLst>
              <a:ext uri="{FF2B5EF4-FFF2-40B4-BE49-F238E27FC236}">
                <a16:creationId xmlns:a16="http://schemas.microsoft.com/office/drawing/2014/main" id="{C53FFE23-5DB4-AF46-AFA1-BE16196F9258}"/>
              </a:ext>
            </a:extLst>
          </p:cNvPr>
          <p:cNvSpPr>
            <a:spLocks/>
          </p:cNvSpPr>
          <p:nvPr userDrawn="1">
            <p:custDataLst>
              <p:tags r:id="rId28"/>
            </p:custDataLst>
          </p:nvPr>
        </p:nvSpPr>
        <p:spPr bwMode="auto">
          <a:xfrm>
            <a:off x="7533002" y="2560533"/>
            <a:ext cx="34161" cy="74855"/>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633" name="Group 19">
            <a:extLst>
              <a:ext uri="{FF2B5EF4-FFF2-40B4-BE49-F238E27FC236}">
                <a16:creationId xmlns:a16="http://schemas.microsoft.com/office/drawing/2014/main" id="{E96C81EF-BC41-5944-BA76-5343DB8FF119}"/>
              </a:ext>
            </a:extLst>
          </p:cNvPr>
          <p:cNvGrpSpPr>
            <a:grpSpLocks/>
          </p:cNvGrpSpPr>
          <p:nvPr userDrawn="1">
            <p:custDataLst>
              <p:tags r:id="rId29"/>
            </p:custDataLst>
          </p:nvPr>
        </p:nvGrpSpPr>
        <p:grpSpPr bwMode="auto">
          <a:xfrm>
            <a:off x="9909609" y="3522131"/>
            <a:ext cx="484756" cy="192895"/>
            <a:chOff x="4488" y="2394"/>
            <a:chExt cx="358" cy="124"/>
          </a:xfrm>
          <a:solidFill>
            <a:srgbClr val="DADADA"/>
          </a:solidFill>
        </p:grpSpPr>
        <p:sp>
          <p:nvSpPr>
            <p:cNvPr id="634" name="Freeform 20">
              <a:extLst>
                <a:ext uri="{FF2B5EF4-FFF2-40B4-BE49-F238E27FC236}">
                  <a16:creationId xmlns:a16="http://schemas.microsoft.com/office/drawing/2014/main" id="{3DB8ECF1-843D-3243-B895-2362FCBD233C}"/>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5" name="Freeform 21">
              <a:extLst>
                <a:ext uri="{FF2B5EF4-FFF2-40B4-BE49-F238E27FC236}">
                  <a16:creationId xmlns:a16="http://schemas.microsoft.com/office/drawing/2014/main" id="{D5D0CB7E-3669-F34A-B4B0-7CCA0D5FA2BD}"/>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636" name="Freeform 22">
            <a:extLst>
              <a:ext uri="{FF2B5EF4-FFF2-40B4-BE49-F238E27FC236}">
                <a16:creationId xmlns:a16="http://schemas.microsoft.com/office/drawing/2014/main" id="{17808E9E-04FF-EC4B-B795-843D80C848A5}"/>
              </a:ext>
            </a:extLst>
          </p:cNvPr>
          <p:cNvSpPr>
            <a:spLocks/>
          </p:cNvSpPr>
          <p:nvPr userDrawn="1">
            <p:custDataLst>
              <p:tags r:id="rId30"/>
            </p:custDataLst>
          </p:nvPr>
        </p:nvSpPr>
        <p:spPr bwMode="auto">
          <a:xfrm>
            <a:off x="7882742" y="1596058"/>
            <a:ext cx="3141153" cy="974553"/>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7" name="Freeform 23">
            <a:extLst>
              <a:ext uri="{FF2B5EF4-FFF2-40B4-BE49-F238E27FC236}">
                <a16:creationId xmlns:a16="http://schemas.microsoft.com/office/drawing/2014/main" id="{B415ECE9-1194-C542-A3AE-B874E50FB00C}"/>
              </a:ext>
            </a:extLst>
          </p:cNvPr>
          <p:cNvSpPr>
            <a:spLocks/>
          </p:cNvSpPr>
          <p:nvPr userDrawn="1">
            <p:custDataLst>
              <p:tags r:id="rId31"/>
            </p:custDataLst>
          </p:nvPr>
        </p:nvSpPr>
        <p:spPr bwMode="auto">
          <a:xfrm>
            <a:off x="7127956" y="2491436"/>
            <a:ext cx="287925" cy="224565"/>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8" name="Freeform 24">
            <a:extLst>
              <a:ext uri="{FF2B5EF4-FFF2-40B4-BE49-F238E27FC236}">
                <a16:creationId xmlns:a16="http://schemas.microsoft.com/office/drawing/2014/main" id="{F821E117-2946-5240-B2F9-E0AED6A88407}"/>
              </a:ext>
            </a:extLst>
          </p:cNvPr>
          <p:cNvSpPr>
            <a:spLocks/>
          </p:cNvSpPr>
          <p:nvPr userDrawn="1">
            <p:custDataLst>
              <p:tags r:id="rId32"/>
            </p:custDataLst>
          </p:nvPr>
        </p:nvSpPr>
        <p:spPr bwMode="auto">
          <a:xfrm>
            <a:off x="9825020" y="3160812"/>
            <a:ext cx="213097" cy="413141"/>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39" name="Freeform 29">
            <a:extLst>
              <a:ext uri="{FF2B5EF4-FFF2-40B4-BE49-F238E27FC236}">
                <a16:creationId xmlns:a16="http://schemas.microsoft.com/office/drawing/2014/main" id="{DE0F0643-767F-EE4B-BDBD-58FAD4831AAC}"/>
              </a:ext>
            </a:extLst>
          </p:cNvPr>
          <p:cNvSpPr>
            <a:spLocks/>
          </p:cNvSpPr>
          <p:nvPr userDrawn="1">
            <p:custDataLst>
              <p:tags r:id="rId33"/>
            </p:custDataLst>
          </p:nvPr>
        </p:nvSpPr>
        <p:spPr bwMode="auto">
          <a:xfrm>
            <a:off x="5598858" y="2576368"/>
            <a:ext cx="50427" cy="51823"/>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0" name="Freeform 30">
            <a:extLst>
              <a:ext uri="{FF2B5EF4-FFF2-40B4-BE49-F238E27FC236}">
                <a16:creationId xmlns:a16="http://schemas.microsoft.com/office/drawing/2014/main" id="{82D12E78-A829-4B4F-928F-7DA3A317F8FB}"/>
              </a:ext>
            </a:extLst>
          </p:cNvPr>
          <p:cNvSpPr>
            <a:spLocks/>
          </p:cNvSpPr>
          <p:nvPr userDrawn="1">
            <p:custDataLst>
              <p:tags r:id="rId34"/>
            </p:custDataLst>
          </p:nvPr>
        </p:nvSpPr>
        <p:spPr bwMode="auto">
          <a:xfrm>
            <a:off x="8404913" y="2174744"/>
            <a:ext cx="896311" cy="410262"/>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1" name="Freeform 31">
            <a:extLst>
              <a:ext uri="{FF2B5EF4-FFF2-40B4-BE49-F238E27FC236}">
                <a16:creationId xmlns:a16="http://schemas.microsoft.com/office/drawing/2014/main" id="{38C1B0B5-7DE5-D741-A409-5AC9F4F37A0D}"/>
              </a:ext>
            </a:extLst>
          </p:cNvPr>
          <p:cNvSpPr>
            <a:spLocks/>
          </p:cNvSpPr>
          <p:nvPr userDrawn="1">
            <p:custDataLst>
              <p:tags r:id="rId35"/>
            </p:custDataLst>
          </p:nvPr>
        </p:nvSpPr>
        <p:spPr bwMode="auto">
          <a:xfrm>
            <a:off x="8640784" y="2449690"/>
            <a:ext cx="419688" cy="226005"/>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2" name="Freeform 32">
            <a:extLst>
              <a:ext uri="{FF2B5EF4-FFF2-40B4-BE49-F238E27FC236}">
                <a16:creationId xmlns:a16="http://schemas.microsoft.com/office/drawing/2014/main" id="{242BD47E-25FC-D44A-8D6B-56C19842C569}"/>
              </a:ext>
            </a:extLst>
          </p:cNvPr>
          <p:cNvSpPr>
            <a:spLocks/>
          </p:cNvSpPr>
          <p:nvPr userDrawn="1">
            <p:custDataLst>
              <p:tags r:id="rId36"/>
            </p:custDataLst>
          </p:nvPr>
        </p:nvSpPr>
        <p:spPr bwMode="auto">
          <a:xfrm>
            <a:off x="7419134" y="3359465"/>
            <a:ext cx="304193" cy="261992"/>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3" name="Freeform 33">
            <a:extLst>
              <a:ext uri="{FF2B5EF4-FFF2-40B4-BE49-F238E27FC236}">
                <a16:creationId xmlns:a16="http://schemas.microsoft.com/office/drawing/2014/main" id="{44534A65-1BBB-4C41-896D-D4B04607F179}"/>
              </a:ext>
            </a:extLst>
          </p:cNvPr>
          <p:cNvSpPr>
            <a:spLocks/>
          </p:cNvSpPr>
          <p:nvPr userDrawn="1">
            <p:custDataLst>
              <p:tags r:id="rId37"/>
            </p:custDataLst>
          </p:nvPr>
        </p:nvSpPr>
        <p:spPr bwMode="auto">
          <a:xfrm>
            <a:off x="8282910" y="3237106"/>
            <a:ext cx="156163" cy="154028"/>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4" name="Freeform 34">
            <a:extLst>
              <a:ext uri="{FF2B5EF4-FFF2-40B4-BE49-F238E27FC236}">
                <a16:creationId xmlns:a16="http://schemas.microsoft.com/office/drawing/2014/main" id="{9609BE8F-CA87-7C4E-BDD4-A1CBAD24F4AE}"/>
              </a:ext>
            </a:extLst>
          </p:cNvPr>
          <p:cNvSpPr>
            <a:spLocks/>
          </p:cNvSpPr>
          <p:nvPr userDrawn="1">
            <p:custDataLst>
              <p:tags r:id="rId38"/>
            </p:custDataLst>
          </p:nvPr>
        </p:nvSpPr>
        <p:spPr bwMode="auto">
          <a:xfrm>
            <a:off x="7731460" y="2334529"/>
            <a:ext cx="128509" cy="51823"/>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5" name="Freeform 35">
            <a:extLst>
              <a:ext uri="{FF2B5EF4-FFF2-40B4-BE49-F238E27FC236}">
                <a16:creationId xmlns:a16="http://schemas.microsoft.com/office/drawing/2014/main" id="{034E7CB5-087C-064B-A2D4-53ECD9763E5B}"/>
              </a:ext>
            </a:extLst>
          </p:cNvPr>
          <p:cNvSpPr>
            <a:spLocks/>
          </p:cNvSpPr>
          <p:nvPr userDrawn="1">
            <p:custDataLst>
              <p:tags r:id="rId39"/>
            </p:custDataLst>
          </p:nvPr>
        </p:nvSpPr>
        <p:spPr bwMode="auto">
          <a:xfrm>
            <a:off x="8616382" y="2988069"/>
            <a:ext cx="19520" cy="51823"/>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6" name="Freeform 36">
            <a:extLst>
              <a:ext uri="{FF2B5EF4-FFF2-40B4-BE49-F238E27FC236}">
                <a16:creationId xmlns:a16="http://schemas.microsoft.com/office/drawing/2014/main" id="{CA0119D2-4C61-F045-8B3F-B1587FDDB87F}"/>
              </a:ext>
            </a:extLst>
          </p:cNvPr>
          <p:cNvSpPr>
            <a:spLocks/>
          </p:cNvSpPr>
          <p:nvPr userDrawn="1">
            <p:custDataLst>
              <p:tags r:id="rId40"/>
            </p:custDataLst>
          </p:nvPr>
        </p:nvSpPr>
        <p:spPr bwMode="auto">
          <a:xfrm>
            <a:off x="8738387" y="2992388"/>
            <a:ext cx="14640" cy="51823"/>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47" name="Freeform 37">
            <a:extLst>
              <a:ext uri="{FF2B5EF4-FFF2-40B4-BE49-F238E27FC236}">
                <a16:creationId xmlns:a16="http://schemas.microsoft.com/office/drawing/2014/main" id="{AB4C01A7-DB8E-2B44-99AD-3A025321E7FA}"/>
              </a:ext>
            </a:extLst>
          </p:cNvPr>
          <p:cNvSpPr>
            <a:spLocks/>
          </p:cNvSpPr>
          <p:nvPr userDrawn="1">
            <p:custDataLst>
              <p:tags r:id="rId41"/>
            </p:custDataLst>
          </p:nvPr>
        </p:nvSpPr>
        <p:spPr bwMode="auto">
          <a:xfrm>
            <a:off x="10262601" y="3591227"/>
            <a:ext cx="45547" cy="51823"/>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648" name="Group 38">
            <a:extLst>
              <a:ext uri="{FF2B5EF4-FFF2-40B4-BE49-F238E27FC236}">
                <a16:creationId xmlns:a16="http://schemas.microsoft.com/office/drawing/2014/main" id="{234BA3B1-457E-FB4A-9C03-C56CEF73AA10}"/>
              </a:ext>
            </a:extLst>
          </p:cNvPr>
          <p:cNvGrpSpPr>
            <a:grpSpLocks/>
          </p:cNvGrpSpPr>
          <p:nvPr userDrawn="1">
            <p:custDataLst>
              <p:tags r:id="rId42"/>
            </p:custDataLst>
          </p:nvPr>
        </p:nvGrpSpPr>
        <p:grpSpPr bwMode="auto">
          <a:xfrm>
            <a:off x="6012041" y="5230837"/>
            <a:ext cx="66694" cy="50383"/>
            <a:chOff x="1654" y="3671"/>
            <a:chExt cx="49" cy="17"/>
          </a:xfrm>
          <a:solidFill>
            <a:srgbClr val="DADADA"/>
          </a:solidFill>
        </p:grpSpPr>
        <p:sp>
          <p:nvSpPr>
            <p:cNvPr id="649" name="Freeform 39">
              <a:extLst>
                <a:ext uri="{FF2B5EF4-FFF2-40B4-BE49-F238E27FC236}">
                  <a16:creationId xmlns:a16="http://schemas.microsoft.com/office/drawing/2014/main" id="{39FAF3E9-D149-BC48-BD08-DA33C6AD88CE}"/>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0" name="Freeform 40">
              <a:extLst>
                <a:ext uri="{FF2B5EF4-FFF2-40B4-BE49-F238E27FC236}">
                  <a16:creationId xmlns:a16="http://schemas.microsoft.com/office/drawing/2014/main" id="{36FA0723-EB86-3043-8E66-CECE07D0CE75}"/>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651" name="Freeform 41">
            <a:extLst>
              <a:ext uri="{FF2B5EF4-FFF2-40B4-BE49-F238E27FC236}">
                <a16:creationId xmlns:a16="http://schemas.microsoft.com/office/drawing/2014/main" id="{B4940889-E1EA-6047-9613-1CD18791FDD0}"/>
              </a:ext>
            </a:extLst>
          </p:cNvPr>
          <p:cNvSpPr>
            <a:spLocks/>
          </p:cNvSpPr>
          <p:nvPr userDrawn="1">
            <p:custDataLst>
              <p:tags r:id="rId43"/>
            </p:custDataLst>
          </p:nvPr>
        </p:nvSpPr>
        <p:spPr bwMode="auto">
          <a:xfrm>
            <a:off x="5650913" y="3231349"/>
            <a:ext cx="32534" cy="53261"/>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2" name="Freeform 42">
            <a:extLst>
              <a:ext uri="{FF2B5EF4-FFF2-40B4-BE49-F238E27FC236}">
                <a16:creationId xmlns:a16="http://schemas.microsoft.com/office/drawing/2014/main" id="{45A7D445-7119-1548-BE42-A0423CBB180D}"/>
              </a:ext>
            </a:extLst>
          </p:cNvPr>
          <p:cNvSpPr>
            <a:spLocks/>
          </p:cNvSpPr>
          <p:nvPr userDrawn="1">
            <p:custDataLst>
              <p:tags r:id="rId44"/>
            </p:custDataLst>
          </p:nvPr>
        </p:nvSpPr>
        <p:spPr bwMode="auto">
          <a:xfrm>
            <a:off x="5707847" y="3237107"/>
            <a:ext cx="1627" cy="53261"/>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3" name="Freeform 43">
            <a:extLst>
              <a:ext uri="{FF2B5EF4-FFF2-40B4-BE49-F238E27FC236}">
                <a16:creationId xmlns:a16="http://schemas.microsoft.com/office/drawing/2014/main" id="{BFA898A8-E6CB-5F4F-8A8A-438B48823AF3}"/>
              </a:ext>
            </a:extLst>
          </p:cNvPr>
          <p:cNvSpPr>
            <a:spLocks/>
          </p:cNvSpPr>
          <p:nvPr userDrawn="1">
            <p:custDataLst>
              <p:tags r:id="rId45"/>
            </p:custDataLst>
          </p:nvPr>
        </p:nvSpPr>
        <p:spPr bwMode="auto">
          <a:xfrm>
            <a:off x="5720861" y="3238546"/>
            <a:ext cx="6507" cy="53262"/>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4" name="Freeform 44">
            <a:extLst>
              <a:ext uri="{FF2B5EF4-FFF2-40B4-BE49-F238E27FC236}">
                <a16:creationId xmlns:a16="http://schemas.microsoft.com/office/drawing/2014/main" id="{C0E80877-A7B5-7E45-BF84-7E7335CB860A}"/>
              </a:ext>
            </a:extLst>
          </p:cNvPr>
          <p:cNvSpPr>
            <a:spLocks/>
          </p:cNvSpPr>
          <p:nvPr userDrawn="1">
            <p:custDataLst>
              <p:tags r:id="rId46"/>
            </p:custDataLst>
          </p:nvPr>
        </p:nvSpPr>
        <p:spPr bwMode="auto">
          <a:xfrm>
            <a:off x="5735502" y="3229909"/>
            <a:ext cx="8133" cy="51823"/>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5" name="Freeform 45">
            <a:extLst>
              <a:ext uri="{FF2B5EF4-FFF2-40B4-BE49-F238E27FC236}">
                <a16:creationId xmlns:a16="http://schemas.microsoft.com/office/drawing/2014/main" id="{EE47E0B3-0AA5-B74E-9CD9-AE4E7B20A323}"/>
              </a:ext>
            </a:extLst>
          </p:cNvPr>
          <p:cNvSpPr>
            <a:spLocks/>
          </p:cNvSpPr>
          <p:nvPr userDrawn="1">
            <p:custDataLst>
              <p:tags r:id="rId47"/>
            </p:custDataLst>
          </p:nvPr>
        </p:nvSpPr>
        <p:spPr bwMode="auto">
          <a:xfrm>
            <a:off x="5714355" y="3222712"/>
            <a:ext cx="11388" cy="53261"/>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6" name="Freeform 46">
            <a:extLst>
              <a:ext uri="{FF2B5EF4-FFF2-40B4-BE49-F238E27FC236}">
                <a16:creationId xmlns:a16="http://schemas.microsoft.com/office/drawing/2014/main" id="{22654BA1-F8E9-C949-A531-B89ED314D3FB}"/>
              </a:ext>
            </a:extLst>
          </p:cNvPr>
          <p:cNvSpPr>
            <a:spLocks/>
          </p:cNvSpPr>
          <p:nvPr userDrawn="1">
            <p:custDataLst>
              <p:tags r:id="rId48"/>
            </p:custDataLst>
          </p:nvPr>
        </p:nvSpPr>
        <p:spPr bwMode="auto">
          <a:xfrm>
            <a:off x="5764783" y="3248624"/>
            <a:ext cx="14640" cy="54702"/>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7" name="Line 47">
            <a:extLst>
              <a:ext uri="{FF2B5EF4-FFF2-40B4-BE49-F238E27FC236}">
                <a16:creationId xmlns:a16="http://schemas.microsoft.com/office/drawing/2014/main" id="{5B136D02-63F6-3941-BD96-F81082A29572}"/>
              </a:ext>
            </a:extLst>
          </p:cNvPr>
          <p:cNvSpPr>
            <a:spLocks noChangeShapeType="1"/>
          </p:cNvSpPr>
          <p:nvPr userDrawn="1">
            <p:custDataLst>
              <p:tags r:id="rId49"/>
            </p:custDataLst>
          </p:nvPr>
        </p:nvSpPr>
        <p:spPr bwMode="auto">
          <a:xfrm flipH="1" flipV="1">
            <a:off x="5772915" y="3245744"/>
            <a:ext cx="6507" cy="8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8" name="Line 48">
            <a:extLst>
              <a:ext uri="{FF2B5EF4-FFF2-40B4-BE49-F238E27FC236}">
                <a16:creationId xmlns:a16="http://schemas.microsoft.com/office/drawing/2014/main" id="{5EF5A84A-A848-894C-9A82-558ED75C422D}"/>
              </a:ext>
            </a:extLst>
          </p:cNvPr>
          <p:cNvSpPr>
            <a:spLocks noChangeShapeType="1"/>
          </p:cNvSpPr>
          <p:nvPr userDrawn="1">
            <p:custDataLst>
              <p:tags r:id="rId50"/>
            </p:custDataLst>
          </p:nvPr>
        </p:nvSpPr>
        <p:spPr bwMode="auto">
          <a:xfrm flipH="1">
            <a:off x="5772915" y="3268775"/>
            <a:ext cx="6507" cy="10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59" name="Freeform 49">
            <a:extLst>
              <a:ext uri="{FF2B5EF4-FFF2-40B4-BE49-F238E27FC236}">
                <a16:creationId xmlns:a16="http://schemas.microsoft.com/office/drawing/2014/main" id="{AE989AF0-077A-AE4D-BF86-BCA2CD1CE67E}"/>
              </a:ext>
            </a:extLst>
          </p:cNvPr>
          <p:cNvSpPr>
            <a:spLocks/>
          </p:cNvSpPr>
          <p:nvPr userDrawn="1">
            <p:custDataLst>
              <p:tags r:id="rId51"/>
            </p:custDataLst>
          </p:nvPr>
        </p:nvSpPr>
        <p:spPr bwMode="auto">
          <a:xfrm>
            <a:off x="5772916" y="3264457"/>
            <a:ext cx="11388" cy="53262"/>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0" name="Freeform 50">
            <a:extLst>
              <a:ext uri="{FF2B5EF4-FFF2-40B4-BE49-F238E27FC236}">
                <a16:creationId xmlns:a16="http://schemas.microsoft.com/office/drawing/2014/main" id="{62BB9730-6CBD-CF4A-B837-7DC487E4EC6D}"/>
              </a:ext>
            </a:extLst>
          </p:cNvPr>
          <p:cNvSpPr>
            <a:spLocks/>
          </p:cNvSpPr>
          <p:nvPr userDrawn="1">
            <p:custDataLst>
              <p:tags r:id="rId52"/>
            </p:custDataLst>
          </p:nvPr>
        </p:nvSpPr>
        <p:spPr bwMode="auto">
          <a:xfrm>
            <a:off x="5779423" y="3290368"/>
            <a:ext cx="17894" cy="5038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1" name="Freeform 51">
            <a:extLst>
              <a:ext uri="{FF2B5EF4-FFF2-40B4-BE49-F238E27FC236}">
                <a16:creationId xmlns:a16="http://schemas.microsoft.com/office/drawing/2014/main" id="{29E5FFD9-8F2F-A544-BA6B-A90A31DCA20C}"/>
              </a:ext>
            </a:extLst>
          </p:cNvPr>
          <p:cNvSpPr>
            <a:spLocks/>
          </p:cNvSpPr>
          <p:nvPr userDrawn="1">
            <p:custDataLst>
              <p:tags r:id="rId53"/>
            </p:custDataLst>
          </p:nvPr>
        </p:nvSpPr>
        <p:spPr bwMode="auto">
          <a:xfrm>
            <a:off x="5785930" y="3333553"/>
            <a:ext cx="16267" cy="51823"/>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2" name="Freeform 52">
            <a:extLst>
              <a:ext uri="{FF2B5EF4-FFF2-40B4-BE49-F238E27FC236}">
                <a16:creationId xmlns:a16="http://schemas.microsoft.com/office/drawing/2014/main" id="{063371BE-C102-554F-BD47-DCB8AC06AFDF}"/>
              </a:ext>
            </a:extLst>
          </p:cNvPr>
          <p:cNvSpPr>
            <a:spLocks/>
          </p:cNvSpPr>
          <p:nvPr userDrawn="1">
            <p:custDataLst>
              <p:tags r:id="rId54"/>
            </p:custDataLst>
          </p:nvPr>
        </p:nvSpPr>
        <p:spPr bwMode="auto">
          <a:xfrm>
            <a:off x="5795689" y="3356586"/>
            <a:ext cx="3254" cy="51823"/>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3" name="Freeform 53">
            <a:extLst>
              <a:ext uri="{FF2B5EF4-FFF2-40B4-BE49-F238E27FC236}">
                <a16:creationId xmlns:a16="http://schemas.microsoft.com/office/drawing/2014/main" id="{76FB6F45-8102-CD44-8305-D1C5998403D2}"/>
              </a:ext>
            </a:extLst>
          </p:cNvPr>
          <p:cNvSpPr>
            <a:spLocks/>
          </p:cNvSpPr>
          <p:nvPr userDrawn="1">
            <p:custDataLst>
              <p:tags r:id="rId55"/>
            </p:custDataLst>
          </p:nvPr>
        </p:nvSpPr>
        <p:spPr bwMode="auto">
          <a:xfrm>
            <a:off x="5818463" y="3383938"/>
            <a:ext cx="1627" cy="50383"/>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4" name="Freeform 54">
            <a:extLst>
              <a:ext uri="{FF2B5EF4-FFF2-40B4-BE49-F238E27FC236}">
                <a16:creationId xmlns:a16="http://schemas.microsoft.com/office/drawing/2014/main" id="{A9CAD65B-47F0-C546-98F7-D9A88F357286}"/>
              </a:ext>
            </a:extLst>
          </p:cNvPr>
          <p:cNvSpPr>
            <a:spLocks/>
          </p:cNvSpPr>
          <p:nvPr userDrawn="1">
            <p:custDataLst>
              <p:tags r:id="rId56"/>
            </p:custDataLst>
          </p:nvPr>
        </p:nvSpPr>
        <p:spPr bwMode="auto">
          <a:xfrm>
            <a:off x="5779423" y="3395453"/>
            <a:ext cx="16267" cy="53261"/>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5" name="Freeform 55">
            <a:extLst>
              <a:ext uri="{FF2B5EF4-FFF2-40B4-BE49-F238E27FC236}">
                <a16:creationId xmlns:a16="http://schemas.microsoft.com/office/drawing/2014/main" id="{09C46B02-CEAD-6B44-BE92-583BBECE2054}"/>
              </a:ext>
            </a:extLst>
          </p:cNvPr>
          <p:cNvSpPr>
            <a:spLocks/>
          </p:cNvSpPr>
          <p:nvPr userDrawn="1">
            <p:custDataLst>
              <p:tags r:id="rId57"/>
            </p:custDataLst>
          </p:nvPr>
        </p:nvSpPr>
        <p:spPr bwMode="auto">
          <a:xfrm>
            <a:off x="5764782" y="3454473"/>
            <a:ext cx="24400" cy="51823"/>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6" name="Freeform 56">
            <a:extLst>
              <a:ext uri="{FF2B5EF4-FFF2-40B4-BE49-F238E27FC236}">
                <a16:creationId xmlns:a16="http://schemas.microsoft.com/office/drawing/2014/main" id="{5D00910D-9A79-DF40-BB7B-299763044044}"/>
              </a:ext>
            </a:extLst>
          </p:cNvPr>
          <p:cNvSpPr>
            <a:spLocks/>
          </p:cNvSpPr>
          <p:nvPr userDrawn="1">
            <p:custDataLst>
              <p:tags r:id="rId58"/>
            </p:custDataLst>
          </p:nvPr>
        </p:nvSpPr>
        <p:spPr bwMode="auto">
          <a:xfrm>
            <a:off x="5784303" y="3432881"/>
            <a:ext cx="13014" cy="51823"/>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67" name="Freeform 57">
            <a:extLst>
              <a:ext uri="{FF2B5EF4-FFF2-40B4-BE49-F238E27FC236}">
                <a16:creationId xmlns:a16="http://schemas.microsoft.com/office/drawing/2014/main" id="{E68F2081-34FC-6A40-8433-3E67DA257794}"/>
              </a:ext>
            </a:extLst>
          </p:cNvPr>
          <p:cNvSpPr>
            <a:spLocks/>
          </p:cNvSpPr>
          <p:nvPr userDrawn="1">
            <p:custDataLst>
              <p:tags r:id="rId59"/>
            </p:custDataLst>
          </p:nvPr>
        </p:nvSpPr>
        <p:spPr bwMode="auto">
          <a:xfrm>
            <a:off x="5253999" y="3134900"/>
            <a:ext cx="16267" cy="51823"/>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668" name="Group 58">
            <a:extLst>
              <a:ext uri="{FF2B5EF4-FFF2-40B4-BE49-F238E27FC236}">
                <a16:creationId xmlns:a16="http://schemas.microsoft.com/office/drawing/2014/main" id="{9FA24819-2805-A340-8E5E-58B2E6C12C34}"/>
              </a:ext>
            </a:extLst>
          </p:cNvPr>
          <p:cNvGrpSpPr>
            <a:grpSpLocks/>
          </p:cNvGrpSpPr>
          <p:nvPr userDrawn="1">
            <p:custDataLst>
              <p:tags r:id="rId60"/>
            </p:custDataLst>
          </p:nvPr>
        </p:nvGrpSpPr>
        <p:grpSpPr bwMode="auto">
          <a:xfrm>
            <a:off x="5382509" y="2983751"/>
            <a:ext cx="135016" cy="177061"/>
            <a:chOff x="1199" y="2121"/>
            <a:chExt cx="97" cy="123"/>
          </a:xfrm>
          <a:solidFill>
            <a:srgbClr val="DADADA"/>
          </a:solidFill>
        </p:grpSpPr>
        <p:sp>
          <p:nvSpPr>
            <p:cNvPr id="669" name="Freeform 59">
              <a:extLst>
                <a:ext uri="{FF2B5EF4-FFF2-40B4-BE49-F238E27FC236}">
                  <a16:creationId xmlns:a16="http://schemas.microsoft.com/office/drawing/2014/main" id="{6E7429A5-6462-864B-96B5-C181905D4AE8}"/>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0" name="Freeform 60">
              <a:extLst>
                <a:ext uri="{FF2B5EF4-FFF2-40B4-BE49-F238E27FC236}">
                  <a16:creationId xmlns:a16="http://schemas.microsoft.com/office/drawing/2014/main" id="{A7404DA0-BCA1-B74F-94F2-CEC40484EC0C}"/>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1" name="Freeform 61">
              <a:extLst>
                <a:ext uri="{FF2B5EF4-FFF2-40B4-BE49-F238E27FC236}">
                  <a16:creationId xmlns:a16="http://schemas.microsoft.com/office/drawing/2014/main" id="{542E445F-F3D0-8942-A20F-4F908C68C1BF}"/>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2" name="Freeform 62">
              <a:extLst>
                <a:ext uri="{FF2B5EF4-FFF2-40B4-BE49-F238E27FC236}">
                  <a16:creationId xmlns:a16="http://schemas.microsoft.com/office/drawing/2014/main" id="{DF2AFE73-B96E-DC40-92F1-A0B30FBE273F}"/>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3" name="Freeform 63">
              <a:extLst>
                <a:ext uri="{FF2B5EF4-FFF2-40B4-BE49-F238E27FC236}">
                  <a16:creationId xmlns:a16="http://schemas.microsoft.com/office/drawing/2014/main" id="{784E2478-2FCD-C743-A60B-67B6FDEAFFC0}"/>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4" name="Freeform 64">
              <a:extLst>
                <a:ext uri="{FF2B5EF4-FFF2-40B4-BE49-F238E27FC236}">
                  <a16:creationId xmlns:a16="http://schemas.microsoft.com/office/drawing/2014/main" id="{1A171202-9926-9543-A139-2234EDCFF293}"/>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5" name="Freeform 65">
              <a:extLst>
                <a:ext uri="{FF2B5EF4-FFF2-40B4-BE49-F238E27FC236}">
                  <a16:creationId xmlns:a16="http://schemas.microsoft.com/office/drawing/2014/main" id="{0125E148-2411-D647-A88A-AC058C79266A}"/>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6" name="Freeform 66">
              <a:extLst>
                <a:ext uri="{FF2B5EF4-FFF2-40B4-BE49-F238E27FC236}">
                  <a16:creationId xmlns:a16="http://schemas.microsoft.com/office/drawing/2014/main" id="{F6F2083A-FC6F-5F4E-8DCB-CAEAB047A9F4}"/>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7" name="Freeform 67">
              <a:extLst>
                <a:ext uri="{FF2B5EF4-FFF2-40B4-BE49-F238E27FC236}">
                  <a16:creationId xmlns:a16="http://schemas.microsoft.com/office/drawing/2014/main" id="{CE4523FF-1F98-794C-AB9F-BDB82B90082E}"/>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78" name="Freeform 68">
              <a:extLst>
                <a:ext uri="{FF2B5EF4-FFF2-40B4-BE49-F238E27FC236}">
                  <a16:creationId xmlns:a16="http://schemas.microsoft.com/office/drawing/2014/main" id="{CB0E6CE3-C650-2246-824E-FC8EC7F19FBB}"/>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679" name="Freeform 69">
            <a:extLst>
              <a:ext uri="{FF2B5EF4-FFF2-40B4-BE49-F238E27FC236}">
                <a16:creationId xmlns:a16="http://schemas.microsoft.com/office/drawing/2014/main" id="{114CF001-2D04-634F-8201-8E99ACBD596E}"/>
              </a:ext>
            </a:extLst>
          </p:cNvPr>
          <p:cNvSpPr>
            <a:spLocks/>
          </p:cNvSpPr>
          <p:nvPr userDrawn="1">
            <p:custDataLst>
              <p:tags r:id="rId61"/>
            </p:custDataLst>
          </p:nvPr>
        </p:nvSpPr>
        <p:spPr bwMode="auto">
          <a:xfrm>
            <a:off x="11339475" y="4277876"/>
            <a:ext cx="13014" cy="51823"/>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0" name="Freeform 70">
            <a:extLst>
              <a:ext uri="{FF2B5EF4-FFF2-40B4-BE49-F238E27FC236}">
                <a16:creationId xmlns:a16="http://schemas.microsoft.com/office/drawing/2014/main" id="{1E931F9C-11EC-9545-B6EA-D8920E6ED7D9}"/>
              </a:ext>
            </a:extLst>
          </p:cNvPr>
          <p:cNvSpPr>
            <a:spLocks/>
          </p:cNvSpPr>
          <p:nvPr userDrawn="1">
            <p:custDataLst>
              <p:tags r:id="rId62"/>
            </p:custDataLst>
          </p:nvPr>
        </p:nvSpPr>
        <p:spPr bwMode="auto">
          <a:xfrm>
            <a:off x="11349237" y="4359931"/>
            <a:ext cx="9761" cy="53261"/>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1" name="Freeform 71">
            <a:extLst>
              <a:ext uri="{FF2B5EF4-FFF2-40B4-BE49-F238E27FC236}">
                <a16:creationId xmlns:a16="http://schemas.microsoft.com/office/drawing/2014/main" id="{2B5B2794-B37F-F143-8F0E-434490E4A495}"/>
              </a:ext>
            </a:extLst>
          </p:cNvPr>
          <p:cNvSpPr>
            <a:spLocks/>
          </p:cNvSpPr>
          <p:nvPr userDrawn="1">
            <p:custDataLst>
              <p:tags r:id="rId63"/>
            </p:custDataLst>
          </p:nvPr>
        </p:nvSpPr>
        <p:spPr bwMode="auto">
          <a:xfrm>
            <a:off x="11466357" y="4277877"/>
            <a:ext cx="79709" cy="118041"/>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2" name="Freeform 72">
            <a:extLst>
              <a:ext uri="{FF2B5EF4-FFF2-40B4-BE49-F238E27FC236}">
                <a16:creationId xmlns:a16="http://schemas.microsoft.com/office/drawing/2014/main" id="{DCFA67F8-6C42-3842-AAFA-F51DF3FFA03B}"/>
              </a:ext>
            </a:extLst>
          </p:cNvPr>
          <p:cNvSpPr>
            <a:spLocks/>
          </p:cNvSpPr>
          <p:nvPr userDrawn="1">
            <p:custDataLst>
              <p:tags r:id="rId64"/>
            </p:custDataLst>
          </p:nvPr>
        </p:nvSpPr>
        <p:spPr bwMode="auto">
          <a:xfrm>
            <a:off x="11466357" y="4253406"/>
            <a:ext cx="14640" cy="51823"/>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683" name="Group 73">
            <a:extLst>
              <a:ext uri="{FF2B5EF4-FFF2-40B4-BE49-F238E27FC236}">
                <a16:creationId xmlns:a16="http://schemas.microsoft.com/office/drawing/2014/main" id="{94BDFE15-B7E0-654A-9774-E63A2E5F173B}"/>
              </a:ext>
            </a:extLst>
          </p:cNvPr>
          <p:cNvGrpSpPr>
            <a:grpSpLocks/>
          </p:cNvGrpSpPr>
          <p:nvPr userDrawn="1">
            <p:custDataLst>
              <p:tags r:id="rId65"/>
            </p:custDataLst>
          </p:nvPr>
        </p:nvGrpSpPr>
        <p:grpSpPr bwMode="auto">
          <a:xfrm>
            <a:off x="11149153" y="4725567"/>
            <a:ext cx="470115" cy="367077"/>
            <a:chOff x="5372" y="3323"/>
            <a:chExt cx="341" cy="253"/>
          </a:xfrm>
          <a:solidFill>
            <a:srgbClr val="DADADA"/>
          </a:solidFill>
        </p:grpSpPr>
        <p:sp>
          <p:nvSpPr>
            <p:cNvPr id="684" name="Freeform 74">
              <a:extLst>
                <a:ext uri="{FF2B5EF4-FFF2-40B4-BE49-F238E27FC236}">
                  <a16:creationId xmlns:a16="http://schemas.microsoft.com/office/drawing/2014/main" id="{B3FE8F8E-E480-AC4C-A0CC-35E8D0361A07}"/>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5" name="Freeform 75">
              <a:extLst>
                <a:ext uri="{FF2B5EF4-FFF2-40B4-BE49-F238E27FC236}">
                  <a16:creationId xmlns:a16="http://schemas.microsoft.com/office/drawing/2014/main" id="{346F195F-6AF4-E84D-9F0D-B0CF20A065B7}"/>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6" name="Freeform 76">
              <a:extLst>
                <a:ext uri="{FF2B5EF4-FFF2-40B4-BE49-F238E27FC236}">
                  <a16:creationId xmlns:a16="http://schemas.microsoft.com/office/drawing/2014/main" id="{D6AB982B-413D-2040-9D96-84AC81AE2A06}"/>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687" name="Freeform 77">
            <a:extLst>
              <a:ext uri="{FF2B5EF4-FFF2-40B4-BE49-F238E27FC236}">
                <a16:creationId xmlns:a16="http://schemas.microsoft.com/office/drawing/2014/main" id="{C5D453B6-A7A0-D741-B52E-EEDE726CDD71}"/>
              </a:ext>
            </a:extLst>
          </p:cNvPr>
          <p:cNvSpPr>
            <a:spLocks/>
          </p:cNvSpPr>
          <p:nvPr userDrawn="1">
            <p:custDataLst>
              <p:tags r:id="rId66"/>
            </p:custDataLst>
          </p:nvPr>
        </p:nvSpPr>
        <p:spPr bwMode="auto">
          <a:xfrm>
            <a:off x="10783146" y="3507736"/>
            <a:ext cx="9761" cy="51823"/>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8" name="Freeform 78">
            <a:extLst>
              <a:ext uri="{FF2B5EF4-FFF2-40B4-BE49-F238E27FC236}">
                <a16:creationId xmlns:a16="http://schemas.microsoft.com/office/drawing/2014/main" id="{7A080380-B443-AD44-B693-D96B40302521}"/>
              </a:ext>
            </a:extLst>
          </p:cNvPr>
          <p:cNvSpPr>
            <a:spLocks/>
          </p:cNvSpPr>
          <p:nvPr userDrawn="1">
            <p:custDataLst>
              <p:tags r:id="rId67"/>
            </p:custDataLst>
          </p:nvPr>
        </p:nvSpPr>
        <p:spPr bwMode="auto">
          <a:xfrm>
            <a:off x="11528172" y="4325381"/>
            <a:ext cx="14640" cy="51823"/>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89" name="Freeform 79">
            <a:extLst>
              <a:ext uri="{FF2B5EF4-FFF2-40B4-BE49-F238E27FC236}">
                <a16:creationId xmlns:a16="http://schemas.microsoft.com/office/drawing/2014/main" id="{1EC82995-766C-F74D-A85C-5006817BBA3F}"/>
              </a:ext>
            </a:extLst>
          </p:cNvPr>
          <p:cNvSpPr>
            <a:spLocks/>
          </p:cNvSpPr>
          <p:nvPr userDrawn="1">
            <p:custDataLst>
              <p:tags r:id="rId68"/>
            </p:custDataLst>
          </p:nvPr>
        </p:nvSpPr>
        <p:spPr bwMode="auto">
          <a:xfrm>
            <a:off x="11550946" y="4334019"/>
            <a:ext cx="17894" cy="53261"/>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0" name="Freeform 80">
            <a:extLst>
              <a:ext uri="{FF2B5EF4-FFF2-40B4-BE49-F238E27FC236}">
                <a16:creationId xmlns:a16="http://schemas.microsoft.com/office/drawing/2014/main" id="{D4F2F2D4-395D-F04A-8685-9AB90AB9E941}"/>
              </a:ext>
            </a:extLst>
          </p:cNvPr>
          <p:cNvSpPr>
            <a:spLocks/>
          </p:cNvSpPr>
          <p:nvPr userDrawn="1">
            <p:custDataLst>
              <p:tags r:id="rId69"/>
            </p:custDataLst>
          </p:nvPr>
        </p:nvSpPr>
        <p:spPr bwMode="auto">
          <a:xfrm>
            <a:off x="10848212" y="3497659"/>
            <a:ext cx="1627" cy="5038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1" name="Freeform 81">
            <a:extLst>
              <a:ext uri="{FF2B5EF4-FFF2-40B4-BE49-F238E27FC236}">
                <a16:creationId xmlns:a16="http://schemas.microsoft.com/office/drawing/2014/main" id="{73737B08-EE87-904E-9E29-AC479DAADF73}"/>
              </a:ext>
            </a:extLst>
          </p:cNvPr>
          <p:cNvSpPr>
            <a:spLocks/>
          </p:cNvSpPr>
          <p:nvPr userDrawn="1">
            <p:custDataLst>
              <p:tags r:id="rId70"/>
            </p:custDataLst>
          </p:nvPr>
        </p:nvSpPr>
        <p:spPr bwMode="auto">
          <a:xfrm>
            <a:off x="10908400" y="3447275"/>
            <a:ext cx="6507" cy="51823"/>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2" name="Freeform 82">
            <a:extLst>
              <a:ext uri="{FF2B5EF4-FFF2-40B4-BE49-F238E27FC236}">
                <a16:creationId xmlns:a16="http://schemas.microsoft.com/office/drawing/2014/main" id="{23C234CB-EA4D-6049-9BB3-A33D6014A4D5}"/>
              </a:ext>
            </a:extLst>
          </p:cNvPr>
          <p:cNvSpPr>
            <a:spLocks/>
          </p:cNvSpPr>
          <p:nvPr userDrawn="1">
            <p:custDataLst>
              <p:tags r:id="rId71"/>
            </p:custDataLst>
          </p:nvPr>
        </p:nvSpPr>
        <p:spPr bwMode="auto">
          <a:xfrm>
            <a:off x="11023897" y="3346509"/>
            <a:ext cx="4881" cy="51823"/>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3" name="Freeform 83">
            <a:extLst>
              <a:ext uri="{FF2B5EF4-FFF2-40B4-BE49-F238E27FC236}">
                <a16:creationId xmlns:a16="http://schemas.microsoft.com/office/drawing/2014/main" id="{22FB2298-B71F-3A4E-AA4A-33EA1087D7DF}"/>
              </a:ext>
            </a:extLst>
          </p:cNvPr>
          <p:cNvSpPr>
            <a:spLocks/>
          </p:cNvSpPr>
          <p:nvPr userDrawn="1">
            <p:custDataLst>
              <p:tags r:id="rId72"/>
            </p:custDataLst>
          </p:nvPr>
        </p:nvSpPr>
        <p:spPr bwMode="auto">
          <a:xfrm>
            <a:off x="11180059" y="3979898"/>
            <a:ext cx="27654" cy="53261"/>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4" name="Freeform 84">
            <a:extLst>
              <a:ext uri="{FF2B5EF4-FFF2-40B4-BE49-F238E27FC236}">
                <a16:creationId xmlns:a16="http://schemas.microsoft.com/office/drawing/2014/main" id="{942049AD-4C99-9145-BD89-6A24D0CCC585}"/>
              </a:ext>
            </a:extLst>
          </p:cNvPr>
          <p:cNvSpPr>
            <a:spLocks/>
          </p:cNvSpPr>
          <p:nvPr userDrawn="1">
            <p:custDataLst>
              <p:tags r:id="rId73"/>
            </p:custDataLst>
          </p:nvPr>
        </p:nvSpPr>
        <p:spPr bwMode="auto">
          <a:xfrm>
            <a:off x="11245126" y="3992852"/>
            <a:ext cx="13014" cy="51823"/>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5" name="Freeform 85">
            <a:extLst>
              <a:ext uri="{FF2B5EF4-FFF2-40B4-BE49-F238E27FC236}">
                <a16:creationId xmlns:a16="http://schemas.microsoft.com/office/drawing/2014/main" id="{B65C7B49-D4A2-A642-81E9-F27551963633}"/>
              </a:ext>
            </a:extLst>
          </p:cNvPr>
          <p:cNvSpPr>
            <a:spLocks/>
          </p:cNvSpPr>
          <p:nvPr userDrawn="1">
            <p:custDataLst>
              <p:tags r:id="rId74"/>
            </p:custDataLst>
          </p:nvPr>
        </p:nvSpPr>
        <p:spPr bwMode="auto">
          <a:xfrm>
            <a:off x="11098724" y="3789881"/>
            <a:ext cx="26027" cy="50383"/>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6" name="Freeform 86">
            <a:extLst>
              <a:ext uri="{FF2B5EF4-FFF2-40B4-BE49-F238E27FC236}">
                <a16:creationId xmlns:a16="http://schemas.microsoft.com/office/drawing/2014/main" id="{D88DDE31-4767-9848-80FA-DB1821A5458D}"/>
              </a:ext>
            </a:extLst>
          </p:cNvPr>
          <p:cNvSpPr>
            <a:spLocks/>
          </p:cNvSpPr>
          <p:nvPr userDrawn="1">
            <p:custDataLst>
              <p:tags r:id="rId75"/>
            </p:custDataLst>
          </p:nvPr>
        </p:nvSpPr>
        <p:spPr bwMode="auto">
          <a:xfrm>
            <a:off x="11040164" y="3766848"/>
            <a:ext cx="11388" cy="51823"/>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7" name="Freeform 87">
            <a:extLst>
              <a:ext uri="{FF2B5EF4-FFF2-40B4-BE49-F238E27FC236}">
                <a16:creationId xmlns:a16="http://schemas.microsoft.com/office/drawing/2014/main" id="{DA4C610B-DEB6-6949-9C6D-CF006F8A0F47}"/>
              </a:ext>
            </a:extLst>
          </p:cNvPr>
          <p:cNvSpPr>
            <a:spLocks/>
          </p:cNvSpPr>
          <p:nvPr userDrawn="1">
            <p:custDataLst>
              <p:tags r:id="rId76"/>
            </p:custDataLst>
          </p:nvPr>
        </p:nvSpPr>
        <p:spPr bwMode="auto">
          <a:xfrm>
            <a:off x="11245126" y="4067707"/>
            <a:ext cx="32534" cy="51823"/>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8" name="Freeform 88">
            <a:extLst>
              <a:ext uri="{FF2B5EF4-FFF2-40B4-BE49-F238E27FC236}">
                <a16:creationId xmlns:a16="http://schemas.microsoft.com/office/drawing/2014/main" id="{56ECA60D-FEF2-4649-B4DB-83DA9AEC7CFA}"/>
              </a:ext>
            </a:extLst>
          </p:cNvPr>
          <p:cNvSpPr>
            <a:spLocks/>
          </p:cNvSpPr>
          <p:nvPr userDrawn="1">
            <p:custDataLst>
              <p:tags r:id="rId77"/>
            </p:custDataLst>
          </p:nvPr>
        </p:nvSpPr>
        <p:spPr bwMode="auto">
          <a:xfrm>
            <a:off x="11199580" y="4057631"/>
            <a:ext cx="22774" cy="51823"/>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99" name="Line 89">
            <a:extLst>
              <a:ext uri="{FF2B5EF4-FFF2-40B4-BE49-F238E27FC236}">
                <a16:creationId xmlns:a16="http://schemas.microsoft.com/office/drawing/2014/main" id="{0565B486-49C8-6449-AAE5-848F7A44609E}"/>
              </a:ext>
            </a:extLst>
          </p:cNvPr>
          <p:cNvSpPr>
            <a:spLocks noChangeShapeType="1"/>
          </p:cNvSpPr>
          <p:nvPr userDrawn="1">
            <p:custDataLst>
              <p:tags r:id="rId78"/>
            </p:custDataLst>
          </p:nvPr>
        </p:nvSpPr>
        <p:spPr bwMode="auto">
          <a:xfrm>
            <a:off x="11233742" y="4044675"/>
            <a:ext cx="21146" cy="575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0" name="Freeform 90">
            <a:extLst>
              <a:ext uri="{FF2B5EF4-FFF2-40B4-BE49-F238E27FC236}">
                <a16:creationId xmlns:a16="http://schemas.microsoft.com/office/drawing/2014/main" id="{2B88CCEE-30C8-5F40-B15F-7ED62297536C}"/>
              </a:ext>
            </a:extLst>
          </p:cNvPr>
          <p:cNvSpPr>
            <a:spLocks/>
          </p:cNvSpPr>
          <p:nvPr userDrawn="1">
            <p:custDataLst>
              <p:tags r:id="rId79"/>
            </p:custDataLst>
          </p:nvPr>
        </p:nvSpPr>
        <p:spPr bwMode="auto">
          <a:xfrm>
            <a:off x="11254887" y="4050433"/>
            <a:ext cx="1627" cy="51823"/>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1" name="Freeform 91">
            <a:extLst>
              <a:ext uri="{FF2B5EF4-FFF2-40B4-BE49-F238E27FC236}">
                <a16:creationId xmlns:a16="http://schemas.microsoft.com/office/drawing/2014/main" id="{AA822BD1-EA1F-D641-BDE6-BA83DD17B89E}"/>
              </a:ext>
            </a:extLst>
          </p:cNvPr>
          <p:cNvSpPr>
            <a:spLocks/>
          </p:cNvSpPr>
          <p:nvPr userDrawn="1">
            <p:custDataLst>
              <p:tags r:id="rId80"/>
            </p:custDataLst>
          </p:nvPr>
        </p:nvSpPr>
        <p:spPr bwMode="auto">
          <a:xfrm>
            <a:off x="11207714" y="4044675"/>
            <a:ext cx="14640" cy="53262"/>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2" name="Freeform 92">
            <a:extLst>
              <a:ext uri="{FF2B5EF4-FFF2-40B4-BE49-F238E27FC236}">
                <a16:creationId xmlns:a16="http://schemas.microsoft.com/office/drawing/2014/main" id="{B67172EF-C80C-2B4C-84B4-B5EBB16F0C05}"/>
              </a:ext>
            </a:extLst>
          </p:cNvPr>
          <p:cNvSpPr>
            <a:spLocks/>
          </p:cNvSpPr>
          <p:nvPr userDrawn="1">
            <p:custDataLst>
              <p:tags r:id="rId81"/>
            </p:custDataLst>
          </p:nvPr>
        </p:nvSpPr>
        <p:spPr bwMode="auto">
          <a:xfrm>
            <a:off x="11201206" y="4027402"/>
            <a:ext cx="6507" cy="54702"/>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3" name="Freeform 93">
            <a:extLst>
              <a:ext uri="{FF2B5EF4-FFF2-40B4-BE49-F238E27FC236}">
                <a16:creationId xmlns:a16="http://schemas.microsoft.com/office/drawing/2014/main" id="{72106E8A-BC57-B840-96BD-C918FE8E35C3}"/>
              </a:ext>
            </a:extLst>
          </p:cNvPr>
          <p:cNvSpPr>
            <a:spLocks/>
          </p:cNvSpPr>
          <p:nvPr userDrawn="1">
            <p:custDataLst>
              <p:tags r:id="rId82"/>
            </p:custDataLst>
          </p:nvPr>
        </p:nvSpPr>
        <p:spPr bwMode="auto">
          <a:xfrm>
            <a:off x="11284167" y="3779803"/>
            <a:ext cx="1627" cy="51823"/>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704" name="Group 94">
            <a:extLst>
              <a:ext uri="{FF2B5EF4-FFF2-40B4-BE49-F238E27FC236}">
                <a16:creationId xmlns:a16="http://schemas.microsoft.com/office/drawing/2014/main" id="{7179CA8F-52AB-804D-A98A-83E1A8461F45}"/>
              </a:ext>
            </a:extLst>
          </p:cNvPr>
          <p:cNvGrpSpPr>
            <a:grpSpLocks/>
          </p:cNvGrpSpPr>
          <p:nvPr userDrawn="1">
            <p:custDataLst>
              <p:tags r:id="rId83"/>
            </p:custDataLst>
          </p:nvPr>
        </p:nvGrpSpPr>
        <p:grpSpPr bwMode="auto">
          <a:xfrm>
            <a:off x="11155658" y="3481824"/>
            <a:ext cx="167549" cy="103645"/>
            <a:chOff x="5379" y="2466"/>
            <a:chExt cx="122" cy="71"/>
          </a:xfrm>
          <a:solidFill>
            <a:srgbClr val="DADADA"/>
          </a:solidFill>
        </p:grpSpPr>
        <p:sp>
          <p:nvSpPr>
            <p:cNvPr id="705" name="Freeform 95">
              <a:extLst>
                <a:ext uri="{FF2B5EF4-FFF2-40B4-BE49-F238E27FC236}">
                  <a16:creationId xmlns:a16="http://schemas.microsoft.com/office/drawing/2014/main" id="{20EBA164-0D93-FD4E-89AB-AF7E84CE15F7}"/>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6" name="Freeform 96">
              <a:extLst>
                <a:ext uri="{FF2B5EF4-FFF2-40B4-BE49-F238E27FC236}">
                  <a16:creationId xmlns:a16="http://schemas.microsoft.com/office/drawing/2014/main" id="{4F3D3F36-8F31-5D4E-ACE6-36B165D776CE}"/>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7" name="Freeform 97">
              <a:extLst>
                <a:ext uri="{FF2B5EF4-FFF2-40B4-BE49-F238E27FC236}">
                  <a16:creationId xmlns:a16="http://schemas.microsoft.com/office/drawing/2014/main" id="{E47EA50A-9B2C-E445-8133-712BE1B33987}"/>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8" name="Freeform 98">
              <a:extLst>
                <a:ext uri="{FF2B5EF4-FFF2-40B4-BE49-F238E27FC236}">
                  <a16:creationId xmlns:a16="http://schemas.microsoft.com/office/drawing/2014/main" id="{D8A942A9-6A7A-AB4D-9070-BB29C9355C6A}"/>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09" name="Freeform 99">
              <a:extLst>
                <a:ext uri="{FF2B5EF4-FFF2-40B4-BE49-F238E27FC236}">
                  <a16:creationId xmlns:a16="http://schemas.microsoft.com/office/drawing/2014/main" id="{4497ACEA-BE51-9944-ABC2-2CD7881D967C}"/>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0" name="Line 100">
              <a:extLst>
                <a:ext uri="{FF2B5EF4-FFF2-40B4-BE49-F238E27FC236}">
                  <a16:creationId xmlns:a16="http://schemas.microsoft.com/office/drawing/2014/main" id="{CC63598C-E9E9-A14A-A799-1DAA3FB6E951}"/>
                </a:ext>
              </a:extLst>
            </p:cNvPr>
            <p:cNvSpPr>
              <a:spLocks noChangeShapeType="1"/>
            </p:cNvSpPr>
            <p:nvPr/>
          </p:nvSpPr>
          <p:spPr bwMode="auto">
            <a:xfrm flipH="1">
              <a:off x="5495" y="2490"/>
              <a:ext cx="6"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1" name="Freeform 101">
              <a:extLst>
                <a:ext uri="{FF2B5EF4-FFF2-40B4-BE49-F238E27FC236}">
                  <a16:creationId xmlns:a16="http://schemas.microsoft.com/office/drawing/2014/main" id="{FE4C3677-BEA0-3443-B13D-AD91D000CC5B}"/>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2" name="Line 102">
              <a:extLst>
                <a:ext uri="{FF2B5EF4-FFF2-40B4-BE49-F238E27FC236}">
                  <a16:creationId xmlns:a16="http://schemas.microsoft.com/office/drawing/2014/main" id="{880CDE0F-8D2E-6C4F-8378-C144E2F470ED}"/>
                </a:ext>
              </a:extLst>
            </p:cNvPr>
            <p:cNvSpPr>
              <a:spLocks noChangeShapeType="1"/>
            </p:cNvSpPr>
            <p:nvPr/>
          </p:nvSpPr>
          <p:spPr bwMode="auto">
            <a:xfrm>
              <a:off x="5464" y="2530"/>
              <a:ext cx="6"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3" name="Freeform 103">
              <a:extLst>
                <a:ext uri="{FF2B5EF4-FFF2-40B4-BE49-F238E27FC236}">
                  <a16:creationId xmlns:a16="http://schemas.microsoft.com/office/drawing/2014/main" id="{4121E3DF-7392-974D-BFC0-1357E13E32E7}"/>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714" name="Freeform 104">
            <a:extLst>
              <a:ext uri="{FF2B5EF4-FFF2-40B4-BE49-F238E27FC236}">
                <a16:creationId xmlns:a16="http://schemas.microsoft.com/office/drawing/2014/main" id="{3A32AB54-C71C-FE4D-B26D-774D4F6DC173}"/>
              </a:ext>
            </a:extLst>
          </p:cNvPr>
          <p:cNvSpPr>
            <a:spLocks/>
          </p:cNvSpPr>
          <p:nvPr userDrawn="1">
            <p:custDataLst>
              <p:tags r:id="rId84"/>
            </p:custDataLst>
          </p:nvPr>
        </p:nvSpPr>
        <p:spPr bwMode="auto">
          <a:xfrm>
            <a:off x="9704644" y="3356586"/>
            <a:ext cx="6507" cy="51823"/>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5" name="Freeform 106">
            <a:extLst>
              <a:ext uri="{FF2B5EF4-FFF2-40B4-BE49-F238E27FC236}">
                <a16:creationId xmlns:a16="http://schemas.microsoft.com/office/drawing/2014/main" id="{25026F3B-F801-6F45-B6E9-B0F1382E84D2}"/>
              </a:ext>
            </a:extLst>
          </p:cNvPr>
          <p:cNvSpPr>
            <a:spLocks/>
          </p:cNvSpPr>
          <p:nvPr userDrawn="1">
            <p:custDataLst>
              <p:tags r:id="rId85"/>
            </p:custDataLst>
          </p:nvPr>
        </p:nvSpPr>
        <p:spPr bwMode="auto">
          <a:xfrm>
            <a:off x="8886416" y="5150225"/>
            <a:ext cx="30908" cy="5038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6" name="Freeform 107">
            <a:extLst>
              <a:ext uri="{FF2B5EF4-FFF2-40B4-BE49-F238E27FC236}">
                <a16:creationId xmlns:a16="http://schemas.microsoft.com/office/drawing/2014/main" id="{FBB3D540-91CD-0346-B3FF-6882B44E6EAC}"/>
              </a:ext>
            </a:extLst>
          </p:cNvPr>
          <p:cNvSpPr>
            <a:spLocks/>
          </p:cNvSpPr>
          <p:nvPr userDrawn="1">
            <p:custDataLst>
              <p:tags r:id="rId86"/>
            </p:custDataLst>
          </p:nvPr>
        </p:nvSpPr>
        <p:spPr bwMode="auto">
          <a:xfrm>
            <a:off x="11093846" y="2222246"/>
            <a:ext cx="21146" cy="51823"/>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7" name="Freeform 108">
            <a:extLst>
              <a:ext uri="{FF2B5EF4-FFF2-40B4-BE49-F238E27FC236}">
                <a16:creationId xmlns:a16="http://schemas.microsoft.com/office/drawing/2014/main" id="{57C92C2B-FAF8-9B49-BC48-E5D9548F848A}"/>
              </a:ext>
            </a:extLst>
          </p:cNvPr>
          <p:cNvSpPr>
            <a:spLocks/>
          </p:cNvSpPr>
          <p:nvPr userDrawn="1">
            <p:custDataLst>
              <p:tags r:id="rId87"/>
            </p:custDataLst>
          </p:nvPr>
        </p:nvSpPr>
        <p:spPr bwMode="auto">
          <a:xfrm>
            <a:off x="11274408" y="2252477"/>
            <a:ext cx="16267" cy="51823"/>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8" name="Freeform 109">
            <a:extLst>
              <a:ext uri="{FF2B5EF4-FFF2-40B4-BE49-F238E27FC236}">
                <a16:creationId xmlns:a16="http://schemas.microsoft.com/office/drawing/2014/main" id="{8F21207B-D4B1-E345-AEF1-6FB6D5A0257B}"/>
              </a:ext>
            </a:extLst>
          </p:cNvPr>
          <p:cNvSpPr>
            <a:spLocks/>
          </p:cNvSpPr>
          <p:nvPr userDrawn="1">
            <p:custDataLst>
              <p:tags r:id="rId88"/>
            </p:custDataLst>
          </p:nvPr>
        </p:nvSpPr>
        <p:spPr bwMode="auto">
          <a:xfrm>
            <a:off x="10709943" y="2461207"/>
            <a:ext cx="4880" cy="53262"/>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19" name="Freeform 110">
            <a:extLst>
              <a:ext uri="{FF2B5EF4-FFF2-40B4-BE49-F238E27FC236}">
                <a16:creationId xmlns:a16="http://schemas.microsoft.com/office/drawing/2014/main" id="{BDAB1A14-7B18-F74F-9F21-EA4937C678E4}"/>
              </a:ext>
            </a:extLst>
          </p:cNvPr>
          <p:cNvSpPr>
            <a:spLocks/>
          </p:cNvSpPr>
          <p:nvPr userDrawn="1">
            <p:custDataLst>
              <p:tags r:id="rId89"/>
            </p:custDataLst>
          </p:nvPr>
        </p:nvSpPr>
        <p:spPr bwMode="auto">
          <a:xfrm>
            <a:off x="10519619" y="2970795"/>
            <a:ext cx="14640" cy="53262"/>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0" name="Freeform 111">
            <a:extLst>
              <a:ext uri="{FF2B5EF4-FFF2-40B4-BE49-F238E27FC236}">
                <a16:creationId xmlns:a16="http://schemas.microsoft.com/office/drawing/2014/main" id="{799FA266-666A-B84B-A71E-A50FB6F15411}"/>
              </a:ext>
            </a:extLst>
          </p:cNvPr>
          <p:cNvSpPr>
            <a:spLocks/>
          </p:cNvSpPr>
          <p:nvPr userDrawn="1">
            <p:custDataLst>
              <p:tags r:id="rId90"/>
            </p:custDataLst>
          </p:nvPr>
        </p:nvSpPr>
        <p:spPr bwMode="auto">
          <a:xfrm>
            <a:off x="10537514" y="2911775"/>
            <a:ext cx="16267" cy="51823"/>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1" name="Freeform 112">
            <a:extLst>
              <a:ext uri="{FF2B5EF4-FFF2-40B4-BE49-F238E27FC236}">
                <a16:creationId xmlns:a16="http://schemas.microsoft.com/office/drawing/2014/main" id="{5713371F-25D8-3D43-B660-D601AB32ECE5}"/>
              </a:ext>
            </a:extLst>
          </p:cNvPr>
          <p:cNvSpPr>
            <a:spLocks/>
          </p:cNvSpPr>
          <p:nvPr userDrawn="1">
            <p:custDataLst>
              <p:tags r:id="rId91"/>
            </p:custDataLst>
          </p:nvPr>
        </p:nvSpPr>
        <p:spPr bwMode="auto">
          <a:xfrm>
            <a:off x="10423645" y="2775021"/>
            <a:ext cx="1626" cy="54702"/>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2" name="Freeform 113">
            <a:extLst>
              <a:ext uri="{FF2B5EF4-FFF2-40B4-BE49-F238E27FC236}">
                <a16:creationId xmlns:a16="http://schemas.microsoft.com/office/drawing/2014/main" id="{8B29C987-DF57-AA4D-BAC4-640DCBA32523}"/>
              </a:ext>
            </a:extLst>
          </p:cNvPr>
          <p:cNvSpPr>
            <a:spLocks/>
          </p:cNvSpPr>
          <p:nvPr userDrawn="1">
            <p:custDataLst>
              <p:tags r:id="rId92"/>
            </p:custDataLst>
          </p:nvPr>
        </p:nvSpPr>
        <p:spPr bwMode="auto">
          <a:xfrm>
            <a:off x="7197904" y="1983286"/>
            <a:ext cx="9761" cy="51823"/>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3" name="Freeform 114">
            <a:extLst>
              <a:ext uri="{FF2B5EF4-FFF2-40B4-BE49-F238E27FC236}">
                <a16:creationId xmlns:a16="http://schemas.microsoft.com/office/drawing/2014/main" id="{5093787F-CA94-4E4B-A33C-D509D8C59DA6}"/>
              </a:ext>
            </a:extLst>
          </p:cNvPr>
          <p:cNvSpPr>
            <a:spLocks/>
          </p:cNvSpPr>
          <p:nvPr userDrawn="1">
            <p:custDataLst>
              <p:tags r:id="rId93"/>
            </p:custDataLst>
          </p:nvPr>
        </p:nvSpPr>
        <p:spPr bwMode="auto">
          <a:xfrm>
            <a:off x="7183263" y="1773117"/>
            <a:ext cx="3254" cy="51823"/>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4" name="Freeform 115">
            <a:extLst>
              <a:ext uri="{FF2B5EF4-FFF2-40B4-BE49-F238E27FC236}">
                <a16:creationId xmlns:a16="http://schemas.microsoft.com/office/drawing/2014/main" id="{10D4CC0E-8F56-3848-A817-66852E83A7A7}"/>
              </a:ext>
            </a:extLst>
          </p:cNvPr>
          <p:cNvSpPr>
            <a:spLocks/>
          </p:cNvSpPr>
          <p:nvPr userDrawn="1">
            <p:custDataLst>
              <p:tags r:id="rId94"/>
            </p:custDataLst>
          </p:nvPr>
        </p:nvSpPr>
        <p:spPr bwMode="auto">
          <a:xfrm>
            <a:off x="8700971" y="3385377"/>
            <a:ext cx="26027" cy="5038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5" name="Freeform 116">
            <a:extLst>
              <a:ext uri="{FF2B5EF4-FFF2-40B4-BE49-F238E27FC236}">
                <a16:creationId xmlns:a16="http://schemas.microsoft.com/office/drawing/2014/main" id="{7393EB3E-357E-044C-8D29-CDCF457374B8}"/>
              </a:ext>
            </a:extLst>
          </p:cNvPr>
          <p:cNvSpPr>
            <a:spLocks/>
          </p:cNvSpPr>
          <p:nvPr userDrawn="1">
            <p:custDataLst>
              <p:tags r:id="rId95"/>
            </p:custDataLst>
          </p:nvPr>
        </p:nvSpPr>
        <p:spPr bwMode="auto">
          <a:xfrm>
            <a:off x="8396779" y="3260139"/>
            <a:ext cx="19520" cy="53261"/>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726" name="Group 117">
            <a:extLst>
              <a:ext uri="{FF2B5EF4-FFF2-40B4-BE49-F238E27FC236}">
                <a16:creationId xmlns:a16="http://schemas.microsoft.com/office/drawing/2014/main" id="{38C1B936-15DF-B84E-9E74-8E3142A26782}"/>
              </a:ext>
            </a:extLst>
          </p:cNvPr>
          <p:cNvGrpSpPr>
            <a:grpSpLocks/>
          </p:cNvGrpSpPr>
          <p:nvPr userDrawn="1">
            <p:custDataLst>
              <p:tags r:id="rId96"/>
            </p:custDataLst>
          </p:nvPr>
        </p:nvGrpSpPr>
        <p:grpSpPr bwMode="auto">
          <a:xfrm>
            <a:off x="9187355" y="3430001"/>
            <a:ext cx="47173" cy="339727"/>
            <a:chOff x="3950" y="2430"/>
            <a:chExt cx="36" cy="234"/>
          </a:xfrm>
          <a:solidFill>
            <a:srgbClr val="DADADA"/>
          </a:solidFill>
        </p:grpSpPr>
        <p:sp>
          <p:nvSpPr>
            <p:cNvPr id="727" name="Freeform 118">
              <a:extLst>
                <a:ext uri="{FF2B5EF4-FFF2-40B4-BE49-F238E27FC236}">
                  <a16:creationId xmlns:a16="http://schemas.microsoft.com/office/drawing/2014/main" id="{FECB1B26-4DD8-3749-B557-D6CC9AE0889B}"/>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8" name="Freeform 119">
              <a:extLst>
                <a:ext uri="{FF2B5EF4-FFF2-40B4-BE49-F238E27FC236}">
                  <a16:creationId xmlns:a16="http://schemas.microsoft.com/office/drawing/2014/main" id="{72A5D1B8-2027-594F-8EB0-6F035501B0A4}"/>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29" name="Freeform 120">
              <a:extLst>
                <a:ext uri="{FF2B5EF4-FFF2-40B4-BE49-F238E27FC236}">
                  <a16:creationId xmlns:a16="http://schemas.microsoft.com/office/drawing/2014/main" id="{43F664C1-AD16-CA4A-B79B-9320D3DB8142}"/>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0" name="Rectangle 121">
              <a:extLst>
                <a:ext uri="{FF2B5EF4-FFF2-40B4-BE49-F238E27FC236}">
                  <a16:creationId xmlns:a16="http://schemas.microsoft.com/office/drawing/2014/main" id="{E7608AAE-D566-694F-B538-514539300066}"/>
                </a:ext>
              </a:extLst>
            </p:cNvPr>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1" name="Line 122">
              <a:extLst>
                <a:ext uri="{FF2B5EF4-FFF2-40B4-BE49-F238E27FC236}">
                  <a16:creationId xmlns:a16="http://schemas.microsoft.com/office/drawing/2014/main" id="{973D771C-AD96-AF41-9A58-2EF3758A7246}"/>
                </a:ext>
              </a:extLst>
            </p:cNvPr>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2" name="Freeform 123">
              <a:extLst>
                <a:ext uri="{FF2B5EF4-FFF2-40B4-BE49-F238E27FC236}">
                  <a16:creationId xmlns:a16="http://schemas.microsoft.com/office/drawing/2014/main" id="{80102767-A235-F640-94A3-EFC36C5FBC1E}"/>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3" name="Freeform 124">
              <a:extLst>
                <a:ext uri="{FF2B5EF4-FFF2-40B4-BE49-F238E27FC236}">
                  <a16:creationId xmlns:a16="http://schemas.microsoft.com/office/drawing/2014/main" id="{AD3BDBE2-29DD-0A4F-801B-23A497D015D1}"/>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4" name="Line 125">
              <a:extLst>
                <a:ext uri="{FF2B5EF4-FFF2-40B4-BE49-F238E27FC236}">
                  <a16:creationId xmlns:a16="http://schemas.microsoft.com/office/drawing/2014/main" id="{1C68E510-0985-D746-A918-15F91C2F8930}"/>
                </a:ext>
              </a:extLst>
            </p:cNvPr>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5" name="Freeform 126">
              <a:extLst>
                <a:ext uri="{FF2B5EF4-FFF2-40B4-BE49-F238E27FC236}">
                  <a16:creationId xmlns:a16="http://schemas.microsoft.com/office/drawing/2014/main" id="{FC8F0EEB-4004-0645-95D4-628E64239392}"/>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6" name="Freeform 127">
              <a:extLst>
                <a:ext uri="{FF2B5EF4-FFF2-40B4-BE49-F238E27FC236}">
                  <a16:creationId xmlns:a16="http://schemas.microsoft.com/office/drawing/2014/main" id="{620D890E-5006-C046-865E-244387D90538}"/>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7" name="Line 128">
              <a:extLst>
                <a:ext uri="{FF2B5EF4-FFF2-40B4-BE49-F238E27FC236}">
                  <a16:creationId xmlns:a16="http://schemas.microsoft.com/office/drawing/2014/main" id="{867B6DA6-D747-8841-825D-34FB7F184213}"/>
                </a:ext>
              </a:extLst>
            </p:cNvPr>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8" name="Freeform 129">
              <a:extLst>
                <a:ext uri="{FF2B5EF4-FFF2-40B4-BE49-F238E27FC236}">
                  <a16:creationId xmlns:a16="http://schemas.microsoft.com/office/drawing/2014/main" id="{52220DAD-8F04-F045-9408-C7FD643C250B}"/>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39" name="Freeform 130">
              <a:extLst>
                <a:ext uri="{FF2B5EF4-FFF2-40B4-BE49-F238E27FC236}">
                  <a16:creationId xmlns:a16="http://schemas.microsoft.com/office/drawing/2014/main" id="{3A6218B0-DF61-F342-8032-CF2031E2293B}"/>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0" name="Freeform 131">
              <a:extLst>
                <a:ext uri="{FF2B5EF4-FFF2-40B4-BE49-F238E27FC236}">
                  <a16:creationId xmlns:a16="http://schemas.microsoft.com/office/drawing/2014/main" id="{DB2B02E0-09BF-1A4D-BBCB-1E0EA07585E2}"/>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1" name="Freeform 132">
              <a:extLst>
                <a:ext uri="{FF2B5EF4-FFF2-40B4-BE49-F238E27FC236}">
                  <a16:creationId xmlns:a16="http://schemas.microsoft.com/office/drawing/2014/main" id="{DF4A1563-0B1E-2D40-AD50-BF5243D910B5}"/>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2" name="Freeform 133">
              <a:extLst>
                <a:ext uri="{FF2B5EF4-FFF2-40B4-BE49-F238E27FC236}">
                  <a16:creationId xmlns:a16="http://schemas.microsoft.com/office/drawing/2014/main" id="{8D293745-4A60-9742-B0E8-698D41C25FA0}"/>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3" name="Freeform 134">
              <a:extLst>
                <a:ext uri="{FF2B5EF4-FFF2-40B4-BE49-F238E27FC236}">
                  <a16:creationId xmlns:a16="http://schemas.microsoft.com/office/drawing/2014/main" id="{3DB4E96E-BAF6-E049-B39E-1C918E3967D8}"/>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4" name="Freeform 135">
              <a:extLst>
                <a:ext uri="{FF2B5EF4-FFF2-40B4-BE49-F238E27FC236}">
                  <a16:creationId xmlns:a16="http://schemas.microsoft.com/office/drawing/2014/main" id="{0417A9CA-3459-BB4A-BE2F-7A11130E55BA}"/>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5" name="Rectangle 136">
              <a:extLst>
                <a:ext uri="{FF2B5EF4-FFF2-40B4-BE49-F238E27FC236}">
                  <a16:creationId xmlns:a16="http://schemas.microsoft.com/office/drawing/2014/main" id="{B7932051-5F87-124E-BFB3-E87A23736F6C}"/>
                </a:ext>
              </a:extLst>
            </p:cNvPr>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6" name="Line 137">
              <a:extLst>
                <a:ext uri="{FF2B5EF4-FFF2-40B4-BE49-F238E27FC236}">
                  <a16:creationId xmlns:a16="http://schemas.microsoft.com/office/drawing/2014/main" id="{E283F794-ED57-3F44-89B4-2F9A0B633784}"/>
                </a:ext>
              </a:extLst>
            </p:cNvPr>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7" name="Freeform 138">
              <a:extLst>
                <a:ext uri="{FF2B5EF4-FFF2-40B4-BE49-F238E27FC236}">
                  <a16:creationId xmlns:a16="http://schemas.microsoft.com/office/drawing/2014/main" id="{E3AD552E-AAB0-1B49-943B-4D8B741EE3A0}"/>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8" name="Freeform 139">
              <a:extLst>
                <a:ext uri="{FF2B5EF4-FFF2-40B4-BE49-F238E27FC236}">
                  <a16:creationId xmlns:a16="http://schemas.microsoft.com/office/drawing/2014/main" id="{AF93BCC8-9C5E-B14B-9D20-2D299461D36C}"/>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9" name="Line 140">
              <a:extLst>
                <a:ext uri="{FF2B5EF4-FFF2-40B4-BE49-F238E27FC236}">
                  <a16:creationId xmlns:a16="http://schemas.microsoft.com/office/drawing/2014/main" id="{24A5B30D-0D6A-FF41-8A8A-C2338AA24946}"/>
                </a:ext>
              </a:extLst>
            </p:cNvPr>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0" name="Freeform 141">
              <a:extLst>
                <a:ext uri="{FF2B5EF4-FFF2-40B4-BE49-F238E27FC236}">
                  <a16:creationId xmlns:a16="http://schemas.microsoft.com/office/drawing/2014/main" id="{C4F8A95E-3BFB-9D41-B1D5-B89DC6AE3E97}"/>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1" name="Freeform 142">
              <a:extLst>
                <a:ext uri="{FF2B5EF4-FFF2-40B4-BE49-F238E27FC236}">
                  <a16:creationId xmlns:a16="http://schemas.microsoft.com/office/drawing/2014/main" id="{3D9851B5-C439-A643-A38F-E8DA1B332E86}"/>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2" name="Line 143">
              <a:extLst>
                <a:ext uri="{FF2B5EF4-FFF2-40B4-BE49-F238E27FC236}">
                  <a16:creationId xmlns:a16="http://schemas.microsoft.com/office/drawing/2014/main" id="{02D230EA-CE16-C649-B511-BA67BB8AC89F}"/>
                </a:ext>
              </a:extLst>
            </p:cNvPr>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3" name="Freeform 144">
              <a:extLst>
                <a:ext uri="{FF2B5EF4-FFF2-40B4-BE49-F238E27FC236}">
                  <a16:creationId xmlns:a16="http://schemas.microsoft.com/office/drawing/2014/main" id="{E9E05AC0-BFC0-1B41-9B4D-D1A9D81885D1}"/>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4" name="Freeform 145">
              <a:extLst>
                <a:ext uri="{FF2B5EF4-FFF2-40B4-BE49-F238E27FC236}">
                  <a16:creationId xmlns:a16="http://schemas.microsoft.com/office/drawing/2014/main" id="{4F03FFD6-744E-D049-B2A0-C68DA24E7429}"/>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5" name="Freeform 146">
              <a:extLst>
                <a:ext uri="{FF2B5EF4-FFF2-40B4-BE49-F238E27FC236}">
                  <a16:creationId xmlns:a16="http://schemas.microsoft.com/office/drawing/2014/main" id="{C5A3F0A3-6256-F049-A106-40D77C9B95BC}"/>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6" name="Freeform 147">
              <a:extLst>
                <a:ext uri="{FF2B5EF4-FFF2-40B4-BE49-F238E27FC236}">
                  <a16:creationId xmlns:a16="http://schemas.microsoft.com/office/drawing/2014/main" id="{4788AF48-F8F3-FA49-945D-1F7AD9C48EA6}"/>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57" name="Freeform 148">
              <a:extLst>
                <a:ext uri="{FF2B5EF4-FFF2-40B4-BE49-F238E27FC236}">
                  <a16:creationId xmlns:a16="http://schemas.microsoft.com/office/drawing/2014/main" id="{D0F183FC-C091-7C49-B6FC-963357C90F43}"/>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758" name="Group 149">
            <a:extLst>
              <a:ext uri="{FF2B5EF4-FFF2-40B4-BE49-F238E27FC236}">
                <a16:creationId xmlns:a16="http://schemas.microsoft.com/office/drawing/2014/main" id="{7E1F07A6-5701-2243-A4F8-879FC4875749}"/>
              </a:ext>
            </a:extLst>
          </p:cNvPr>
          <p:cNvGrpSpPr>
            <a:grpSpLocks/>
          </p:cNvGrpSpPr>
          <p:nvPr userDrawn="1">
            <p:custDataLst>
              <p:tags r:id="rId97"/>
            </p:custDataLst>
          </p:nvPr>
        </p:nvGrpSpPr>
        <p:grpSpPr bwMode="auto">
          <a:xfrm>
            <a:off x="11303687" y="3883450"/>
            <a:ext cx="190324" cy="194335"/>
            <a:chOff x="5486" y="2743"/>
            <a:chExt cx="137" cy="132"/>
          </a:xfrm>
          <a:solidFill>
            <a:srgbClr val="DADADA"/>
          </a:solidFill>
        </p:grpSpPr>
        <p:sp>
          <p:nvSpPr>
            <p:cNvPr id="759" name="Freeform 150">
              <a:extLst>
                <a:ext uri="{FF2B5EF4-FFF2-40B4-BE49-F238E27FC236}">
                  <a16:creationId xmlns:a16="http://schemas.microsoft.com/office/drawing/2014/main" id="{67D4102E-3CD6-4F47-BE1C-36EBF6FABA74}"/>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0" name="Freeform 151">
              <a:extLst>
                <a:ext uri="{FF2B5EF4-FFF2-40B4-BE49-F238E27FC236}">
                  <a16:creationId xmlns:a16="http://schemas.microsoft.com/office/drawing/2014/main" id="{819F009C-1A00-C440-A0FC-0459DC7F0DE9}"/>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1" name="Freeform 152">
              <a:extLst>
                <a:ext uri="{FF2B5EF4-FFF2-40B4-BE49-F238E27FC236}">
                  <a16:creationId xmlns:a16="http://schemas.microsoft.com/office/drawing/2014/main" id="{9A3AACCA-3D1E-7044-B82F-1ED44962EBFB}"/>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2" name="Freeform 153">
              <a:extLst>
                <a:ext uri="{FF2B5EF4-FFF2-40B4-BE49-F238E27FC236}">
                  <a16:creationId xmlns:a16="http://schemas.microsoft.com/office/drawing/2014/main" id="{74451245-A339-6D4E-A783-F0410D870470}"/>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3" name="Freeform 154">
              <a:extLst>
                <a:ext uri="{FF2B5EF4-FFF2-40B4-BE49-F238E27FC236}">
                  <a16:creationId xmlns:a16="http://schemas.microsoft.com/office/drawing/2014/main" id="{CBD89F9B-3EAB-7D47-A792-0918031DA916}"/>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4" name="Freeform 155">
              <a:extLst>
                <a:ext uri="{FF2B5EF4-FFF2-40B4-BE49-F238E27FC236}">
                  <a16:creationId xmlns:a16="http://schemas.microsoft.com/office/drawing/2014/main" id="{E99E39DD-8EAF-2948-A084-96FED970D58F}"/>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5" name="Freeform 156">
              <a:extLst>
                <a:ext uri="{FF2B5EF4-FFF2-40B4-BE49-F238E27FC236}">
                  <a16:creationId xmlns:a16="http://schemas.microsoft.com/office/drawing/2014/main" id="{914A5604-1FA4-064D-8E36-8236205B1370}"/>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6" name="Freeform 157">
              <a:extLst>
                <a:ext uri="{FF2B5EF4-FFF2-40B4-BE49-F238E27FC236}">
                  <a16:creationId xmlns:a16="http://schemas.microsoft.com/office/drawing/2014/main" id="{8F77174E-A82C-BC41-A116-73F09F29F111}"/>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7" name="Freeform 158">
              <a:extLst>
                <a:ext uri="{FF2B5EF4-FFF2-40B4-BE49-F238E27FC236}">
                  <a16:creationId xmlns:a16="http://schemas.microsoft.com/office/drawing/2014/main" id="{2177B2FB-46CB-AA49-94D8-8A80B0138E90}"/>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768" name="Freeform 159">
            <a:extLst>
              <a:ext uri="{FF2B5EF4-FFF2-40B4-BE49-F238E27FC236}">
                <a16:creationId xmlns:a16="http://schemas.microsoft.com/office/drawing/2014/main" id="{CCB664DD-7309-3E4F-942A-7BA162C97666}"/>
              </a:ext>
            </a:extLst>
          </p:cNvPr>
          <p:cNvSpPr>
            <a:spLocks/>
          </p:cNvSpPr>
          <p:nvPr userDrawn="1">
            <p:custDataLst>
              <p:tags r:id="rId98"/>
            </p:custDataLst>
          </p:nvPr>
        </p:nvSpPr>
        <p:spPr bwMode="auto">
          <a:xfrm>
            <a:off x="7559030" y="3645930"/>
            <a:ext cx="11388" cy="50383"/>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69" name="Freeform 160">
            <a:extLst>
              <a:ext uri="{FF2B5EF4-FFF2-40B4-BE49-F238E27FC236}">
                <a16:creationId xmlns:a16="http://schemas.microsoft.com/office/drawing/2014/main" id="{DFCA166C-EEF5-4143-8EF3-A38943ABD5F4}"/>
              </a:ext>
            </a:extLst>
          </p:cNvPr>
          <p:cNvSpPr>
            <a:spLocks/>
          </p:cNvSpPr>
          <p:nvPr userDrawn="1">
            <p:custDataLst>
              <p:tags r:id="rId99"/>
            </p:custDataLst>
          </p:nvPr>
        </p:nvSpPr>
        <p:spPr bwMode="auto">
          <a:xfrm>
            <a:off x="7480948" y="3772607"/>
            <a:ext cx="14640" cy="51823"/>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0" name="Freeform 161">
            <a:extLst>
              <a:ext uri="{FF2B5EF4-FFF2-40B4-BE49-F238E27FC236}">
                <a16:creationId xmlns:a16="http://schemas.microsoft.com/office/drawing/2014/main" id="{A6B8C92D-5785-604D-893E-98F76D071B7C}"/>
              </a:ext>
            </a:extLst>
          </p:cNvPr>
          <p:cNvSpPr>
            <a:spLocks/>
          </p:cNvSpPr>
          <p:nvPr userDrawn="1">
            <p:custDataLst>
              <p:tags r:id="rId100"/>
            </p:custDataLst>
          </p:nvPr>
        </p:nvSpPr>
        <p:spPr bwMode="auto">
          <a:xfrm>
            <a:off x="9323996" y="2255357"/>
            <a:ext cx="746654" cy="300859"/>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1" name="Freeform 162">
            <a:extLst>
              <a:ext uri="{FF2B5EF4-FFF2-40B4-BE49-F238E27FC236}">
                <a16:creationId xmlns:a16="http://schemas.microsoft.com/office/drawing/2014/main" id="{0A69294E-A01B-1142-A3B5-C096C009656E}"/>
              </a:ext>
            </a:extLst>
          </p:cNvPr>
          <p:cNvSpPr>
            <a:spLocks/>
          </p:cNvSpPr>
          <p:nvPr userDrawn="1">
            <p:custDataLst>
              <p:tags r:id="rId101"/>
            </p:custDataLst>
          </p:nvPr>
        </p:nvSpPr>
        <p:spPr bwMode="auto">
          <a:xfrm>
            <a:off x="5559818" y="4038918"/>
            <a:ext cx="336726" cy="377153"/>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2" name="Freeform 163">
            <a:extLst>
              <a:ext uri="{FF2B5EF4-FFF2-40B4-BE49-F238E27FC236}">
                <a16:creationId xmlns:a16="http://schemas.microsoft.com/office/drawing/2014/main" id="{D19BAD8B-8E17-734D-B35B-912C6B0143DA}"/>
              </a:ext>
            </a:extLst>
          </p:cNvPr>
          <p:cNvSpPr>
            <a:spLocks/>
          </p:cNvSpPr>
          <p:nvPr userDrawn="1">
            <p:custDataLst>
              <p:tags r:id="rId102"/>
            </p:custDataLst>
          </p:nvPr>
        </p:nvSpPr>
        <p:spPr bwMode="auto">
          <a:xfrm>
            <a:off x="5779423" y="3522130"/>
            <a:ext cx="122003" cy="195774"/>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773" name="Group 164">
            <a:extLst>
              <a:ext uri="{FF2B5EF4-FFF2-40B4-BE49-F238E27FC236}">
                <a16:creationId xmlns:a16="http://schemas.microsoft.com/office/drawing/2014/main" id="{7A793D2E-AB41-DF45-AD02-5117F6C84CD0}"/>
              </a:ext>
            </a:extLst>
          </p:cNvPr>
          <p:cNvGrpSpPr>
            <a:grpSpLocks/>
          </p:cNvGrpSpPr>
          <p:nvPr userDrawn="1">
            <p:custDataLst>
              <p:tags r:id="rId103"/>
            </p:custDataLst>
          </p:nvPr>
        </p:nvGrpSpPr>
        <p:grpSpPr bwMode="auto">
          <a:xfrm>
            <a:off x="5486616" y="3372422"/>
            <a:ext cx="331846" cy="364197"/>
            <a:chOff x="1486" y="2412"/>
            <a:chExt cx="244" cy="256"/>
          </a:xfrm>
          <a:solidFill>
            <a:srgbClr val="DADADA"/>
          </a:solidFill>
        </p:grpSpPr>
        <p:sp>
          <p:nvSpPr>
            <p:cNvPr id="774" name="Freeform 165">
              <a:extLst>
                <a:ext uri="{FF2B5EF4-FFF2-40B4-BE49-F238E27FC236}">
                  <a16:creationId xmlns:a16="http://schemas.microsoft.com/office/drawing/2014/main" id="{2584E8DA-AF1B-A948-A68D-155E51E6916E}"/>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5" name="Freeform 166">
              <a:extLst>
                <a:ext uri="{FF2B5EF4-FFF2-40B4-BE49-F238E27FC236}">
                  <a16:creationId xmlns:a16="http://schemas.microsoft.com/office/drawing/2014/main" id="{A12F8C70-1BB3-0E47-8B97-8F9E978982B5}"/>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6" name="Freeform 167">
              <a:extLst>
                <a:ext uri="{FF2B5EF4-FFF2-40B4-BE49-F238E27FC236}">
                  <a16:creationId xmlns:a16="http://schemas.microsoft.com/office/drawing/2014/main" id="{AFEFB8E3-E409-F542-87B8-1A34A9877C8D}"/>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7" name="Freeform 168">
              <a:extLst>
                <a:ext uri="{FF2B5EF4-FFF2-40B4-BE49-F238E27FC236}">
                  <a16:creationId xmlns:a16="http://schemas.microsoft.com/office/drawing/2014/main" id="{A4FBDD64-BCDB-454D-A025-666DA7108816}"/>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778" name="Freeform 169">
            <a:extLst>
              <a:ext uri="{FF2B5EF4-FFF2-40B4-BE49-F238E27FC236}">
                <a16:creationId xmlns:a16="http://schemas.microsoft.com/office/drawing/2014/main" id="{D4CDCC4A-6CDF-C546-B7D4-77362CF5A35F}"/>
              </a:ext>
            </a:extLst>
          </p:cNvPr>
          <p:cNvSpPr>
            <a:spLocks/>
          </p:cNvSpPr>
          <p:nvPr userDrawn="1">
            <p:custDataLst>
              <p:tags r:id="rId104"/>
            </p:custDataLst>
          </p:nvPr>
        </p:nvSpPr>
        <p:spPr bwMode="auto">
          <a:xfrm>
            <a:off x="10631862" y="4768753"/>
            <a:ext cx="32534" cy="10075"/>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9" name="Freeform 170">
            <a:extLst>
              <a:ext uri="{FF2B5EF4-FFF2-40B4-BE49-F238E27FC236}">
                <a16:creationId xmlns:a16="http://schemas.microsoft.com/office/drawing/2014/main" id="{20807422-BC89-CE45-9475-C483E179C443}"/>
              </a:ext>
            </a:extLst>
          </p:cNvPr>
          <p:cNvSpPr>
            <a:spLocks/>
          </p:cNvSpPr>
          <p:nvPr userDrawn="1">
            <p:custDataLst>
              <p:tags r:id="rId105"/>
            </p:custDataLst>
          </p:nvPr>
        </p:nvSpPr>
        <p:spPr bwMode="auto">
          <a:xfrm>
            <a:off x="10750610" y="4889671"/>
            <a:ext cx="1627" cy="4318"/>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0" name="Line 171">
            <a:extLst>
              <a:ext uri="{FF2B5EF4-FFF2-40B4-BE49-F238E27FC236}">
                <a16:creationId xmlns:a16="http://schemas.microsoft.com/office/drawing/2014/main" id="{ECDF0306-2500-1F4D-902C-DA8FD45DA701}"/>
              </a:ext>
            </a:extLst>
          </p:cNvPr>
          <p:cNvSpPr>
            <a:spLocks noChangeShapeType="1"/>
          </p:cNvSpPr>
          <p:nvPr userDrawn="1">
            <p:custDataLst>
              <p:tags r:id="rId106"/>
            </p:custDataLst>
          </p:nvPr>
        </p:nvSpPr>
        <p:spPr bwMode="auto">
          <a:xfrm flipV="1">
            <a:off x="10843333" y="4888232"/>
            <a:ext cx="1626" cy="1151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1" name="Freeform 172">
            <a:extLst>
              <a:ext uri="{FF2B5EF4-FFF2-40B4-BE49-F238E27FC236}">
                <a16:creationId xmlns:a16="http://schemas.microsoft.com/office/drawing/2014/main" id="{E29852F7-EC9B-E048-97AE-E04F5F6BCE72}"/>
              </a:ext>
            </a:extLst>
          </p:cNvPr>
          <p:cNvSpPr>
            <a:spLocks/>
          </p:cNvSpPr>
          <p:nvPr userDrawn="1">
            <p:custDataLst>
              <p:tags r:id="rId107"/>
            </p:custDataLst>
          </p:nvPr>
        </p:nvSpPr>
        <p:spPr bwMode="auto">
          <a:xfrm>
            <a:off x="10843333" y="4888233"/>
            <a:ext cx="3254" cy="14395"/>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2" name="Freeform 173">
            <a:extLst>
              <a:ext uri="{FF2B5EF4-FFF2-40B4-BE49-F238E27FC236}">
                <a16:creationId xmlns:a16="http://schemas.microsoft.com/office/drawing/2014/main" id="{A326C304-97E2-6041-9229-954484A16CC1}"/>
              </a:ext>
            </a:extLst>
          </p:cNvPr>
          <p:cNvSpPr>
            <a:spLocks/>
          </p:cNvSpPr>
          <p:nvPr userDrawn="1">
            <p:custDataLst>
              <p:tags r:id="rId108"/>
            </p:custDataLst>
          </p:nvPr>
        </p:nvSpPr>
        <p:spPr bwMode="auto">
          <a:xfrm>
            <a:off x="11149153" y="4407434"/>
            <a:ext cx="22774" cy="25912"/>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3" name="Freeform 174">
            <a:extLst>
              <a:ext uri="{FF2B5EF4-FFF2-40B4-BE49-F238E27FC236}">
                <a16:creationId xmlns:a16="http://schemas.microsoft.com/office/drawing/2014/main" id="{980BB2CB-5DB5-A243-B0E6-41D3020DE75C}"/>
              </a:ext>
            </a:extLst>
          </p:cNvPr>
          <p:cNvSpPr>
            <a:spLocks/>
          </p:cNvSpPr>
          <p:nvPr userDrawn="1">
            <p:custDataLst>
              <p:tags r:id="rId109"/>
            </p:custDataLst>
          </p:nvPr>
        </p:nvSpPr>
        <p:spPr bwMode="auto">
          <a:xfrm>
            <a:off x="11155659" y="4341215"/>
            <a:ext cx="27653" cy="35988"/>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4" name="Freeform 175">
            <a:extLst>
              <a:ext uri="{FF2B5EF4-FFF2-40B4-BE49-F238E27FC236}">
                <a16:creationId xmlns:a16="http://schemas.microsoft.com/office/drawing/2014/main" id="{AF6B6890-CE40-CC4E-A17E-AF31C881B9A9}"/>
              </a:ext>
            </a:extLst>
          </p:cNvPr>
          <p:cNvSpPr>
            <a:spLocks/>
          </p:cNvSpPr>
          <p:nvPr userDrawn="1">
            <p:custDataLst>
              <p:tags r:id="rId110"/>
            </p:custDataLst>
          </p:nvPr>
        </p:nvSpPr>
        <p:spPr bwMode="auto">
          <a:xfrm>
            <a:off x="11131258" y="4319623"/>
            <a:ext cx="17894" cy="27350"/>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5" name="Freeform 176">
            <a:extLst>
              <a:ext uri="{FF2B5EF4-FFF2-40B4-BE49-F238E27FC236}">
                <a16:creationId xmlns:a16="http://schemas.microsoft.com/office/drawing/2014/main" id="{8A2AC100-6E39-4942-B68E-C08E7FADC419}"/>
              </a:ext>
            </a:extLst>
          </p:cNvPr>
          <p:cNvSpPr>
            <a:spLocks/>
          </p:cNvSpPr>
          <p:nvPr userDrawn="1">
            <p:custDataLst>
              <p:tags r:id="rId111"/>
            </p:custDataLst>
          </p:nvPr>
        </p:nvSpPr>
        <p:spPr bwMode="auto">
          <a:xfrm>
            <a:off x="11048296" y="4208781"/>
            <a:ext cx="69948" cy="125239"/>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6" name="Line 177">
            <a:extLst>
              <a:ext uri="{FF2B5EF4-FFF2-40B4-BE49-F238E27FC236}">
                <a16:creationId xmlns:a16="http://schemas.microsoft.com/office/drawing/2014/main" id="{DD26FD2A-8BA3-B64E-9A50-88B9D437AA68}"/>
              </a:ext>
            </a:extLst>
          </p:cNvPr>
          <p:cNvSpPr>
            <a:spLocks noChangeShapeType="1"/>
          </p:cNvSpPr>
          <p:nvPr userDrawn="1">
            <p:custDataLst>
              <p:tags r:id="rId112"/>
            </p:custDataLst>
          </p:nvPr>
        </p:nvSpPr>
        <p:spPr bwMode="auto">
          <a:xfrm flipH="1" flipV="1">
            <a:off x="11041790" y="4178552"/>
            <a:ext cx="6507" cy="302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7" name="Freeform 178">
            <a:extLst>
              <a:ext uri="{FF2B5EF4-FFF2-40B4-BE49-F238E27FC236}">
                <a16:creationId xmlns:a16="http://schemas.microsoft.com/office/drawing/2014/main" id="{F7D5A908-1845-734E-8EBB-D925570767D0}"/>
              </a:ext>
            </a:extLst>
          </p:cNvPr>
          <p:cNvSpPr>
            <a:spLocks/>
          </p:cNvSpPr>
          <p:nvPr userDrawn="1">
            <p:custDataLst>
              <p:tags r:id="rId113"/>
            </p:custDataLst>
          </p:nvPr>
        </p:nvSpPr>
        <p:spPr bwMode="auto">
          <a:xfrm>
            <a:off x="11041790" y="4164155"/>
            <a:ext cx="6507" cy="14395"/>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8" name="Line 179">
            <a:extLst>
              <a:ext uri="{FF2B5EF4-FFF2-40B4-BE49-F238E27FC236}">
                <a16:creationId xmlns:a16="http://schemas.microsoft.com/office/drawing/2014/main" id="{47109C49-C0AE-4541-8C65-E0C3A98C8DDA}"/>
              </a:ext>
            </a:extLst>
          </p:cNvPr>
          <p:cNvSpPr>
            <a:spLocks noChangeShapeType="1"/>
          </p:cNvSpPr>
          <p:nvPr userDrawn="1">
            <p:custDataLst>
              <p:tags r:id="rId114"/>
            </p:custDataLst>
          </p:nvPr>
        </p:nvSpPr>
        <p:spPr bwMode="auto">
          <a:xfrm flipV="1">
            <a:off x="11048296" y="4152639"/>
            <a:ext cx="0" cy="1151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89" name="Freeform 180">
            <a:extLst>
              <a:ext uri="{FF2B5EF4-FFF2-40B4-BE49-F238E27FC236}">
                <a16:creationId xmlns:a16="http://schemas.microsoft.com/office/drawing/2014/main" id="{CB24C026-35B2-2B40-8A34-B2B64405B81D}"/>
              </a:ext>
            </a:extLst>
          </p:cNvPr>
          <p:cNvSpPr>
            <a:spLocks/>
          </p:cNvSpPr>
          <p:nvPr userDrawn="1">
            <p:custDataLst>
              <p:tags r:id="rId115"/>
            </p:custDataLst>
          </p:nvPr>
        </p:nvSpPr>
        <p:spPr bwMode="auto">
          <a:xfrm>
            <a:off x="11001122" y="4092180"/>
            <a:ext cx="47174" cy="60460"/>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0" name="Freeform 181">
            <a:extLst>
              <a:ext uri="{FF2B5EF4-FFF2-40B4-BE49-F238E27FC236}">
                <a16:creationId xmlns:a16="http://schemas.microsoft.com/office/drawing/2014/main" id="{ABC1D0AB-2D5B-D747-93C1-7C533F0725DB}"/>
              </a:ext>
            </a:extLst>
          </p:cNvPr>
          <p:cNvSpPr>
            <a:spLocks/>
          </p:cNvSpPr>
          <p:nvPr userDrawn="1">
            <p:custDataLst>
              <p:tags r:id="rId116"/>
            </p:custDataLst>
          </p:nvPr>
        </p:nvSpPr>
        <p:spPr bwMode="auto">
          <a:xfrm>
            <a:off x="11015763" y="4040357"/>
            <a:ext cx="1626" cy="46065"/>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1" name="Freeform 182">
            <a:extLst>
              <a:ext uri="{FF2B5EF4-FFF2-40B4-BE49-F238E27FC236}">
                <a16:creationId xmlns:a16="http://schemas.microsoft.com/office/drawing/2014/main" id="{4640A7C8-63C9-764F-B116-5FD5D8BA7BB7}"/>
              </a:ext>
            </a:extLst>
          </p:cNvPr>
          <p:cNvSpPr>
            <a:spLocks/>
          </p:cNvSpPr>
          <p:nvPr userDrawn="1">
            <p:custDataLst>
              <p:tags r:id="rId117"/>
            </p:custDataLst>
          </p:nvPr>
        </p:nvSpPr>
        <p:spPr bwMode="auto">
          <a:xfrm>
            <a:off x="11022270" y="4034599"/>
            <a:ext cx="8133" cy="33108"/>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2" name="Freeform 183">
            <a:extLst>
              <a:ext uri="{FF2B5EF4-FFF2-40B4-BE49-F238E27FC236}">
                <a16:creationId xmlns:a16="http://schemas.microsoft.com/office/drawing/2014/main" id="{982C93A3-A1D2-A741-8F1A-6C2B27D9CC3A}"/>
              </a:ext>
            </a:extLst>
          </p:cNvPr>
          <p:cNvSpPr>
            <a:spLocks/>
          </p:cNvSpPr>
          <p:nvPr userDrawn="1">
            <p:custDataLst>
              <p:tags r:id="rId118"/>
            </p:custDataLst>
          </p:nvPr>
        </p:nvSpPr>
        <p:spPr bwMode="auto">
          <a:xfrm>
            <a:off x="11038538" y="4017325"/>
            <a:ext cx="1626" cy="20154"/>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3" name="Line 184">
            <a:extLst>
              <a:ext uri="{FF2B5EF4-FFF2-40B4-BE49-F238E27FC236}">
                <a16:creationId xmlns:a16="http://schemas.microsoft.com/office/drawing/2014/main" id="{91252003-D9D0-0C49-BC93-791B6BFC8110}"/>
              </a:ext>
            </a:extLst>
          </p:cNvPr>
          <p:cNvSpPr>
            <a:spLocks noChangeShapeType="1"/>
          </p:cNvSpPr>
          <p:nvPr userDrawn="1">
            <p:custDataLst>
              <p:tags r:id="rId119"/>
            </p:custDataLst>
          </p:nvPr>
        </p:nvSpPr>
        <p:spPr bwMode="auto">
          <a:xfrm flipV="1">
            <a:off x="11038538" y="4034600"/>
            <a:ext cx="1626" cy="28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4" name="Freeform 185">
            <a:extLst>
              <a:ext uri="{FF2B5EF4-FFF2-40B4-BE49-F238E27FC236}">
                <a16:creationId xmlns:a16="http://schemas.microsoft.com/office/drawing/2014/main" id="{C86BCB17-3BC5-1645-BE9F-50F025DBAFAE}"/>
              </a:ext>
            </a:extLst>
          </p:cNvPr>
          <p:cNvSpPr>
            <a:spLocks/>
          </p:cNvSpPr>
          <p:nvPr userDrawn="1">
            <p:custDataLst>
              <p:tags r:id="rId120"/>
            </p:custDataLst>
          </p:nvPr>
        </p:nvSpPr>
        <p:spPr bwMode="auto">
          <a:xfrm>
            <a:off x="11022270" y="4020204"/>
            <a:ext cx="1626" cy="14395"/>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5" name="Freeform 186">
            <a:extLst>
              <a:ext uri="{FF2B5EF4-FFF2-40B4-BE49-F238E27FC236}">
                <a16:creationId xmlns:a16="http://schemas.microsoft.com/office/drawing/2014/main" id="{219C0593-8D0C-6046-9A34-619B1D07CA38}"/>
              </a:ext>
            </a:extLst>
          </p:cNvPr>
          <p:cNvSpPr>
            <a:spLocks/>
          </p:cNvSpPr>
          <p:nvPr userDrawn="1">
            <p:custDataLst>
              <p:tags r:id="rId121"/>
            </p:custDataLst>
          </p:nvPr>
        </p:nvSpPr>
        <p:spPr bwMode="auto">
          <a:xfrm>
            <a:off x="10735971" y="4917023"/>
            <a:ext cx="99228" cy="79174"/>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6" name="Freeform 187">
            <a:extLst>
              <a:ext uri="{FF2B5EF4-FFF2-40B4-BE49-F238E27FC236}">
                <a16:creationId xmlns:a16="http://schemas.microsoft.com/office/drawing/2014/main" id="{A81AA154-B893-EE43-8377-063B0142A309}"/>
              </a:ext>
            </a:extLst>
          </p:cNvPr>
          <p:cNvSpPr>
            <a:spLocks/>
          </p:cNvSpPr>
          <p:nvPr userDrawn="1">
            <p:custDataLst>
              <p:tags r:id="rId122"/>
            </p:custDataLst>
          </p:nvPr>
        </p:nvSpPr>
        <p:spPr bwMode="auto">
          <a:xfrm>
            <a:off x="10877494" y="4208781"/>
            <a:ext cx="3254" cy="15835"/>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7" name="Freeform 188">
            <a:extLst>
              <a:ext uri="{FF2B5EF4-FFF2-40B4-BE49-F238E27FC236}">
                <a16:creationId xmlns:a16="http://schemas.microsoft.com/office/drawing/2014/main" id="{B740B708-C8C5-A541-82A7-6DBA077F4199}"/>
              </a:ext>
            </a:extLst>
          </p:cNvPr>
          <p:cNvSpPr>
            <a:spLocks/>
          </p:cNvSpPr>
          <p:nvPr userDrawn="1">
            <p:custDataLst>
              <p:tags r:id="rId123"/>
            </p:custDataLst>
          </p:nvPr>
        </p:nvSpPr>
        <p:spPr bwMode="auto">
          <a:xfrm>
            <a:off x="10809173" y="4138245"/>
            <a:ext cx="16267" cy="14395"/>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8" name="Freeform 189">
            <a:extLst>
              <a:ext uri="{FF2B5EF4-FFF2-40B4-BE49-F238E27FC236}">
                <a16:creationId xmlns:a16="http://schemas.microsoft.com/office/drawing/2014/main" id="{416F6A11-3C63-1649-914C-7CFCFE937785}"/>
              </a:ext>
            </a:extLst>
          </p:cNvPr>
          <p:cNvSpPr>
            <a:spLocks/>
          </p:cNvSpPr>
          <p:nvPr userDrawn="1">
            <p:custDataLst>
              <p:tags r:id="rId124"/>
            </p:custDataLst>
          </p:nvPr>
        </p:nvSpPr>
        <p:spPr bwMode="auto">
          <a:xfrm>
            <a:off x="10825439" y="4059071"/>
            <a:ext cx="3254" cy="8637"/>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9" name="Freeform 190">
            <a:extLst>
              <a:ext uri="{FF2B5EF4-FFF2-40B4-BE49-F238E27FC236}">
                <a16:creationId xmlns:a16="http://schemas.microsoft.com/office/drawing/2014/main" id="{82E33AAF-2905-5D41-A6FA-02630588E1C4}"/>
              </a:ext>
            </a:extLst>
          </p:cNvPr>
          <p:cNvSpPr>
            <a:spLocks/>
          </p:cNvSpPr>
          <p:nvPr userDrawn="1">
            <p:custDataLst>
              <p:tags r:id="rId125"/>
            </p:custDataLst>
          </p:nvPr>
        </p:nvSpPr>
        <p:spPr bwMode="auto">
          <a:xfrm>
            <a:off x="10661142" y="4061950"/>
            <a:ext cx="37414" cy="20154"/>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0" name="Freeform 191">
            <a:extLst>
              <a:ext uri="{FF2B5EF4-FFF2-40B4-BE49-F238E27FC236}">
                <a16:creationId xmlns:a16="http://schemas.microsoft.com/office/drawing/2014/main" id="{1FB1D4CC-840B-BC42-A671-DA1A916180C5}"/>
              </a:ext>
            </a:extLst>
          </p:cNvPr>
          <p:cNvSpPr>
            <a:spLocks/>
          </p:cNvSpPr>
          <p:nvPr userDrawn="1">
            <p:custDataLst>
              <p:tags r:id="rId126"/>
            </p:custDataLst>
          </p:nvPr>
        </p:nvSpPr>
        <p:spPr bwMode="auto">
          <a:xfrm>
            <a:off x="10911655" y="4482287"/>
            <a:ext cx="1626" cy="12956"/>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1" name="Freeform 192">
            <a:extLst>
              <a:ext uri="{FF2B5EF4-FFF2-40B4-BE49-F238E27FC236}">
                <a16:creationId xmlns:a16="http://schemas.microsoft.com/office/drawing/2014/main" id="{E7A98AB7-98AE-1145-A420-CFC0B6627438}"/>
              </a:ext>
            </a:extLst>
          </p:cNvPr>
          <p:cNvSpPr>
            <a:spLocks/>
          </p:cNvSpPr>
          <p:nvPr userDrawn="1">
            <p:custDataLst>
              <p:tags r:id="rId127"/>
            </p:custDataLst>
          </p:nvPr>
        </p:nvSpPr>
        <p:spPr bwMode="auto">
          <a:xfrm>
            <a:off x="10129213" y="4034599"/>
            <a:ext cx="1044340" cy="823404"/>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2" name="Freeform 193">
            <a:extLst>
              <a:ext uri="{FF2B5EF4-FFF2-40B4-BE49-F238E27FC236}">
                <a16:creationId xmlns:a16="http://schemas.microsoft.com/office/drawing/2014/main" id="{78B47DCA-BDF3-C748-9E9B-FF0E680F1797}"/>
              </a:ext>
            </a:extLst>
          </p:cNvPr>
          <p:cNvSpPr>
            <a:spLocks/>
          </p:cNvSpPr>
          <p:nvPr userDrawn="1">
            <p:custDataLst>
              <p:tags r:id="rId128"/>
            </p:custDataLst>
          </p:nvPr>
        </p:nvSpPr>
        <p:spPr bwMode="auto">
          <a:xfrm>
            <a:off x="4479692" y="2825406"/>
            <a:ext cx="684839" cy="526864"/>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3" name="Freeform 194">
            <a:extLst>
              <a:ext uri="{FF2B5EF4-FFF2-40B4-BE49-F238E27FC236}">
                <a16:creationId xmlns:a16="http://schemas.microsoft.com/office/drawing/2014/main" id="{3EDBB38E-923A-F942-A444-A61327045615}"/>
              </a:ext>
            </a:extLst>
          </p:cNvPr>
          <p:cNvSpPr>
            <a:spLocks/>
          </p:cNvSpPr>
          <p:nvPr userDrawn="1">
            <p:custDataLst>
              <p:tags r:id="rId129"/>
            </p:custDataLst>
          </p:nvPr>
        </p:nvSpPr>
        <p:spPr bwMode="auto">
          <a:xfrm>
            <a:off x="5785929" y="4312426"/>
            <a:ext cx="216351" cy="240400"/>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4" name="Freeform 195">
            <a:extLst>
              <a:ext uri="{FF2B5EF4-FFF2-40B4-BE49-F238E27FC236}">
                <a16:creationId xmlns:a16="http://schemas.microsoft.com/office/drawing/2014/main" id="{FFC1B2E5-F23F-CE44-A05F-2DAF485E8BA0}"/>
              </a:ext>
            </a:extLst>
          </p:cNvPr>
          <p:cNvSpPr>
            <a:spLocks/>
          </p:cNvSpPr>
          <p:nvPr userDrawn="1">
            <p:custDataLst>
              <p:tags r:id="rId130"/>
            </p:custDataLst>
          </p:nvPr>
        </p:nvSpPr>
        <p:spPr bwMode="auto">
          <a:xfrm>
            <a:off x="5959986" y="3591228"/>
            <a:ext cx="74828" cy="99326"/>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5" name="Freeform 196">
            <a:extLst>
              <a:ext uri="{FF2B5EF4-FFF2-40B4-BE49-F238E27FC236}">
                <a16:creationId xmlns:a16="http://schemas.microsoft.com/office/drawing/2014/main" id="{9AA649E7-3126-2843-A4E9-CBFB63BF4FC7}"/>
              </a:ext>
            </a:extLst>
          </p:cNvPr>
          <p:cNvSpPr>
            <a:spLocks/>
          </p:cNvSpPr>
          <p:nvPr userDrawn="1">
            <p:custDataLst>
              <p:tags r:id="rId131"/>
            </p:custDataLst>
          </p:nvPr>
        </p:nvSpPr>
        <p:spPr bwMode="auto">
          <a:xfrm>
            <a:off x="5462216" y="3191043"/>
            <a:ext cx="71574" cy="53261"/>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6" name="Freeform 204">
            <a:extLst>
              <a:ext uri="{FF2B5EF4-FFF2-40B4-BE49-F238E27FC236}">
                <a16:creationId xmlns:a16="http://schemas.microsoft.com/office/drawing/2014/main" id="{C2A9D4A1-8AC3-514D-90DC-343A14FC0DAA}"/>
              </a:ext>
            </a:extLst>
          </p:cNvPr>
          <p:cNvSpPr>
            <a:spLocks/>
          </p:cNvSpPr>
          <p:nvPr userDrawn="1">
            <p:custDataLst>
              <p:tags r:id="rId132"/>
            </p:custDataLst>
          </p:nvPr>
        </p:nvSpPr>
        <p:spPr bwMode="auto">
          <a:xfrm>
            <a:off x="5611873" y="4964527"/>
            <a:ext cx="26027" cy="54702"/>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7" name="Freeform 205">
            <a:extLst>
              <a:ext uri="{FF2B5EF4-FFF2-40B4-BE49-F238E27FC236}">
                <a16:creationId xmlns:a16="http://schemas.microsoft.com/office/drawing/2014/main" id="{83D528BB-964B-F549-97E4-10D835EC341A}"/>
              </a:ext>
            </a:extLst>
          </p:cNvPr>
          <p:cNvSpPr>
            <a:spLocks/>
          </p:cNvSpPr>
          <p:nvPr userDrawn="1">
            <p:custDataLst>
              <p:tags r:id="rId133"/>
            </p:custDataLst>
          </p:nvPr>
        </p:nvSpPr>
        <p:spPr bwMode="auto">
          <a:xfrm>
            <a:off x="5642780" y="5050898"/>
            <a:ext cx="17894" cy="48943"/>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8" name="Freeform 206">
            <a:extLst>
              <a:ext uri="{FF2B5EF4-FFF2-40B4-BE49-F238E27FC236}">
                <a16:creationId xmlns:a16="http://schemas.microsoft.com/office/drawing/2014/main" id="{F009AA98-CA29-DA40-9101-6AD6AF618C6A}"/>
              </a:ext>
            </a:extLst>
          </p:cNvPr>
          <p:cNvSpPr>
            <a:spLocks/>
          </p:cNvSpPr>
          <p:nvPr userDrawn="1">
            <p:custDataLst>
              <p:tags r:id="rId134"/>
            </p:custDataLst>
          </p:nvPr>
        </p:nvSpPr>
        <p:spPr bwMode="auto">
          <a:xfrm>
            <a:off x="5647660" y="5071052"/>
            <a:ext cx="8133" cy="53261"/>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09" name="Freeform 207">
            <a:extLst>
              <a:ext uri="{FF2B5EF4-FFF2-40B4-BE49-F238E27FC236}">
                <a16:creationId xmlns:a16="http://schemas.microsoft.com/office/drawing/2014/main" id="{BE1502DA-1C57-7543-8D11-48F100D1FFE1}"/>
              </a:ext>
            </a:extLst>
          </p:cNvPr>
          <p:cNvSpPr>
            <a:spLocks/>
          </p:cNvSpPr>
          <p:nvPr userDrawn="1">
            <p:custDataLst>
              <p:tags r:id="rId135"/>
            </p:custDataLst>
          </p:nvPr>
        </p:nvSpPr>
        <p:spPr bwMode="auto">
          <a:xfrm>
            <a:off x="5662300" y="5127193"/>
            <a:ext cx="17894" cy="54702"/>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0" name="Freeform 208">
            <a:extLst>
              <a:ext uri="{FF2B5EF4-FFF2-40B4-BE49-F238E27FC236}">
                <a16:creationId xmlns:a16="http://schemas.microsoft.com/office/drawing/2014/main" id="{F48544AF-89F4-494D-8D00-D6C2D1A6BC15}"/>
              </a:ext>
            </a:extLst>
          </p:cNvPr>
          <p:cNvSpPr>
            <a:spLocks/>
          </p:cNvSpPr>
          <p:nvPr userDrawn="1">
            <p:custDataLst>
              <p:tags r:id="rId136"/>
            </p:custDataLst>
          </p:nvPr>
        </p:nvSpPr>
        <p:spPr bwMode="auto">
          <a:xfrm>
            <a:off x="5649286" y="5138707"/>
            <a:ext cx="27654" cy="53262"/>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1" name="Freeform 209">
            <a:extLst>
              <a:ext uri="{FF2B5EF4-FFF2-40B4-BE49-F238E27FC236}">
                <a16:creationId xmlns:a16="http://schemas.microsoft.com/office/drawing/2014/main" id="{79C0BF13-3A38-0A4B-8E12-3117DF71F712}"/>
              </a:ext>
            </a:extLst>
          </p:cNvPr>
          <p:cNvSpPr>
            <a:spLocks/>
          </p:cNvSpPr>
          <p:nvPr userDrawn="1">
            <p:custDataLst>
              <p:tags r:id="rId137"/>
            </p:custDataLst>
          </p:nvPr>
        </p:nvSpPr>
        <p:spPr bwMode="auto">
          <a:xfrm>
            <a:off x="5680193" y="5168939"/>
            <a:ext cx="11387" cy="53261"/>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2" name="Freeform 210">
            <a:extLst>
              <a:ext uri="{FF2B5EF4-FFF2-40B4-BE49-F238E27FC236}">
                <a16:creationId xmlns:a16="http://schemas.microsoft.com/office/drawing/2014/main" id="{9135F9FE-DE5E-6544-B31F-80CF7929088B}"/>
              </a:ext>
            </a:extLst>
          </p:cNvPr>
          <p:cNvSpPr>
            <a:spLocks/>
          </p:cNvSpPr>
          <p:nvPr userDrawn="1">
            <p:custDataLst>
              <p:tags r:id="rId138"/>
            </p:custDataLst>
          </p:nvPr>
        </p:nvSpPr>
        <p:spPr bwMode="auto">
          <a:xfrm>
            <a:off x="5676941" y="5199168"/>
            <a:ext cx="21146" cy="5038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3" name="Freeform 211">
            <a:extLst>
              <a:ext uri="{FF2B5EF4-FFF2-40B4-BE49-F238E27FC236}">
                <a16:creationId xmlns:a16="http://schemas.microsoft.com/office/drawing/2014/main" id="{C7C40426-E9B4-0948-927F-EBD8D3D52B3C}"/>
              </a:ext>
            </a:extLst>
          </p:cNvPr>
          <p:cNvSpPr>
            <a:spLocks/>
          </p:cNvSpPr>
          <p:nvPr userDrawn="1">
            <p:custDataLst>
              <p:tags r:id="rId139"/>
            </p:custDataLst>
          </p:nvPr>
        </p:nvSpPr>
        <p:spPr bwMode="auto">
          <a:xfrm>
            <a:off x="5701342" y="5212124"/>
            <a:ext cx="17894" cy="51823"/>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4" name="Freeform 215">
            <a:extLst>
              <a:ext uri="{FF2B5EF4-FFF2-40B4-BE49-F238E27FC236}">
                <a16:creationId xmlns:a16="http://schemas.microsoft.com/office/drawing/2014/main" id="{FA88F2F1-8F74-474E-BC0E-905E1027722C}"/>
              </a:ext>
            </a:extLst>
          </p:cNvPr>
          <p:cNvSpPr>
            <a:spLocks/>
          </p:cNvSpPr>
          <p:nvPr userDrawn="1">
            <p:custDataLst>
              <p:tags r:id="rId140"/>
            </p:custDataLst>
          </p:nvPr>
        </p:nvSpPr>
        <p:spPr bwMode="auto">
          <a:xfrm>
            <a:off x="5359734" y="3222712"/>
            <a:ext cx="53681" cy="53261"/>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5" name="Freeform 216">
            <a:extLst>
              <a:ext uri="{FF2B5EF4-FFF2-40B4-BE49-F238E27FC236}">
                <a16:creationId xmlns:a16="http://schemas.microsoft.com/office/drawing/2014/main" id="{BA3F1755-41DA-DE46-9A86-E64C01DBD91A}"/>
              </a:ext>
            </a:extLst>
          </p:cNvPr>
          <p:cNvSpPr>
            <a:spLocks/>
          </p:cNvSpPr>
          <p:nvPr userDrawn="1">
            <p:custDataLst>
              <p:tags r:id="rId141"/>
            </p:custDataLst>
          </p:nvPr>
        </p:nvSpPr>
        <p:spPr bwMode="auto">
          <a:xfrm>
            <a:off x="5213332" y="3097472"/>
            <a:ext cx="257018" cy="99327"/>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6" name="Freeform 217">
            <a:extLst>
              <a:ext uri="{FF2B5EF4-FFF2-40B4-BE49-F238E27FC236}">
                <a16:creationId xmlns:a16="http://schemas.microsoft.com/office/drawing/2014/main" id="{2BDEF3C1-037A-B34C-8E94-D53CFA187140}"/>
              </a:ext>
            </a:extLst>
          </p:cNvPr>
          <p:cNvSpPr>
            <a:spLocks/>
          </p:cNvSpPr>
          <p:nvPr userDrawn="1">
            <p:custDataLst>
              <p:tags r:id="rId142"/>
            </p:custDataLst>
          </p:nvPr>
        </p:nvSpPr>
        <p:spPr bwMode="auto">
          <a:xfrm>
            <a:off x="5525657" y="3191042"/>
            <a:ext cx="91095" cy="63338"/>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7" name="Freeform 218">
            <a:extLst>
              <a:ext uri="{FF2B5EF4-FFF2-40B4-BE49-F238E27FC236}">
                <a16:creationId xmlns:a16="http://schemas.microsoft.com/office/drawing/2014/main" id="{D79FA319-EA8E-D043-8980-DC009002C1D2}"/>
              </a:ext>
            </a:extLst>
          </p:cNvPr>
          <p:cNvSpPr>
            <a:spLocks/>
          </p:cNvSpPr>
          <p:nvPr userDrawn="1">
            <p:custDataLst>
              <p:tags r:id="rId143"/>
            </p:custDataLst>
          </p:nvPr>
        </p:nvSpPr>
        <p:spPr bwMode="auto">
          <a:xfrm>
            <a:off x="5083195" y="3245744"/>
            <a:ext cx="34161" cy="76294"/>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8" name="Freeform 219">
            <a:extLst>
              <a:ext uri="{FF2B5EF4-FFF2-40B4-BE49-F238E27FC236}">
                <a16:creationId xmlns:a16="http://schemas.microsoft.com/office/drawing/2014/main" id="{747EDE33-BC2F-7142-9348-CEDF8C976D48}"/>
              </a:ext>
            </a:extLst>
          </p:cNvPr>
          <p:cNvSpPr>
            <a:spLocks/>
          </p:cNvSpPr>
          <p:nvPr userDrawn="1">
            <p:custDataLst>
              <p:tags r:id="rId144"/>
            </p:custDataLst>
          </p:nvPr>
        </p:nvSpPr>
        <p:spPr bwMode="auto">
          <a:xfrm>
            <a:off x="5001861" y="3245743"/>
            <a:ext cx="95976" cy="132435"/>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9" name="Freeform 220">
            <a:extLst>
              <a:ext uri="{FF2B5EF4-FFF2-40B4-BE49-F238E27FC236}">
                <a16:creationId xmlns:a16="http://schemas.microsoft.com/office/drawing/2014/main" id="{357B222D-7F31-FD4C-9EF6-BD6BD2EAD8E1}"/>
              </a:ext>
            </a:extLst>
          </p:cNvPr>
          <p:cNvSpPr>
            <a:spLocks/>
          </p:cNvSpPr>
          <p:nvPr userDrawn="1">
            <p:custDataLst>
              <p:tags r:id="rId145"/>
            </p:custDataLst>
          </p:nvPr>
        </p:nvSpPr>
        <p:spPr bwMode="auto">
          <a:xfrm>
            <a:off x="5050661" y="3346509"/>
            <a:ext cx="73202" cy="51823"/>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0" name="Freeform 221">
            <a:extLst>
              <a:ext uri="{FF2B5EF4-FFF2-40B4-BE49-F238E27FC236}">
                <a16:creationId xmlns:a16="http://schemas.microsoft.com/office/drawing/2014/main" id="{E89455B3-8874-4F44-BFB0-7275892E0EF8}"/>
              </a:ext>
            </a:extLst>
          </p:cNvPr>
          <p:cNvSpPr>
            <a:spLocks/>
          </p:cNvSpPr>
          <p:nvPr userDrawn="1">
            <p:custDataLst>
              <p:tags r:id="rId146"/>
            </p:custDataLst>
          </p:nvPr>
        </p:nvSpPr>
        <p:spPr bwMode="auto">
          <a:xfrm>
            <a:off x="5083196" y="3311960"/>
            <a:ext cx="146403" cy="79173"/>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1" name="Freeform 222">
            <a:extLst>
              <a:ext uri="{FF2B5EF4-FFF2-40B4-BE49-F238E27FC236}">
                <a16:creationId xmlns:a16="http://schemas.microsoft.com/office/drawing/2014/main" id="{EA41D69D-7785-2F4A-AA7F-6DA08B083D54}"/>
              </a:ext>
            </a:extLst>
          </p:cNvPr>
          <p:cNvSpPr>
            <a:spLocks/>
          </p:cNvSpPr>
          <p:nvPr userDrawn="1">
            <p:custDataLst>
              <p:tags r:id="rId147"/>
            </p:custDataLst>
          </p:nvPr>
        </p:nvSpPr>
        <p:spPr bwMode="auto">
          <a:xfrm>
            <a:off x="5101089" y="3339312"/>
            <a:ext cx="128509" cy="110843"/>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2" name="Freeform 223">
            <a:extLst>
              <a:ext uri="{FF2B5EF4-FFF2-40B4-BE49-F238E27FC236}">
                <a16:creationId xmlns:a16="http://schemas.microsoft.com/office/drawing/2014/main" id="{441D2D40-E36D-1C43-A37D-0E761C9D8726}"/>
              </a:ext>
            </a:extLst>
          </p:cNvPr>
          <p:cNvSpPr>
            <a:spLocks/>
          </p:cNvSpPr>
          <p:nvPr userDrawn="1">
            <p:custDataLst>
              <p:tags r:id="rId148"/>
            </p:custDataLst>
          </p:nvPr>
        </p:nvSpPr>
        <p:spPr bwMode="auto">
          <a:xfrm>
            <a:off x="5153145" y="3441518"/>
            <a:ext cx="86214" cy="90689"/>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3" name="Freeform 224">
            <a:extLst>
              <a:ext uri="{FF2B5EF4-FFF2-40B4-BE49-F238E27FC236}">
                <a16:creationId xmlns:a16="http://schemas.microsoft.com/office/drawing/2014/main" id="{5DE694B6-4061-7D40-BCA1-7A6AD475870E}"/>
              </a:ext>
            </a:extLst>
          </p:cNvPr>
          <p:cNvSpPr>
            <a:spLocks/>
          </p:cNvSpPr>
          <p:nvPr userDrawn="1">
            <p:custDataLst>
              <p:tags r:id="rId149"/>
            </p:custDataLst>
          </p:nvPr>
        </p:nvSpPr>
        <p:spPr bwMode="auto">
          <a:xfrm>
            <a:off x="5236106" y="3490462"/>
            <a:ext cx="146403" cy="71975"/>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4" name="Freeform 225">
            <a:extLst>
              <a:ext uri="{FF2B5EF4-FFF2-40B4-BE49-F238E27FC236}">
                <a16:creationId xmlns:a16="http://schemas.microsoft.com/office/drawing/2014/main" id="{BE4D852A-4AB5-EC44-B88E-B5D22573BFFC}"/>
              </a:ext>
            </a:extLst>
          </p:cNvPr>
          <p:cNvSpPr>
            <a:spLocks/>
          </p:cNvSpPr>
          <p:nvPr userDrawn="1">
            <p:custDataLst>
              <p:tags r:id="rId150"/>
            </p:custDataLst>
          </p:nvPr>
        </p:nvSpPr>
        <p:spPr bwMode="auto">
          <a:xfrm>
            <a:off x="5933958" y="4627680"/>
            <a:ext cx="136642" cy="141073"/>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5" name="Freeform 226">
            <a:extLst>
              <a:ext uri="{FF2B5EF4-FFF2-40B4-BE49-F238E27FC236}">
                <a16:creationId xmlns:a16="http://schemas.microsoft.com/office/drawing/2014/main" id="{E0775096-4434-F444-B1D5-A8DAA1F55932}"/>
              </a:ext>
            </a:extLst>
          </p:cNvPr>
          <p:cNvSpPr>
            <a:spLocks/>
          </p:cNvSpPr>
          <p:nvPr userDrawn="1">
            <p:custDataLst>
              <p:tags r:id="rId151"/>
            </p:custDataLst>
          </p:nvPr>
        </p:nvSpPr>
        <p:spPr bwMode="auto">
          <a:xfrm>
            <a:off x="7518363" y="1560070"/>
            <a:ext cx="242377" cy="83492"/>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6" name="Freeform 227">
            <a:extLst>
              <a:ext uri="{FF2B5EF4-FFF2-40B4-BE49-F238E27FC236}">
                <a16:creationId xmlns:a16="http://schemas.microsoft.com/office/drawing/2014/main" id="{3940FCA9-7F8D-FB46-8D1D-9DDB15FFC598}"/>
              </a:ext>
            </a:extLst>
          </p:cNvPr>
          <p:cNvSpPr>
            <a:spLocks/>
          </p:cNvSpPr>
          <p:nvPr userDrawn="1">
            <p:custDataLst>
              <p:tags r:id="rId152"/>
            </p:custDataLst>
          </p:nvPr>
        </p:nvSpPr>
        <p:spPr bwMode="auto">
          <a:xfrm>
            <a:off x="7443534" y="1768799"/>
            <a:ext cx="460355" cy="328210"/>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7" name="Freeform 228">
            <a:extLst>
              <a:ext uri="{FF2B5EF4-FFF2-40B4-BE49-F238E27FC236}">
                <a16:creationId xmlns:a16="http://schemas.microsoft.com/office/drawing/2014/main" id="{3759C417-66E1-2A40-942D-887968FD10E0}"/>
              </a:ext>
            </a:extLst>
          </p:cNvPr>
          <p:cNvSpPr>
            <a:spLocks/>
          </p:cNvSpPr>
          <p:nvPr userDrawn="1">
            <p:custDataLst>
              <p:tags r:id="rId153"/>
            </p:custDataLst>
          </p:nvPr>
        </p:nvSpPr>
        <p:spPr bwMode="auto">
          <a:xfrm>
            <a:off x="7791648" y="2531744"/>
            <a:ext cx="50427" cy="82052"/>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8" name="Freeform 229">
            <a:extLst>
              <a:ext uri="{FF2B5EF4-FFF2-40B4-BE49-F238E27FC236}">
                <a16:creationId xmlns:a16="http://schemas.microsoft.com/office/drawing/2014/main" id="{FCEA22E3-4C4C-094D-9FD3-425379E9A9C6}"/>
              </a:ext>
            </a:extLst>
          </p:cNvPr>
          <p:cNvSpPr>
            <a:spLocks/>
          </p:cNvSpPr>
          <p:nvPr userDrawn="1">
            <p:custDataLst>
              <p:tags r:id="rId154"/>
            </p:custDataLst>
          </p:nvPr>
        </p:nvSpPr>
        <p:spPr bwMode="auto">
          <a:xfrm>
            <a:off x="7492336" y="2386352"/>
            <a:ext cx="86214" cy="53262"/>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29" name="Freeform 230">
            <a:extLst>
              <a:ext uri="{FF2B5EF4-FFF2-40B4-BE49-F238E27FC236}">
                <a16:creationId xmlns:a16="http://schemas.microsoft.com/office/drawing/2014/main" id="{EAF11687-3D09-A047-BEC6-B42CBAFFC197}"/>
              </a:ext>
            </a:extLst>
          </p:cNvPr>
          <p:cNvSpPr>
            <a:spLocks/>
          </p:cNvSpPr>
          <p:nvPr userDrawn="1">
            <p:custDataLst>
              <p:tags r:id="rId155"/>
            </p:custDataLst>
          </p:nvPr>
        </p:nvSpPr>
        <p:spPr bwMode="auto">
          <a:xfrm>
            <a:off x="7434504" y="2239081"/>
            <a:ext cx="86216" cy="66218"/>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0" name="Freeform 231">
            <a:extLst>
              <a:ext uri="{FF2B5EF4-FFF2-40B4-BE49-F238E27FC236}">
                <a16:creationId xmlns:a16="http://schemas.microsoft.com/office/drawing/2014/main" id="{1624635A-2840-B041-94D6-E2E4BACE951A}"/>
              </a:ext>
            </a:extLst>
          </p:cNvPr>
          <p:cNvSpPr>
            <a:spLocks/>
          </p:cNvSpPr>
          <p:nvPr userDrawn="1">
            <p:custDataLst>
              <p:tags r:id="rId156"/>
            </p:custDataLst>
          </p:nvPr>
        </p:nvSpPr>
        <p:spPr bwMode="auto">
          <a:xfrm>
            <a:off x="7423401" y="2291050"/>
            <a:ext cx="86216" cy="51823"/>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1" name="Freeform 232">
            <a:extLst>
              <a:ext uri="{FF2B5EF4-FFF2-40B4-BE49-F238E27FC236}">
                <a16:creationId xmlns:a16="http://schemas.microsoft.com/office/drawing/2014/main" id="{5CB462B4-ED73-6C48-A104-17B5FC9C8499}"/>
              </a:ext>
            </a:extLst>
          </p:cNvPr>
          <p:cNvSpPr>
            <a:spLocks/>
          </p:cNvSpPr>
          <p:nvPr userDrawn="1">
            <p:custDataLst>
              <p:tags r:id="rId157"/>
            </p:custDataLst>
          </p:nvPr>
        </p:nvSpPr>
        <p:spPr bwMode="auto">
          <a:xfrm>
            <a:off x="8188562" y="2782219"/>
            <a:ext cx="34160" cy="119479"/>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2" name="Freeform 233">
            <a:extLst>
              <a:ext uri="{FF2B5EF4-FFF2-40B4-BE49-F238E27FC236}">
                <a16:creationId xmlns:a16="http://schemas.microsoft.com/office/drawing/2014/main" id="{778E556D-E079-2045-87D6-AD71064C794E}"/>
              </a:ext>
            </a:extLst>
          </p:cNvPr>
          <p:cNvSpPr>
            <a:spLocks/>
          </p:cNvSpPr>
          <p:nvPr userDrawn="1">
            <p:custDataLst>
              <p:tags r:id="rId158"/>
            </p:custDataLst>
          </p:nvPr>
        </p:nvSpPr>
        <p:spPr bwMode="auto">
          <a:xfrm>
            <a:off x="8136507" y="2829724"/>
            <a:ext cx="71574" cy="118041"/>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3" name="Freeform 234">
            <a:extLst>
              <a:ext uri="{FF2B5EF4-FFF2-40B4-BE49-F238E27FC236}">
                <a16:creationId xmlns:a16="http://schemas.microsoft.com/office/drawing/2014/main" id="{0FB46692-43DE-1240-BF1E-39EC25CE3334}"/>
              </a:ext>
            </a:extLst>
          </p:cNvPr>
          <p:cNvSpPr>
            <a:spLocks/>
          </p:cNvSpPr>
          <p:nvPr userDrawn="1">
            <p:custDataLst>
              <p:tags r:id="rId159"/>
            </p:custDataLst>
          </p:nvPr>
        </p:nvSpPr>
        <p:spPr bwMode="auto">
          <a:xfrm>
            <a:off x="7113314" y="2153150"/>
            <a:ext cx="99229" cy="130996"/>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4" name="Freeform 235">
            <a:extLst>
              <a:ext uri="{FF2B5EF4-FFF2-40B4-BE49-F238E27FC236}">
                <a16:creationId xmlns:a16="http://schemas.microsoft.com/office/drawing/2014/main" id="{AEA11F9A-1396-F649-A030-667363BA3125}"/>
              </a:ext>
            </a:extLst>
          </p:cNvPr>
          <p:cNvSpPr>
            <a:spLocks/>
          </p:cNvSpPr>
          <p:nvPr userDrawn="1">
            <p:custDataLst>
              <p:tags r:id="rId160"/>
            </p:custDataLst>
          </p:nvPr>
        </p:nvSpPr>
        <p:spPr bwMode="auto">
          <a:xfrm>
            <a:off x="6921364" y="2979433"/>
            <a:ext cx="313953" cy="354121"/>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5" name="Freeform 236">
            <a:extLst>
              <a:ext uri="{FF2B5EF4-FFF2-40B4-BE49-F238E27FC236}">
                <a16:creationId xmlns:a16="http://schemas.microsoft.com/office/drawing/2014/main" id="{B6DD5B7C-3818-1343-B0D3-7C9BC9C8E315}"/>
              </a:ext>
            </a:extLst>
          </p:cNvPr>
          <p:cNvSpPr>
            <a:spLocks/>
          </p:cNvSpPr>
          <p:nvPr userDrawn="1">
            <p:custDataLst>
              <p:tags r:id="rId161"/>
            </p:custDataLst>
          </p:nvPr>
        </p:nvSpPr>
        <p:spPr bwMode="auto">
          <a:xfrm>
            <a:off x="7040114" y="3034135"/>
            <a:ext cx="424568" cy="424658"/>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6" name="Freeform 237">
            <a:extLst>
              <a:ext uri="{FF2B5EF4-FFF2-40B4-BE49-F238E27FC236}">
                <a16:creationId xmlns:a16="http://schemas.microsoft.com/office/drawing/2014/main" id="{08F432FB-775A-494F-B386-D0E8D2825098}"/>
              </a:ext>
            </a:extLst>
          </p:cNvPr>
          <p:cNvSpPr>
            <a:spLocks/>
          </p:cNvSpPr>
          <p:nvPr userDrawn="1">
            <p:custDataLst>
              <p:tags r:id="rId162"/>
            </p:custDataLst>
          </p:nvPr>
        </p:nvSpPr>
        <p:spPr bwMode="auto">
          <a:xfrm>
            <a:off x="7140969" y="2677133"/>
            <a:ext cx="505902" cy="525424"/>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7" name="Freeform 238">
            <a:extLst>
              <a:ext uri="{FF2B5EF4-FFF2-40B4-BE49-F238E27FC236}">
                <a16:creationId xmlns:a16="http://schemas.microsoft.com/office/drawing/2014/main" id="{CC8CF4EC-84C7-C645-917A-219937C0F258}"/>
              </a:ext>
            </a:extLst>
          </p:cNvPr>
          <p:cNvSpPr>
            <a:spLocks/>
          </p:cNvSpPr>
          <p:nvPr userDrawn="1">
            <p:custDataLst>
              <p:tags r:id="rId163"/>
            </p:custDataLst>
          </p:nvPr>
        </p:nvSpPr>
        <p:spPr bwMode="auto">
          <a:xfrm>
            <a:off x="7588311" y="2799493"/>
            <a:ext cx="393661" cy="395867"/>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8" name="Freeform 239">
            <a:extLst>
              <a:ext uri="{FF2B5EF4-FFF2-40B4-BE49-F238E27FC236}">
                <a16:creationId xmlns:a16="http://schemas.microsoft.com/office/drawing/2014/main" id="{56AC9DA8-3368-E645-9B63-0DFBF47C5041}"/>
              </a:ext>
            </a:extLst>
          </p:cNvPr>
          <p:cNvSpPr>
            <a:spLocks/>
          </p:cNvSpPr>
          <p:nvPr userDrawn="1">
            <p:custDataLst>
              <p:tags r:id="rId164"/>
            </p:custDataLst>
          </p:nvPr>
        </p:nvSpPr>
        <p:spPr bwMode="auto">
          <a:xfrm>
            <a:off x="7539510" y="2677133"/>
            <a:ext cx="95976" cy="214488"/>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39" name="Freeform 240">
            <a:extLst>
              <a:ext uri="{FF2B5EF4-FFF2-40B4-BE49-F238E27FC236}">
                <a16:creationId xmlns:a16="http://schemas.microsoft.com/office/drawing/2014/main" id="{574EFDA8-6FDD-924B-AA0F-FF135D6E566D}"/>
              </a:ext>
            </a:extLst>
          </p:cNvPr>
          <p:cNvSpPr>
            <a:spLocks/>
          </p:cNvSpPr>
          <p:nvPr userDrawn="1">
            <p:custDataLst>
              <p:tags r:id="rId165"/>
            </p:custDataLst>
          </p:nvPr>
        </p:nvSpPr>
        <p:spPr bwMode="auto">
          <a:xfrm>
            <a:off x="6906725" y="2959279"/>
            <a:ext cx="237498" cy="195774"/>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0" name="Freeform 241">
            <a:extLst>
              <a:ext uri="{FF2B5EF4-FFF2-40B4-BE49-F238E27FC236}">
                <a16:creationId xmlns:a16="http://schemas.microsoft.com/office/drawing/2014/main" id="{B61351C2-4DE0-B74C-A5F9-AB1129B2E034}"/>
              </a:ext>
            </a:extLst>
          </p:cNvPr>
          <p:cNvSpPr>
            <a:spLocks/>
          </p:cNvSpPr>
          <p:nvPr userDrawn="1">
            <p:custDataLst>
              <p:tags r:id="rId166"/>
            </p:custDataLst>
          </p:nvPr>
        </p:nvSpPr>
        <p:spPr bwMode="auto">
          <a:xfrm>
            <a:off x="6874190" y="1878202"/>
            <a:ext cx="195204" cy="84930"/>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1" name="Freeform 242">
            <a:extLst>
              <a:ext uri="{FF2B5EF4-FFF2-40B4-BE49-F238E27FC236}">
                <a16:creationId xmlns:a16="http://schemas.microsoft.com/office/drawing/2014/main" id="{24375074-A746-2C44-8FC2-0B86483BB639}"/>
              </a:ext>
            </a:extLst>
          </p:cNvPr>
          <p:cNvSpPr>
            <a:spLocks/>
          </p:cNvSpPr>
          <p:nvPr userDrawn="1">
            <p:custDataLst>
              <p:tags r:id="rId167"/>
            </p:custDataLst>
          </p:nvPr>
        </p:nvSpPr>
        <p:spPr bwMode="auto">
          <a:xfrm>
            <a:off x="7685911" y="2117162"/>
            <a:ext cx="14640" cy="51823"/>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2" name="Freeform 243">
            <a:extLst>
              <a:ext uri="{FF2B5EF4-FFF2-40B4-BE49-F238E27FC236}">
                <a16:creationId xmlns:a16="http://schemas.microsoft.com/office/drawing/2014/main" id="{2652C040-0F16-434F-9073-7E72DF782B8F}"/>
              </a:ext>
            </a:extLst>
          </p:cNvPr>
          <p:cNvSpPr>
            <a:spLocks/>
          </p:cNvSpPr>
          <p:nvPr userDrawn="1">
            <p:custDataLst>
              <p:tags r:id="rId168"/>
            </p:custDataLst>
          </p:nvPr>
        </p:nvSpPr>
        <p:spPr bwMode="auto">
          <a:xfrm>
            <a:off x="7570416" y="1811985"/>
            <a:ext cx="240751" cy="358439"/>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3" name="Freeform 244">
            <a:extLst>
              <a:ext uri="{FF2B5EF4-FFF2-40B4-BE49-F238E27FC236}">
                <a16:creationId xmlns:a16="http://schemas.microsoft.com/office/drawing/2014/main" id="{EF4CF33D-2312-5446-A72B-E397BFEC661A}"/>
              </a:ext>
            </a:extLst>
          </p:cNvPr>
          <p:cNvSpPr>
            <a:spLocks/>
          </p:cNvSpPr>
          <p:nvPr userDrawn="1">
            <p:custDataLst>
              <p:tags r:id="rId169"/>
            </p:custDataLst>
          </p:nvPr>
        </p:nvSpPr>
        <p:spPr bwMode="auto">
          <a:xfrm>
            <a:off x="7711939" y="2097009"/>
            <a:ext cx="27654" cy="51823"/>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4" name="Freeform 245">
            <a:extLst>
              <a:ext uri="{FF2B5EF4-FFF2-40B4-BE49-F238E27FC236}">
                <a16:creationId xmlns:a16="http://schemas.microsoft.com/office/drawing/2014/main" id="{078B7B31-7302-A743-B8F4-742252640C38}"/>
              </a:ext>
            </a:extLst>
          </p:cNvPr>
          <p:cNvSpPr>
            <a:spLocks/>
          </p:cNvSpPr>
          <p:nvPr userDrawn="1">
            <p:custDataLst>
              <p:tags r:id="rId170"/>
            </p:custDataLst>
          </p:nvPr>
        </p:nvSpPr>
        <p:spPr bwMode="auto">
          <a:xfrm>
            <a:off x="7142596" y="2243840"/>
            <a:ext cx="29281" cy="51823"/>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5" name="Freeform 246">
            <a:extLst>
              <a:ext uri="{FF2B5EF4-FFF2-40B4-BE49-F238E27FC236}">
                <a16:creationId xmlns:a16="http://schemas.microsoft.com/office/drawing/2014/main" id="{BDFFCE7B-BDB3-AF4E-B850-5C2DB8EFF31B}"/>
              </a:ext>
            </a:extLst>
          </p:cNvPr>
          <p:cNvSpPr>
            <a:spLocks/>
          </p:cNvSpPr>
          <p:nvPr userDrawn="1">
            <p:custDataLst>
              <p:tags r:id="rId171"/>
            </p:custDataLst>
          </p:nvPr>
        </p:nvSpPr>
        <p:spPr bwMode="auto">
          <a:xfrm>
            <a:off x="8118613" y="2723199"/>
            <a:ext cx="52054" cy="51823"/>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6" name="Freeform 247">
            <a:extLst>
              <a:ext uri="{FF2B5EF4-FFF2-40B4-BE49-F238E27FC236}">
                <a16:creationId xmlns:a16="http://schemas.microsoft.com/office/drawing/2014/main" id="{260713E7-43B5-434D-9F9E-9EFBD8295ECC}"/>
              </a:ext>
            </a:extLst>
          </p:cNvPr>
          <p:cNvSpPr>
            <a:spLocks/>
          </p:cNvSpPr>
          <p:nvPr userDrawn="1">
            <p:custDataLst>
              <p:tags r:id="rId172"/>
            </p:custDataLst>
          </p:nvPr>
        </p:nvSpPr>
        <p:spPr bwMode="auto">
          <a:xfrm>
            <a:off x="7716820" y="3441519"/>
            <a:ext cx="333472" cy="221686"/>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7" name="Freeform 248">
            <a:extLst>
              <a:ext uri="{FF2B5EF4-FFF2-40B4-BE49-F238E27FC236}">
                <a16:creationId xmlns:a16="http://schemas.microsoft.com/office/drawing/2014/main" id="{9F53A2D0-A1DA-4A4D-8D6A-78F6FCB78F57}"/>
              </a:ext>
            </a:extLst>
          </p:cNvPr>
          <p:cNvSpPr>
            <a:spLocks/>
          </p:cNvSpPr>
          <p:nvPr userDrawn="1">
            <p:custDataLst>
              <p:tags r:id="rId173"/>
            </p:custDataLst>
          </p:nvPr>
        </p:nvSpPr>
        <p:spPr bwMode="auto">
          <a:xfrm>
            <a:off x="7651752" y="3594107"/>
            <a:ext cx="512409" cy="500952"/>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8" name="Freeform 249">
            <a:extLst>
              <a:ext uri="{FF2B5EF4-FFF2-40B4-BE49-F238E27FC236}">
                <a16:creationId xmlns:a16="http://schemas.microsoft.com/office/drawing/2014/main" id="{C124AB76-2EF3-534C-B011-91B3C9403493}"/>
              </a:ext>
            </a:extLst>
          </p:cNvPr>
          <p:cNvSpPr>
            <a:spLocks/>
          </p:cNvSpPr>
          <p:nvPr userDrawn="1">
            <p:custDataLst>
              <p:tags r:id="rId174"/>
            </p:custDataLst>
          </p:nvPr>
        </p:nvSpPr>
        <p:spPr bwMode="auto">
          <a:xfrm>
            <a:off x="7586684" y="3684796"/>
            <a:ext cx="56934" cy="5038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9" name="Freeform 250">
            <a:extLst>
              <a:ext uri="{FF2B5EF4-FFF2-40B4-BE49-F238E27FC236}">
                <a16:creationId xmlns:a16="http://schemas.microsoft.com/office/drawing/2014/main" id="{9D4974DD-21E9-EE42-9489-5D82DDC107EA}"/>
              </a:ext>
            </a:extLst>
          </p:cNvPr>
          <p:cNvSpPr>
            <a:spLocks/>
          </p:cNvSpPr>
          <p:nvPr userDrawn="1">
            <p:custDataLst>
              <p:tags r:id="rId175"/>
            </p:custDataLst>
          </p:nvPr>
        </p:nvSpPr>
        <p:spPr bwMode="auto">
          <a:xfrm>
            <a:off x="7568790" y="3684796"/>
            <a:ext cx="156163" cy="182819"/>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0" name="Freeform 251">
            <a:extLst>
              <a:ext uri="{FF2B5EF4-FFF2-40B4-BE49-F238E27FC236}">
                <a16:creationId xmlns:a16="http://schemas.microsoft.com/office/drawing/2014/main" id="{388C9851-8F13-8B43-BF72-675944B42488}"/>
              </a:ext>
            </a:extLst>
          </p:cNvPr>
          <p:cNvSpPr>
            <a:spLocks/>
          </p:cNvSpPr>
          <p:nvPr userDrawn="1">
            <p:custDataLst>
              <p:tags r:id="rId176"/>
            </p:custDataLst>
          </p:nvPr>
        </p:nvSpPr>
        <p:spPr bwMode="auto">
          <a:xfrm>
            <a:off x="8115360" y="4051873"/>
            <a:ext cx="266779" cy="472161"/>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1" name="Freeform 252">
            <a:extLst>
              <a:ext uri="{FF2B5EF4-FFF2-40B4-BE49-F238E27FC236}">
                <a16:creationId xmlns:a16="http://schemas.microsoft.com/office/drawing/2014/main" id="{766E3F2F-905C-F649-A54E-55322F3D7C02}"/>
              </a:ext>
            </a:extLst>
          </p:cNvPr>
          <p:cNvSpPr>
            <a:spLocks/>
          </p:cNvSpPr>
          <p:nvPr userDrawn="1">
            <p:custDataLst>
              <p:tags r:id="rId177"/>
            </p:custDataLst>
          </p:nvPr>
        </p:nvSpPr>
        <p:spPr bwMode="auto">
          <a:xfrm>
            <a:off x="7843703" y="4269239"/>
            <a:ext cx="244004" cy="260554"/>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2" name="Freeform 253">
            <a:extLst>
              <a:ext uri="{FF2B5EF4-FFF2-40B4-BE49-F238E27FC236}">
                <a16:creationId xmlns:a16="http://schemas.microsoft.com/office/drawing/2014/main" id="{561F1B94-557E-E944-A267-F0A4A76C1604}"/>
              </a:ext>
            </a:extLst>
          </p:cNvPr>
          <p:cNvSpPr>
            <a:spLocks/>
          </p:cNvSpPr>
          <p:nvPr userDrawn="1">
            <p:custDataLst>
              <p:tags r:id="rId178"/>
            </p:custDataLst>
          </p:nvPr>
        </p:nvSpPr>
        <p:spPr bwMode="auto">
          <a:xfrm>
            <a:off x="8430939" y="4089301"/>
            <a:ext cx="201711" cy="394427"/>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3" name="Freeform 254">
            <a:extLst>
              <a:ext uri="{FF2B5EF4-FFF2-40B4-BE49-F238E27FC236}">
                <a16:creationId xmlns:a16="http://schemas.microsoft.com/office/drawing/2014/main" id="{1D176453-DDDD-134B-9130-B13B1EA4E096}"/>
              </a:ext>
            </a:extLst>
          </p:cNvPr>
          <p:cNvSpPr>
            <a:spLocks/>
          </p:cNvSpPr>
          <p:nvPr userDrawn="1">
            <p:custDataLst>
              <p:tags r:id="rId179"/>
            </p:custDataLst>
          </p:nvPr>
        </p:nvSpPr>
        <p:spPr bwMode="auto">
          <a:xfrm>
            <a:off x="8099094" y="3815794"/>
            <a:ext cx="37415" cy="60460"/>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4" name="Freeform 255">
            <a:extLst>
              <a:ext uri="{FF2B5EF4-FFF2-40B4-BE49-F238E27FC236}">
                <a16:creationId xmlns:a16="http://schemas.microsoft.com/office/drawing/2014/main" id="{AAB63267-7F3B-474A-A018-9FEA38A4F258}"/>
              </a:ext>
            </a:extLst>
          </p:cNvPr>
          <p:cNvSpPr>
            <a:spLocks/>
          </p:cNvSpPr>
          <p:nvPr userDrawn="1">
            <p:custDataLst>
              <p:tags r:id="rId180"/>
            </p:custDataLst>
          </p:nvPr>
        </p:nvSpPr>
        <p:spPr bwMode="auto">
          <a:xfrm>
            <a:off x="8087706" y="3779804"/>
            <a:ext cx="56934" cy="54702"/>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5" name="Freeform 256">
            <a:extLst>
              <a:ext uri="{FF2B5EF4-FFF2-40B4-BE49-F238E27FC236}">
                <a16:creationId xmlns:a16="http://schemas.microsoft.com/office/drawing/2014/main" id="{9CEF9F09-814B-B249-AA6B-944F8FB4D33F}"/>
              </a:ext>
            </a:extLst>
          </p:cNvPr>
          <p:cNvSpPr>
            <a:spLocks/>
          </p:cNvSpPr>
          <p:nvPr userDrawn="1">
            <p:custDataLst>
              <p:tags r:id="rId181"/>
            </p:custDataLst>
          </p:nvPr>
        </p:nvSpPr>
        <p:spPr bwMode="auto">
          <a:xfrm>
            <a:off x="8404912" y="2600841"/>
            <a:ext cx="515664" cy="428976"/>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6" name="Freeform 257">
            <a:extLst>
              <a:ext uri="{FF2B5EF4-FFF2-40B4-BE49-F238E27FC236}">
                <a16:creationId xmlns:a16="http://schemas.microsoft.com/office/drawing/2014/main" id="{FD5C04CD-2731-FE4E-813B-3623AE4BF412}"/>
              </a:ext>
            </a:extLst>
          </p:cNvPr>
          <p:cNvSpPr>
            <a:spLocks/>
          </p:cNvSpPr>
          <p:nvPr userDrawn="1">
            <p:custDataLst>
              <p:tags r:id="rId182"/>
            </p:custDataLst>
          </p:nvPr>
        </p:nvSpPr>
        <p:spPr bwMode="auto">
          <a:xfrm>
            <a:off x="8429313" y="3196799"/>
            <a:ext cx="253765" cy="20729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7" name="Freeform 258">
            <a:extLst>
              <a:ext uri="{FF2B5EF4-FFF2-40B4-BE49-F238E27FC236}">
                <a16:creationId xmlns:a16="http://schemas.microsoft.com/office/drawing/2014/main" id="{69F8ABA5-41DF-9D4B-9167-3F69ABAD01D9}"/>
              </a:ext>
            </a:extLst>
          </p:cNvPr>
          <p:cNvSpPr>
            <a:spLocks/>
          </p:cNvSpPr>
          <p:nvPr userDrawn="1">
            <p:custDataLst>
              <p:tags r:id="rId183"/>
            </p:custDataLst>
          </p:nvPr>
        </p:nvSpPr>
        <p:spPr bwMode="auto">
          <a:xfrm>
            <a:off x="8629396" y="2992388"/>
            <a:ext cx="123629" cy="109404"/>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8" name="Freeform 259">
            <a:extLst>
              <a:ext uri="{FF2B5EF4-FFF2-40B4-BE49-F238E27FC236}">
                <a16:creationId xmlns:a16="http://schemas.microsoft.com/office/drawing/2014/main" id="{5B77CD69-E55E-1A4D-A763-D4836A2CCE39}"/>
              </a:ext>
            </a:extLst>
          </p:cNvPr>
          <p:cNvSpPr>
            <a:spLocks/>
          </p:cNvSpPr>
          <p:nvPr userDrawn="1">
            <p:custDataLst>
              <p:tags r:id="rId184"/>
            </p:custDataLst>
          </p:nvPr>
        </p:nvSpPr>
        <p:spPr bwMode="auto">
          <a:xfrm>
            <a:off x="8308937" y="2677134"/>
            <a:ext cx="227738" cy="238960"/>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59" name="Freeform 260">
            <a:extLst>
              <a:ext uri="{FF2B5EF4-FFF2-40B4-BE49-F238E27FC236}">
                <a16:creationId xmlns:a16="http://schemas.microsoft.com/office/drawing/2014/main" id="{3645669C-B493-8A49-9F97-11F937DD5015}"/>
              </a:ext>
            </a:extLst>
          </p:cNvPr>
          <p:cNvSpPr>
            <a:spLocks/>
          </p:cNvSpPr>
          <p:nvPr userDrawn="1">
            <p:custDataLst>
              <p:tags r:id="rId185"/>
            </p:custDataLst>
          </p:nvPr>
        </p:nvSpPr>
        <p:spPr bwMode="auto">
          <a:xfrm>
            <a:off x="8821346" y="2641146"/>
            <a:ext cx="339980" cy="263430"/>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0" name="Freeform 261">
            <a:extLst>
              <a:ext uri="{FF2B5EF4-FFF2-40B4-BE49-F238E27FC236}">
                <a16:creationId xmlns:a16="http://schemas.microsoft.com/office/drawing/2014/main" id="{737C229D-EA29-C348-B2F5-AAB0158EA0D6}"/>
              </a:ext>
            </a:extLst>
          </p:cNvPr>
          <p:cNvSpPr>
            <a:spLocks/>
          </p:cNvSpPr>
          <p:nvPr userDrawn="1">
            <p:custDataLst>
              <p:tags r:id="rId186"/>
            </p:custDataLst>
          </p:nvPr>
        </p:nvSpPr>
        <p:spPr bwMode="auto">
          <a:xfrm>
            <a:off x="8853882" y="2685771"/>
            <a:ext cx="374141" cy="384352"/>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1" name="Freeform 262">
            <a:extLst>
              <a:ext uri="{FF2B5EF4-FFF2-40B4-BE49-F238E27FC236}">
                <a16:creationId xmlns:a16="http://schemas.microsoft.com/office/drawing/2014/main" id="{EC8CD41B-2437-1C43-BD5C-A79D9A900E9A}"/>
              </a:ext>
            </a:extLst>
          </p:cNvPr>
          <p:cNvSpPr>
            <a:spLocks/>
          </p:cNvSpPr>
          <p:nvPr userDrawn="1">
            <p:custDataLst>
              <p:tags r:id="rId187"/>
            </p:custDataLst>
          </p:nvPr>
        </p:nvSpPr>
        <p:spPr bwMode="auto">
          <a:xfrm>
            <a:off x="9663977" y="2929051"/>
            <a:ext cx="226112" cy="531182"/>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2" name="Freeform 263">
            <a:extLst>
              <a:ext uri="{FF2B5EF4-FFF2-40B4-BE49-F238E27FC236}">
                <a16:creationId xmlns:a16="http://schemas.microsoft.com/office/drawing/2014/main" id="{C230C89D-668B-3E4A-AD59-DAE2F886A50F}"/>
              </a:ext>
            </a:extLst>
          </p:cNvPr>
          <p:cNvSpPr>
            <a:spLocks/>
          </p:cNvSpPr>
          <p:nvPr userDrawn="1">
            <p:custDataLst>
              <p:tags r:id="rId188"/>
            </p:custDataLst>
          </p:nvPr>
        </p:nvSpPr>
        <p:spPr bwMode="auto">
          <a:xfrm>
            <a:off x="6921364" y="3391134"/>
            <a:ext cx="82962" cy="53262"/>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3" name="Freeform 264">
            <a:extLst>
              <a:ext uri="{FF2B5EF4-FFF2-40B4-BE49-F238E27FC236}">
                <a16:creationId xmlns:a16="http://schemas.microsoft.com/office/drawing/2014/main" id="{6DF64C49-6B4C-7746-A046-BF0CFA2CE266}"/>
              </a:ext>
            </a:extLst>
          </p:cNvPr>
          <p:cNvSpPr>
            <a:spLocks/>
          </p:cNvSpPr>
          <p:nvPr userDrawn="1">
            <p:custDataLst>
              <p:tags r:id="rId189"/>
            </p:custDataLst>
          </p:nvPr>
        </p:nvSpPr>
        <p:spPr bwMode="auto">
          <a:xfrm>
            <a:off x="7007579" y="3465990"/>
            <a:ext cx="76454" cy="90690"/>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4" name="Freeform 265">
            <a:extLst>
              <a:ext uri="{FF2B5EF4-FFF2-40B4-BE49-F238E27FC236}">
                <a16:creationId xmlns:a16="http://schemas.microsoft.com/office/drawing/2014/main" id="{161BEB98-28CC-6C45-B389-19CDB563EA5C}"/>
              </a:ext>
            </a:extLst>
          </p:cNvPr>
          <p:cNvSpPr>
            <a:spLocks/>
          </p:cNvSpPr>
          <p:nvPr userDrawn="1">
            <p:custDataLst>
              <p:tags r:id="rId190"/>
            </p:custDataLst>
          </p:nvPr>
        </p:nvSpPr>
        <p:spPr bwMode="auto">
          <a:xfrm>
            <a:off x="7051501" y="3512054"/>
            <a:ext cx="107362" cy="119480"/>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5" name="Freeform 266">
            <a:extLst>
              <a:ext uri="{FF2B5EF4-FFF2-40B4-BE49-F238E27FC236}">
                <a16:creationId xmlns:a16="http://schemas.microsoft.com/office/drawing/2014/main" id="{2B871689-FC11-6943-8A57-E2B9533232DE}"/>
              </a:ext>
            </a:extLst>
          </p:cNvPr>
          <p:cNvSpPr>
            <a:spLocks/>
          </p:cNvSpPr>
          <p:nvPr userDrawn="1">
            <p:custDataLst>
              <p:tags r:id="rId191"/>
            </p:custDataLst>
          </p:nvPr>
        </p:nvSpPr>
        <p:spPr bwMode="auto">
          <a:xfrm>
            <a:off x="7271105" y="3438638"/>
            <a:ext cx="107362" cy="182818"/>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6" name="Freeform 267">
            <a:extLst>
              <a:ext uri="{FF2B5EF4-FFF2-40B4-BE49-F238E27FC236}">
                <a16:creationId xmlns:a16="http://schemas.microsoft.com/office/drawing/2014/main" id="{0A384AD5-84D3-9D49-8E11-5209B7F00648}"/>
              </a:ext>
            </a:extLst>
          </p:cNvPr>
          <p:cNvSpPr>
            <a:spLocks/>
          </p:cNvSpPr>
          <p:nvPr userDrawn="1">
            <p:custDataLst>
              <p:tags r:id="rId192"/>
            </p:custDataLst>
          </p:nvPr>
        </p:nvSpPr>
        <p:spPr bwMode="auto">
          <a:xfrm>
            <a:off x="6914858" y="3362344"/>
            <a:ext cx="89469" cy="53262"/>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7" name="Freeform 268">
            <a:extLst>
              <a:ext uri="{FF2B5EF4-FFF2-40B4-BE49-F238E27FC236}">
                <a16:creationId xmlns:a16="http://schemas.microsoft.com/office/drawing/2014/main" id="{41439B79-EEBE-FF4F-9DFD-6F4C1D33D5A5}"/>
              </a:ext>
            </a:extLst>
          </p:cNvPr>
          <p:cNvSpPr>
            <a:spLocks/>
          </p:cNvSpPr>
          <p:nvPr userDrawn="1">
            <p:custDataLst>
              <p:tags r:id="rId193"/>
            </p:custDataLst>
          </p:nvPr>
        </p:nvSpPr>
        <p:spPr bwMode="auto">
          <a:xfrm>
            <a:off x="7350813" y="3432882"/>
            <a:ext cx="43921" cy="141073"/>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8" name="Freeform 269">
            <a:extLst>
              <a:ext uri="{FF2B5EF4-FFF2-40B4-BE49-F238E27FC236}">
                <a16:creationId xmlns:a16="http://schemas.microsoft.com/office/drawing/2014/main" id="{8CC8DAAD-A0A4-584A-9F98-8A8C49DF9028}"/>
              </a:ext>
            </a:extLst>
          </p:cNvPr>
          <p:cNvSpPr>
            <a:spLocks/>
          </p:cNvSpPr>
          <p:nvPr userDrawn="1">
            <p:custDataLst>
              <p:tags r:id="rId194"/>
            </p:custDataLst>
          </p:nvPr>
        </p:nvSpPr>
        <p:spPr bwMode="auto">
          <a:xfrm>
            <a:off x="7376839" y="3398332"/>
            <a:ext cx="78081" cy="171302"/>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9" name="Freeform 270">
            <a:extLst>
              <a:ext uri="{FF2B5EF4-FFF2-40B4-BE49-F238E27FC236}">
                <a16:creationId xmlns:a16="http://schemas.microsoft.com/office/drawing/2014/main" id="{648BB36E-200A-1449-BAB3-379848C927A2}"/>
              </a:ext>
            </a:extLst>
          </p:cNvPr>
          <p:cNvSpPr>
            <a:spLocks/>
          </p:cNvSpPr>
          <p:nvPr userDrawn="1">
            <p:custDataLst>
              <p:tags r:id="rId195"/>
            </p:custDataLst>
          </p:nvPr>
        </p:nvSpPr>
        <p:spPr bwMode="auto">
          <a:xfrm>
            <a:off x="8123494" y="4490926"/>
            <a:ext cx="26027" cy="54702"/>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0" name="Freeform 271">
            <a:extLst>
              <a:ext uri="{FF2B5EF4-FFF2-40B4-BE49-F238E27FC236}">
                <a16:creationId xmlns:a16="http://schemas.microsoft.com/office/drawing/2014/main" id="{DA47609D-494B-B841-BE14-7D378C4FE3C9}"/>
              </a:ext>
            </a:extLst>
          </p:cNvPr>
          <p:cNvSpPr>
            <a:spLocks/>
          </p:cNvSpPr>
          <p:nvPr userDrawn="1">
            <p:custDataLst>
              <p:tags r:id="rId196"/>
            </p:custDataLst>
          </p:nvPr>
        </p:nvSpPr>
        <p:spPr bwMode="auto">
          <a:xfrm>
            <a:off x="8016132" y="4578736"/>
            <a:ext cx="63441" cy="51823"/>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1" name="Freeform 272">
            <a:extLst>
              <a:ext uri="{FF2B5EF4-FFF2-40B4-BE49-F238E27FC236}">
                <a16:creationId xmlns:a16="http://schemas.microsoft.com/office/drawing/2014/main" id="{BE8BE874-16AB-A547-B134-F51A2F90F503}"/>
              </a:ext>
            </a:extLst>
          </p:cNvPr>
          <p:cNvSpPr>
            <a:spLocks/>
          </p:cNvSpPr>
          <p:nvPr userDrawn="1">
            <p:custDataLst>
              <p:tags r:id="rId197"/>
            </p:custDataLst>
          </p:nvPr>
        </p:nvSpPr>
        <p:spPr bwMode="auto">
          <a:xfrm>
            <a:off x="10288628" y="2505832"/>
            <a:ext cx="123629" cy="155468"/>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2" name="Freeform 273">
            <a:extLst>
              <a:ext uri="{FF2B5EF4-FFF2-40B4-BE49-F238E27FC236}">
                <a16:creationId xmlns:a16="http://schemas.microsoft.com/office/drawing/2014/main" id="{CA35ADFD-51A8-1143-A6F7-32335A8B3343}"/>
              </a:ext>
            </a:extLst>
          </p:cNvPr>
          <p:cNvSpPr>
            <a:spLocks/>
          </p:cNvSpPr>
          <p:nvPr userDrawn="1">
            <p:custDataLst>
              <p:tags r:id="rId198"/>
            </p:custDataLst>
          </p:nvPr>
        </p:nvSpPr>
        <p:spPr bwMode="auto">
          <a:xfrm>
            <a:off x="9337012" y="2881546"/>
            <a:ext cx="211471" cy="112282"/>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3" name="Freeform 274">
            <a:extLst>
              <a:ext uri="{FF2B5EF4-FFF2-40B4-BE49-F238E27FC236}">
                <a16:creationId xmlns:a16="http://schemas.microsoft.com/office/drawing/2014/main" id="{BCADDC8A-7CC5-5546-A20E-F63AC7C047A2}"/>
              </a:ext>
            </a:extLst>
          </p:cNvPr>
          <p:cNvSpPr>
            <a:spLocks/>
          </p:cNvSpPr>
          <p:nvPr userDrawn="1">
            <p:custDataLst>
              <p:tags r:id="rId199"/>
            </p:custDataLst>
          </p:nvPr>
        </p:nvSpPr>
        <p:spPr bwMode="auto">
          <a:xfrm>
            <a:off x="9558242" y="2931930"/>
            <a:ext cx="74828" cy="59020"/>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4" name="Freeform 275">
            <a:extLst>
              <a:ext uri="{FF2B5EF4-FFF2-40B4-BE49-F238E27FC236}">
                <a16:creationId xmlns:a16="http://schemas.microsoft.com/office/drawing/2014/main" id="{96A846D3-D58C-D14E-9CFA-3FE542B635AA}"/>
              </a:ext>
            </a:extLst>
          </p:cNvPr>
          <p:cNvSpPr>
            <a:spLocks/>
          </p:cNvSpPr>
          <p:nvPr userDrawn="1">
            <p:custDataLst>
              <p:tags r:id="rId200"/>
            </p:custDataLst>
          </p:nvPr>
        </p:nvSpPr>
        <p:spPr bwMode="auto">
          <a:xfrm>
            <a:off x="9548481" y="2996706"/>
            <a:ext cx="136642" cy="151150"/>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5" name="Freeform 276">
            <a:extLst>
              <a:ext uri="{FF2B5EF4-FFF2-40B4-BE49-F238E27FC236}">
                <a16:creationId xmlns:a16="http://schemas.microsoft.com/office/drawing/2014/main" id="{1435C931-A056-7847-93EA-A10A8B0179EE}"/>
              </a:ext>
            </a:extLst>
          </p:cNvPr>
          <p:cNvSpPr>
            <a:spLocks/>
          </p:cNvSpPr>
          <p:nvPr userDrawn="1">
            <p:custDataLst>
              <p:tags r:id="rId201"/>
            </p:custDataLst>
          </p:nvPr>
        </p:nvSpPr>
        <p:spPr bwMode="auto">
          <a:xfrm>
            <a:off x="9873821" y="3101792"/>
            <a:ext cx="206590" cy="244718"/>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6" name="Freeform 277">
            <a:extLst>
              <a:ext uri="{FF2B5EF4-FFF2-40B4-BE49-F238E27FC236}">
                <a16:creationId xmlns:a16="http://schemas.microsoft.com/office/drawing/2014/main" id="{65488B81-C110-D14C-9B21-8E642E8DF99A}"/>
              </a:ext>
            </a:extLst>
          </p:cNvPr>
          <p:cNvSpPr>
            <a:spLocks/>
          </p:cNvSpPr>
          <p:nvPr userDrawn="1">
            <p:custDataLst>
              <p:tags r:id="rId202"/>
            </p:custDataLst>
          </p:nvPr>
        </p:nvSpPr>
        <p:spPr bwMode="auto">
          <a:xfrm>
            <a:off x="9958409" y="3329236"/>
            <a:ext cx="136642" cy="118041"/>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7" name="Freeform 278">
            <a:extLst>
              <a:ext uri="{FF2B5EF4-FFF2-40B4-BE49-F238E27FC236}">
                <a16:creationId xmlns:a16="http://schemas.microsoft.com/office/drawing/2014/main" id="{DB3C25B6-3271-5E4A-B67A-D61400A107AE}"/>
              </a:ext>
            </a:extLst>
          </p:cNvPr>
          <p:cNvSpPr>
            <a:spLocks/>
          </p:cNvSpPr>
          <p:nvPr userDrawn="1">
            <p:custDataLst>
              <p:tags r:id="rId203"/>
            </p:custDataLst>
          </p:nvPr>
        </p:nvSpPr>
        <p:spPr bwMode="auto">
          <a:xfrm>
            <a:off x="10369964" y="2636828"/>
            <a:ext cx="87842" cy="118041"/>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8" name="Freeform 279">
            <a:extLst>
              <a:ext uri="{FF2B5EF4-FFF2-40B4-BE49-F238E27FC236}">
                <a16:creationId xmlns:a16="http://schemas.microsoft.com/office/drawing/2014/main" id="{95C65B9E-89EE-594E-B127-9428748FBEA3}"/>
              </a:ext>
            </a:extLst>
          </p:cNvPr>
          <p:cNvSpPr>
            <a:spLocks/>
          </p:cNvSpPr>
          <p:nvPr userDrawn="1">
            <p:custDataLst>
              <p:tags r:id="rId204"/>
            </p:custDataLst>
          </p:nvPr>
        </p:nvSpPr>
        <p:spPr bwMode="auto">
          <a:xfrm>
            <a:off x="10952322" y="3812913"/>
            <a:ext cx="237498" cy="230323"/>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79" name="Freeform 280">
            <a:extLst>
              <a:ext uri="{FF2B5EF4-FFF2-40B4-BE49-F238E27FC236}">
                <a16:creationId xmlns:a16="http://schemas.microsoft.com/office/drawing/2014/main" id="{F6FA4B8E-0E72-1E4B-8ACF-BB133D37859B}"/>
              </a:ext>
            </a:extLst>
          </p:cNvPr>
          <p:cNvSpPr>
            <a:spLocks/>
          </p:cNvSpPr>
          <p:nvPr userDrawn="1">
            <p:custDataLst>
              <p:tags r:id="rId205"/>
            </p:custDataLst>
          </p:nvPr>
        </p:nvSpPr>
        <p:spPr bwMode="auto">
          <a:xfrm>
            <a:off x="11149152" y="3798519"/>
            <a:ext cx="108988" cy="116600"/>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0" name="Freeform 281">
            <a:extLst>
              <a:ext uri="{FF2B5EF4-FFF2-40B4-BE49-F238E27FC236}">
                <a16:creationId xmlns:a16="http://schemas.microsoft.com/office/drawing/2014/main" id="{E64DFD8A-62FB-D74E-9220-8FA04332E7BD}"/>
              </a:ext>
            </a:extLst>
          </p:cNvPr>
          <p:cNvSpPr>
            <a:spLocks/>
          </p:cNvSpPr>
          <p:nvPr userDrawn="1">
            <p:custDataLst>
              <p:tags r:id="rId206"/>
            </p:custDataLst>
          </p:nvPr>
        </p:nvSpPr>
        <p:spPr bwMode="auto">
          <a:xfrm>
            <a:off x="9382558" y="3465990"/>
            <a:ext cx="65068" cy="107964"/>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881" name="Group 282">
            <a:extLst>
              <a:ext uri="{FF2B5EF4-FFF2-40B4-BE49-F238E27FC236}">
                <a16:creationId xmlns:a16="http://schemas.microsoft.com/office/drawing/2014/main" id="{17D69B01-7763-B44A-9A37-E19542B164CF}"/>
              </a:ext>
            </a:extLst>
          </p:cNvPr>
          <p:cNvGrpSpPr>
            <a:grpSpLocks/>
          </p:cNvGrpSpPr>
          <p:nvPr userDrawn="1">
            <p:custDataLst>
              <p:tags r:id="rId207"/>
            </p:custDataLst>
          </p:nvPr>
        </p:nvGrpSpPr>
        <p:grpSpPr bwMode="auto">
          <a:xfrm>
            <a:off x="10345563" y="3203997"/>
            <a:ext cx="239124" cy="398747"/>
            <a:chOff x="5062" y="2295"/>
            <a:chExt cx="177" cy="279"/>
          </a:xfrm>
          <a:solidFill>
            <a:srgbClr val="DADADA"/>
          </a:solidFill>
        </p:grpSpPr>
        <p:sp>
          <p:nvSpPr>
            <p:cNvPr id="882" name="Freeform 283">
              <a:extLst>
                <a:ext uri="{FF2B5EF4-FFF2-40B4-BE49-F238E27FC236}">
                  <a16:creationId xmlns:a16="http://schemas.microsoft.com/office/drawing/2014/main" id="{A5FF2A43-E2A2-0F46-9CBE-FAB24D98A78E}"/>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3" name="Freeform 284">
              <a:extLst>
                <a:ext uri="{FF2B5EF4-FFF2-40B4-BE49-F238E27FC236}">
                  <a16:creationId xmlns:a16="http://schemas.microsoft.com/office/drawing/2014/main" id="{9DB8967E-CA7A-3649-984F-4984C605290A}"/>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4" name="Freeform 285">
              <a:extLst>
                <a:ext uri="{FF2B5EF4-FFF2-40B4-BE49-F238E27FC236}">
                  <a16:creationId xmlns:a16="http://schemas.microsoft.com/office/drawing/2014/main" id="{8D6FEF10-049D-A64A-BB2B-5D4E94CCC9AD}"/>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5" name="Freeform 286">
              <a:extLst>
                <a:ext uri="{FF2B5EF4-FFF2-40B4-BE49-F238E27FC236}">
                  <a16:creationId xmlns:a16="http://schemas.microsoft.com/office/drawing/2014/main" id="{A8D571FF-4C30-3F41-A0D9-A433ADBF529C}"/>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6" name="Freeform 287">
              <a:extLst>
                <a:ext uri="{FF2B5EF4-FFF2-40B4-BE49-F238E27FC236}">
                  <a16:creationId xmlns:a16="http://schemas.microsoft.com/office/drawing/2014/main" id="{A35080F2-625A-AD4D-B7BD-FF38D2CF54DF}"/>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7" name="Freeform 288">
              <a:extLst>
                <a:ext uri="{FF2B5EF4-FFF2-40B4-BE49-F238E27FC236}">
                  <a16:creationId xmlns:a16="http://schemas.microsoft.com/office/drawing/2014/main" id="{14E51115-4165-BA4D-AEA0-3E8E8587B7EF}"/>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8" name="Freeform 289">
              <a:extLst>
                <a:ext uri="{FF2B5EF4-FFF2-40B4-BE49-F238E27FC236}">
                  <a16:creationId xmlns:a16="http://schemas.microsoft.com/office/drawing/2014/main" id="{26C0C9A0-DCE9-9B4E-84DD-F53E52B88658}"/>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9" name="Freeform 290">
              <a:extLst>
                <a:ext uri="{FF2B5EF4-FFF2-40B4-BE49-F238E27FC236}">
                  <a16:creationId xmlns:a16="http://schemas.microsoft.com/office/drawing/2014/main" id="{77630D21-FE70-9F47-823E-528AAFDF2B6A}"/>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0" name="Freeform 291">
              <a:extLst>
                <a:ext uri="{FF2B5EF4-FFF2-40B4-BE49-F238E27FC236}">
                  <a16:creationId xmlns:a16="http://schemas.microsoft.com/office/drawing/2014/main" id="{A4C79CBB-D59A-7D45-8548-3BCEC431DF70}"/>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1" name="Freeform 292">
              <a:extLst>
                <a:ext uri="{FF2B5EF4-FFF2-40B4-BE49-F238E27FC236}">
                  <a16:creationId xmlns:a16="http://schemas.microsoft.com/office/drawing/2014/main" id="{1C7F2FAF-6F44-E24B-AB2B-5B5CF6F9B0E0}"/>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2" name="Freeform 293">
              <a:extLst>
                <a:ext uri="{FF2B5EF4-FFF2-40B4-BE49-F238E27FC236}">
                  <a16:creationId xmlns:a16="http://schemas.microsoft.com/office/drawing/2014/main" id="{FDB8D2C0-21E1-E341-BDCA-06908918BDCF}"/>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3" name="Freeform 294">
              <a:extLst>
                <a:ext uri="{FF2B5EF4-FFF2-40B4-BE49-F238E27FC236}">
                  <a16:creationId xmlns:a16="http://schemas.microsoft.com/office/drawing/2014/main" id="{0E6B0A0E-BD9C-4E47-8652-AD4B8E0E5DE8}"/>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4" name="Freeform 295">
              <a:extLst>
                <a:ext uri="{FF2B5EF4-FFF2-40B4-BE49-F238E27FC236}">
                  <a16:creationId xmlns:a16="http://schemas.microsoft.com/office/drawing/2014/main" id="{75BB9B2B-D5E6-EB4F-A843-533FAF6D4779}"/>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5" name="Freeform 296">
              <a:extLst>
                <a:ext uri="{FF2B5EF4-FFF2-40B4-BE49-F238E27FC236}">
                  <a16:creationId xmlns:a16="http://schemas.microsoft.com/office/drawing/2014/main" id="{B027BE39-EDEF-0648-A06B-B4A393475DC6}"/>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6" name="Freeform 297">
              <a:extLst>
                <a:ext uri="{FF2B5EF4-FFF2-40B4-BE49-F238E27FC236}">
                  <a16:creationId xmlns:a16="http://schemas.microsoft.com/office/drawing/2014/main" id="{9394BF94-6AF7-C340-BCA8-CD9DF7104186}"/>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7" name="Line 298">
              <a:extLst>
                <a:ext uri="{FF2B5EF4-FFF2-40B4-BE49-F238E27FC236}">
                  <a16:creationId xmlns:a16="http://schemas.microsoft.com/office/drawing/2014/main" id="{B91C408E-A23C-9647-B068-D7AFCFFF64C4}"/>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8" name="Freeform 299">
              <a:extLst>
                <a:ext uri="{FF2B5EF4-FFF2-40B4-BE49-F238E27FC236}">
                  <a16:creationId xmlns:a16="http://schemas.microsoft.com/office/drawing/2014/main" id="{AD653EDA-1501-5641-8F8D-41A27E0A2145}"/>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99" name="Line 300">
              <a:extLst>
                <a:ext uri="{FF2B5EF4-FFF2-40B4-BE49-F238E27FC236}">
                  <a16:creationId xmlns:a16="http://schemas.microsoft.com/office/drawing/2014/main" id="{BA67B5CD-B7E3-6442-A5D1-36C26CF25E85}"/>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0" name="Freeform 301">
              <a:extLst>
                <a:ext uri="{FF2B5EF4-FFF2-40B4-BE49-F238E27FC236}">
                  <a16:creationId xmlns:a16="http://schemas.microsoft.com/office/drawing/2014/main" id="{AC90DF2A-5CA4-5549-9450-064BA0F5788D}"/>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1" name="Freeform 302">
              <a:extLst>
                <a:ext uri="{FF2B5EF4-FFF2-40B4-BE49-F238E27FC236}">
                  <a16:creationId xmlns:a16="http://schemas.microsoft.com/office/drawing/2014/main" id="{BB0618EF-F7E3-C645-88E4-9FC82C9C1265}"/>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2" name="Freeform 303">
              <a:extLst>
                <a:ext uri="{FF2B5EF4-FFF2-40B4-BE49-F238E27FC236}">
                  <a16:creationId xmlns:a16="http://schemas.microsoft.com/office/drawing/2014/main" id="{750FD63D-33B5-F149-855E-9F7D181AF5DB}"/>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3" name="Freeform 304">
              <a:extLst>
                <a:ext uri="{FF2B5EF4-FFF2-40B4-BE49-F238E27FC236}">
                  <a16:creationId xmlns:a16="http://schemas.microsoft.com/office/drawing/2014/main" id="{062A789C-0315-B54F-AED8-6E6468088485}"/>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4" name="Freeform 305">
              <a:extLst>
                <a:ext uri="{FF2B5EF4-FFF2-40B4-BE49-F238E27FC236}">
                  <a16:creationId xmlns:a16="http://schemas.microsoft.com/office/drawing/2014/main" id="{D6D0D1D1-DC30-FD45-973F-C5031B70A373}"/>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5" name="Line 306">
              <a:extLst>
                <a:ext uri="{FF2B5EF4-FFF2-40B4-BE49-F238E27FC236}">
                  <a16:creationId xmlns:a16="http://schemas.microsoft.com/office/drawing/2014/main" id="{A05D06E1-56ED-324D-873A-17F4F3F36DF0}"/>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906" name="Freeform 307">
            <a:extLst>
              <a:ext uri="{FF2B5EF4-FFF2-40B4-BE49-F238E27FC236}">
                <a16:creationId xmlns:a16="http://schemas.microsoft.com/office/drawing/2014/main" id="{102FC5CC-8862-2446-9AD5-7EE58ABE3578}"/>
              </a:ext>
            </a:extLst>
          </p:cNvPr>
          <p:cNvSpPr>
            <a:spLocks/>
          </p:cNvSpPr>
          <p:nvPr userDrawn="1">
            <p:custDataLst>
              <p:tags r:id="rId208"/>
            </p:custDataLst>
          </p:nvPr>
        </p:nvSpPr>
        <p:spPr bwMode="auto">
          <a:xfrm>
            <a:off x="10698556" y="3946789"/>
            <a:ext cx="14640" cy="5038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7" name="Freeform 308">
            <a:extLst>
              <a:ext uri="{FF2B5EF4-FFF2-40B4-BE49-F238E27FC236}">
                <a16:creationId xmlns:a16="http://schemas.microsoft.com/office/drawing/2014/main" id="{A0B5C0A4-5F61-434E-92F7-A01AE5916A6F}"/>
              </a:ext>
            </a:extLst>
          </p:cNvPr>
          <p:cNvSpPr>
            <a:spLocks/>
          </p:cNvSpPr>
          <p:nvPr userDrawn="1">
            <p:custDataLst>
              <p:tags r:id="rId209"/>
            </p:custDataLst>
          </p:nvPr>
        </p:nvSpPr>
        <p:spPr bwMode="auto">
          <a:xfrm>
            <a:off x="10776639" y="3892086"/>
            <a:ext cx="22774" cy="53262"/>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8" name="Freeform 309">
            <a:extLst>
              <a:ext uri="{FF2B5EF4-FFF2-40B4-BE49-F238E27FC236}">
                <a16:creationId xmlns:a16="http://schemas.microsoft.com/office/drawing/2014/main" id="{BFF401E7-3168-EB45-A3E4-E946178F0E21}"/>
              </a:ext>
            </a:extLst>
          </p:cNvPr>
          <p:cNvSpPr>
            <a:spLocks/>
          </p:cNvSpPr>
          <p:nvPr userDrawn="1">
            <p:custDataLst>
              <p:tags r:id="rId210"/>
            </p:custDataLst>
          </p:nvPr>
        </p:nvSpPr>
        <p:spPr bwMode="auto">
          <a:xfrm>
            <a:off x="10825439" y="3782683"/>
            <a:ext cx="24401" cy="51823"/>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09" name="Freeform 310">
            <a:extLst>
              <a:ext uri="{FF2B5EF4-FFF2-40B4-BE49-F238E27FC236}">
                <a16:creationId xmlns:a16="http://schemas.microsoft.com/office/drawing/2014/main" id="{1B349065-F99B-3B4F-A6CE-CF4DE1B2FC00}"/>
              </a:ext>
            </a:extLst>
          </p:cNvPr>
          <p:cNvSpPr>
            <a:spLocks/>
          </p:cNvSpPr>
          <p:nvPr userDrawn="1">
            <p:custDataLst>
              <p:tags r:id="rId211"/>
            </p:custDataLst>
          </p:nvPr>
        </p:nvSpPr>
        <p:spPr bwMode="auto">
          <a:xfrm>
            <a:off x="10809172" y="3755332"/>
            <a:ext cx="26027" cy="51823"/>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0" name="Freeform 311">
            <a:extLst>
              <a:ext uri="{FF2B5EF4-FFF2-40B4-BE49-F238E27FC236}">
                <a16:creationId xmlns:a16="http://schemas.microsoft.com/office/drawing/2014/main" id="{00D82F35-07F8-8947-82A1-BE4FBFF034A5}"/>
              </a:ext>
            </a:extLst>
          </p:cNvPr>
          <p:cNvSpPr>
            <a:spLocks/>
          </p:cNvSpPr>
          <p:nvPr userDrawn="1">
            <p:custDataLst>
              <p:tags r:id="rId212"/>
            </p:custDataLst>
          </p:nvPr>
        </p:nvSpPr>
        <p:spPr bwMode="auto">
          <a:xfrm>
            <a:off x="10630235" y="3661762"/>
            <a:ext cx="8134" cy="51823"/>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1" name="Freeform 312">
            <a:extLst>
              <a:ext uri="{FF2B5EF4-FFF2-40B4-BE49-F238E27FC236}">
                <a16:creationId xmlns:a16="http://schemas.microsoft.com/office/drawing/2014/main" id="{949C222C-18AA-364E-A991-D16061E6CA2D}"/>
              </a:ext>
            </a:extLst>
          </p:cNvPr>
          <p:cNvSpPr>
            <a:spLocks/>
          </p:cNvSpPr>
          <p:nvPr userDrawn="1">
            <p:custDataLst>
              <p:tags r:id="rId213"/>
            </p:custDataLst>
          </p:nvPr>
        </p:nvSpPr>
        <p:spPr bwMode="auto">
          <a:xfrm>
            <a:off x="10555408" y="3784124"/>
            <a:ext cx="30908" cy="53261"/>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2" name="Freeform 313">
            <a:extLst>
              <a:ext uri="{FF2B5EF4-FFF2-40B4-BE49-F238E27FC236}">
                <a16:creationId xmlns:a16="http://schemas.microsoft.com/office/drawing/2014/main" id="{AAD55E19-43F7-6844-B203-4D8D91E3E451}"/>
              </a:ext>
            </a:extLst>
          </p:cNvPr>
          <p:cNvSpPr>
            <a:spLocks/>
          </p:cNvSpPr>
          <p:nvPr userDrawn="1">
            <p:custDataLst>
              <p:tags r:id="rId214"/>
            </p:custDataLst>
          </p:nvPr>
        </p:nvSpPr>
        <p:spPr bwMode="auto">
          <a:xfrm>
            <a:off x="10563540" y="3952547"/>
            <a:ext cx="19520" cy="5038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3" name="Freeform 314">
            <a:extLst>
              <a:ext uri="{FF2B5EF4-FFF2-40B4-BE49-F238E27FC236}">
                <a16:creationId xmlns:a16="http://schemas.microsoft.com/office/drawing/2014/main" id="{6CC927B8-A8D1-4648-9AD1-7C35668869CC}"/>
              </a:ext>
            </a:extLst>
          </p:cNvPr>
          <p:cNvSpPr>
            <a:spLocks/>
          </p:cNvSpPr>
          <p:nvPr userDrawn="1">
            <p:custDataLst>
              <p:tags r:id="rId215"/>
            </p:custDataLst>
          </p:nvPr>
        </p:nvSpPr>
        <p:spPr bwMode="auto">
          <a:xfrm>
            <a:off x="10679036" y="3788440"/>
            <a:ext cx="11388" cy="51823"/>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4" name="Freeform 315">
            <a:extLst>
              <a:ext uri="{FF2B5EF4-FFF2-40B4-BE49-F238E27FC236}">
                <a16:creationId xmlns:a16="http://schemas.microsoft.com/office/drawing/2014/main" id="{C536B4DA-847B-424A-843F-C10DB3C7FCA8}"/>
              </a:ext>
            </a:extLst>
          </p:cNvPr>
          <p:cNvSpPr>
            <a:spLocks/>
          </p:cNvSpPr>
          <p:nvPr userDrawn="1">
            <p:custDataLst>
              <p:tags r:id="rId216"/>
            </p:custDataLst>
          </p:nvPr>
        </p:nvSpPr>
        <p:spPr bwMode="auto">
          <a:xfrm>
            <a:off x="10535886" y="3784124"/>
            <a:ext cx="19520" cy="53261"/>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5" name="Freeform 316">
            <a:extLst>
              <a:ext uri="{FF2B5EF4-FFF2-40B4-BE49-F238E27FC236}">
                <a16:creationId xmlns:a16="http://schemas.microsoft.com/office/drawing/2014/main" id="{AA48B95C-F9DE-8647-B69D-0C4BEE966FF2}"/>
              </a:ext>
            </a:extLst>
          </p:cNvPr>
          <p:cNvSpPr>
            <a:spLocks/>
          </p:cNvSpPr>
          <p:nvPr userDrawn="1">
            <p:custDataLst>
              <p:tags r:id="rId217"/>
            </p:custDataLst>
          </p:nvPr>
        </p:nvSpPr>
        <p:spPr bwMode="auto">
          <a:xfrm>
            <a:off x="10581435" y="3827308"/>
            <a:ext cx="30908" cy="51823"/>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6" name="Freeform 317">
            <a:extLst>
              <a:ext uri="{FF2B5EF4-FFF2-40B4-BE49-F238E27FC236}">
                <a16:creationId xmlns:a16="http://schemas.microsoft.com/office/drawing/2014/main" id="{1863EFDC-2084-C346-8771-FF19E6CD2520}"/>
              </a:ext>
            </a:extLst>
          </p:cNvPr>
          <p:cNvSpPr>
            <a:spLocks/>
          </p:cNvSpPr>
          <p:nvPr userDrawn="1">
            <p:custDataLst>
              <p:tags r:id="rId218"/>
            </p:custDataLst>
          </p:nvPr>
        </p:nvSpPr>
        <p:spPr bwMode="auto">
          <a:xfrm>
            <a:off x="10378098" y="4011567"/>
            <a:ext cx="47173" cy="53261"/>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7" name="Freeform 318">
            <a:extLst>
              <a:ext uri="{FF2B5EF4-FFF2-40B4-BE49-F238E27FC236}">
                <a16:creationId xmlns:a16="http://schemas.microsoft.com/office/drawing/2014/main" id="{1BF4C852-8663-0248-B4E1-576F0D567CC9}"/>
              </a:ext>
            </a:extLst>
          </p:cNvPr>
          <p:cNvSpPr>
            <a:spLocks/>
          </p:cNvSpPr>
          <p:nvPr userDrawn="1">
            <p:custDataLst>
              <p:tags r:id="rId219"/>
            </p:custDataLst>
          </p:nvPr>
        </p:nvSpPr>
        <p:spPr bwMode="auto">
          <a:xfrm>
            <a:off x="10478953" y="4046116"/>
            <a:ext cx="14640" cy="53261"/>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8" name="Freeform 319">
            <a:extLst>
              <a:ext uri="{FF2B5EF4-FFF2-40B4-BE49-F238E27FC236}">
                <a16:creationId xmlns:a16="http://schemas.microsoft.com/office/drawing/2014/main" id="{13CB4F6E-E0CA-5B44-ADC2-B017C1C012BB}"/>
              </a:ext>
            </a:extLst>
          </p:cNvPr>
          <p:cNvSpPr>
            <a:spLocks/>
          </p:cNvSpPr>
          <p:nvPr userDrawn="1">
            <p:custDataLst>
              <p:tags r:id="rId220"/>
            </p:custDataLst>
          </p:nvPr>
        </p:nvSpPr>
        <p:spPr bwMode="auto">
          <a:xfrm>
            <a:off x="10308149" y="3984216"/>
            <a:ext cx="37415" cy="5038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19" name="Freeform 320">
            <a:extLst>
              <a:ext uri="{FF2B5EF4-FFF2-40B4-BE49-F238E27FC236}">
                <a16:creationId xmlns:a16="http://schemas.microsoft.com/office/drawing/2014/main" id="{CEC5C651-460B-C24D-9240-AE4C4047AE14}"/>
              </a:ext>
            </a:extLst>
          </p:cNvPr>
          <p:cNvSpPr>
            <a:spLocks/>
          </p:cNvSpPr>
          <p:nvPr userDrawn="1">
            <p:custDataLst>
              <p:tags r:id="rId221"/>
            </p:custDataLst>
          </p:nvPr>
        </p:nvSpPr>
        <p:spPr bwMode="auto">
          <a:xfrm>
            <a:off x="10353696" y="3971260"/>
            <a:ext cx="40668" cy="50383"/>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0" name="Freeform 321">
            <a:extLst>
              <a:ext uri="{FF2B5EF4-FFF2-40B4-BE49-F238E27FC236}">
                <a16:creationId xmlns:a16="http://schemas.microsoft.com/office/drawing/2014/main" id="{E9470163-557B-B64B-919A-DD9870D2FFCC}"/>
              </a:ext>
            </a:extLst>
          </p:cNvPr>
          <p:cNvSpPr>
            <a:spLocks/>
          </p:cNvSpPr>
          <p:nvPr userDrawn="1">
            <p:custDataLst>
              <p:tags r:id="rId222"/>
            </p:custDataLst>
          </p:nvPr>
        </p:nvSpPr>
        <p:spPr bwMode="auto">
          <a:xfrm>
            <a:off x="10407378" y="3979898"/>
            <a:ext cx="37414" cy="53261"/>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1" name="Freeform 322">
            <a:extLst>
              <a:ext uri="{FF2B5EF4-FFF2-40B4-BE49-F238E27FC236}">
                <a16:creationId xmlns:a16="http://schemas.microsoft.com/office/drawing/2014/main" id="{764B78B4-1E49-444D-BEB4-8A615A1EB072}"/>
              </a:ext>
            </a:extLst>
          </p:cNvPr>
          <p:cNvSpPr>
            <a:spLocks/>
          </p:cNvSpPr>
          <p:nvPr userDrawn="1">
            <p:custDataLst>
              <p:tags r:id="rId223"/>
            </p:custDataLst>
          </p:nvPr>
        </p:nvSpPr>
        <p:spPr bwMode="auto">
          <a:xfrm>
            <a:off x="10461058" y="3984216"/>
            <a:ext cx="26027" cy="5038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2" name="Freeform 323">
            <a:extLst>
              <a:ext uri="{FF2B5EF4-FFF2-40B4-BE49-F238E27FC236}">
                <a16:creationId xmlns:a16="http://schemas.microsoft.com/office/drawing/2014/main" id="{B6A8BAC4-9B69-C04F-A9ED-9360629F99D6}"/>
              </a:ext>
            </a:extLst>
          </p:cNvPr>
          <p:cNvSpPr>
            <a:spLocks/>
          </p:cNvSpPr>
          <p:nvPr userDrawn="1">
            <p:custDataLst>
              <p:tags r:id="rId224"/>
            </p:custDataLst>
          </p:nvPr>
        </p:nvSpPr>
        <p:spPr bwMode="auto">
          <a:xfrm>
            <a:off x="10535886" y="3977018"/>
            <a:ext cx="1627" cy="50383"/>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3" name="Freeform 324">
            <a:extLst>
              <a:ext uri="{FF2B5EF4-FFF2-40B4-BE49-F238E27FC236}">
                <a16:creationId xmlns:a16="http://schemas.microsoft.com/office/drawing/2014/main" id="{D9C39AAF-EF4F-AF4E-8ABD-326D0E713CEC}"/>
              </a:ext>
            </a:extLst>
          </p:cNvPr>
          <p:cNvSpPr>
            <a:spLocks/>
          </p:cNvSpPr>
          <p:nvPr userDrawn="1">
            <p:custDataLst>
              <p:tags r:id="rId225"/>
            </p:custDataLst>
          </p:nvPr>
        </p:nvSpPr>
        <p:spPr bwMode="auto">
          <a:xfrm>
            <a:off x="10099931" y="3808594"/>
            <a:ext cx="21147" cy="53262"/>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4" name="Freeform 325">
            <a:extLst>
              <a:ext uri="{FF2B5EF4-FFF2-40B4-BE49-F238E27FC236}">
                <a16:creationId xmlns:a16="http://schemas.microsoft.com/office/drawing/2014/main" id="{BEA3B24F-2EC6-F441-B055-CB87F1C582C6}"/>
              </a:ext>
            </a:extLst>
          </p:cNvPr>
          <p:cNvSpPr>
            <a:spLocks/>
          </p:cNvSpPr>
          <p:nvPr userDrawn="1">
            <p:custDataLst>
              <p:tags r:id="rId226"/>
            </p:custDataLst>
          </p:nvPr>
        </p:nvSpPr>
        <p:spPr bwMode="auto">
          <a:xfrm>
            <a:off x="10044625" y="3784124"/>
            <a:ext cx="30908" cy="53261"/>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5" name="Freeform 326">
            <a:extLst>
              <a:ext uri="{FF2B5EF4-FFF2-40B4-BE49-F238E27FC236}">
                <a16:creationId xmlns:a16="http://schemas.microsoft.com/office/drawing/2014/main" id="{FC154474-D0A3-8345-A203-E14EEF2A3E67}"/>
              </a:ext>
            </a:extLst>
          </p:cNvPr>
          <p:cNvSpPr>
            <a:spLocks/>
          </p:cNvSpPr>
          <p:nvPr userDrawn="1">
            <p:custDataLst>
              <p:tags r:id="rId227"/>
            </p:custDataLst>
          </p:nvPr>
        </p:nvSpPr>
        <p:spPr bwMode="auto">
          <a:xfrm>
            <a:off x="9875447" y="3769728"/>
            <a:ext cx="8134" cy="51823"/>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6" name="Line 327" descr="Horizontal dunkel">
            <a:extLst>
              <a:ext uri="{FF2B5EF4-FFF2-40B4-BE49-F238E27FC236}">
                <a16:creationId xmlns:a16="http://schemas.microsoft.com/office/drawing/2014/main" id="{37757B5D-6DDD-3845-B51A-863184146E93}"/>
              </a:ext>
            </a:extLst>
          </p:cNvPr>
          <p:cNvSpPr>
            <a:spLocks noChangeShapeType="1"/>
          </p:cNvSpPr>
          <p:nvPr userDrawn="1">
            <p:custDataLst>
              <p:tags r:id="rId228"/>
            </p:custDataLst>
          </p:nvPr>
        </p:nvSpPr>
        <p:spPr bwMode="auto">
          <a:xfrm>
            <a:off x="9901475" y="3802836"/>
            <a:ext cx="4881" cy="5757"/>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7" name="Freeform 328">
            <a:extLst>
              <a:ext uri="{FF2B5EF4-FFF2-40B4-BE49-F238E27FC236}">
                <a16:creationId xmlns:a16="http://schemas.microsoft.com/office/drawing/2014/main" id="{82CF334D-ED93-6A46-92D6-DB3262063C97}"/>
              </a:ext>
            </a:extLst>
          </p:cNvPr>
          <p:cNvSpPr>
            <a:spLocks/>
          </p:cNvSpPr>
          <p:nvPr userDrawn="1">
            <p:custDataLst>
              <p:tags r:id="rId229"/>
            </p:custDataLst>
          </p:nvPr>
        </p:nvSpPr>
        <p:spPr bwMode="auto">
          <a:xfrm>
            <a:off x="9898221" y="3802836"/>
            <a:ext cx="8134" cy="51823"/>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8" name="Freeform 329">
            <a:extLst>
              <a:ext uri="{FF2B5EF4-FFF2-40B4-BE49-F238E27FC236}">
                <a16:creationId xmlns:a16="http://schemas.microsoft.com/office/drawing/2014/main" id="{C77F7F17-5F82-7846-B749-A70A1F15424F}"/>
              </a:ext>
            </a:extLst>
          </p:cNvPr>
          <p:cNvSpPr>
            <a:spLocks/>
          </p:cNvSpPr>
          <p:nvPr userDrawn="1">
            <p:custDataLst>
              <p:tags r:id="rId230"/>
            </p:custDataLst>
          </p:nvPr>
        </p:nvSpPr>
        <p:spPr bwMode="auto">
          <a:xfrm>
            <a:off x="9797367" y="3661762"/>
            <a:ext cx="22774" cy="51823"/>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29" name="Freeform 330">
            <a:extLst>
              <a:ext uri="{FF2B5EF4-FFF2-40B4-BE49-F238E27FC236}">
                <a16:creationId xmlns:a16="http://schemas.microsoft.com/office/drawing/2014/main" id="{06994ABB-B9B0-1E4F-A4B7-2D963AF9B7DF}"/>
              </a:ext>
            </a:extLst>
          </p:cNvPr>
          <p:cNvSpPr>
            <a:spLocks/>
          </p:cNvSpPr>
          <p:nvPr userDrawn="1">
            <p:custDataLst>
              <p:tags r:id="rId231"/>
            </p:custDataLst>
          </p:nvPr>
        </p:nvSpPr>
        <p:spPr bwMode="auto">
          <a:xfrm>
            <a:off x="10339056" y="3991414"/>
            <a:ext cx="11387" cy="51823"/>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0" name="Freeform 331">
            <a:extLst>
              <a:ext uri="{FF2B5EF4-FFF2-40B4-BE49-F238E27FC236}">
                <a16:creationId xmlns:a16="http://schemas.microsoft.com/office/drawing/2014/main" id="{062EAC2B-8928-DD4F-AFF4-92181770175A}"/>
              </a:ext>
            </a:extLst>
          </p:cNvPr>
          <p:cNvSpPr>
            <a:spLocks/>
          </p:cNvSpPr>
          <p:nvPr userDrawn="1">
            <p:custDataLst>
              <p:tags r:id="rId232"/>
            </p:custDataLst>
          </p:nvPr>
        </p:nvSpPr>
        <p:spPr bwMode="auto">
          <a:xfrm>
            <a:off x="10867734" y="3952547"/>
            <a:ext cx="29281" cy="5038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1" name="Freeform 332">
            <a:extLst>
              <a:ext uri="{FF2B5EF4-FFF2-40B4-BE49-F238E27FC236}">
                <a16:creationId xmlns:a16="http://schemas.microsoft.com/office/drawing/2014/main" id="{71314049-9335-4B43-ACA1-E632C7B1CAFE}"/>
              </a:ext>
            </a:extLst>
          </p:cNvPr>
          <p:cNvSpPr>
            <a:spLocks/>
          </p:cNvSpPr>
          <p:nvPr userDrawn="1">
            <p:custDataLst>
              <p:tags r:id="rId233"/>
            </p:custDataLst>
          </p:nvPr>
        </p:nvSpPr>
        <p:spPr bwMode="auto">
          <a:xfrm>
            <a:off x="9779473" y="3573953"/>
            <a:ext cx="281418" cy="333967"/>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2" name="Freeform 333">
            <a:extLst>
              <a:ext uri="{FF2B5EF4-FFF2-40B4-BE49-F238E27FC236}">
                <a16:creationId xmlns:a16="http://schemas.microsoft.com/office/drawing/2014/main" id="{8A44349C-16A6-894B-B715-3A3790CE1AD7}"/>
              </a:ext>
            </a:extLst>
          </p:cNvPr>
          <p:cNvSpPr>
            <a:spLocks/>
          </p:cNvSpPr>
          <p:nvPr userDrawn="1">
            <p:custDataLst>
              <p:tags r:id="rId234"/>
            </p:custDataLst>
          </p:nvPr>
        </p:nvSpPr>
        <p:spPr bwMode="auto">
          <a:xfrm>
            <a:off x="10129212" y="3618578"/>
            <a:ext cx="260272" cy="233202"/>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3" name="Freeform 334">
            <a:extLst>
              <a:ext uri="{FF2B5EF4-FFF2-40B4-BE49-F238E27FC236}">
                <a16:creationId xmlns:a16="http://schemas.microsoft.com/office/drawing/2014/main" id="{3FF00C72-D46E-6D4C-94C8-7F440A533096}"/>
              </a:ext>
            </a:extLst>
          </p:cNvPr>
          <p:cNvSpPr>
            <a:spLocks/>
          </p:cNvSpPr>
          <p:nvPr userDrawn="1">
            <p:custDataLst>
              <p:tags r:id="rId235"/>
            </p:custDataLst>
          </p:nvPr>
        </p:nvSpPr>
        <p:spPr bwMode="auto">
          <a:xfrm>
            <a:off x="10493593" y="3987095"/>
            <a:ext cx="94349" cy="51823"/>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4" name="Freeform 335">
            <a:extLst>
              <a:ext uri="{FF2B5EF4-FFF2-40B4-BE49-F238E27FC236}">
                <a16:creationId xmlns:a16="http://schemas.microsoft.com/office/drawing/2014/main" id="{5B0650B2-E91A-994D-9218-CCF379C547AF}"/>
              </a:ext>
            </a:extLst>
          </p:cNvPr>
          <p:cNvSpPr>
            <a:spLocks/>
          </p:cNvSpPr>
          <p:nvPr userDrawn="1">
            <p:custDataLst>
              <p:tags r:id="rId236"/>
            </p:custDataLst>
          </p:nvPr>
        </p:nvSpPr>
        <p:spPr bwMode="auto">
          <a:xfrm>
            <a:off x="10612342" y="3684795"/>
            <a:ext cx="43920" cy="80612"/>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5" name="Freeform 336">
            <a:extLst>
              <a:ext uri="{FF2B5EF4-FFF2-40B4-BE49-F238E27FC236}">
                <a16:creationId xmlns:a16="http://schemas.microsoft.com/office/drawing/2014/main" id="{FE7D1E2A-B6EA-CE41-879A-9DE4858223F7}"/>
              </a:ext>
            </a:extLst>
          </p:cNvPr>
          <p:cNvSpPr>
            <a:spLocks/>
          </p:cNvSpPr>
          <p:nvPr userDrawn="1">
            <p:custDataLst>
              <p:tags r:id="rId237"/>
            </p:custDataLst>
          </p:nvPr>
        </p:nvSpPr>
        <p:spPr bwMode="auto">
          <a:xfrm>
            <a:off x="10625356" y="3815792"/>
            <a:ext cx="73200" cy="50383"/>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6" name="Freeform 337">
            <a:extLst>
              <a:ext uri="{FF2B5EF4-FFF2-40B4-BE49-F238E27FC236}">
                <a16:creationId xmlns:a16="http://schemas.microsoft.com/office/drawing/2014/main" id="{467B27E7-5BA3-714D-87F4-8D18C62E9AFE}"/>
              </a:ext>
            </a:extLst>
          </p:cNvPr>
          <p:cNvSpPr>
            <a:spLocks/>
          </p:cNvSpPr>
          <p:nvPr userDrawn="1">
            <p:custDataLst>
              <p:tags r:id="rId238"/>
            </p:custDataLst>
          </p:nvPr>
        </p:nvSpPr>
        <p:spPr bwMode="auto">
          <a:xfrm>
            <a:off x="10703437" y="3746695"/>
            <a:ext cx="87842" cy="57581"/>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7" name="Freeform 338">
            <a:extLst>
              <a:ext uri="{FF2B5EF4-FFF2-40B4-BE49-F238E27FC236}">
                <a16:creationId xmlns:a16="http://schemas.microsoft.com/office/drawing/2014/main" id="{124A42F4-31C5-004A-8172-B8B70EAEFFA4}"/>
              </a:ext>
            </a:extLst>
          </p:cNvPr>
          <p:cNvSpPr>
            <a:spLocks/>
          </p:cNvSpPr>
          <p:nvPr userDrawn="1">
            <p:custDataLst>
              <p:tags r:id="rId239"/>
            </p:custDataLst>
          </p:nvPr>
        </p:nvSpPr>
        <p:spPr bwMode="auto">
          <a:xfrm>
            <a:off x="10384605" y="3690554"/>
            <a:ext cx="170803" cy="208731"/>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8" name="Freeform 339">
            <a:extLst>
              <a:ext uri="{FF2B5EF4-FFF2-40B4-BE49-F238E27FC236}">
                <a16:creationId xmlns:a16="http://schemas.microsoft.com/office/drawing/2014/main" id="{DA056B09-4439-504D-BAF5-B13B8ED0D19F}"/>
              </a:ext>
            </a:extLst>
          </p:cNvPr>
          <p:cNvSpPr>
            <a:spLocks/>
          </p:cNvSpPr>
          <p:nvPr userDrawn="1">
            <p:custDataLst>
              <p:tags r:id="rId240"/>
            </p:custDataLst>
          </p:nvPr>
        </p:nvSpPr>
        <p:spPr bwMode="auto">
          <a:xfrm>
            <a:off x="10041371" y="3909360"/>
            <a:ext cx="257018" cy="86371"/>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39" name="Freeform 340">
            <a:extLst>
              <a:ext uri="{FF2B5EF4-FFF2-40B4-BE49-F238E27FC236}">
                <a16:creationId xmlns:a16="http://schemas.microsoft.com/office/drawing/2014/main" id="{C79255A8-0CAD-8943-813F-45DDD5BF9961}"/>
              </a:ext>
            </a:extLst>
          </p:cNvPr>
          <p:cNvSpPr>
            <a:spLocks/>
          </p:cNvSpPr>
          <p:nvPr userDrawn="1">
            <p:custDataLst>
              <p:tags r:id="rId241"/>
            </p:custDataLst>
          </p:nvPr>
        </p:nvSpPr>
        <p:spPr bwMode="auto">
          <a:xfrm>
            <a:off x="10739224" y="3779804"/>
            <a:ext cx="219603" cy="228884"/>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0" name="Freeform 341">
            <a:extLst>
              <a:ext uri="{FF2B5EF4-FFF2-40B4-BE49-F238E27FC236}">
                <a16:creationId xmlns:a16="http://schemas.microsoft.com/office/drawing/2014/main" id="{8A06A89C-6414-D040-8E18-82D737379871}"/>
              </a:ext>
            </a:extLst>
          </p:cNvPr>
          <p:cNvSpPr>
            <a:spLocks/>
          </p:cNvSpPr>
          <p:nvPr userDrawn="1">
            <p:custDataLst>
              <p:tags r:id="rId242"/>
            </p:custDataLst>
          </p:nvPr>
        </p:nvSpPr>
        <p:spPr bwMode="auto">
          <a:xfrm>
            <a:off x="9234529" y="2720320"/>
            <a:ext cx="55308" cy="54702"/>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1" name="Freeform 342">
            <a:extLst>
              <a:ext uri="{FF2B5EF4-FFF2-40B4-BE49-F238E27FC236}">
                <a16:creationId xmlns:a16="http://schemas.microsoft.com/office/drawing/2014/main" id="{B5654FFB-247C-164D-8C20-FCC064DAD5A6}"/>
              </a:ext>
            </a:extLst>
          </p:cNvPr>
          <p:cNvSpPr>
            <a:spLocks/>
          </p:cNvSpPr>
          <p:nvPr userDrawn="1">
            <p:custDataLst>
              <p:tags r:id="rId243"/>
            </p:custDataLst>
          </p:nvPr>
        </p:nvSpPr>
        <p:spPr bwMode="auto">
          <a:xfrm>
            <a:off x="7653378" y="2180501"/>
            <a:ext cx="226112" cy="161226"/>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2" name="Freeform 343">
            <a:extLst>
              <a:ext uri="{FF2B5EF4-FFF2-40B4-BE49-F238E27FC236}">
                <a16:creationId xmlns:a16="http://schemas.microsoft.com/office/drawing/2014/main" id="{038CC4C9-CA78-9E4A-BDA7-C002C5055465}"/>
              </a:ext>
            </a:extLst>
          </p:cNvPr>
          <p:cNvSpPr>
            <a:spLocks/>
          </p:cNvSpPr>
          <p:nvPr userDrawn="1">
            <p:custDataLst>
              <p:tags r:id="rId244"/>
            </p:custDataLst>
          </p:nvPr>
        </p:nvSpPr>
        <p:spPr bwMode="auto">
          <a:xfrm>
            <a:off x="7718445" y="2366198"/>
            <a:ext cx="149657" cy="64779"/>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3" name="Freeform 344">
            <a:extLst>
              <a:ext uri="{FF2B5EF4-FFF2-40B4-BE49-F238E27FC236}">
                <a16:creationId xmlns:a16="http://schemas.microsoft.com/office/drawing/2014/main" id="{E6104B54-5C06-BF47-8D7F-8D5D65BB6160}"/>
              </a:ext>
            </a:extLst>
          </p:cNvPr>
          <p:cNvSpPr>
            <a:spLocks/>
          </p:cNvSpPr>
          <p:nvPr userDrawn="1">
            <p:custDataLst>
              <p:tags r:id="rId245"/>
            </p:custDataLst>
          </p:nvPr>
        </p:nvSpPr>
        <p:spPr bwMode="auto">
          <a:xfrm>
            <a:off x="7820929" y="2053824"/>
            <a:ext cx="113869" cy="59020"/>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4" name="Freeform 345">
            <a:extLst>
              <a:ext uri="{FF2B5EF4-FFF2-40B4-BE49-F238E27FC236}">
                <a16:creationId xmlns:a16="http://schemas.microsoft.com/office/drawing/2014/main" id="{BD4E83EA-518A-9C42-BA91-D8FD093D80CD}"/>
              </a:ext>
            </a:extLst>
          </p:cNvPr>
          <p:cNvSpPr>
            <a:spLocks/>
          </p:cNvSpPr>
          <p:nvPr userDrawn="1">
            <p:custDataLst>
              <p:tags r:id="rId246"/>
            </p:custDataLst>
          </p:nvPr>
        </p:nvSpPr>
        <p:spPr bwMode="auto">
          <a:xfrm>
            <a:off x="7833943" y="2369079"/>
            <a:ext cx="183817" cy="129557"/>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5" name="Freeform 346">
            <a:extLst>
              <a:ext uri="{FF2B5EF4-FFF2-40B4-BE49-F238E27FC236}">
                <a16:creationId xmlns:a16="http://schemas.microsoft.com/office/drawing/2014/main" id="{ED6AFE38-42F6-1545-BBA2-04CDF70D4B82}"/>
              </a:ext>
            </a:extLst>
          </p:cNvPr>
          <p:cNvSpPr>
            <a:spLocks/>
          </p:cNvSpPr>
          <p:nvPr userDrawn="1">
            <p:custDataLst>
              <p:tags r:id="rId247"/>
            </p:custDataLst>
          </p:nvPr>
        </p:nvSpPr>
        <p:spPr bwMode="auto">
          <a:xfrm>
            <a:off x="5784304" y="3310522"/>
            <a:ext cx="14640" cy="5038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6" name="Freeform 347">
            <a:extLst>
              <a:ext uri="{FF2B5EF4-FFF2-40B4-BE49-F238E27FC236}">
                <a16:creationId xmlns:a16="http://schemas.microsoft.com/office/drawing/2014/main" id="{3EC97BF0-E0A9-D04C-9110-AF2057AF4A29}"/>
              </a:ext>
            </a:extLst>
          </p:cNvPr>
          <p:cNvSpPr>
            <a:spLocks/>
          </p:cNvSpPr>
          <p:nvPr userDrawn="1">
            <p:custDataLst>
              <p:tags r:id="rId248"/>
            </p:custDataLst>
          </p:nvPr>
        </p:nvSpPr>
        <p:spPr bwMode="auto">
          <a:xfrm>
            <a:off x="7941304" y="2361881"/>
            <a:ext cx="87842" cy="71975"/>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7" name="Freeform 348">
            <a:extLst>
              <a:ext uri="{FF2B5EF4-FFF2-40B4-BE49-F238E27FC236}">
                <a16:creationId xmlns:a16="http://schemas.microsoft.com/office/drawing/2014/main" id="{49675032-AE16-9E4F-86F6-90B278EB1B79}"/>
              </a:ext>
            </a:extLst>
          </p:cNvPr>
          <p:cNvSpPr>
            <a:spLocks/>
          </p:cNvSpPr>
          <p:nvPr userDrawn="1">
            <p:custDataLst>
              <p:tags r:id="rId249"/>
            </p:custDataLst>
          </p:nvPr>
        </p:nvSpPr>
        <p:spPr bwMode="auto">
          <a:xfrm>
            <a:off x="7856715" y="2255356"/>
            <a:ext cx="390407" cy="224565"/>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8" name="Freeform 349">
            <a:extLst>
              <a:ext uri="{FF2B5EF4-FFF2-40B4-BE49-F238E27FC236}">
                <a16:creationId xmlns:a16="http://schemas.microsoft.com/office/drawing/2014/main" id="{7793B396-0A84-D842-AF12-552E067D30B7}"/>
              </a:ext>
            </a:extLst>
          </p:cNvPr>
          <p:cNvSpPr>
            <a:spLocks/>
          </p:cNvSpPr>
          <p:nvPr userDrawn="1">
            <p:custDataLst>
              <p:tags r:id="rId250"/>
            </p:custDataLst>
          </p:nvPr>
        </p:nvSpPr>
        <p:spPr bwMode="auto">
          <a:xfrm>
            <a:off x="8380513" y="2566291"/>
            <a:ext cx="48801" cy="57581"/>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49" name="Freeform 350">
            <a:extLst>
              <a:ext uri="{FF2B5EF4-FFF2-40B4-BE49-F238E27FC236}">
                <a16:creationId xmlns:a16="http://schemas.microsoft.com/office/drawing/2014/main" id="{28BBD8DF-76D7-A14C-835B-073B1CABBF4B}"/>
              </a:ext>
            </a:extLst>
          </p:cNvPr>
          <p:cNvSpPr>
            <a:spLocks/>
          </p:cNvSpPr>
          <p:nvPr userDrawn="1">
            <p:custDataLst>
              <p:tags r:id="rId251"/>
            </p:custDataLst>
          </p:nvPr>
        </p:nvSpPr>
        <p:spPr bwMode="auto">
          <a:xfrm>
            <a:off x="8936843" y="2579247"/>
            <a:ext cx="213097" cy="110843"/>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0" name="Freeform 351">
            <a:extLst>
              <a:ext uri="{FF2B5EF4-FFF2-40B4-BE49-F238E27FC236}">
                <a16:creationId xmlns:a16="http://schemas.microsoft.com/office/drawing/2014/main" id="{64F0A17A-21BC-C44B-9F82-38CC5C7B7EE7}"/>
              </a:ext>
            </a:extLst>
          </p:cNvPr>
          <p:cNvSpPr>
            <a:spLocks/>
          </p:cNvSpPr>
          <p:nvPr userDrawn="1">
            <p:custDataLst>
              <p:tags r:id="rId252"/>
            </p:custDataLst>
          </p:nvPr>
        </p:nvSpPr>
        <p:spPr bwMode="auto">
          <a:xfrm>
            <a:off x="8987271" y="2514469"/>
            <a:ext cx="230991" cy="113722"/>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1" name="Freeform 352">
            <a:extLst>
              <a:ext uri="{FF2B5EF4-FFF2-40B4-BE49-F238E27FC236}">
                <a16:creationId xmlns:a16="http://schemas.microsoft.com/office/drawing/2014/main" id="{9EE10B17-5436-A34D-B231-FDF358B5AD0E}"/>
              </a:ext>
            </a:extLst>
          </p:cNvPr>
          <p:cNvSpPr>
            <a:spLocks/>
          </p:cNvSpPr>
          <p:nvPr userDrawn="1">
            <p:custDataLst>
              <p:tags r:id="rId253"/>
            </p:custDataLst>
          </p:nvPr>
        </p:nvSpPr>
        <p:spPr bwMode="auto">
          <a:xfrm>
            <a:off x="8583849" y="2528864"/>
            <a:ext cx="351367" cy="205850"/>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2" name="Freeform 353">
            <a:extLst>
              <a:ext uri="{FF2B5EF4-FFF2-40B4-BE49-F238E27FC236}">
                <a16:creationId xmlns:a16="http://schemas.microsoft.com/office/drawing/2014/main" id="{2A5112D0-002C-9646-82BF-702D91A9BCAD}"/>
              </a:ext>
            </a:extLst>
          </p:cNvPr>
          <p:cNvSpPr>
            <a:spLocks/>
          </p:cNvSpPr>
          <p:nvPr userDrawn="1">
            <p:custDataLst>
              <p:tags r:id="rId254"/>
            </p:custDataLst>
          </p:nvPr>
        </p:nvSpPr>
        <p:spPr bwMode="auto">
          <a:xfrm>
            <a:off x="7773753" y="2426659"/>
            <a:ext cx="110615" cy="13531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3" name="Freeform 354">
            <a:extLst>
              <a:ext uri="{FF2B5EF4-FFF2-40B4-BE49-F238E27FC236}">
                <a16:creationId xmlns:a16="http://schemas.microsoft.com/office/drawing/2014/main" id="{6D1E7F85-4986-B44B-ABDB-F9CCBED8E168}"/>
              </a:ext>
            </a:extLst>
          </p:cNvPr>
          <p:cNvSpPr>
            <a:spLocks/>
          </p:cNvSpPr>
          <p:nvPr userDrawn="1">
            <p:custDataLst>
              <p:tags r:id="rId255"/>
            </p:custDataLst>
          </p:nvPr>
        </p:nvSpPr>
        <p:spPr bwMode="auto">
          <a:xfrm>
            <a:off x="7822555" y="2524546"/>
            <a:ext cx="69948" cy="54702"/>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4" name="Freeform 355">
            <a:extLst>
              <a:ext uri="{FF2B5EF4-FFF2-40B4-BE49-F238E27FC236}">
                <a16:creationId xmlns:a16="http://schemas.microsoft.com/office/drawing/2014/main" id="{BD84AF57-BA62-6346-9163-0BE7D48B6110}"/>
              </a:ext>
            </a:extLst>
          </p:cNvPr>
          <p:cNvSpPr>
            <a:spLocks/>
          </p:cNvSpPr>
          <p:nvPr userDrawn="1">
            <p:custDataLst>
              <p:tags r:id="rId256"/>
            </p:custDataLst>
          </p:nvPr>
        </p:nvSpPr>
        <p:spPr bwMode="auto">
          <a:xfrm>
            <a:off x="7908769" y="3090277"/>
            <a:ext cx="421314" cy="55421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5" name="Freeform 356">
            <a:extLst>
              <a:ext uri="{FF2B5EF4-FFF2-40B4-BE49-F238E27FC236}">
                <a16:creationId xmlns:a16="http://schemas.microsoft.com/office/drawing/2014/main" id="{6D70030B-0B6D-9747-AC71-5198E2075291}"/>
              </a:ext>
            </a:extLst>
          </p:cNvPr>
          <p:cNvSpPr>
            <a:spLocks/>
          </p:cNvSpPr>
          <p:nvPr userDrawn="1">
            <p:custDataLst>
              <p:tags r:id="rId257"/>
            </p:custDataLst>
          </p:nvPr>
        </p:nvSpPr>
        <p:spPr bwMode="auto">
          <a:xfrm>
            <a:off x="8404913" y="3398332"/>
            <a:ext cx="250511" cy="391549"/>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6" name="Freeform 357">
            <a:extLst>
              <a:ext uri="{FF2B5EF4-FFF2-40B4-BE49-F238E27FC236}">
                <a16:creationId xmlns:a16="http://schemas.microsoft.com/office/drawing/2014/main" id="{8A4980B5-7FF3-A649-9B0F-A581B19191B4}"/>
              </a:ext>
            </a:extLst>
          </p:cNvPr>
          <p:cNvSpPr>
            <a:spLocks/>
          </p:cNvSpPr>
          <p:nvPr userDrawn="1">
            <p:custDataLst>
              <p:tags r:id="rId258"/>
            </p:custDataLst>
          </p:nvPr>
        </p:nvSpPr>
        <p:spPr bwMode="auto">
          <a:xfrm>
            <a:off x="8413046" y="3386816"/>
            <a:ext cx="39041" cy="53261"/>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7" name="Freeform 358">
            <a:extLst>
              <a:ext uri="{FF2B5EF4-FFF2-40B4-BE49-F238E27FC236}">
                <a16:creationId xmlns:a16="http://schemas.microsoft.com/office/drawing/2014/main" id="{D54E5B7B-DE17-8342-A081-4D4D62B9269E}"/>
              </a:ext>
            </a:extLst>
          </p:cNvPr>
          <p:cNvSpPr>
            <a:spLocks/>
          </p:cNvSpPr>
          <p:nvPr userDrawn="1">
            <p:custDataLst>
              <p:tags r:id="rId259"/>
            </p:custDataLst>
          </p:nvPr>
        </p:nvSpPr>
        <p:spPr bwMode="auto">
          <a:xfrm>
            <a:off x="8206455" y="3306204"/>
            <a:ext cx="372515" cy="341165"/>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8" name="Line 359">
            <a:extLst>
              <a:ext uri="{FF2B5EF4-FFF2-40B4-BE49-F238E27FC236}">
                <a16:creationId xmlns:a16="http://schemas.microsoft.com/office/drawing/2014/main" id="{3599E953-C673-2C42-A0CB-951D21CC24AF}"/>
              </a:ext>
            </a:extLst>
          </p:cNvPr>
          <p:cNvSpPr>
            <a:spLocks noChangeShapeType="1"/>
          </p:cNvSpPr>
          <p:nvPr userDrawn="1">
            <p:custDataLst>
              <p:tags r:id="rId260"/>
            </p:custDataLst>
          </p:nvPr>
        </p:nvSpPr>
        <p:spPr bwMode="auto">
          <a:xfrm flipH="1">
            <a:off x="4988848" y="3776925"/>
            <a:ext cx="4881" cy="719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59" name="Freeform 360">
            <a:extLst>
              <a:ext uri="{FF2B5EF4-FFF2-40B4-BE49-F238E27FC236}">
                <a16:creationId xmlns:a16="http://schemas.microsoft.com/office/drawing/2014/main" id="{6A1CA5D0-B1B3-2247-AB31-38FBC7DEB836}"/>
              </a:ext>
            </a:extLst>
          </p:cNvPr>
          <p:cNvSpPr>
            <a:spLocks/>
          </p:cNvSpPr>
          <p:nvPr userDrawn="1">
            <p:custDataLst>
              <p:tags r:id="rId261"/>
            </p:custDataLst>
          </p:nvPr>
        </p:nvSpPr>
        <p:spPr bwMode="auto">
          <a:xfrm>
            <a:off x="4988847" y="3784124"/>
            <a:ext cx="13014" cy="53261"/>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0" name="Freeform 361">
            <a:extLst>
              <a:ext uri="{FF2B5EF4-FFF2-40B4-BE49-F238E27FC236}">
                <a16:creationId xmlns:a16="http://schemas.microsoft.com/office/drawing/2014/main" id="{91986C9D-EADC-0C42-B3F9-19C36437700F}"/>
              </a:ext>
            </a:extLst>
          </p:cNvPr>
          <p:cNvSpPr>
            <a:spLocks/>
          </p:cNvSpPr>
          <p:nvPr userDrawn="1">
            <p:custDataLst>
              <p:tags r:id="rId262"/>
            </p:custDataLst>
          </p:nvPr>
        </p:nvSpPr>
        <p:spPr bwMode="auto">
          <a:xfrm>
            <a:off x="4996981" y="3772607"/>
            <a:ext cx="4880" cy="51823"/>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961" name="Group 362">
            <a:extLst>
              <a:ext uri="{FF2B5EF4-FFF2-40B4-BE49-F238E27FC236}">
                <a16:creationId xmlns:a16="http://schemas.microsoft.com/office/drawing/2014/main" id="{830965CF-EFE1-D94C-B2E8-615795D3A042}"/>
              </a:ext>
            </a:extLst>
          </p:cNvPr>
          <p:cNvGrpSpPr>
            <a:grpSpLocks/>
          </p:cNvGrpSpPr>
          <p:nvPr userDrawn="1">
            <p:custDataLst>
              <p:tags r:id="rId263"/>
            </p:custDataLst>
          </p:nvPr>
        </p:nvGrpSpPr>
        <p:grpSpPr bwMode="auto">
          <a:xfrm>
            <a:off x="4988848" y="3713587"/>
            <a:ext cx="427822" cy="182819"/>
            <a:chOff x="912" y="2626"/>
            <a:chExt cx="311" cy="127"/>
          </a:xfrm>
          <a:solidFill>
            <a:srgbClr val="DADADA"/>
          </a:solidFill>
        </p:grpSpPr>
        <p:sp>
          <p:nvSpPr>
            <p:cNvPr id="962" name="Freeform 363">
              <a:extLst>
                <a:ext uri="{FF2B5EF4-FFF2-40B4-BE49-F238E27FC236}">
                  <a16:creationId xmlns:a16="http://schemas.microsoft.com/office/drawing/2014/main" id="{7B92667F-055C-614E-9563-765ECABA0257}"/>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3" name="Freeform 364">
              <a:extLst>
                <a:ext uri="{FF2B5EF4-FFF2-40B4-BE49-F238E27FC236}">
                  <a16:creationId xmlns:a16="http://schemas.microsoft.com/office/drawing/2014/main" id="{7A07CAB7-4672-6443-8A3D-BD3CB281D7C9}"/>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4" name="Freeform 365">
              <a:extLst>
                <a:ext uri="{FF2B5EF4-FFF2-40B4-BE49-F238E27FC236}">
                  <a16:creationId xmlns:a16="http://schemas.microsoft.com/office/drawing/2014/main" id="{5F1E11D3-8C53-5640-8E2A-B05774AA6DE4}"/>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965" name="Freeform 366">
            <a:extLst>
              <a:ext uri="{FF2B5EF4-FFF2-40B4-BE49-F238E27FC236}">
                <a16:creationId xmlns:a16="http://schemas.microsoft.com/office/drawing/2014/main" id="{C63DAAF6-D1DA-4942-B350-C5A3A4D6F96E}"/>
              </a:ext>
            </a:extLst>
          </p:cNvPr>
          <p:cNvSpPr>
            <a:spLocks/>
          </p:cNvSpPr>
          <p:nvPr userDrawn="1">
            <p:custDataLst>
              <p:tags r:id="rId264"/>
            </p:custDataLst>
          </p:nvPr>
        </p:nvSpPr>
        <p:spPr bwMode="auto">
          <a:xfrm>
            <a:off x="8726999" y="4364248"/>
            <a:ext cx="19520" cy="53262"/>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6" name="Freeform 367">
            <a:extLst>
              <a:ext uri="{FF2B5EF4-FFF2-40B4-BE49-F238E27FC236}">
                <a16:creationId xmlns:a16="http://schemas.microsoft.com/office/drawing/2014/main" id="{C27FD26E-AF2A-7A42-AF6C-5D6FD7390949}"/>
              </a:ext>
            </a:extLst>
          </p:cNvPr>
          <p:cNvSpPr>
            <a:spLocks/>
          </p:cNvSpPr>
          <p:nvPr userDrawn="1">
            <p:custDataLst>
              <p:tags r:id="rId265"/>
            </p:custDataLst>
          </p:nvPr>
        </p:nvSpPr>
        <p:spPr bwMode="auto">
          <a:xfrm>
            <a:off x="8697718" y="4388720"/>
            <a:ext cx="24401" cy="51823"/>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967" name="Group 368">
            <a:extLst>
              <a:ext uri="{FF2B5EF4-FFF2-40B4-BE49-F238E27FC236}">
                <a16:creationId xmlns:a16="http://schemas.microsoft.com/office/drawing/2014/main" id="{F0F71A23-5799-864E-9308-616817E5A635}"/>
              </a:ext>
            </a:extLst>
          </p:cNvPr>
          <p:cNvGrpSpPr>
            <a:grpSpLocks/>
          </p:cNvGrpSpPr>
          <p:nvPr userDrawn="1">
            <p:custDataLst>
              <p:tags r:id="rId266"/>
            </p:custDataLst>
          </p:nvPr>
        </p:nvGrpSpPr>
        <p:grpSpPr bwMode="auto">
          <a:xfrm>
            <a:off x="8535049" y="3928075"/>
            <a:ext cx="172430" cy="93567"/>
            <a:chOff x="3481" y="2773"/>
            <a:chExt cx="125" cy="65"/>
          </a:xfrm>
          <a:solidFill>
            <a:srgbClr val="DADADA"/>
          </a:solidFill>
        </p:grpSpPr>
        <p:sp>
          <p:nvSpPr>
            <p:cNvPr id="968" name="Freeform 369">
              <a:extLst>
                <a:ext uri="{FF2B5EF4-FFF2-40B4-BE49-F238E27FC236}">
                  <a16:creationId xmlns:a16="http://schemas.microsoft.com/office/drawing/2014/main" id="{2C9B3823-5EBA-0A4D-9A64-0D14C75BBD7B}"/>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69" name="Line 370">
              <a:extLst>
                <a:ext uri="{FF2B5EF4-FFF2-40B4-BE49-F238E27FC236}">
                  <a16:creationId xmlns:a16="http://schemas.microsoft.com/office/drawing/2014/main" id="{90FC918D-3398-184E-90FA-EE92A20E197E}"/>
                </a:ext>
              </a:extLst>
            </p:cNvPr>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0" name="Freeform 371">
              <a:extLst>
                <a:ext uri="{FF2B5EF4-FFF2-40B4-BE49-F238E27FC236}">
                  <a16:creationId xmlns:a16="http://schemas.microsoft.com/office/drawing/2014/main" id="{1DF404DA-60D9-3C42-9E42-1C8FF577AAD3}"/>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1" name="Freeform 372">
              <a:extLst>
                <a:ext uri="{FF2B5EF4-FFF2-40B4-BE49-F238E27FC236}">
                  <a16:creationId xmlns:a16="http://schemas.microsoft.com/office/drawing/2014/main" id="{CFEE3506-9BE1-E545-9C7D-3BD575B24F2C}"/>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2" name="Freeform 373">
              <a:extLst>
                <a:ext uri="{FF2B5EF4-FFF2-40B4-BE49-F238E27FC236}">
                  <a16:creationId xmlns:a16="http://schemas.microsoft.com/office/drawing/2014/main" id="{111D0D8D-2BEA-BC4A-B6A0-285B2E7D0A90}"/>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3" name="Line 374">
              <a:extLst>
                <a:ext uri="{FF2B5EF4-FFF2-40B4-BE49-F238E27FC236}">
                  <a16:creationId xmlns:a16="http://schemas.microsoft.com/office/drawing/2014/main" id="{AE0716EE-9A7F-9643-8F3A-8197F33ED08D}"/>
                </a:ext>
              </a:extLst>
            </p:cNvPr>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4" name="Freeform 375">
              <a:extLst>
                <a:ext uri="{FF2B5EF4-FFF2-40B4-BE49-F238E27FC236}">
                  <a16:creationId xmlns:a16="http://schemas.microsoft.com/office/drawing/2014/main" id="{3343A152-CEE1-214F-96D8-B371A4551854}"/>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5" name="Freeform 376">
              <a:extLst>
                <a:ext uri="{FF2B5EF4-FFF2-40B4-BE49-F238E27FC236}">
                  <a16:creationId xmlns:a16="http://schemas.microsoft.com/office/drawing/2014/main" id="{F3651446-4F65-B241-8C84-E923CA4AC28A}"/>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6" name="Freeform 377">
              <a:extLst>
                <a:ext uri="{FF2B5EF4-FFF2-40B4-BE49-F238E27FC236}">
                  <a16:creationId xmlns:a16="http://schemas.microsoft.com/office/drawing/2014/main" id="{A5EDDC20-DFB7-D14A-AD67-B8EE63E3E1C5}"/>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7" name="Freeform 378">
              <a:extLst>
                <a:ext uri="{FF2B5EF4-FFF2-40B4-BE49-F238E27FC236}">
                  <a16:creationId xmlns:a16="http://schemas.microsoft.com/office/drawing/2014/main" id="{FD58C31E-6A0F-6846-84CC-625E3520B582}"/>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78" name="Freeform 379">
              <a:extLst>
                <a:ext uri="{FF2B5EF4-FFF2-40B4-BE49-F238E27FC236}">
                  <a16:creationId xmlns:a16="http://schemas.microsoft.com/office/drawing/2014/main" id="{56CF7460-9EC5-AC49-88E5-EC4E16F7FE09}"/>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979" name="Freeform 380">
            <a:extLst>
              <a:ext uri="{FF2B5EF4-FFF2-40B4-BE49-F238E27FC236}">
                <a16:creationId xmlns:a16="http://schemas.microsoft.com/office/drawing/2014/main" id="{C07FB4F7-C849-7E4F-91ED-6B09B65C7A18}"/>
              </a:ext>
            </a:extLst>
          </p:cNvPr>
          <p:cNvSpPr>
            <a:spLocks/>
          </p:cNvSpPr>
          <p:nvPr userDrawn="1">
            <p:custDataLst>
              <p:tags r:id="rId267"/>
            </p:custDataLst>
          </p:nvPr>
        </p:nvSpPr>
        <p:spPr bwMode="auto">
          <a:xfrm>
            <a:off x="7641992" y="3920878"/>
            <a:ext cx="326965" cy="344045"/>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0" name="Freeform 381">
            <a:extLst>
              <a:ext uri="{FF2B5EF4-FFF2-40B4-BE49-F238E27FC236}">
                <a16:creationId xmlns:a16="http://schemas.microsoft.com/office/drawing/2014/main" id="{1B3E99DB-7A92-E743-8968-303C95B7FF14}"/>
              </a:ext>
            </a:extLst>
          </p:cNvPr>
          <p:cNvSpPr>
            <a:spLocks/>
          </p:cNvSpPr>
          <p:nvPr userDrawn="1">
            <p:custDataLst>
              <p:tags r:id="rId268"/>
            </p:custDataLst>
          </p:nvPr>
        </p:nvSpPr>
        <p:spPr bwMode="auto">
          <a:xfrm>
            <a:off x="7653378" y="3896406"/>
            <a:ext cx="16267" cy="54702"/>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1" name="Freeform 382">
            <a:extLst>
              <a:ext uri="{FF2B5EF4-FFF2-40B4-BE49-F238E27FC236}">
                <a16:creationId xmlns:a16="http://schemas.microsoft.com/office/drawing/2014/main" id="{C14EC8B6-5F66-E24E-B761-23BD8AC342C0}"/>
              </a:ext>
            </a:extLst>
          </p:cNvPr>
          <p:cNvSpPr>
            <a:spLocks/>
          </p:cNvSpPr>
          <p:nvPr userDrawn="1">
            <p:custDataLst>
              <p:tags r:id="rId269"/>
            </p:custDataLst>
          </p:nvPr>
        </p:nvSpPr>
        <p:spPr bwMode="auto">
          <a:xfrm>
            <a:off x="7757488" y="4388720"/>
            <a:ext cx="406675" cy="361318"/>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2" name="Freeform 383">
            <a:extLst>
              <a:ext uri="{FF2B5EF4-FFF2-40B4-BE49-F238E27FC236}">
                <a16:creationId xmlns:a16="http://schemas.microsoft.com/office/drawing/2014/main" id="{DD710A7C-3519-6D42-B368-175FA783D3EB}"/>
              </a:ext>
            </a:extLst>
          </p:cNvPr>
          <p:cNvSpPr>
            <a:spLocks/>
          </p:cNvSpPr>
          <p:nvPr userDrawn="1">
            <p:custDataLst>
              <p:tags r:id="rId270"/>
            </p:custDataLst>
          </p:nvPr>
        </p:nvSpPr>
        <p:spPr bwMode="auto">
          <a:xfrm>
            <a:off x="7908769" y="3090277"/>
            <a:ext cx="421314" cy="55421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983" name="Group 384">
            <a:extLst>
              <a:ext uri="{FF2B5EF4-FFF2-40B4-BE49-F238E27FC236}">
                <a16:creationId xmlns:a16="http://schemas.microsoft.com/office/drawing/2014/main" id="{91ABF4D6-97C2-D54F-A4A8-AD53C361CA5E}"/>
              </a:ext>
            </a:extLst>
          </p:cNvPr>
          <p:cNvGrpSpPr>
            <a:grpSpLocks/>
          </p:cNvGrpSpPr>
          <p:nvPr userDrawn="1">
            <p:custDataLst>
              <p:tags r:id="rId271"/>
            </p:custDataLst>
          </p:nvPr>
        </p:nvGrpSpPr>
        <p:grpSpPr bwMode="auto">
          <a:xfrm>
            <a:off x="6662720" y="3273095"/>
            <a:ext cx="82961" cy="74855"/>
            <a:chOff x="2352" y="2343"/>
            <a:chExt cx="65" cy="53"/>
          </a:xfrm>
          <a:solidFill>
            <a:srgbClr val="DADADA"/>
          </a:solidFill>
        </p:grpSpPr>
        <p:sp>
          <p:nvSpPr>
            <p:cNvPr id="984" name="Freeform 385">
              <a:extLst>
                <a:ext uri="{FF2B5EF4-FFF2-40B4-BE49-F238E27FC236}">
                  <a16:creationId xmlns:a16="http://schemas.microsoft.com/office/drawing/2014/main" id="{8C446D04-0596-2C41-985D-A5B6D5EE92DB}"/>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5" name="Freeform 386">
              <a:extLst>
                <a:ext uri="{FF2B5EF4-FFF2-40B4-BE49-F238E27FC236}">
                  <a16:creationId xmlns:a16="http://schemas.microsoft.com/office/drawing/2014/main" id="{854EBE74-2CB4-CB48-984A-0920A8C7AE80}"/>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6" name="Freeform 387">
              <a:extLst>
                <a:ext uri="{FF2B5EF4-FFF2-40B4-BE49-F238E27FC236}">
                  <a16:creationId xmlns:a16="http://schemas.microsoft.com/office/drawing/2014/main" id="{8D5197B3-2AB0-424B-A9E6-76726543E589}"/>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7" name="Freeform 388">
              <a:extLst>
                <a:ext uri="{FF2B5EF4-FFF2-40B4-BE49-F238E27FC236}">
                  <a16:creationId xmlns:a16="http://schemas.microsoft.com/office/drawing/2014/main" id="{C99CEB4E-BD23-B442-B0FF-5C0D3EA0E03F}"/>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8" name="Freeform 389">
              <a:extLst>
                <a:ext uri="{FF2B5EF4-FFF2-40B4-BE49-F238E27FC236}">
                  <a16:creationId xmlns:a16="http://schemas.microsoft.com/office/drawing/2014/main" id="{DAC77D8E-CA7A-C448-AB97-BCB1EDC636EF}"/>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89" name="Freeform 390">
              <a:extLst>
                <a:ext uri="{FF2B5EF4-FFF2-40B4-BE49-F238E27FC236}">
                  <a16:creationId xmlns:a16="http://schemas.microsoft.com/office/drawing/2014/main" id="{07771C32-491F-B140-A213-9687DF3CAB39}"/>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990" name="Group 391">
            <a:extLst>
              <a:ext uri="{FF2B5EF4-FFF2-40B4-BE49-F238E27FC236}">
                <a16:creationId xmlns:a16="http://schemas.microsoft.com/office/drawing/2014/main" id="{AAA1E8B3-D50C-A74B-8B71-52024697BE92}"/>
              </a:ext>
            </a:extLst>
          </p:cNvPr>
          <p:cNvGrpSpPr>
            <a:grpSpLocks/>
          </p:cNvGrpSpPr>
          <p:nvPr userDrawn="1">
            <p:custDataLst>
              <p:tags r:id="rId272"/>
            </p:custDataLst>
          </p:nvPr>
        </p:nvGrpSpPr>
        <p:grpSpPr bwMode="auto">
          <a:xfrm>
            <a:off x="4455291" y="1514005"/>
            <a:ext cx="1943904" cy="1027815"/>
            <a:chOff x="527" y="1110"/>
            <a:chExt cx="1410" cy="709"/>
          </a:xfrm>
          <a:solidFill>
            <a:srgbClr val="DADADA"/>
          </a:solidFill>
        </p:grpSpPr>
        <p:sp>
          <p:nvSpPr>
            <p:cNvPr id="991" name="Freeform 392">
              <a:extLst>
                <a:ext uri="{FF2B5EF4-FFF2-40B4-BE49-F238E27FC236}">
                  <a16:creationId xmlns:a16="http://schemas.microsoft.com/office/drawing/2014/main" id="{6708350A-92E3-D14C-901F-56162949CBB6}"/>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2" name="Freeform 393">
              <a:extLst>
                <a:ext uri="{FF2B5EF4-FFF2-40B4-BE49-F238E27FC236}">
                  <a16:creationId xmlns:a16="http://schemas.microsoft.com/office/drawing/2014/main" id="{56166376-2961-AA47-B4DF-F37714AA6014}"/>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3" name="Freeform 394">
              <a:extLst>
                <a:ext uri="{FF2B5EF4-FFF2-40B4-BE49-F238E27FC236}">
                  <a16:creationId xmlns:a16="http://schemas.microsoft.com/office/drawing/2014/main" id="{890F83AC-08F5-5040-B66F-A3154FA867A9}"/>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4" name="Freeform 395">
              <a:extLst>
                <a:ext uri="{FF2B5EF4-FFF2-40B4-BE49-F238E27FC236}">
                  <a16:creationId xmlns:a16="http://schemas.microsoft.com/office/drawing/2014/main" id="{2C8BD07B-68A7-3745-8BEB-F227C454597D}"/>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5" name="Freeform 396">
              <a:extLst>
                <a:ext uri="{FF2B5EF4-FFF2-40B4-BE49-F238E27FC236}">
                  <a16:creationId xmlns:a16="http://schemas.microsoft.com/office/drawing/2014/main" id="{6A9F2050-5B5F-AA47-8084-B6233B2F1783}"/>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6" name="Freeform 397">
              <a:extLst>
                <a:ext uri="{FF2B5EF4-FFF2-40B4-BE49-F238E27FC236}">
                  <a16:creationId xmlns:a16="http://schemas.microsoft.com/office/drawing/2014/main" id="{BEE448A0-C273-BD4E-9B37-620DDB87790A}"/>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7" name="Freeform 398">
              <a:extLst>
                <a:ext uri="{FF2B5EF4-FFF2-40B4-BE49-F238E27FC236}">
                  <a16:creationId xmlns:a16="http://schemas.microsoft.com/office/drawing/2014/main" id="{4708FC2C-B135-D141-B090-2FF348189255}"/>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8" name="Freeform 399">
              <a:extLst>
                <a:ext uri="{FF2B5EF4-FFF2-40B4-BE49-F238E27FC236}">
                  <a16:creationId xmlns:a16="http://schemas.microsoft.com/office/drawing/2014/main" id="{1CEFCC3F-78DD-6C41-B124-2C1445988C5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99" name="Freeform 400">
              <a:extLst>
                <a:ext uri="{FF2B5EF4-FFF2-40B4-BE49-F238E27FC236}">
                  <a16:creationId xmlns:a16="http://schemas.microsoft.com/office/drawing/2014/main" id="{DD3E00A8-B234-5A4C-950C-0F8136474F6B}"/>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0" name="Freeform 401">
              <a:extLst>
                <a:ext uri="{FF2B5EF4-FFF2-40B4-BE49-F238E27FC236}">
                  <a16:creationId xmlns:a16="http://schemas.microsoft.com/office/drawing/2014/main" id="{BE12F052-A628-6047-99AC-1BB32B70AF69}"/>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1" name="Freeform 402">
              <a:extLst>
                <a:ext uri="{FF2B5EF4-FFF2-40B4-BE49-F238E27FC236}">
                  <a16:creationId xmlns:a16="http://schemas.microsoft.com/office/drawing/2014/main" id="{CB1CDC35-06E3-BF4D-AEDD-3FC668A7F74E}"/>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2" name="Freeform 403">
              <a:extLst>
                <a:ext uri="{FF2B5EF4-FFF2-40B4-BE49-F238E27FC236}">
                  <a16:creationId xmlns:a16="http://schemas.microsoft.com/office/drawing/2014/main" id="{0834103E-EF27-EC4B-8F32-E93DC36DADC8}"/>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3" name="Freeform 404">
              <a:extLst>
                <a:ext uri="{FF2B5EF4-FFF2-40B4-BE49-F238E27FC236}">
                  <a16:creationId xmlns:a16="http://schemas.microsoft.com/office/drawing/2014/main" id="{7A5595D0-7EA5-A149-B0E4-3FB3F054A6F3}"/>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4" name="Freeform 405">
              <a:extLst>
                <a:ext uri="{FF2B5EF4-FFF2-40B4-BE49-F238E27FC236}">
                  <a16:creationId xmlns:a16="http://schemas.microsoft.com/office/drawing/2014/main" id="{4FC94934-4A80-0C42-8A05-FA3C18D01959}"/>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5" name="Freeform 406">
              <a:extLst>
                <a:ext uri="{FF2B5EF4-FFF2-40B4-BE49-F238E27FC236}">
                  <a16:creationId xmlns:a16="http://schemas.microsoft.com/office/drawing/2014/main" id="{B05DC4B2-689E-F94E-BBEA-6D059245C565}"/>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6" name="Freeform 407">
              <a:extLst>
                <a:ext uri="{FF2B5EF4-FFF2-40B4-BE49-F238E27FC236}">
                  <a16:creationId xmlns:a16="http://schemas.microsoft.com/office/drawing/2014/main" id="{D563C32D-4C7B-3E47-80E2-A6700BDC6D0B}"/>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7" name="Freeform 408">
              <a:extLst>
                <a:ext uri="{FF2B5EF4-FFF2-40B4-BE49-F238E27FC236}">
                  <a16:creationId xmlns:a16="http://schemas.microsoft.com/office/drawing/2014/main" id="{297A5B9D-A482-A840-BFD9-425716AE855E}"/>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8" name="Freeform 409">
              <a:extLst>
                <a:ext uri="{FF2B5EF4-FFF2-40B4-BE49-F238E27FC236}">
                  <a16:creationId xmlns:a16="http://schemas.microsoft.com/office/drawing/2014/main" id="{63E1F3F1-7406-C542-A4D7-73479D50F076}"/>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09" name="Freeform 410">
              <a:extLst>
                <a:ext uri="{FF2B5EF4-FFF2-40B4-BE49-F238E27FC236}">
                  <a16:creationId xmlns:a16="http://schemas.microsoft.com/office/drawing/2014/main" id="{A48C6A5E-C801-4542-A720-93465B0539D9}"/>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0" name="Freeform 411">
              <a:extLst>
                <a:ext uri="{FF2B5EF4-FFF2-40B4-BE49-F238E27FC236}">
                  <a16:creationId xmlns:a16="http://schemas.microsoft.com/office/drawing/2014/main" id="{217BC867-6EBB-1A4B-A287-2483A840E335}"/>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1" name="Freeform 412">
              <a:extLst>
                <a:ext uri="{FF2B5EF4-FFF2-40B4-BE49-F238E27FC236}">
                  <a16:creationId xmlns:a16="http://schemas.microsoft.com/office/drawing/2014/main" id="{6FAABB58-AE93-4C45-8955-97ED6BBC714A}"/>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2" name="Freeform 413">
              <a:extLst>
                <a:ext uri="{FF2B5EF4-FFF2-40B4-BE49-F238E27FC236}">
                  <a16:creationId xmlns:a16="http://schemas.microsoft.com/office/drawing/2014/main" id="{85F88906-C349-CE40-A4C5-45520ED2144D}"/>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3" name="Freeform 414">
              <a:extLst>
                <a:ext uri="{FF2B5EF4-FFF2-40B4-BE49-F238E27FC236}">
                  <a16:creationId xmlns:a16="http://schemas.microsoft.com/office/drawing/2014/main" id="{ECBC0AEA-C1C6-E54C-880E-098C300B0AF5}"/>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4" name="Freeform 415">
              <a:extLst>
                <a:ext uri="{FF2B5EF4-FFF2-40B4-BE49-F238E27FC236}">
                  <a16:creationId xmlns:a16="http://schemas.microsoft.com/office/drawing/2014/main" id="{82A23C60-5929-A446-9924-F7F6A558A1CF}"/>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5" name="Freeform 416">
              <a:extLst>
                <a:ext uri="{FF2B5EF4-FFF2-40B4-BE49-F238E27FC236}">
                  <a16:creationId xmlns:a16="http://schemas.microsoft.com/office/drawing/2014/main" id="{73E4E02F-7507-CA44-96D3-EDB1A37FCF0F}"/>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6" name="Freeform 417">
              <a:extLst>
                <a:ext uri="{FF2B5EF4-FFF2-40B4-BE49-F238E27FC236}">
                  <a16:creationId xmlns:a16="http://schemas.microsoft.com/office/drawing/2014/main" id="{E2A7655D-0DA6-5940-A6BE-53438EF1703E}"/>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7" name="Freeform 418">
              <a:extLst>
                <a:ext uri="{FF2B5EF4-FFF2-40B4-BE49-F238E27FC236}">
                  <a16:creationId xmlns:a16="http://schemas.microsoft.com/office/drawing/2014/main" id="{9FF39E98-F629-4640-806B-7DBA4D5A05C0}"/>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8" name="Freeform 419">
              <a:extLst>
                <a:ext uri="{FF2B5EF4-FFF2-40B4-BE49-F238E27FC236}">
                  <a16:creationId xmlns:a16="http://schemas.microsoft.com/office/drawing/2014/main" id="{CA7F2FBA-3E9A-0744-921F-E700684BD2C1}"/>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19" name="Freeform 420">
              <a:extLst>
                <a:ext uri="{FF2B5EF4-FFF2-40B4-BE49-F238E27FC236}">
                  <a16:creationId xmlns:a16="http://schemas.microsoft.com/office/drawing/2014/main" id="{D4C81046-A450-C343-AB62-B474B5B19595}"/>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0" name="Freeform 421">
              <a:extLst>
                <a:ext uri="{FF2B5EF4-FFF2-40B4-BE49-F238E27FC236}">
                  <a16:creationId xmlns:a16="http://schemas.microsoft.com/office/drawing/2014/main" id="{776C345E-391C-3444-A1E5-1A68E703AF3A}"/>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1" name="Freeform 422">
              <a:extLst>
                <a:ext uri="{FF2B5EF4-FFF2-40B4-BE49-F238E27FC236}">
                  <a16:creationId xmlns:a16="http://schemas.microsoft.com/office/drawing/2014/main" id="{D5C6CD5D-E517-5D4A-BA25-0DFBE2722652}"/>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2" name="Freeform 423">
              <a:extLst>
                <a:ext uri="{FF2B5EF4-FFF2-40B4-BE49-F238E27FC236}">
                  <a16:creationId xmlns:a16="http://schemas.microsoft.com/office/drawing/2014/main" id="{99D30BC1-3529-6942-B922-0CA766FE2A33}"/>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3" name="Freeform 424">
              <a:extLst>
                <a:ext uri="{FF2B5EF4-FFF2-40B4-BE49-F238E27FC236}">
                  <a16:creationId xmlns:a16="http://schemas.microsoft.com/office/drawing/2014/main" id="{F7FCA5C9-F1D2-CF4F-9701-EED75E027501}"/>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4" name="Freeform 425">
              <a:extLst>
                <a:ext uri="{FF2B5EF4-FFF2-40B4-BE49-F238E27FC236}">
                  <a16:creationId xmlns:a16="http://schemas.microsoft.com/office/drawing/2014/main" id="{8B968235-3FE8-FE48-9913-75BCEA8EE3E1}"/>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5" name="Freeform 426">
              <a:extLst>
                <a:ext uri="{FF2B5EF4-FFF2-40B4-BE49-F238E27FC236}">
                  <a16:creationId xmlns:a16="http://schemas.microsoft.com/office/drawing/2014/main" id="{B2579FA5-001B-F746-B292-A465455EBF61}"/>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6" name="Freeform 427">
              <a:extLst>
                <a:ext uri="{FF2B5EF4-FFF2-40B4-BE49-F238E27FC236}">
                  <a16:creationId xmlns:a16="http://schemas.microsoft.com/office/drawing/2014/main" id="{0B0D9A30-5605-414C-BF35-A2ABEFE36119}"/>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7" name="Freeform 428">
              <a:extLst>
                <a:ext uri="{FF2B5EF4-FFF2-40B4-BE49-F238E27FC236}">
                  <a16:creationId xmlns:a16="http://schemas.microsoft.com/office/drawing/2014/main" id="{96350680-0049-264E-ABB1-36CBAAE93128}"/>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8" name="Freeform 429">
              <a:extLst>
                <a:ext uri="{FF2B5EF4-FFF2-40B4-BE49-F238E27FC236}">
                  <a16:creationId xmlns:a16="http://schemas.microsoft.com/office/drawing/2014/main" id="{AB7CCCD6-66AA-034A-ADFF-1DBD89AA83E2}"/>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9" name="Freeform 430">
              <a:extLst>
                <a:ext uri="{FF2B5EF4-FFF2-40B4-BE49-F238E27FC236}">
                  <a16:creationId xmlns:a16="http://schemas.microsoft.com/office/drawing/2014/main" id="{FA894639-D2D2-B34F-A782-DF252B9B1955}"/>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0" name="Freeform 431">
              <a:extLst>
                <a:ext uri="{FF2B5EF4-FFF2-40B4-BE49-F238E27FC236}">
                  <a16:creationId xmlns:a16="http://schemas.microsoft.com/office/drawing/2014/main" id="{7A41D90E-6FD3-4F46-A74B-C08FD860A5AE}"/>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1" name="Freeform 432">
              <a:extLst>
                <a:ext uri="{FF2B5EF4-FFF2-40B4-BE49-F238E27FC236}">
                  <a16:creationId xmlns:a16="http://schemas.microsoft.com/office/drawing/2014/main" id="{F204F016-3A00-C740-890D-0988D2D76FA4}"/>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2" name="Freeform 433">
              <a:extLst>
                <a:ext uri="{FF2B5EF4-FFF2-40B4-BE49-F238E27FC236}">
                  <a16:creationId xmlns:a16="http://schemas.microsoft.com/office/drawing/2014/main" id="{C0F34762-644D-5E4B-98C2-C78B453E5597}"/>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chemeClr val="accent1"/>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033" name="Freeform 434">
            <a:extLst>
              <a:ext uri="{FF2B5EF4-FFF2-40B4-BE49-F238E27FC236}">
                <a16:creationId xmlns:a16="http://schemas.microsoft.com/office/drawing/2014/main" id="{F33A9E70-618C-FE40-8084-17171AE39A2C}"/>
              </a:ext>
            </a:extLst>
          </p:cNvPr>
          <p:cNvSpPr>
            <a:spLocks/>
          </p:cNvSpPr>
          <p:nvPr userDrawn="1">
            <p:custDataLst>
              <p:tags r:id="rId273"/>
            </p:custDataLst>
          </p:nvPr>
        </p:nvSpPr>
        <p:spPr bwMode="auto">
          <a:xfrm>
            <a:off x="8113733" y="3640170"/>
            <a:ext cx="130135" cy="143951"/>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4" name="Freeform 435">
            <a:extLst>
              <a:ext uri="{FF2B5EF4-FFF2-40B4-BE49-F238E27FC236}">
                <a16:creationId xmlns:a16="http://schemas.microsoft.com/office/drawing/2014/main" id="{F6976853-BCBF-8240-A5B8-D9AD624D16F4}"/>
              </a:ext>
            </a:extLst>
          </p:cNvPr>
          <p:cNvSpPr>
            <a:spLocks/>
          </p:cNvSpPr>
          <p:nvPr userDrawn="1">
            <p:custDataLst>
              <p:tags r:id="rId274"/>
            </p:custDataLst>
          </p:nvPr>
        </p:nvSpPr>
        <p:spPr bwMode="auto">
          <a:xfrm>
            <a:off x="8222721" y="3776925"/>
            <a:ext cx="6507" cy="51823"/>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5" name="Freeform 436">
            <a:extLst>
              <a:ext uri="{FF2B5EF4-FFF2-40B4-BE49-F238E27FC236}">
                <a16:creationId xmlns:a16="http://schemas.microsoft.com/office/drawing/2014/main" id="{E92F70D8-04F3-0446-B31E-3017A562DDE3}"/>
              </a:ext>
            </a:extLst>
          </p:cNvPr>
          <p:cNvSpPr>
            <a:spLocks/>
          </p:cNvSpPr>
          <p:nvPr userDrawn="1">
            <p:custDataLst>
              <p:tags r:id="rId275"/>
            </p:custDataLst>
          </p:nvPr>
        </p:nvSpPr>
        <p:spPr bwMode="auto">
          <a:xfrm>
            <a:off x="7700554" y="3084517"/>
            <a:ext cx="255391" cy="453447"/>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6" name="Freeform 437">
            <a:extLst>
              <a:ext uri="{FF2B5EF4-FFF2-40B4-BE49-F238E27FC236}">
                <a16:creationId xmlns:a16="http://schemas.microsoft.com/office/drawing/2014/main" id="{2A77D44A-51E9-CF4E-9FF6-1CB176CC6769}"/>
              </a:ext>
            </a:extLst>
          </p:cNvPr>
          <p:cNvSpPr>
            <a:spLocks/>
          </p:cNvSpPr>
          <p:nvPr userDrawn="1">
            <p:custDataLst>
              <p:tags r:id="rId276"/>
            </p:custDataLst>
          </p:nvPr>
        </p:nvSpPr>
        <p:spPr bwMode="auto">
          <a:xfrm>
            <a:off x="7368707" y="2524545"/>
            <a:ext cx="16267" cy="51823"/>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7" name="Freeform 1036">
            <a:extLst>
              <a:ext uri="{FF2B5EF4-FFF2-40B4-BE49-F238E27FC236}">
                <a16:creationId xmlns:a16="http://schemas.microsoft.com/office/drawing/2014/main" id="{CCD2259D-BCF2-6E41-ABCC-60FC495E0CF4}"/>
              </a:ext>
            </a:extLst>
          </p:cNvPr>
          <p:cNvSpPr>
            <a:spLocks/>
          </p:cNvSpPr>
          <p:nvPr userDrawn="1">
            <p:custDataLst>
              <p:tags r:id="rId277"/>
            </p:custDataLst>
          </p:nvPr>
        </p:nvSpPr>
        <p:spPr bwMode="auto">
          <a:xfrm>
            <a:off x="8403287" y="2536061"/>
            <a:ext cx="126882" cy="99327"/>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8" name="Freeform 1037">
            <a:extLst>
              <a:ext uri="{FF2B5EF4-FFF2-40B4-BE49-F238E27FC236}">
                <a16:creationId xmlns:a16="http://schemas.microsoft.com/office/drawing/2014/main" id="{C6DAB633-4067-784D-A4FF-652EA9E26559}"/>
              </a:ext>
            </a:extLst>
          </p:cNvPr>
          <p:cNvSpPr>
            <a:spLocks/>
          </p:cNvSpPr>
          <p:nvPr userDrawn="1">
            <p:custDataLst>
              <p:tags r:id="rId278"/>
            </p:custDataLst>
          </p:nvPr>
        </p:nvSpPr>
        <p:spPr bwMode="auto">
          <a:xfrm>
            <a:off x="7856715" y="2148831"/>
            <a:ext cx="214724" cy="136753"/>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39" name="Freeform 1038">
            <a:extLst>
              <a:ext uri="{FF2B5EF4-FFF2-40B4-BE49-F238E27FC236}">
                <a16:creationId xmlns:a16="http://schemas.microsoft.com/office/drawing/2014/main" id="{7BAAE51A-E594-8E46-BA54-A7ED935C8666}"/>
              </a:ext>
            </a:extLst>
          </p:cNvPr>
          <p:cNvSpPr>
            <a:spLocks/>
          </p:cNvSpPr>
          <p:nvPr userDrawn="1">
            <p:custDataLst>
              <p:tags r:id="rId279"/>
            </p:custDataLst>
          </p:nvPr>
        </p:nvSpPr>
        <p:spPr bwMode="auto">
          <a:xfrm>
            <a:off x="7710313" y="2449691"/>
            <a:ext cx="84588" cy="79174"/>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0" name="Freeform 1039">
            <a:extLst>
              <a:ext uri="{FF2B5EF4-FFF2-40B4-BE49-F238E27FC236}">
                <a16:creationId xmlns:a16="http://schemas.microsoft.com/office/drawing/2014/main" id="{1D93F2AD-BB99-7943-B3EA-4303D8AD687C}"/>
              </a:ext>
            </a:extLst>
          </p:cNvPr>
          <p:cNvSpPr>
            <a:spLocks/>
          </p:cNvSpPr>
          <p:nvPr userDrawn="1">
            <p:custDataLst>
              <p:tags r:id="rId280"/>
            </p:custDataLst>
          </p:nvPr>
        </p:nvSpPr>
        <p:spPr bwMode="auto">
          <a:xfrm>
            <a:off x="6034814" y="3752453"/>
            <a:ext cx="84588" cy="51823"/>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1" name="Freeform 1040">
            <a:extLst>
              <a:ext uri="{FF2B5EF4-FFF2-40B4-BE49-F238E27FC236}">
                <a16:creationId xmlns:a16="http://schemas.microsoft.com/office/drawing/2014/main" id="{D866F0C8-71B0-A144-B0D2-F61AC43F911A}"/>
              </a:ext>
            </a:extLst>
          </p:cNvPr>
          <p:cNvSpPr>
            <a:spLocks/>
          </p:cNvSpPr>
          <p:nvPr userDrawn="1">
            <p:custDataLst>
              <p:tags r:id="rId281"/>
            </p:custDataLst>
          </p:nvPr>
        </p:nvSpPr>
        <p:spPr bwMode="auto">
          <a:xfrm>
            <a:off x="7872983" y="2481359"/>
            <a:ext cx="136642" cy="87811"/>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2" name="Freeform 1041">
            <a:extLst>
              <a:ext uri="{FF2B5EF4-FFF2-40B4-BE49-F238E27FC236}">
                <a16:creationId xmlns:a16="http://schemas.microsoft.com/office/drawing/2014/main" id="{4B0742ED-976A-4C48-B44A-070E35670116}"/>
              </a:ext>
            </a:extLst>
          </p:cNvPr>
          <p:cNvSpPr>
            <a:spLocks/>
          </p:cNvSpPr>
          <p:nvPr userDrawn="1">
            <p:custDataLst>
              <p:tags r:id="rId282"/>
            </p:custDataLst>
          </p:nvPr>
        </p:nvSpPr>
        <p:spPr bwMode="auto">
          <a:xfrm>
            <a:off x="7212543" y="3322038"/>
            <a:ext cx="182191" cy="149710"/>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3" name="Freeform 1042">
            <a:extLst>
              <a:ext uri="{FF2B5EF4-FFF2-40B4-BE49-F238E27FC236}">
                <a16:creationId xmlns:a16="http://schemas.microsoft.com/office/drawing/2014/main" id="{D2865AC5-6C4A-E64C-B452-BEDE14EF42A9}"/>
              </a:ext>
            </a:extLst>
          </p:cNvPr>
          <p:cNvSpPr>
            <a:spLocks/>
          </p:cNvSpPr>
          <p:nvPr userDrawn="1">
            <p:custDataLst>
              <p:tags r:id="rId283"/>
            </p:custDataLst>
          </p:nvPr>
        </p:nvSpPr>
        <p:spPr bwMode="auto">
          <a:xfrm>
            <a:off x="7568790" y="3383938"/>
            <a:ext cx="198457" cy="316693"/>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4" name="Freeform 1043">
            <a:extLst>
              <a:ext uri="{FF2B5EF4-FFF2-40B4-BE49-F238E27FC236}">
                <a16:creationId xmlns:a16="http://schemas.microsoft.com/office/drawing/2014/main" id="{4F51F2F7-9392-5047-803F-8BDE6C271897}"/>
              </a:ext>
            </a:extLst>
          </p:cNvPr>
          <p:cNvSpPr>
            <a:spLocks/>
          </p:cNvSpPr>
          <p:nvPr userDrawn="1">
            <p:custDataLst>
              <p:tags r:id="rId284"/>
            </p:custDataLst>
          </p:nvPr>
        </p:nvSpPr>
        <p:spPr bwMode="auto">
          <a:xfrm>
            <a:off x="10077972" y="3155054"/>
            <a:ext cx="56935" cy="51823"/>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5" name="Freeform 1044">
            <a:extLst>
              <a:ext uri="{FF2B5EF4-FFF2-40B4-BE49-F238E27FC236}">
                <a16:creationId xmlns:a16="http://schemas.microsoft.com/office/drawing/2014/main" id="{C0004EF2-42D8-2C4D-8731-B69023939BDC}"/>
              </a:ext>
            </a:extLst>
          </p:cNvPr>
          <p:cNvSpPr>
            <a:spLocks/>
          </p:cNvSpPr>
          <p:nvPr userDrawn="1">
            <p:custDataLst>
              <p:tags r:id="rId285"/>
            </p:custDataLst>
          </p:nvPr>
        </p:nvSpPr>
        <p:spPr bwMode="auto">
          <a:xfrm>
            <a:off x="5320693" y="3404091"/>
            <a:ext cx="305819" cy="475041"/>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6" name="Freeform 1045">
            <a:extLst>
              <a:ext uri="{FF2B5EF4-FFF2-40B4-BE49-F238E27FC236}">
                <a16:creationId xmlns:a16="http://schemas.microsoft.com/office/drawing/2014/main" id="{0300D386-88FA-E04A-9F62-65052B767C1E}"/>
              </a:ext>
            </a:extLst>
          </p:cNvPr>
          <p:cNvSpPr>
            <a:spLocks/>
          </p:cNvSpPr>
          <p:nvPr userDrawn="1">
            <p:custDataLst>
              <p:tags r:id="rId286"/>
            </p:custDataLst>
          </p:nvPr>
        </p:nvSpPr>
        <p:spPr bwMode="auto">
          <a:xfrm>
            <a:off x="7628978" y="3647368"/>
            <a:ext cx="191950" cy="249037"/>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7" name="Freeform 1046">
            <a:extLst>
              <a:ext uri="{FF2B5EF4-FFF2-40B4-BE49-F238E27FC236}">
                <a16:creationId xmlns:a16="http://schemas.microsoft.com/office/drawing/2014/main" id="{ABE3FE09-7C4E-4A48-9F26-1716300645E0}"/>
              </a:ext>
            </a:extLst>
          </p:cNvPr>
          <p:cNvSpPr>
            <a:spLocks/>
          </p:cNvSpPr>
          <p:nvPr userDrawn="1">
            <p:custDataLst>
              <p:tags r:id="rId287"/>
            </p:custDataLst>
          </p:nvPr>
        </p:nvSpPr>
        <p:spPr bwMode="auto">
          <a:xfrm>
            <a:off x="7661511" y="2416582"/>
            <a:ext cx="130135" cy="103645"/>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8" name="Freeform 1047">
            <a:extLst>
              <a:ext uri="{FF2B5EF4-FFF2-40B4-BE49-F238E27FC236}">
                <a16:creationId xmlns:a16="http://schemas.microsoft.com/office/drawing/2014/main" id="{8E98EB3F-60A3-3B4C-969A-EF5F733F449B}"/>
              </a:ext>
            </a:extLst>
          </p:cNvPr>
          <p:cNvSpPr>
            <a:spLocks/>
          </p:cNvSpPr>
          <p:nvPr userDrawn="1">
            <p:custDataLst>
              <p:tags r:id="rId288"/>
            </p:custDataLst>
          </p:nvPr>
        </p:nvSpPr>
        <p:spPr bwMode="auto">
          <a:xfrm>
            <a:off x="7611085" y="2288464"/>
            <a:ext cx="172430" cy="70537"/>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49" name="Freeform 1048">
            <a:extLst>
              <a:ext uri="{FF2B5EF4-FFF2-40B4-BE49-F238E27FC236}">
                <a16:creationId xmlns:a16="http://schemas.microsoft.com/office/drawing/2014/main" id="{AEE7994F-0E24-F24C-ACC2-434EC52D8B07}"/>
              </a:ext>
            </a:extLst>
          </p:cNvPr>
          <p:cNvSpPr>
            <a:spLocks/>
          </p:cNvSpPr>
          <p:nvPr userDrawn="1">
            <p:custDataLst>
              <p:tags r:id="rId289"/>
            </p:custDataLst>
          </p:nvPr>
        </p:nvSpPr>
        <p:spPr bwMode="auto">
          <a:xfrm>
            <a:off x="7573670" y="2157469"/>
            <a:ext cx="30907" cy="54702"/>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0" name="Freeform 1049">
            <a:extLst>
              <a:ext uri="{FF2B5EF4-FFF2-40B4-BE49-F238E27FC236}">
                <a16:creationId xmlns:a16="http://schemas.microsoft.com/office/drawing/2014/main" id="{DB1E0A16-0082-ED4D-9C1E-2A190CE8036A}"/>
              </a:ext>
            </a:extLst>
          </p:cNvPr>
          <p:cNvSpPr>
            <a:spLocks/>
          </p:cNvSpPr>
          <p:nvPr userDrawn="1">
            <p:custDataLst>
              <p:tags r:id="rId290"/>
            </p:custDataLst>
          </p:nvPr>
        </p:nvSpPr>
        <p:spPr bwMode="auto">
          <a:xfrm>
            <a:off x="7544389" y="2161786"/>
            <a:ext cx="26027" cy="53262"/>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1" name="Freeform 1050">
            <a:extLst>
              <a:ext uri="{FF2B5EF4-FFF2-40B4-BE49-F238E27FC236}">
                <a16:creationId xmlns:a16="http://schemas.microsoft.com/office/drawing/2014/main" id="{9FB17685-259F-5A4E-80D8-C93916CEF42A}"/>
              </a:ext>
            </a:extLst>
          </p:cNvPr>
          <p:cNvSpPr>
            <a:spLocks/>
          </p:cNvSpPr>
          <p:nvPr userDrawn="1">
            <p:custDataLst>
              <p:tags r:id="rId291"/>
            </p:custDataLst>
          </p:nvPr>
        </p:nvSpPr>
        <p:spPr bwMode="auto">
          <a:xfrm>
            <a:off x="7513482" y="2112843"/>
            <a:ext cx="53681" cy="70537"/>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2" name="Freeform 1051">
            <a:extLst>
              <a:ext uri="{FF2B5EF4-FFF2-40B4-BE49-F238E27FC236}">
                <a16:creationId xmlns:a16="http://schemas.microsoft.com/office/drawing/2014/main" id="{774FFE55-66B9-DD4E-9CB9-2A627E42C76D}"/>
              </a:ext>
            </a:extLst>
          </p:cNvPr>
          <p:cNvSpPr>
            <a:spLocks/>
          </p:cNvSpPr>
          <p:nvPr userDrawn="1">
            <p:custDataLst>
              <p:tags r:id="rId292"/>
            </p:custDataLst>
          </p:nvPr>
        </p:nvSpPr>
        <p:spPr bwMode="auto">
          <a:xfrm>
            <a:off x="7955944" y="2842680"/>
            <a:ext cx="279792" cy="279266"/>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3" name="Freeform 1052">
            <a:extLst>
              <a:ext uri="{FF2B5EF4-FFF2-40B4-BE49-F238E27FC236}">
                <a16:creationId xmlns:a16="http://schemas.microsoft.com/office/drawing/2014/main" id="{E2337EB4-3714-ED46-8C75-3AED317543EA}"/>
              </a:ext>
            </a:extLst>
          </p:cNvPr>
          <p:cNvSpPr>
            <a:spLocks/>
          </p:cNvSpPr>
          <p:nvPr userDrawn="1">
            <p:custDataLst>
              <p:tags r:id="rId293"/>
            </p:custDataLst>
          </p:nvPr>
        </p:nvSpPr>
        <p:spPr bwMode="auto">
          <a:xfrm>
            <a:off x="7541136" y="2511589"/>
            <a:ext cx="17893" cy="51823"/>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4" name="Freeform 1053">
            <a:extLst>
              <a:ext uri="{FF2B5EF4-FFF2-40B4-BE49-F238E27FC236}">
                <a16:creationId xmlns:a16="http://schemas.microsoft.com/office/drawing/2014/main" id="{B9149AA7-8376-AB40-9D52-F0F5EED8E241}"/>
              </a:ext>
            </a:extLst>
          </p:cNvPr>
          <p:cNvSpPr>
            <a:spLocks/>
          </p:cNvSpPr>
          <p:nvPr userDrawn="1">
            <p:custDataLst>
              <p:tags r:id="rId294"/>
            </p:custDataLst>
          </p:nvPr>
        </p:nvSpPr>
        <p:spPr bwMode="auto">
          <a:xfrm>
            <a:off x="7246704" y="2294681"/>
            <a:ext cx="302566" cy="247597"/>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5" name="Freeform 1054">
            <a:extLst>
              <a:ext uri="{FF2B5EF4-FFF2-40B4-BE49-F238E27FC236}">
                <a16:creationId xmlns:a16="http://schemas.microsoft.com/office/drawing/2014/main" id="{22FB1ABF-381D-9F47-AF8C-9AA72495F592}"/>
              </a:ext>
            </a:extLst>
          </p:cNvPr>
          <p:cNvSpPr>
            <a:spLocks/>
          </p:cNvSpPr>
          <p:nvPr userDrawn="1">
            <p:custDataLst>
              <p:tags r:id="rId295"/>
            </p:custDataLst>
          </p:nvPr>
        </p:nvSpPr>
        <p:spPr bwMode="auto">
          <a:xfrm>
            <a:off x="8279656" y="2498633"/>
            <a:ext cx="154536" cy="74855"/>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6" name="Freeform 1055">
            <a:extLst>
              <a:ext uri="{FF2B5EF4-FFF2-40B4-BE49-F238E27FC236}">
                <a16:creationId xmlns:a16="http://schemas.microsoft.com/office/drawing/2014/main" id="{6E5BDF0B-70CC-C64D-9A6D-E306D86B9A36}"/>
              </a:ext>
            </a:extLst>
          </p:cNvPr>
          <p:cNvSpPr>
            <a:spLocks/>
          </p:cNvSpPr>
          <p:nvPr userDrawn="1">
            <p:custDataLst>
              <p:tags r:id="rId296"/>
            </p:custDataLst>
          </p:nvPr>
        </p:nvSpPr>
        <p:spPr bwMode="auto">
          <a:xfrm>
            <a:off x="7817676" y="2553335"/>
            <a:ext cx="151283" cy="156908"/>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7" name="Freeform 1056">
            <a:extLst>
              <a:ext uri="{FF2B5EF4-FFF2-40B4-BE49-F238E27FC236}">
                <a16:creationId xmlns:a16="http://schemas.microsoft.com/office/drawing/2014/main" id="{C57A5C77-A5CF-6E41-8EE6-BA0A8EC431DA}"/>
              </a:ext>
            </a:extLst>
          </p:cNvPr>
          <p:cNvSpPr>
            <a:spLocks/>
          </p:cNvSpPr>
          <p:nvPr userDrawn="1">
            <p:custDataLst>
              <p:tags r:id="rId297"/>
            </p:custDataLst>
          </p:nvPr>
        </p:nvSpPr>
        <p:spPr bwMode="auto">
          <a:xfrm>
            <a:off x="7903889" y="2727518"/>
            <a:ext cx="71574" cy="51823"/>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8" name="Freeform 1057">
            <a:extLst>
              <a:ext uri="{FF2B5EF4-FFF2-40B4-BE49-F238E27FC236}">
                <a16:creationId xmlns:a16="http://schemas.microsoft.com/office/drawing/2014/main" id="{F1A1E938-1C4E-C941-AB63-753A744AD554}"/>
              </a:ext>
            </a:extLst>
          </p:cNvPr>
          <p:cNvSpPr>
            <a:spLocks/>
          </p:cNvSpPr>
          <p:nvPr userDrawn="1">
            <p:custDataLst>
              <p:tags r:id="rId298"/>
            </p:custDataLst>
          </p:nvPr>
        </p:nvSpPr>
        <p:spPr bwMode="auto">
          <a:xfrm>
            <a:off x="6960405" y="3391134"/>
            <a:ext cx="191950" cy="143951"/>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59" name="Freeform 1058">
            <a:extLst>
              <a:ext uri="{FF2B5EF4-FFF2-40B4-BE49-F238E27FC236}">
                <a16:creationId xmlns:a16="http://schemas.microsoft.com/office/drawing/2014/main" id="{DCCEA7D6-A4B4-1F40-B179-E3E7AAA459DC}"/>
              </a:ext>
            </a:extLst>
          </p:cNvPr>
          <p:cNvSpPr>
            <a:spLocks/>
          </p:cNvSpPr>
          <p:nvPr userDrawn="1">
            <p:custDataLst>
              <p:tags r:id="rId299"/>
            </p:custDataLst>
          </p:nvPr>
        </p:nvSpPr>
        <p:spPr bwMode="auto">
          <a:xfrm>
            <a:off x="9055591" y="2723200"/>
            <a:ext cx="709240" cy="793174"/>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accent1"/>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0" name="Freeform 1059">
            <a:extLst>
              <a:ext uri="{FF2B5EF4-FFF2-40B4-BE49-F238E27FC236}">
                <a16:creationId xmlns:a16="http://schemas.microsoft.com/office/drawing/2014/main" id="{D6B6D974-B186-5247-994D-4FFC98A5F49A}"/>
              </a:ext>
            </a:extLst>
          </p:cNvPr>
          <p:cNvSpPr>
            <a:spLocks/>
          </p:cNvSpPr>
          <p:nvPr userDrawn="1">
            <p:custDataLst>
              <p:tags r:id="rId300"/>
            </p:custDataLst>
          </p:nvPr>
        </p:nvSpPr>
        <p:spPr bwMode="auto">
          <a:xfrm>
            <a:off x="7131208" y="3444398"/>
            <a:ext cx="162670" cy="187137"/>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1" name="Freeform 1060">
            <a:extLst>
              <a:ext uri="{FF2B5EF4-FFF2-40B4-BE49-F238E27FC236}">
                <a16:creationId xmlns:a16="http://schemas.microsoft.com/office/drawing/2014/main" id="{7BF5AFF9-D3F6-E145-AD9A-7A4CAB8CCCC7}"/>
              </a:ext>
            </a:extLst>
          </p:cNvPr>
          <p:cNvSpPr>
            <a:spLocks/>
          </p:cNvSpPr>
          <p:nvPr userDrawn="1">
            <p:custDataLst>
              <p:tags r:id="rId301"/>
            </p:custDataLst>
          </p:nvPr>
        </p:nvSpPr>
        <p:spPr bwMode="auto">
          <a:xfrm>
            <a:off x="8225975" y="3621457"/>
            <a:ext cx="196831" cy="246157"/>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2" name="Freeform 1061">
            <a:extLst>
              <a:ext uri="{FF2B5EF4-FFF2-40B4-BE49-F238E27FC236}">
                <a16:creationId xmlns:a16="http://schemas.microsoft.com/office/drawing/2014/main" id="{FFE4A158-1340-184A-A0E5-FF0D6E9174C9}"/>
              </a:ext>
            </a:extLst>
          </p:cNvPr>
          <p:cNvSpPr>
            <a:spLocks/>
          </p:cNvSpPr>
          <p:nvPr userDrawn="1">
            <p:custDataLst>
              <p:tags r:id="rId302"/>
            </p:custDataLst>
          </p:nvPr>
        </p:nvSpPr>
        <p:spPr bwMode="auto">
          <a:xfrm>
            <a:off x="8208082" y="2792295"/>
            <a:ext cx="104108" cy="118041"/>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3" name="Freeform 1062">
            <a:extLst>
              <a:ext uri="{FF2B5EF4-FFF2-40B4-BE49-F238E27FC236}">
                <a16:creationId xmlns:a16="http://schemas.microsoft.com/office/drawing/2014/main" id="{C1B10316-11DE-BB44-B129-074586F515F3}"/>
              </a:ext>
            </a:extLst>
          </p:cNvPr>
          <p:cNvSpPr>
            <a:spLocks/>
          </p:cNvSpPr>
          <p:nvPr userDrawn="1">
            <p:custDataLst>
              <p:tags r:id="rId303"/>
            </p:custDataLst>
          </p:nvPr>
        </p:nvSpPr>
        <p:spPr bwMode="auto">
          <a:xfrm>
            <a:off x="8513902" y="2885864"/>
            <a:ext cx="22774" cy="50383"/>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4" name="Freeform 1063">
            <a:extLst>
              <a:ext uri="{FF2B5EF4-FFF2-40B4-BE49-F238E27FC236}">
                <a16:creationId xmlns:a16="http://schemas.microsoft.com/office/drawing/2014/main" id="{DA6FC56E-1E2B-FF4A-9AE4-D173F55E83BB}"/>
              </a:ext>
            </a:extLst>
          </p:cNvPr>
          <p:cNvSpPr>
            <a:spLocks/>
          </p:cNvSpPr>
          <p:nvPr userDrawn="1">
            <p:custDataLst>
              <p:tags r:id="rId304"/>
            </p:custDataLst>
          </p:nvPr>
        </p:nvSpPr>
        <p:spPr bwMode="auto">
          <a:xfrm>
            <a:off x="7783515" y="2101327"/>
            <a:ext cx="165923" cy="60460"/>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5" name="Freeform 1064">
            <a:extLst>
              <a:ext uri="{FF2B5EF4-FFF2-40B4-BE49-F238E27FC236}">
                <a16:creationId xmlns:a16="http://schemas.microsoft.com/office/drawing/2014/main" id="{AA50AE29-8EC2-474B-B7A7-C221B361CF14}"/>
              </a:ext>
            </a:extLst>
          </p:cNvPr>
          <p:cNvSpPr>
            <a:spLocks/>
          </p:cNvSpPr>
          <p:nvPr userDrawn="1">
            <p:custDataLst>
              <p:tags r:id="rId305"/>
            </p:custDataLst>
          </p:nvPr>
        </p:nvSpPr>
        <p:spPr bwMode="auto">
          <a:xfrm>
            <a:off x="8204829" y="2754868"/>
            <a:ext cx="30907" cy="51823"/>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6" name="Freeform 1065">
            <a:extLst>
              <a:ext uri="{FF2B5EF4-FFF2-40B4-BE49-F238E27FC236}">
                <a16:creationId xmlns:a16="http://schemas.microsoft.com/office/drawing/2014/main" id="{D82B7B9C-AEEB-1E46-8A2C-B80510D9FB3C}"/>
              </a:ext>
            </a:extLst>
          </p:cNvPr>
          <p:cNvSpPr>
            <a:spLocks/>
          </p:cNvSpPr>
          <p:nvPr userDrawn="1">
            <p:custDataLst>
              <p:tags r:id="rId306"/>
            </p:custDataLst>
          </p:nvPr>
        </p:nvSpPr>
        <p:spPr bwMode="auto">
          <a:xfrm>
            <a:off x="8016132" y="4578736"/>
            <a:ext cx="63441" cy="51823"/>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7" name="Freeform 1066">
            <a:extLst>
              <a:ext uri="{FF2B5EF4-FFF2-40B4-BE49-F238E27FC236}">
                <a16:creationId xmlns:a16="http://schemas.microsoft.com/office/drawing/2014/main" id="{8ECC9C71-4A6F-5249-9948-0AD15BD877C9}"/>
              </a:ext>
            </a:extLst>
          </p:cNvPr>
          <p:cNvSpPr>
            <a:spLocks/>
          </p:cNvSpPr>
          <p:nvPr userDrawn="1">
            <p:custDataLst>
              <p:tags r:id="rId307"/>
            </p:custDataLst>
          </p:nvPr>
        </p:nvSpPr>
        <p:spPr bwMode="auto">
          <a:xfrm>
            <a:off x="7781887" y="2144512"/>
            <a:ext cx="135015" cy="76294"/>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8" name="Freeform 1067">
            <a:extLst>
              <a:ext uri="{FF2B5EF4-FFF2-40B4-BE49-F238E27FC236}">
                <a16:creationId xmlns:a16="http://schemas.microsoft.com/office/drawing/2014/main" id="{D5EF0D88-B1E6-5344-A40F-C92CFE9D37E8}"/>
              </a:ext>
            </a:extLst>
          </p:cNvPr>
          <p:cNvSpPr>
            <a:spLocks/>
          </p:cNvSpPr>
          <p:nvPr userDrawn="1">
            <p:custDataLst>
              <p:tags r:id="rId308"/>
            </p:custDataLst>
          </p:nvPr>
        </p:nvSpPr>
        <p:spPr bwMode="auto">
          <a:xfrm>
            <a:off x="7480948" y="2312938"/>
            <a:ext cx="19520" cy="54702"/>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69" name="Freeform 1068">
            <a:extLst>
              <a:ext uri="{FF2B5EF4-FFF2-40B4-BE49-F238E27FC236}">
                <a16:creationId xmlns:a16="http://schemas.microsoft.com/office/drawing/2014/main" id="{1330DA25-6354-EF4D-B430-B3F69398E7EA}"/>
              </a:ext>
            </a:extLst>
          </p:cNvPr>
          <p:cNvSpPr>
            <a:spLocks/>
          </p:cNvSpPr>
          <p:nvPr userDrawn="1">
            <p:custDataLst>
              <p:tags r:id="rId309"/>
            </p:custDataLst>
          </p:nvPr>
        </p:nvSpPr>
        <p:spPr bwMode="auto">
          <a:xfrm>
            <a:off x="8195068" y="4021642"/>
            <a:ext cx="71574" cy="218806"/>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0" name="Freeform 1069">
            <a:extLst>
              <a:ext uri="{FF2B5EF4-FFF2-40B4-BE49-F238E27FC236}">
                <a16:creationId xmlns:a16="http://schemas.microsoft.com/office/drawing/2014/main" id="{C4F38EDC-DBE3-9D4F-9E82-87825607C263}"/>
              </a:ext>
            </a:extLst>
          </p:cNvPr>
          <p:cNvSpPr>
            <a:spLocks/>
          </p:cNvSpPr>
          <p:nvPr userDrawn="1">
            <p:custDataLst>
              <p:tags r:id="rId310"/>
            </p:custDataLst>
          </p:nvPr>
        </p:nvSpPr>
        <p:spPr bwMode="auto">
          <a:xfrm>
            <a:off x="7674527" y="2726077"/>
            <a:ext cx="14640" cy="51823"/>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1" name="Freeform 1070">
            <a:extLst>
              <a:ext uri="{FF2B5EF4-FFF2-40B4-BE49-F238E27FC236}">
                <a16:creationId xmlns:a16="http://schemas.microsoft.com/office/drawing/2014/main" id="{8B4EF412-142F-674C-9BC4-8A2A88A2B40D}"/>
              </a:ext>
            </a:extLst>
          </p:cNvPr>
          <p:cNvSpPr>
            <a:spLocks/>
          </p:cNvSpPr>
          <p:nvPr userDrawn="1">
            <p:custDataLst>
              <p:tags r:id="rId311"/>
            </p:custDataLst>
          </p:nvPr>
        </p:nvSpPr>
        <p:spPr bwMode="auto">
          <a:xfrm>
            <a:off x="8001492" y="4195825"/>
            <a:ext cx="193577" cy="197213"/>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2" name="Freeform 1071">
            <a:extLst>
              <a:ext uri="{FF2B5EF4-FFF2-40B4-BE49-F238E27FC236}">
                <a16:creationId xmlns:a16="http://schemas.microsoft.com/office/drawing/2014/main" id="{FA1709AE-3C81-6D48-80A9-F6512459C4D9}"/>
              </a:ext>
            </a:extLst>
          </p:cNvPr>
          <p:cNvSpPr>
            <a:spLocks/>
          </p:cNvSpPr>
          <p:nvPr userDrawn="1">
            <p:custDataLst>
              <p:tags r:id="rId312"/>
            </p:custDataLst>
          </p:nvPr>
        </p:nvSpPr>
        <p:spPr bwMode="auto">
          <a:xfrm>
            <a:off x="7912024" y="3992852"/>
            <a:ext cx="300938" cy="272069"/>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3" name="Freeform 1072">
            <a:extLst>
              <a:ext uri="{FF2B5EF4-FFF2-40B4-BE49-F238E27FC236}">
                <a16:creationId xmlns:a16="http://schemas.microsoft.com/office/drawing/2014/main" id="{74E90B58-9423-F446-8057-D436A77460A9}"/>
              </a:ext>
            </a:extLst>
          </p:cNvPr>
          <p:cNvSpPr>
            <a:spLocks/>
          </p:cNvSpPr>
          <p:nvPr userDrawn="1">
            <p:custDataLst>
              <p:tags r:id="rId313"/>
            </p:custDataLst>
          </p:nvPr>
        </p:nvSpPr>
        <p:spPr bwMode="auto">
          <a:xfrm>
            <a:off x="7641992" y="4240449"/>
            <a:ext cx="359499" cy="345484"/>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4" name="Freeform 1073">
            <a:extLst>
              <a:ext uri="{FF2B5EF4-FFF2-40B4-BE49-F238E27FC236}">
                <a16:creationId xmlns:a16="http://schemas.microsoft.com/office/drawing/2014/main" id="{44815F67-D825-DF4C-9D11-C011D0EBB10F}"/>
              </a:ext>
            </a:extLst>
          </p:cNvPr>
          <p:cNvSpPr>
            <a:spLocks/>
          </p:cNvSpPr>
          <p:nvPr userDrawn="1">
            <p:custDataLst>
              <p:tags r:id="rId314"/>
            </p:custDataLst>
          </p:nvPr>
        </p:nvSpPr>
        <p:spPr bwMode="auto">
          <a:xfrm>
            <a:off x="6903471" y="3270215"/>
            <a:ext cx="165923" cy="128117"/>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5" name="Freeform 1074">
            <a:extLst>
              <a:ext uri="{FF2B5EF4-FFF2-40B4-BE49-F238E27FC236}">
                <a16:creationId xmlns:a16="http://schemas.microsoft.com/office/drawing/2014/main" id="{F5452F66-A19A-C349-8336-23B2150CAAAB}"/>
              </a:ext>
            </a:extLst>
          </p:cNvPr>
          <p:cNvSpPr>
            <a:spLocks/>
          </p:cNvSpPr>
          <p:nvPr userDrawn="1">
            <p:custDataLst>
              <p:tags r:id="rId315"/>
            </p:custDataLst>
          </p:nvPr>
        </p:nvSpPr>
        <p:spPr bwMode="auto">
          <a:xfrm>
            <a:off x="8105600" y="3779804"/>
            <a:ext cx="276538" cy="303738"/>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6" name="Freeform 1075">
            <a:extLst>
              <a:ext uri="{FF2B5EF4-FFF2-40B4-BE49-F238E27FC236}">
                <a16:creationId xmlns:a16="http://schemas.microsoft.com/office/drawing/2014/main" id="{520DE8EB-05B3-B64E-BB99-F89B141F0F8C}"/>
              </a:ext>
            </a:extLst>
          </p:cNvPr>
          <p:cNvSpPr>
            <a:spLocks/>
          </p:cNvSpPr>
          <p:nvPr userDrawn="1">
            <p:custDataLst>
              <p:tags r:id="rId316"/>
            </p:custDataLst>
          </p:nvPr>
        </p:nvSpPr>
        <p:spPr bwMode="auto">
          <a:xfrm>
            <a:off x="10732717" y="2432415"/>
            <a:ext cx="19520" cy="51823"/>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7" name="Freeform 1076">
            <a:extLst>
              <a:ext uri="{FF2B5EF4-FFF2-40B4-BE49-F238E27FC236}">
                <a16:creationId xmlns:a16="http://schemas.microsoft.com/office/drawing/2014/main" id="{359C5A60-B3A5-994E-B857-A84738E39B47}"/>
              </a:ext>
            </a:extLst>
          </p:cNvPr>
          <p:cNvSpPr>
            <a:spLocks/>
          </p:cNvSpPr>
          <p:nvPr userDrawn="1">
            <p:custDataLst>
              <p:tags r:id="rId317"/>
            </p:custDataLst>
          </p:nvPr>
        </p:nvSpPr>
        <p:spPr bwMode="auto">
          <a:xfrm>
            <a:off x="10587941" y="2433855"/>
            <a:ext cx="144777" cy="113722"/>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8" name="Freeform 1077">
            <a:extLst>
              <a:ext uri="{FF2B5EF4-FFF2-40B4-BE49-F238E27FC236}">
                <a16:creationId xmlns:a16="http://schemas.microsoft.com/office/drawing/2014/main" id="{6BEB5B03-C7D8-C94B-ADD0-3C1AD367DBAB}"/>
              </a:ext>
            </a:extLst>
          </p:cNvPr>
          <p:cNvSpPr>
            <a:spLocks/>
          </p:cNvSpPr>
          <p:nvPr userDrawn="1">
            <p:custDataLst>
              <p:tags r:id="rId318"/>
            </p:custDataLst>
          </p:nvPr>
        </p:nvSpPr>
        <p:spPr bwMode="auto">
          <a:xfrm>
            <a:off x="10557035" y="2754868"/>
            <a:ext cx="53680" cy="51823"/>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79" name="Freeform 1078">
            <a:extLst>
              <a:ext uri="{FF2B5EF4-FFF2-40B4-BE49-F238E27FC236}">
                <a16:creationId xmlns:a16="http://schemas.microsoft.com/office/drawing/2014/main" id="{CBC0CDEA-1B76-D340-BFE5-D06140300A63}"/>
              </a:ext>
            </a:extLst>
          </p:cNvPr>
          <p:cNvSpPr>
            <a:spLocks/>
          </p:cNvSpPr>
          <p:nvPr userDrawn="1">
            <p:custDataLst>
              <p:tags r:id="rId319"/>
            </p:custDataLst>
          </p:nvPr>
        </p:nvSpPr>
        <p:spPr bwMode="auto">
          <a:xfrm>
            <a:off x="10501727" y="2767825"/>
            <a:ext cx="61815" cy="76294"/>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0" name="Freeform 1079">
            <a:extLst>
              <a:ext uri="{FF2B5EF4-FFF2-40B4-BE49-F238E27FC236}">
                <a16:creationId xmlns:a16="http://schemas.microsoft.com/office/drawing/2014/main" id="{A992596B-0A30-A045-B12A-9E48061288C5}"/>
              </a:ext>
            </a:extLst>
          </p:cNvPr>
          <p:cNvSpPr>
            <a:spLocks/>
          </p:cNvSpPr>
          <p:nvPr userDrawn="1">
            <p:custDataLst>
              <p:tags r:id="rId320"/>
            </p:custDataLst>
          </p:nvPr>
        </p:nvSpPr>
        <p:spPr bwMode="auto">
          <a:xfrm>
            <a:off x="10517993" y="2551897"/>
            <a:ext cx="214724" cy="221686"/>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1" name="Freeform 1080">
            <a:extLst>
              <a:ext uri="{FF2B5EF4-FFF2-40B4-BE49-F238E27FC236}">
                <a16:creationId xmlns:a16="http://schemas.microsoft.com/office/drawing/2014/main" id="{26B660C4-FB8E-A743-B442-E0C5D8229CDE}"/>
              </a:ext>
            </a:extLst>
          </p:cNvPr>
          <p:cNvSpPr>
            <a:spLocks/>
          </p:cNvSpPr>
          <p:nvPr userDrawn="1">
            <p:custDataLst>
              <p:tags r:id="rId321"/>
            </p:custDataLst>
          </p:nvPr>
        </p:nvSpPr>
        <p:spPr bwMode="auto">
          <a:xfrm>
            <a:off x="8042159" y="1545674"/>
            <a:ext cx="110615" cy="54702"/>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2" name="Freeform 1081">
            <a:extLst>
              <a:ext uri="{FF2B5EF4-FFF2-40B4-BE49-F238E27FC236}">
                <a16:creationId xmlns:a16="http://schemas.microsoft.com/office/drawing/2014/main" id="{A46000F3-1DB9-0F43-AC07-1A13200A00FF}"/>
              </a:ext>
            </a:extLst>
          </p:cNvPr>
          <p:cNvSpPr>
            <a:spLocks/>
          </p:cNvSpPr>
          <p:nvPr userDrawn="1">
            <p:custDataLst>
              <p:tags r:id="rId322"/>
            </p:custDataLst>
          </p:nvPr>
        </p:nvSpPr>
        <p:spPr bwMode="auto">
          <a:xfrm>
            <a:off x="8188562" y="1529840"/>
            <a:ext cx="65068" cy="51823"/>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3" name="Freeform 1082">
            <a:extLst>
              <a:ext uri="{FF2B5EF4-FFF2-40B4-BE49-F238E27FC236}">
                <a16:creationId xmlns:a16="http://schemas.microsoft.com/office/drawing/2014/main" id="{8B3609CA-1A68-9F48-BB31-AC13992DA945}"/>
              </a:ext>
            </a:extLst>
          </p:cNvPr>
          <p:cNvSpPr>
            <a:spLocks/>
          </p:cNvSpPr>
          <p:nvPr userDrawn="1">
            <p:custDataLst>
              <p:tags r:id="rId323"/>
            </p:custDataLst>
          </p:nvPr>
        </p:nvSpPr>
        <p:spPr bwMode="auto">
          <a:xfrm>
            <a:off x="8225976" y="1537036"/>
            <a:ext cx="133389" cy="51823"/>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4" name="Freeform 1083">
            <a:extLst>
              <a:ext uri="{FF2B5EF4-FFF2-40B4-BE49-F238E27FC236}">
                <a16:creationId xmlns:a16="http://schemas.microsoft.com/office/drawing/2014/main" id="{E73E38E2-4CAF-1544-B868-E525313B9A4E}"/>
              </a:ext>
            </a:extLst>
          </p:cNvPr>
          <p:cNvSpPr>
            <a:spLocks/>
          </p:cNvSpPr>
          <p:nvPr userDrawn="1">
            <p:custDataLst>
              <p:tags r:id="rId324"/>
            </p:custDataLst>
          </p:nvPr>
        </p:nvSpPr>
        <p:spPr bwMode="auto">
          <a:xfrm>
            <a:off x="8772547" y="1705460"/>
            <a:ext cx="42294" cy="51823"/>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5" name="Freeform 1084">
            <a:extLst>
              <a:ext uri="{FF2B5EF4-FFF2-40B4-BE49-F238E27FC236}">
                <a16:creationId xmlns:a16="http://schemas.microsoft.com/office/drawing/2014/main" id="{783C687C-5306-204B-A384-7703D71DCC12}"/>
              </a:ext>
            </a:extLst>
          </p:cNvPr>
          <p:cNvSpPr>
            <a:spLocks/>
          </p:cNvSpPr>
          <p:nvPr userDrawn="1">
            <p:custDataLst>
              <p:tags r:id="rId325"/>
            </p:custDataLst>
          </p:nvPr>
        </p:nvSpPr>
        <p:spPr bwMode="auto">
          <a:xfrm>
            <a:off x="8679825" y="1577343"/>
            <a:ext cx="16267" cy="53262"/>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6" name="Freeform 1085">
            <a:extLst>
              <a:ext uri="{FF2B5EF4-FFF2-40B4-BE49-F238E27FC236}">
                <a16:creationId xmlns:a16="http://schemas.microsoft.com/office/drawing/2014/main" id="{D683DA25-966E-6448-94A9-EA7B55D23668}"/>
              </a:ext>
            </a:extLst>
          </p:cNvPr>
          <p:cNvSpPr>
            <a:spLocks/>
          </p:cNvSpPr>
          <p:nvPr userDrawn="1">
            <p:custDataLst>
              <p:tags r:id="rId326"/>
            </p:custDataLst>
          </p:nvPr>
        </p:nvSpPr>
        <p:spPr bwMode="auto">
          <a:xfrm>
            <a:off x="8702599" y="1539917"/>
            <a:ext cx="14640" cy="54702"/>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7" name="Freeform 1086">
            <a:extLst>
              <a:ext uri="{FF2B5EF4-FFF2-40B4-BE49-F238E27FC236}">
                <a16:creationId xmlns:a16="http://schemas.microsoft.com/office/drawing/2014/main" id="{CA7487D8-4D29-5A41-8D44-613EA372E286}"/>
              </a:ext>
            </a:extLst>
          </p:cNvPr>
          <p:cNvSpPr>
            <a:spLocks/>
          </p:cNvSpPr>
          <p:nvPr userDrawn="1">
            <p:custDataLst>
              <p:tags r:id="rId327"/>
            </p:custDataLst>
          </p:nvPr>
        </p:nvSpPr>
        <p:spPr bwMode="auto">
          <a:xfrm>
            <a:off x="8850628" y="1645001"/>
            <a:ext cx="17894" cy="51823"/>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8" name="Freeform 1087">
            <a:extLst>
              <a:ext uri="{FF2B5EF4-FFF2-40B4-BE49-F238E27FC236}">
                <a16:creationId xmlns:a16="http://schemas.microsoft.com/office/drawing/2014/main" id="{8000594D-16D4-4C46-93DF-A423178C40CA}"/>
              </a:ext>
            </a:extLst>
          </p:cNvPr>
          <p:cNvSpPr>
            <a:spLocks/>
          </p:cNvSpPr>
          <p:nvPr userDrawn="1">
            <p:custDataLst>
              <p:tags r:id="rId328"/>
            </p:custDataLst>
          </p:nvPr>
        </p:nvSpPr>
        <p:spPr bwMode="auto">
          <a:xfrm>
            <a:off x="8905936" y="1539917"/>
            <a:ext cx="95976" cy="54702"/>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89" name="Freeform 1088">
            <a:extLst>
              <a:ext uri="{FF2B5EF4-FFF2-40B4-BE49-F238E27FC236}">
                <a16:creationId xmlns:a16="http://schemas.microsoft.com/office/drawing/2014/main" id="{59D3BB81-2EB8-EC42-A57B-B0F91837D7C4}"/>
              </a:ext>
            </a:extLst>
          </p:cNvPr>
          <p:cNvSpPr>
            <a:spLocks/>
          </p:cNvSpPr>
          <p:nvPr userDrawn="1">
            <p:custDataLst>
              <p:tags r:id="rId329"/>
            </p:custDataLst>
          </p:nvPr>
        </p:nvSpPr>
        <p:spPr bwMode="auto">
          <a:xfrm>
            <a:off x="8967749" y="1562948"/>
            <a:ext cx="105736" cy="54702"/>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0" name="Freeform 1089">
            <a:extLst>
              <a:ext uri="{FF2B5EF4-FFF2-40B4-BE49-F238E27FC236}">
                <a16:creationId xmlns:a16="http://schemas.microsoft.com/office/drawing/2014/main" id="{D4EC0CE7-9F9F-304F-B5D0-AFF6116FD5B5}"/>
              </a:ext>
            </a:extLst>
          </p:cNvPr>
          <p:cNvSpPr>
            <a:spLocks/>
          </p:cNvSpPr>
          <p:nvPr userDrawn="1">
            <p:custDataLst>
              <p:tags r:id="rId330"/>
            </p:custDataLst>
          </p:nvPr>
        </p:nvSpPr>
        <p:spPr bwMode="auto">
          <a:xfrm>
            <a:off x="9088125" y="1575904"/>
            <a:ext cx="84588" cy="51823"/>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1" name="Freeform 1090">
            <a:extLst>
              <a:ext uri="{FF2B5EF4-FFF2-40B4-BE49-F238E27FC236}">
                <a16:creationId xmlns:a16="http://schemas.microsoft.com/office/drawing/2014/main" id="{1AECA729-5898-724D-BA58-9D5A137ECCDE}"/>
              </a:ext>
            </a:extLst>
          </p:cNvPr>
          <p:cNvSpPr>
            <a:spLocks/>
          </p:cNvSpPr>
          <p:nvPr userDrawn="1">
            <p:custDataLst>
              <p:tags r:id="rId331"/>
            </p:custDataLst>
          </p:nvPr>
        </p:nvSpPr>
        <p:spPr bwMode="auto">
          <a:xfrm>
            <a:off x="9628190" y="1689625"/>
            <a:ext cx="81335" cy="53262"/>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2" name="Freeform 1091">
            <a:extLst>
              <a:ext uri="{FF2B5EF4-FFF2-40B4-BE49-F238E27FC236}">
                <a16:creationId xmlns:a16="http://schemas.microsoft.com/office/drawing/2014/main" id="{39F25F58-3C44-3242-B827-377CF520F121}"/>
              </a:ext>
            </a:extLst>
          </p:cNvPr>
          <p:cNvSpPr>
            <a:spLocks/>
          </p:cNvSpPr>
          <p:nvPr userDrawn="1">
            <p:custDataLst>
              <p:tags r:id="rId332"/>
            </p:custDataLst>
          </p:nvPr>
        </p:nvSpPr>
        <p:spPr bwMode="auto">
          <a:xfrm>
            <a:off x="9696510" y="1705460"/>
            <a:ext cx="34161" cy="51823"/>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3" name="Freeform 1092">
            <a:extLst>
              <a:ext uri="{FF2B5EF4-FFF2-40B4-BE49-F238E27FC236}">
                <a16:creationId xmlns:a16="http://schemas.microsoft.com/office/drawing/2014/main" id="{3CBAAF20-D391-064A-92BD-4EC47410B40C}"/>
              </a:ext>
            </a:extLst>
          </p:cNvPr>
          <p:cNvSpPr>
            <a:spLocks/>
          </p:cNvSpPr>
          <p:nvPr userDrawn="1">
            <p:custDataLst>
              <p:tags r:id="rId333"/>
            </p:custDataLst>
          </p:nvPr>
        </p:nvSpPr>
        <p:spPr bwMode="auto">
          <a:xfrm>
            <a:off x="9727419" y="1715537"/>
            <a:ext cx="53680" cy="53262"/>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4" name="Freeform 1093">
            <a:extLst>
              <a:ext uri="{FF2B5EF4-FFF2-40B4-BE49-F238E27FC236}">
                <a16:creationId xmlns:a16="http://schemas.microsoft.com/office/drawing/2014/main" id="{A54F5923-5605-5547-8CBC-0422A48E0262}"/>
              </a:ext>
            </a:extLst>
          </p:cNvPr>
          <p:cNvSpPr>
            <a:spLocks/>
          </p:cNvSpPr>
          <p:nvPr userDrawn="1">
            <p:custDataLst>
              <p:tags r:id="rId334"/>
            </p:custDataLst>
          </p:nvPr>
        </p:nvSpPr>
        <p:spPr bwMode="auto">
          <a:xfrm>
            <a:off x="9493173" y="1691066"/>
            <a:ext cx="63441" cy="53261"/>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5" name="Freeform 1094">
            <a:extLst>
              <a:ext uri="{FF2B5EF4-FFF2-40B4-BE49-F238E27FC236}">
                <a16:creationId xmlns:a16="http://schemas.microsoft.com/office/drawing/2014/main" id="{71FBB6B4-D067-5D48-A160-FE3451746DDC}"/>
              </a:ext>
            </a:extLst>
          </p:cNvPr>
          <p:cNvSpPr>
            <a:spLocks/>
          </p:cNvSpPr>
          <p:nvPr userDrawn="1">
            <p:custDataLst>
              <p:tags r:id="rId335"/>
            </p:custDataLst>
          </p:nvPr>
        </p:nvSpPr>
        <p:spPr bwMode="auto">
          <a:xfrm>
            <a:off x="9800619" y="1637802"/>
            <a:ext cx="143149" cy="51823"/>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6" name="Freeform 1095">
            <a:extLst>
              <a:ext uri="{FF2B5EF4-FFF2-40B4-BE49-F238E27FC236}">
                <a16:creationId xmlns:a16="http://schemas.microsoft.com/office/drawing/2014/main" id="{8135833E-07C0-2D4D-8193-5C599DA64420}"/>
              </a:ext>
            </a:extLst>
          </p:cNvPr>
          <p:cNvSpPr>
            <a:spLocks/>
          </p:cNvSpPr>
          <p:nvPr userDrawn="1">
            <p:custDataLst>
              <p:tags r:id="rId336"/>
            </p:custDataLst>
          </p:nvPr>
        </p:nvSpPr>
        <p:spPr bwMode="auto">
          <a:xfrm>
            <a:off x="9964916" y="1645001"/>
            <a:ext cx="97602" cy="51823"/>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7" name="Freeform 1096">
            <a:extLst>
              <a:ext uri="{FF2B5EF4-FFF2-40B4-BE49-F238E27FC236}">
                <a16:creationId xmlns:a16="http://schemas.microsoft.com/office/drawing/2014/main" id="{579AFD49-0232-0D49-950F-F8ADE42444D3}"/>
              </a:ext>
            </a:extLst>
          </p:cNvPr>
          <p:cNvSpPr>
            <a:spLocks/>
          </p:cNvSpPr>
          <p:nvPr userDrawn="1">
            <p:custDataLst>
              <p:tags r:id="rId337"/>
            </p:custDataLst>
          </p:nvPr>
        </p:nvSpPr>
        <p:spPr bwMode="auto">
          <a:xfrm>
            <a:off x="9924248" y="1688187"/>
            <a:ext cx="65068" cy="53261"/>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8" name="Freeform 1097">
            <a:extLst>
              <a:ext uri="{FF2B5EF4-FFF2-40B4-BE49-F238E27FC236}">
                <a16:creationId xmlns:a16="http://schemas.microsoft.com/office/drawing/2014/main" id="{F19DA33E-A94A-4F4F-B786-3CE279D4D5C3}"/>
              </a:ext>
            </a:extLst>
          </p:cNvPr>
          <p:cNvSpPr>
            <a:spLocks/>
          </p:cNvSpPr>
          <p:nvPr userDrawn="1">
            <p:custDataLst>
              <p:tags r:id="rId338"/>
            </p:custDataLst>
          </p:nvPr>
        </p:nvSpPr>
        <p:spPr bwMode="auto">
          <a:xfrm>
            <a:off x="9903103" y="1685308"/>
            <a:ext cx="21146" cy="53261"/>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9" name="Line 504">
            <a:extLst>
              <a:ext uri="{FF2B5EF4-FFF2-40B4-BE49-F238E27FC236}">
                <a16:creationId xmlns:a16="http://schemas.microsoft.com/office/drawing/2014/main" id="{3E6B40F9-C7EF-1548-8EB8-CF25318DA13D}"/>
              </a:ext>
            </a:extLst>
          </p:cNvPr>
          <p:cNvSpPr>
            <a:spLocks noChangeShapeType="1"/>
          </p:cNvSpPr>
          <p:nvPr userDrawn="1">
            <p:custDataLst>
              <p:tags r:id="rId339"/>
            </p:custDataLst>
          </p:nvPr>
        </p:nvSpPr>
        <p:spPr bwMode="auto">
          <a:xfrm flipV="1">
            <a:off x="9904728" y="1683867"/>
            <a:ext cx="0" cy="143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0" name="Freeform 1099">
            <a:extLst>
              <a:ext uri="{FF2B5EF4-FFF2-40B4-BE49-F238E27FC236}">
                <a16:creationId xmlns:a16="http://schemas.microsoft.com/office/drawing/2014/main" id="{BC6759E4-7DC2-C742-867C-B1A610CFFE12}"/>
              </a:ext>
            </a:extLst>
          </p:cNvPr>
          <p:cNvSpPr>
            <a:spLocks/>
          </p:cNvSpPr>
          <p:nvPr userDrawn="1">
            <p:custDataLst>
              <p:tags r:id="rId340"/>
            </p:custDataLst>
          </p:nvPr>
        </p:nvSpPr>
        <p:spPr bwMode="auto">
          <a:xfrm>
            <a:off x="9053965" y="1619089"/>
            <a:ext cx="11387" cy="50383"/>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1" name="Freeform 1100">
            <a:extLst>
              <a:ext uri="{FF2B5EF4-FFF2-40B4-BE49-F238E27FC236}">
                <a16:creationId xmlns:a16="http://schemas.microsoft.com/office/drawing/2014/main" id="{038E2809-2803-7F45-881A-E275C83F032C}"/>
              </a:ext>
            </a:extLst>
          </p:cNvPr>
          <p:cNvSpPr>
            <a:spLocks/>
          </p:cNvSpPr>
          <p:nvPr userDrawn="1">
            <p:custDataLst>
              <p:tags r:id="rId341"/>
            </p:custDataLst>
          </p:nvPr>
        </p:nvSpPr>
        <p:spPr bwMode="auto">
          <a:xfrm>
            <a:off x="9821768" y="1683867"/>
            <a:ext cx="9761" cy="51823"/>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2" name="Freeform 1101">
            <a:extLst>
              <a:ext uri="{FF2B5EF4-FFF2-40B4-BE49-F238E27FC236}">
                <a16:creationId xmlns:a16="http://schemas.microsoft.com/office/drawing/2014/main" id="{929EBD2C-CBBD-FB4D-984E-4778EEE4C637}"/>
              </a:ext>
            </a:extLst>
          </p:cNvPr>
          <p:cNvSpPr>
            <a:spLocks/>
          </p:cNvSpPr>
          <p:nvPr userDrawn="1">
            <p:custDataLst>
              <p:tags r:id="rId342"/>
            </p:custDataLst>
          </p:nvPr>
        </p:nvSpPr>
        <p:spPr bwMode="auto">
          <a:xfrm>
            <a:off x="9774592" y="1650758"/>
            <a:ext cx="9761" cy="51823"/>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3" name="Freeform 1102">
            <a:extLst>
              <a:ext uri="{FF2B5EF4-FFF2-40B4-BE49-F238E27FC236}">
                <a16:creationId xmlns:a16="http://schemas.microsoft.com/office/drawing/2014/main" id="{47345558-639E-F84E-ABBB-9E2C26781454}"/>
              </a:ext>
            </a:extLst>
          </p:cNvPr>
          <p:cNvSpPr>
            <a:spLocks/>
          </p:cNvSpPr>
          <p:nvPr userDrawn="1">
            <p:custDataLst>
              <p:tags r:id="rId343"/>
            </p:custDataLst>
          </p:nvPr>
        </p:nvSpPr>
        <p:spPr bwMode="auto">
          <a:xfrm>
            <a:off x="10287002" y="2167545"/>
            <a:ext cx="13014" cy="53262"/>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4" name="Freeform 1103">
            <a:extLst>
              <a:ext uri="{FF2B5EF4-FFF2-40B4-BE49-F238E27FC236}">
                <a16:creationId xmlns:a16="http://schemas.microsoft.com/office/drawing/2014/main" id="{9FDD7E29-EC2D-834F-9AA3-7345CD296359}"/>
              </a:ext>
            </a:extLst>
          </p:cNvPr>
          <p:cNvSpPr>
            <a:spLocks/>
          </p:cNvSpPr>
          <p:nvPr userDrawn="1">
            <p:custDataLst>
              <p:tags r:id="rId344"/>
            </p:custDataLst>
          </p:nvPr>
        </p:nvSpPr>
        <p:spPr bwMode="auto">
          <a:xfrm>
            <a:off x="10587942" y="1734252"/>
            <a:ext cx="56935" cy="53261"/>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5" name="Freeform 1104">
            <a:extLst>
              <a:ext uri="{FF2B5EF4-FFF2-40B4-BE49-F238E27FC236}">
                <a16:creationId xmlns:a16="http://schemas.microsoft.com/office/drawing/2014/main" id="{E76CE865-89AC-7D45-8B1A-AD94BEE757F0}"/>
              </a:ext>
            </a:extLst>
          </p:cNvPr>
          <p:cNvSpPr>
            <a:spLocks/>
          </p:cNvSpPr>
          <p:nvPr userDrawn="1">
            <p:custDataLst>
              <p:tags r:id="rId345"/>
            </p:custDataLst>
          </p:nvPr>
        </p:nvSpPr>
        <p:spPr bwMode="auto">
          <a:xfrm>
            <a:off x="10727837" y="2053824"/>
            <a:ext cx="14640" cy="51823"/>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6" name="Freeform 1105">
            <a:extLst>
              <a:ext uri="{FF2B5EF4-FFF2-40B4-BE49-F238E27FC236}">
                <a16:creationId xmlns:a16="http://schemas.microsoft.com/office/drawing/2014/main" id="{EF6A6350-AF77-604B-872A-C932F1803EFB}"/>
              </a:ext>
            </a:extLst>
          </p:cNvPr>
          <p:cNvSpPr>
            <a:spLocks/>
          </p:cNvSpPr>
          <p:nvPr userDrawn="1">
            <p:custDataLst>
              <p:tags r:id="rId346"/>
            </p:custDataLst>
          </p:nvPr>
        </p:nvSpPr>
        <p:spPr bwMode="auto">
          <a:xfrm>
            <a:off x="10880747" y="2156030"/>
            <a:ext cx="43921" cy="54702"/>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7" name="Freeform 1106">
            <a:extLst>
              <a:ext uri="{FF2B5EF4-FFF2-40B4-BE49-F238E27FC236}">
                <a16:creationId xmlns:a16="http://schemas.microsoft.com/office/drawing/2014/main" id="{29071A79-B1E8-8346-BB19-617F569216C4}"/>
              </a:ext>
            </a:extLst>
          </p:cNvPr>
          <p:cNvSpPr>
            <a:spLocks/>
          </p:cNvSpPr>
          <p:nvPr userDrawn="1">
            <p:custDataLst>
              <p:tags r:id="rId347"/>
            </p:custDataLst>
          </p:nvPr>
        </p:nvSpPr>
        <p:spPr bwMode="auto">
          <a:xfrm>
            <a:off x="10932800" y="2170423"/>
            <a:ext cx="19520" cy="53262"/>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8" name="Freeform 1107">
            <a:extLst>
              <a:ext uri="{FF2B5EF4-FFF2-40B4-BE49-F238E27FC236}">
                <a16:creationId xmlns:a16="http://schemas.microsoft.com/office/drawing/2014/main" id="{F7778464-4758-4C4B-B3DD-80130EF30190}"/>
              </a:ext>
            </a:extLst>
          </p:cNvPr>
          <p:cNvSpPr>
            <a:spLocks/>
          </p:cNvSpPr>
          <p:nvPr userDrawn="1">
            <p:custDataLst>
              <p:tags r:id="rId348"/>
            </p:custDataLst>
          </p:nvPr>
        </p:nvSpPr>
        <p:spPr bwMode="auto">
          <a:xfrm>
            <a:off x="10794533" y="2285586"/>
            <a:ext cx="14640" cy="51823"/>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09" name="Freeform 1108">
            <a:extLst>
              <a:ext uri="{FF2B5EF4-FFF2-40B4-BE49-F238E27FC236}">
                <a16:creationId xmlns:a16="http://schemas.microsoft.com/office/drawing/2014/main" id="{1404A17D-B901-DE48-B6E5-2A3A9961B83F}"/>
              </a:ext>
            </a:extLst>
          </p:cNvPr>
          <p:cNvSpPr>
            <a:spLocks/>
          </p:cNvSpPr>
          <p:nvPr userDrawn="1">
            <p:custDataLst>
              <p:tags r:id="rId349"/>
            </p:custDataLst>
          </p:nvPr>
        </p:nvSpPr>
        <p:spPr bwMode="auto">
          <a:xfrm>
            <a:off x="10805919" y="2311497"/>
            <a:ext cx="3254" cy="54702"/>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0" name="Freeform 1109">
            <a:extLst>
              <a:ext uri="{FF2B5EF4-FFF2-40B4-BE49-F238E27FC236}">
                <a16:creationId xmlns:a16="http://schemas.microsoft.com/office/drawing/2014/main" id="{9C72AD86-8CC1-574D-92C2-F5EBFE9602C7}"/>
              </a:ext>
            </a:extLst>
          </p:cNvPr>
          <p:cNvSpPr>
            <a:spLocks/>
          </p:cNvSpPr>
          <p:nvPr userDrawn="1">
            <p:custDataLst>
              <p:tags r:id="rId350"/>
            </p:custDataLst>
          </p:nvPr>
        </p:nvSpPr>
        <p:spPr bwMode="auto">
          <a:xfrm>
            <a:off x="10792905" y="2386353"/>
            <a:ext cx="9761" cy="5038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1" name="Freeform 1110">
            <a:extLst>
              <a:ext uri="{FF2B5EF4-FFF2-40B4-BE49-F238E27FC236}">
                <a16:creationId xmlns:a16="http://schemas.microsoft.com/office/drawing/2014/main" id="{DD106EAD-18D1-144F-B4A1-AA4EAE0F7931}"/>
              </a:ext>
            </a:extLst>
          </p:cNvPr>
          <p:cNvSpPr>
            <a:spLocks/>
          </p:cNvSpPr>
          <p:nvPr userDrawn="1">
            <p:custDataLst>
              <p:tags r:id="rId351"/>
            </p:custDataLst>
          </p:nvPr>
        </p:nvSpPr>
        <p:spPr bwMode="auto">
          <a:xfrm>
            <a:off x="10770131" y="2418021"/>
            <a:ext cx="0" cy="53262"/>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2" name="Freeform 1111">
            <a:extLst>
              <a:ext uri="{FF2B5EF4-FFF2-40B4-BE49-F238E27FC236}">
                <a16:creationId xmlns:a16="http://schemas.microsoft.com/office/drawing/2014/main" id="{80BD110D-7876-3F4A-B9AB-093331E50044}"/>
              </a:ext>
            </a:extLst>
          </p:cNvPr>
          <p:cNvSpPr>
            <a:spLocks/>
          </p:cNvSpPr>
          <p:nvPr userDrawn="1">
            <p:custDataLst>
              <p:tags r:id="rId352"/>
            </p:custDataLst>
          </p:nvPr>
        </p:nvSpPr>
        <p:spPr bwMode="auto">
          <a:xfrm>
            <a:off x="10770131" y="2418021"/>
            <a:ext cx="8134" cy="53262"/>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3" name="Freeform 1112">
            <a:extLst>
              <a:ext uri="{FF2B5EF4-FFF2-40B4-BE49-F238E27FC236}">
                <a16:creationId xmlns:a16="http://schemas.microsoft.com/office/drawing/2014/main" id="{95C87C73-8811-C741-8FEC-A74A406160A4}"/>
              </a:ext>
            </a:extLst>
          </p:cNvPr>
          <p:cNvSpPr>
            <a:spLocks/>
          </p:cNvSpPr>
          <p:nvPr userDrawn="1">
            <p:custDataLst>
              <p:tags r:id="rId353"/>
            </p:custDataLst>
          </p:nvPr>
        </p:nvSpPr>
        <p:spPr bwMode="auto">
          <a:xfrm>
            <a:off x="10517993" y="2043747"/>
            <a:ext cx="17893" cy="54702"/>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4" name="Freeform 1113">
            <a:extLst>
              <a:ext uri="{FF2B5EF4-FFF2-40B4-BE49-F238E27FC236}">
                <a16:creationId xmlns:a16="http://schemas.microsoft.com/office/drawing/2014/main" id="{3D08E34E-1B3B-2042-A5E1-02EFC4DF76AC}"/>
              </a:ext>
            </a:extLst>
          </p:cNvPr>
          <p:cNvSpPr>
            <a:spLocks/>
          </p:cNvSpPr>
          <p:nvPr userDrawn="1">
            <p:custDataLst>
              <p:tags r:id="rId354"/>
            </p:custDataLst>
          </p:nvPr>
        </p:nvSpPr>
        <p:spPr bwMode="auto">
          <a:xfrm>
            <a:off x="7767247" y="2170423"/>
            <a:ext cx="48801" cy="53262"/>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5" name="Freeform 1114">
            <a:extLst>
              <a:ext uri="{FF2B5EF4-FFF2-40B4-BE49-F238E27FC236}">
                <a16:creationId xmlns:a16="http://schemas.microsoft.com/office/drawing/2014/main" id="{F3261702-BF06-8B4B-BAFF-F9F7075739EB}"/>
              </a:ext>
            </a:extLst>
          </p:cNvPr>
          <p:cNvSpPr>
            <a:spLocks/>
          </p:cNvSpPr>
          <p:nvPr userDrawn="1">
            <p:custDataLst>
              <p:tags r:id="rId355"/>
            </p:custDataLst>
          </p:nvPr>
        </p:nvSpPr>
        <p:spPr bwMode="auto">
          <a:xfrm>
            <a:off x="8227602" y="1800469"/>
            <a:ext cx="43920" cy="53261"/>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6" name="Freeform 1115">
            <a:extLst>
              <a:ext uri="{FF2B5EF4-FFF2-40B4-BE49-F238E27FC236}">
                <a16:creationId xmlns:a16="http://schemas.microsoft.com/office/drawing/2014/main" id="{09D15526-1046-4545-A4F2-5DDE91FB28B8}"/>
              </a:ext>
            </a:extLst>
          </p:cNvPr>
          <p:cNvSpPr>
            <a:spLocks/>
          </p:cNvSpPr>
          <p:nvPr userDrawn="1">
            <p:custDataLst>
              <p:tags r:id="rId356"/>
            </p:custDataLst>
          </p:nvPr>
        </p:nvSpPr>
        <p:spPr bwMode="auto">
          <a:xfrm>
            <a:off x="8263390" y="1630605"/>
            <a:ext cx="234245" cy="148269"/>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7" name="Freeform 1116">
            <a:extLst>
              <a:ext uri="{FF2B5EF4-FFF2-40B4-BE49-F238E27FC236}">
                <a16:creationId xmlns:a16="http://schemas.microsoft.com/office/drawing/2014/main" id="{EECFB05D-EF01-0849-84FF-084A06C63762}"/>
              </a:ext>
            </a:extLst>
          </p:cNvPr>
          <p:cNvSpPr>
            <a:spLocks/>
          </p:cNvSpPr>
          <p:nvPr userDrawn="1">
            <p:custDataLst>
              <p:tags r:id="rId357"/>
            </p:custDataLst>
          </p:nvPr>
        </p:nvSpPr>
        <p:spPr bwMode="auto">
          <a:xfrm>
            <a:off x="8050292" y="1912750"/>
            <a:ext cx="32534" cy="50383"/>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18" name="Freeform 1117">
            <a:extLst>
              <a:ext uri="{FF2B5EF4-FFF2-40B4-BE49-F238E27FC236}">
                <a16:creationId xmlns:a16="http://schemas.microsoft.com/office/drawing/2014/main" id="{90F44AC3-47A7-0E43-986C-69A2785ED48E}"/>
              </a:ext>
            </a:extLst>
          </p:cNvPr>
          <p:cNvSpPr>
            <a:spLocks/>
          </p:cNvSpPr>
          <p:nvPr userDrawn="1">
            <p:custDataLst>
              <p:tags r:id="rId358"/>
            </p:custDataLst>
          </p:nvPr>
        </p:nvSpPr>
        <p:spPr bwMode="auto">
          <a:xfrm>
            <a:off x="10412257" y="2181940"/>
            <a:ext cx="201711" cy="243279"/>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119" name="Group 1118">
            <a:extLst>
              <a:ext uri="{FF2B5EF4-FFF2-40B4-BE49-F238E27FC236}">
                <a16:creationId xmlns:a16="http://schemas.microsoft.com/office/drawing/2014/main" id="{D92245AA-E2BB-804E-B5CC-A852808A2437}"/>
              </a:ext>
            </a:extLst>
          </p:cNvPr>
          <p:cNvGrpSpPr>
            <a:grpSpLocks/>
          </p:cNvGrpSpPr>
          <p:nvPr userDrawn="1">
            <p:custDataLst>
              <p:tags r:id="rId359"/>
            </p:custDataLst>
          </p:nvPr>
        </p:nvGrpSpPr>
        <p:grpSpPr bwMode="auto">
          <a:xfrm>
            <a:off x="9172715" y="2141634"/>
            <a:ext cx="688094" cy="348363"/>
            <a:chOff x="4115" y="1551"/>
            <a:chExt cx="504" cy="244"/>
          </a:xfrm>
          <a:solidFill>
            <a:srgbClr val="DADADA"/>
          </a:solidFill>
        </p:grpSpPr>
        <p:sp>
          <p:nvSpPr>
            <p:cNvPr id="1120" name="Freeform 1119">
              <a:extLst>
                <a:ext uri="{FF2B5EF4-FFF2-40B4-BE49-F238E27FC236}">
                  <a16:creationId xmlns:a16="http://schemas.microsoft.com/office/drawing/2014/main" id="{AC6A3A36-611E-9948-AAAF-A3FBDD57AC90}"/>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1" name="Freeform 1120">
              <a:extLst>
                <a:ext uri="{FF2B5EF4-FFF2-40B4-BE49-F238E27FC236}">
                  <a16:creationId xmlns:a16="http://schemas.microsoft.com/office/drawing/2014/main" id="{21716310-720D-D54C-8B68-BE46DF7FAB01}"/>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122" name="Freeform 1121">
            <a:extLst>
              <a:ext uri="{FF2B5EF4-FFF2-40B4-BE49-F238E27FC236}">
                <a16:creationId xmlns:a16="http://schemas.microsoft.com/office/drawing/2014/main" id="{6872780F-9E09-7D49-80AF-2CE495532691}"/>
              </a:ext>
            </a:extLst>
          </p:cNvPr>
          <p:cNvSpPr>
            <a:spLocks/>
          </p:cNvSpPr>
          <p:nvPr userDrawn="1">
            <p:custDataLst>
              <p:tags r:id="rId360"/>
            </p:custDataLst>
          </p:nvPr>
        </p:nvSpPr>
        <p:spPr bwMode="auto">
          <a:xfrm>
            <a:off x="8206456" y="2821087"/>
            <a:ext cx="543317" cy="463524"/>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accent1"/>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3" name="Freeform 1122">
            <a:extLst>
              <a:ext uri="{FF2B5EF4-FFF2-40B4-BE49-F238E27FC236}">
                <a16:creationId xmlns:a16="http://schemas.microsoft.com/office/drawing/2014/main" id="{6686C1A7-A07D-FE43-B78C-F29FE8D99AFF}"/>
              </a:ext>
            </a:extLst>
          </p:cNvPr>
          <p:cNvSpPr>
            <a:spLocks/>
          </p:cNvSpPr>
          <p:nvPr userDrawn="1">
            <p:custDataLst>
              <p:tags r:id="rId361"/>
            </p:custDataLst>
          </p:nvPr>
        </p:nvSpPr>
        <p:spPr bwMode="auto">
          <a:xfrm>
            <a:off x="7668018" y="2407945"/>
            <a:ext cx="58561" cy="51823"/>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4" name="Freeform 1123">
            <a:extLst>
              <a:ext uri="{FF2B5EF4-FFF2-40B4-BE49-F238E27FC236}">
                <a16:creationId xmlns:a16="http://schemas.microsoft.com/office/drawing/2014/main" id="{B97FF7F1-EFE4-E546-A0DF-78A5724A451F}"/>
              </a:ext>
            </a:extLst>
          </p:cNvPr>
          <p:cNvSpPr>
            <a:spLocks/>
          </p:cNvSpPr>
          <p:nvPr userDrawn="1">
            <p:custDataLst>
              <p:tags r:id="rId362"/>
            </p:custDataLst>
          </p:nvPr>
        </p:nvSpPr>
        <p:spPr bwMode="auto">
          <a:xfrm>
            <a:off x="7401241" y="2600840"/>
            <a:ext cx="16267" cy="51823"/>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5" name="Freeform 1124">
            <a:extLst>
              <a:ext uri="{FF2B5EF4-FFF2-40B4-BE49-F238E27FC236}">
                <a16:creationId xmlns:a16="http://schemas.microsoft.com/office/drawing/2014/main" id="{23E53CD3-648D-7141-8241-7ABA45E1376A}"/>
              </a:ext>
            </a:extLst>
          </p:cNvPr>
          <p:cNvSpPr>
            <a:spLocks/>
          </p:cNvSpPr>
          <p:nvPr userDrawn="1">
            <p:custDataLst>
              <p:tags r:id="rId363"/>
            </p:custDataLst>
          </p:nvPr>
        </p:nvSpPr>
        <p:spPr bwMode="auto">
          <a:xfrm>
            <a:off x="6983179" y="2914654"/>
            <a:ext cx="29281" cy="51823"/>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6" name="Freeform 1125">
            <a:extLst>
              <a:ext uri="{FF2B5EF4-FFF2-40B4-BE49-F238E27FC236}">
                <a16:creationId xmlns:a16="http://schemas.microsoft.com/office/drawing/2014/main" id="{BBBD7EC6-9639-6444-B65B-F3B44AD07501}"/>
              </a:ext>
            </a:extLst>
          </p:cNvPr>
          <p:cNvSpPr>
            <a:spLocks/>
          </p:cNvSpPr>
          <p:nvPr userDrawn="1">
            <p:custDataLst>
              <p:tags r:id="rId364"/>
            </p:custDataLst>
          </p:nvPr>
        </p:nvSpPr>
        <p:spPr bwMode="auto">
          <a:xfrm>
            <a:off x="6922990" y="2929051"/>
            <a:ext cx="24400" cy="54702"/>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7" name="Freeform 1126">
            <a:extLst>
              <a:ext uri="{FF2B5EF4-FFF2-40B4-BE49-F238E27FC236}">
                <a16:creationId xmlns:a16="http://schemas.microsoft.com/office/drawing/2014/main" id="{D3E1E995-8DEA-764A-AF79-17908A9628EF}"/>
              </a:ext>
            </a:extLst>
          </p:cNvPr>
          <p:cNvSpPr>
            <a:spLocks/>
          </p:cNvSpPr>
          <p:nvPr userDrawn="1">
            <p:custDataLst>
              <p:tags r:id="rId365"/>
            </p:custDataLst>
          </p:nvPr>
        </p:nvSpPr>
        <p:spPr bwMode="auto">
          <a:xfrm>
            <a:off x="6896963" y="2923291"/>
            <a:ext cx="6507" cy="51823"/>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8" name="Freeform 1127">
            <a:extLst>
              <a:ext uri="{FF2B5EF4-FFF2-40B4-BE49-F238E27FC236}">
                <a16:creationId xmlns:a16="http://schemas.microsoft.com/office/drawing/2014/main" id="{E25E023E-D2CA-1445-8B33-1F754F65B0BA}"/>
              </a:ext>
            </a:extLst>
          </p:cNvPr>
          <p:cNvSpPr>
            <a:spLocks/>
          </p:cNvSpPr>
          <p:nvPr userDrawn="1">
            <p:custDataLst>
              <p:tags r:id="rId366"/>
            </p:custDataLst>
          </p:nvPr>
        </p:nvSpPr>
        <p:spPr bwMode="auto">
          <a:xfrm>
            <a:off x="8199949" y="2677133"/>
            <a:ext cx="178937" cy="143951"/>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29" name="Freeform 1128">
            <a:extLst>
              <a:ext uri="{FF2B5EF4-FFF2-40B4-BE49-F238E27FC236}">
                <a16:creationId xmlns:a16="http://schemas.microsoft.com/office/drawing/2014/main" id="{130D4CAC-8A48-7941-BF8B-B5BF03A261DB}"/>
              </a:ext>
            </a:extLst>
          </p:cNvPr>
          <p:cNvSpPr>
            <a:spLocks/>
          </p:cNvSpPr>
          <p:nvPr userDrawn="1">
            <p:custDataLst>
              <p:tags r:id="rId367"/>
            </p:custDataLst>
          </p:nvPr>
        </p:nvSpPr>
        <p:spPr bwMode="auto">
          <a:xfrm>
            <a:off x="10345563" y="3022618"/>
            <a:ext cx="43920" cy="71975"/>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nvGrpSpPr>
          <p:cNvPr id="1130" name="Group 1129">
            <a:extLst>
              <a:ext uri="{FF2B5EF4-FFF2-40B4-BE49-F238E27FC236}">
                <a16:creationId xmlns:a16="http://schemas.microsoft.com/office/drawing/2014/main" id="{CDE4E975-091C-DE4C-97F4-4F4CEC71A106}"/>
              </a:ext>
            </a:extLst>
          </p:cNvPr>
          <p:cNvGrpSpPr>
            <a:grpSpLocks/>
          </p:cNvGrpSpPr>
          <p:nvPr userDrawn="1">
            <p:custDataLst>
              <p:tags r:id="rId368"/>
            </p:custDataLst>
          </p:nvPr>
        </p:nvGrpSpPr>
        <p:grpSpPr bwMode="auto">
          <a:xfrm>
            <a:off x="7934797" y="2540380"/>
            <a:ext cx="494516" cy="182818"/>
            <a:chOff x="3289" y="1830"/>
            <a:chExt cx="363" cy="128"/>
          </a:xfrm>
          <a:solidFill>
            <a:schemeClr val="accent1"/>
          </a:solidFill>
        </p:grpSpPr>
        <p:sp>
          <p:nvSpPr>
            <p:cNvPr id="1131" name="Freeform 1130">
              <a:extLst>
                <a:ext uri="{FF2B5EF4-FFF2-40B4-BE49-F238E27FC236}">
                  <a16:creationId xmlns:a16="http://schemas.microsoft.com/office/drawing/2014/main" id="{D1C11507-51CD-A74D-B313-BC3A8B5981F8}"/>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2" name="Freeform 1131">
              <a:extLst>
                <a:ext uri="{FF2B5EF4-FFF2-40B4-BE49-F238E27FC236}">
                  <a16:creationId xmlns:a16="http://schemas.microsoft.com/office/drawing/2014/main" id="{ED3C0271-28FC-A942-AD38-CF36EBD63C2B}"/>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3" name="Freeform 1132">
              <a:extLst>
                <a:ext uri="{FF2B5EF4-FFF2-40B4-BE49-F238E27FC236}">
                  <a16:creationId xmlns:a16="http://schemas.microsoft.com/office/drawing/2014/main" id="{570F7CCE-DA80-774D-ABD7-D11776FC3C98}"/>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4" name="Freeform 1133">
              <a:extLst>
                <a:ext uri="{FF2B5EF4-FFF2-40B4-BE49-F238E27FC236}">
                  <a16:creationId xmlns:a16="http://schemas.microsoft.com/office/drawing/2014/main" id="{3A63B359-5BD1-C248-AF6A-1B25D783F795}"/>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5" name="Freeform 1134">
              <a:extLst>
                <a:ext uri="{FF2B5EF4-FFF2-40B4-BE49-F238E27FC236}">
                  <a16:creationId xmlns:a16="http://schemas.microsoft.com/office/drawing/2014/main" id="{0765A823-FE2C-9646-AD5D-E2263718823A}"/>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sp>
        <p:nvSpPr>
          <p:cNvPr id="1136" name="Freeform 1135">
            <a:extLst>
              <a:ext uri="{FF2B5EF4-FFF2-40B4-BE49-F238E27FC236}">
                <a16:creationId xmlns:a16="http://schemas.microsoft.com/office/drawing/2014/main" id="{A22FC18C-B7EB-6E44-A1C7-C3D4B2682AFE}"/>
              </a:ext>
            </a:extLst>
          </p:cNvPr>
          <p:cNvSpPr>
            <a:spLocks/>
          </p:cNvSpPr>
          <p:nvPr userDrawn="1">
            <p:custDataLst>
              <p:tags r:id="rId369"/>
            </p:custDataLst>
          </p:nvPr>
        </p:nvSpPr>
        <p:spPr bwMode="auto">
          <a:xfrm>
            <a:off x="5873771" y="3585470"/>
            <a:ext cx="102482" cy="110842"/>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7" name="Freeform 1136">
            <a:extLst>
              <a:ext uri="{FF2B5EF4-FFF2-40B4-BE49-F238E27FC236}">
                <a16:creationId xmlns:a16="http://schemas.microsoft.com/office/drawing/2014/main" id="{F320A909-A078-BE4A-AA74-B0D740378194}"/>
              </a:ext>
            </a:extLst>
          </p:cNvPr>
          <p:cNvSpPr>
            <a:spLocks/>
          </p:cNvSpPr>
          <p:nvPr userDrawn="1">
            <p:custDataLst>
              <p:tags r:id="rId370"/>
            </p:custDataLst>
          </p:nvPr>
        </p:nvSpPr>
        <p:spPr bwMode="auto">
          <a:xfrm>
            <a:off x="9916114" y="3074440"/>
            <a:ext cx="213097" cy="416021"/>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8" name="Freeform 1137">
            <a:extLst>
              <a:ext uri="{FF2B5EF4-FFF2-40B4-BE49-F238E27FC236}">
                <a16:creationId xmlns:a16="http://schemas.microsoft.com/office/drawing/2014/main" id="{34EC68A1-7A25-4747-8692-6EA02CB88429}"/>
              </a:ext>
            </a:extLst>
          </p:cNvPr>
          <p:cNvSpPr>
            <a:spLocks/>
          </p:cNvSpPr>
          <p:nvPr userDrawn="1">
            <p:custDataLst>
              <p:tags r:id="rId371"/>
            </p:custDataLst>
          </p:nvPr>
        </p:nvSpPr>
        <p:spPr bwMode="auto">
          <a:xfrm>
            <a:off x="10005582" y="3696311"/>
            <a:ext cx="26027" cy="5182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39" name="Freeform 1138">
            <a:extLst>
              <a:ext uri="{FF2B5EF4-FFF2-40B4-BE49-F238E27FC236}">
                <a16:creationId xmlns:a16="http://schemas.microsoft.com/office/drawing/2014/main" id="{FD2F9876-01C3-5C48-9D34-2937A8099353}"/>
              </a:ext>
            </a:extLst>
          </p:cNvPr>
          <p:cNvSpPr>
            <a:spLocks/>
          </p:cNvSpPr>
          <p:nvPr userDrawn="1">
            <p:custDataLst>
              <p:tags r:id="rId372"/>
            </p:custDataLst>
          </p:nvPr>
        </p:nvSpPr>
        <p:spPr bwMode="auto">
          <a:xfrm>
            <a:off x="8665185" y="3024058"/>
            <a:ext cx="178937" cy="246157"/>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0" name="Freeform 1139">
            <a:extLst>
              <a:ext uri="{FF2B5EF4-FFF2-40B4-BE49-F238E27FC236}">
                <a16:creationId xmlns:a16="http://schemas.microsoft.com/office/drawing/2014/main" id="{32FCDE5A-4DE2-3E49-8049-E4B54D135D94}"/>
              </a:ext>
            </a:extLst>
          </p:cNvPr>
          <p:cNvSpPr>
            <a:spLocks/>
          </p:cNvSpPr>
          <p:nvPr userDrawn="1">
            <p:custDataLst>
              <p:tags r:id="rId373"/>
            </p:custDataLst>
          </p:nvPr>
        </p:nvSpPr>
        <p:spPr bwMode="auto">
          <a:xfrm>
            <a:off x="7360572" y="3073001"/>
            <a:ext cx="385528" cy="349802"/>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DADADA"/>
          </a:solidFill>
          <a:ln w="9525" cmpd="sng">
            <a:solidFill>
              <a:srgbClr val="FFFFFF"/>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1" name="Freeform 1140">
            <a:extLst>
              <a:ext uri="{FF2B5EF4-FFF2-40B4-BE49-F238E27FC236}">
                <a16:creationId xmlns:a16="http://schemas.microsoft.com/office/drawing/2014/main" id="{C4CDE564-D39F-C74C-AD27-864D152FBFB8}"/>
              </a:ext>
            </a:extLst>
          </p:cNvPr>
          <p:cNvSpPr>
            <a:spLocks/>
          </p:cNvSpPr>
          <p:nvPr userDrawn="1">
            <p:custDataLst>
              <p:tags r:id="rId374"/>
            </p:custDataLst>
          </p:nvPr>
        </p:nvSpPr>
        <p:spPr bwMode="auto">
          <a:xfrm>
            <a:off x="7022219" y="2726077"/>
            <a:ext cx="307446" cy="236081"/>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2" name="Freeform 1141">
            <a:extLst>
              <a:ext uri="{FF2B5EF4-FFF2-40B4-BE49-F238E27FC236}">
                <a16:creationId xmlns:a16="http://schemas.microsoft.com/office/drawing/2014/main" id="{CD1D2A9A-522D-614C-8CD6-53A8815DB7F2}"/>
              </a:ext>
            </a:extLst>
          </p:cNvPr>
          <p:cNvSpPr>
            <a:spLocks/>
          </p:cNvSpPr>
          <p:nvPr userDrawn="1">
            <p:custDataLst>
              <p:tags r:id="rId375"/>
            </p:custDataLst>
          </p:nvPr>
        </p:nvSpPr>
        <p:spPr bwMode="auto">
          <a:xfrm>
            <a:off x="7739594" y="1755844"/>
            <a:ext cx="242377" cy="83492"/>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3" name="Freeform 1142">
            <a:extLst>
              <a:ext uri="{FF2B5EF4-FFF2-40B4-BE49-F238E27FC236}">
                <a16:creationId xmlns:a16="http://schemas.microsoft.com/office/drawing/2014/main" id="{34DD7388-564D-AD42-B80C-18F102D6BBE2}"/>
              </a:ext>
            </a:extLst>
          </p:cNvPr>
          <p:cNvSpPr>
            <a:spLocks/>
          </p:cNvSpPr>
          <p:nvPr userDrawn="1">
            <p:custDataLst>
              <p:tags r:id="rId376"/>
            </p:custDataLst>
          </p:nvPr>
        </p:nvSpPr>
        <p:spPr bwMode="auto">
          <a:xfrm>
            <a:off x="8263390" y="1741448"/>
            <a:ext cx="110615" cy="54702"/>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ADADA"/>
          </a:solidFill>
          <a:ln w="9525" cap="flat" cmpd="sng">
            <a:solidFill>
              <a:srgbClr val="FFFFFF"/>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4" name="Freeform 1143">
            <a:extLst>
              <a:ext uri="{FF2B5EF4-FFF2-40B4-BE49-F238E27FC236}">
                <a16:creationId xmlns:a16="http://schemas.microsoft.com/office/drawing/2014/main" id="{670EB436-698C-C048-B9C2-2BE49F2DCD85}"/>
              </a:ext>
            </a:extLst>
          </p:cNvPr>
          <p:cNvSpPr>
            <a:spLocks/>
          </p:cNvSpPr>
          <p:nvPr userDrawn="1">
            <p:custDataLst>
              <p:tags r:id="rId377"/>
            </p:custDataLst>
          </p:nvPr>
        </p:nvSpPr>
        <p:spPr bwMode="auto">
          <a:xfrm>
            <a:off x="8409793" y="1725613"/>
            <a:ext cx="65068" cy="51823"/>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5" name="Freeform 1144">
            <a:extLst>
              <a:ext uri="{FF2B5EF4-FFF2-40B4-BE49-F238E27FC236}">
                <a16:creationId xmlns:a16="http://schemas.microsoft.com/office/drawing/2014/main" id="{97107CB4-6AAD-E54A-878E-EA5D7E6D158F}"/>
              </a:ext>
            </a:extLst>
          </p:cNvPr>
          <p:cNvSpPr>
            <a:spLocks/>
          </p:cNvSpPr>
          <p:nvPr userDrawn="1">
            <p:custDataLst>
              <p:tags r:id="rId378"/>
            </p:custDataLst>
          </p:nvPr>
        </p:nvSpPr>
        <p:spPr bwMode="auto">
          <a:xfrm>
            <a:off x="8447207" y="1732810"/>
            <a:ext cx="133389" cy="51823"/>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ADAD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46" name="Rectangle 1145">
            <a:extLst>
              <a:ext uri="{FF2B5EF4-FFF2-40B4-BE49-F238E27FC236}">
                <a16:creationId xmlns:a16="http://schemas.microsoft.com/office/drawing/2014/main" id="{D1AE0B26-1BE6-AF4E-98E0-EC1BD63B3EA0}"/>
              </a:ext>
            </a:extLst>
          </p:cNvPr>
          <p:cNvSpPr/>
          <p:nvPr userDrawn="1"/>
        </p:nvSpPr>
        <p:spPr>
          <a:xfrm>
            <a:off x="3747835" y="3878278"/>
            <a:ext cx="1141659" cy="338554"/>
          </a:xfrm>
          <a:prstGeom prst="rect">
            <a:avLst/>
          </a:prstGeom>
        </p:spPr>
        <p:txBody>
          <a:bodyPr wrap="square">
            <a:spAutoFit/>
          </a:bodyPr>
          <a:lstStyle/>
          <a:p>
            <a:pPr>
              <a:spcAft>
                <a:spcPts val="1600"/>
              </a:spcAft>
            </a:pPr>
            <a:r>
              <a:rPr lang="en-US" sz="1600" b="1">
                <a:solidFill>
                  <a:schemeClr val="tx2"/>
                </a:solidFill>
                <a:latin typeface="Arial" panose="020B0604020202020204" pitchFamily="34" charset="0"/>
              </a:rPr>
              <a:t>Countries</a:t>
            </a:r>
          </a:p>
        </p:txBody>
      </p:sp>
      <p:cxnSp>
        <p:nvCxnSpPr>
          <p:cNvPr id="1147" name="Straight Connector 1146">
            <a:extLst>
              <a:ext uri="{FF2B5EF4-FFF2-40B4-BE49-F238E27FC236}">
                <a16:creationId xmlns:a16="http://schemas.microsoft.com/office/drawing/2014/main" id="{71915B97-BDDF-684C-94E0-1020D954D5AD}"/>
              </a:ext>
            </a:extLst>
          </p:cNvPr>
          <p:cNvCxnSpPr>
            <a:cxnSpLocks/>
          </p:cNvCxnSpPr>
          <p:nvPr userDrawn="1"/>
        </p:nvCxnSpPr>
        <p:spPr>
          <a:xfrm flipH="1">
            <a:off x="5062049" y="3059781"/>
            <a:ext cx="341394" cy="0"/>
          </a:xfrm>
          <a:prstGeom prst="line">
            <a:avLst/>
          </a:prstGeom>
          <a:ln w="63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8C44B6C8-E132-3241-B2AA-2013CB5DD62C}"/>
              </a:ext>
            </a:extLst>
          </p:cNvPr>
          <p:cNvCxnSpPr>
            <a:cxnSpLocks/>
          </p:cNvCxnSpPr>
          <p:nvPr userDrawn="1"/>
        </p:nvCxnSpPr>
        <p:spPr>
          <a:xfrm>
            <a:off x="5406147" y="2990627"/>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49" name="Rectangle 1148">
            <a:extLst>
              <a:ext uri="{FF2B5EF4-FFF2-40B4-BE49-F238E27FC236}">
                <a16:creationId xmlns:a16="http://schemas.microsoft.com/office/drawing/2014/main" id="{F164F22E-8D83-6A4C-8A68-9575B0A86F52}"/>
              </a:ext>
            </a:extLst>
          </p:cNvPr>
          <p:cNvSpPr/>
          <p:nvPr userDrawn="1"/>
        </p:nvSpPr>
        <p:spPr>
          <a:xfrm>
            <a:off x="4159643" y="4640541"/>
            <a:ext cx="1374147" cy="230497"/>
          </a:xfrm>
          <a:prstGeom prst="rect">
            <a:avLst/>
          </a:prstGeom>
          <a:noFill/>
          <a:ln w="12700" cap="flat" cmpd="sng" algn="ctr">
            <a:noFill/>
            <a:prstDash val="solid"/>
          </a:ln>
          <a:effectLst/>
        </p:spPr>
        <p:txBody>
          <a:bodyPr rtlCol="0" anchor="ctr"/>
          <a:lstStyle/>
          <a:p>
            <a:pPr defTabSz="914400" fontAlgn="base">
              <a:spcBef>
                <a:spcPct val="0"/>
              </a:spcBef>
              <a:spcAft>
                <a:spcPct val="0"/>
              </a:spcAft>
              <a:defRPr/>
            </a:pPr>
            <a:r>
              <a:rPr lang="en-US" sz="1100" b="1" kern="0">
                <a:ea typeface="Regular Clarivate" panose="02000503040000020003" pitchFamily="2" charset="0"/>
                <a:cs typeface="Regular Clarivate" panose="02000503040000020003" pitchFamily="2" charset="0"/>
              </a:rPr>
              <a:t>Latin America</a:t>
            </a:r>
            <a:br>
              <a:rPr lang="en-US" sz="1100" b="1" kern="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Argentina, Brazil,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Colombia, Mexico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cxnSp>
        <p:nvCxnSpPr>
          <p:cNvPr id="1150" name="Straight Connector 1149">
            <a:extLst>
              <a:ext uri="{FF2B5EF4-FFF2-40B4-BE49-F238E27FC236}">
                <a16:creationId xmlns:a16="http://schemas.microsoft.com/office/drawing/2014/main" id="{2DAB28C0-3617-CC42-A505-62C572832C6D}"/>
              </a:ext>
            </a:extLst>
          </p:cNvPr>
          <p:cNvCxnSpPr>
            <a:cxnSpLocks/>
          </p:cNvCxnSpPr>
          <p:nvPr userDrawn="1"/>
        </p:nvCxnSpPr>
        <p:spPr>
          <a:xfrm flipH="1" flipV="1">
            <a:off x="7409903" y="1042827"/>
            <a:ext cx="7" cy="1177404"/>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2835D0C6-3586-BE49-A1B5-4657E2593FAC}"/>
              </a:ext>
            </a:extLst>
          </p:cNvPr>
          <p:cNvCxnSpPr>
            <a:cxnSpLocks/>
          </p:cNvCxnSpPr>
          <p:nvPr userDrawn="1"/>
        </p:nvCxnSpPr>
        <p:spPr>
          <a:xfrm flipH="1">
            <a:off x="6562306" y="1045742"/>
            <a:ext cx="8535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A4962C89-A4A6-8E4A-92D1-A414DEAE18E7}"/>
              </a:ext>
            </a:extLst>
          </p:cNvPr>
          <p:cNvCxnSpPr>
            <a:cxnSpLocks/>
          </p:cNvCxnSpPr>
          <p:nvPr userDrawn="1"/>
        </p:nvCxnSpPr>
        <p:spPr>
          <a:xfrm flipH="1">
            <a:off x="5189458" y="4568203"/>
            <a:ext cx="341394" cy="0"/>
          </a:xfrm>
          <a:prstGeom prst="line">
            <a:avLst/>
          </a:prstGeom>
          <a:ln w="635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00B57751-3794-0C42-9581-09B10BFB1C92}"/>
              </a:ext>
            </a:extLst>
          </p:cNvPr>
          <p:cNvCxnSpPr>
            <a:cxnSpLocks/>
          </p:cNvCxnSpPr>
          <p:nvPr userDrawn="1"/>
        </p:nvCxnSpPr>
        <p:spPr>
          <a:xfrm>
            <a:off x="5183930" y="4495243"/>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451E3FD0-8689-3744-8D36-107F45270CD8}"/>
              </a:ext>
            </a:extLst>
          </p:cNvPr>
          <p:cNvCxnSpPr>
            <a:cxnSpLocks/>
          </p:cNvCxnSpPr>
          <p:nvPr userDrawn="1"/>
        </p:nvCxnSpPr>
        <p:spPr>
          <a:xfrm>
            <a:off x="6565446" y="981966"/>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55" name="Rectangle 1154">
            <a:extLst>
              <a:ext uri="{FF2B5EF4-FFF2-40B4-BE49-F238E27FC236}">
                <a16:creationId xmlns:a16="http://schemas.microsoft.com/office/drawing/2014/main" id="{1917F65B-2E12-E641-8ADA-D9457ABD9B57}"/>
              </a:ext>
            </a:extLst>
          </p:cNvPr>
          <p:cNvSpPr/>
          <p:nvPr userDrawn="1"/>
        </p:nvSpPr>
        <p:spPr>
          <a:xfrm>
            <a:off x="10811522" y="3062413"/>
            <a:ext cx="1499164" cy="234245"/>
          </a:xfrm>
          <a:prstGeom prst="rect">
            <a:avLst/>
          </a:prstGeom>
          <a:noFill/>
          <a:ln w="6350" cap="flat" cmpd="sng" algn="ctr">
            <a:noFill/>
            <a:prstDash val="solid"/>
          </a:ln>
          <a:effectLst/>
        </p:spPr>
        <p:txBody>
          <a:bodyPr rtlCol="0" anchor="ctr"/>
          <a:lstStyle/>
          <a:p>
            <a:pPr defTabSz="914400" fontAlgn="base">
              <a:spcBef>
                <a:spcPct val="0"/>
              </a:spcBef>
              <a:spcAft>
                <a:spcPct val="0"/>
              </a:spcAft>
              <a:defRPr/>
            </a:pPr>
            <a:r>
              <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rPr>
              <a:t>APAC</a:t>
            </a:r>
            <a:br>
              <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Australia, China,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India, Japan,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South Korea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cxnSp>
        <p:nvCxnSpPr>
          <p:cNvPr id="1156" name="Straight Connector 1155">
            <a:extLst>
              <a:ext uri="{FF2B5EF4-FFF2-40B4-BE49-F238E27FC236}">
                <a16:creationId xmlns:a16="http://schemas.microsoft.com/office/drawing/2014/main" id="{C40EAECD-F107-D84F-8879-3FDA4B8FD43A}"/>
              </a:ext>
            </a:extLst>
          </p:cNvPr>
          <p:cNvCxnSpPr>
            <a:cxnSpLocks/>
          </p:cNvCxnSpPr>
          <p:nvPr userDrawn="1"/>
        </p:nvCxnSpPr>
        <p:spPr>
          <a:xfrm flipH="1">
            <a:off x="10463673" y="2922573"/>
            <a:ext cx="341394" cy="0"/>
          </a:xfrm>
          <a:prstGeom prst="line">
            <a:avLst/>
          </a:prstGeom>
          <a:ln w="63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7F155845-BEAD-5245-A1C3-E87558073C30}"/>
              </a:ext>
            </a:extLst>
          </p:cNvPr>
          <p:cNvCxnSpPr>
            <a:cxnSpLocks/>
          </p:cNvCxnSpPr>
          <p:nvPr userDrawn="1"/>
        </p:nvCxnSpPr>
        <p:spPr>
          <a:xfrm>
            <a:off x="10808622" y="2849722"/>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58" name="Rectangle 1157">
            <a:extLst>
              <a:ext uri="{FF2B5EF4-FFF2-40B4-BE49-F238E27FC236}">
                <a16:creationId xmlns:a16="http://schemas.microsoft.com/office/drawing/2014/main" id="{FAEE2BEC-7C0B-B54F-95BD-DDF825BCC1FC}"/>
              </a:ext>
            </a:extLst>
          </p:cNvPr>
          <p:cNvSpPr/>
          <p:nvPr userDrawn="1"/>
        </p:nvSpPr>
        <p:spPr>
          <a:xfrm>
            <a:off x="5392257" y="3087580"/>
            <a:ext cx="1499164" cy="234245"/>
          </a:xfrm>
          <a:prstGeom prst="rect">
            <a:avLst/>
          </a:prstGeom>
          <a:noFill/>
          <a:ln w="6350" cap="flat" cmpd="sng" algn="ctr">
            <a:noFill/>
            <a:prstDash val="solid"/>
          </a:ln>
          <a:effectLst/>
        </p:spPr>
        <p:txBody>
          <a:bodyPr rtlCol="0" anchor="ctr"/>
          <a:lstStyle/>
          <a:p>
            <a:pPr defTabSz="914400" fontAlgn="base">
              <a:spcBef>
                <a:spcPct val="0"/>
              </a:spcBef>
              <a:spcAft>
                <a:spcPct val="0"/>
              </a:spcAft>
              <a:defRPr/>
            </a:pPr>
            <a:r>
              <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rPr>
              <a:t>North America</a:t>
            </a:r>
            <a:br>
              <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United States, Canada</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sp>
        <p:nvSpPr>
          <p:cNvPr id="1159" name="Rectangle 1158">
            <a:extLst>
              <a:ext uri="{FF2B5EF4-FFF2-40B4-BE49-F238E27FC236}">
                <a16:creationId xmlns:a16="http://schemas.microsoft.com/office/drawing/2014/main" id="{3290B415-FCBB-3242-9378-F32423C9A399}"/>
              </a:ext>
            </a:extLst>
          </p:cNvPr>
          <p:cNvSpPr/>
          <p:nvPr userDrawn="1"/>
        </p:nvSpPr>
        <p:spPr>
          <a:xfrm>
            <a:off x="6157304" y="1250592"/>
            <a:ext cx="1499164" cy="234245"/>
          </a:xfrm>
          <a:prstGeom prst="rect">
            <a:avLst/>
          </a:prstGeom>
          <a:noFill/>
          <a:ln w="6350" cap="flat" cmpd="sng" algn="ctr">
            <a:noFill/>
            <a:prstDash val="solid"/>
          </a:ln>
          <a:effectLst/>
        </p:spPr>
        <p:txBody>
          <a:bodyPr rtlCol="0" anchor="ctr"/>
          <a:lstStyle/>
          <a:p>
            <a:pPr defTabSz="914400" fontAlgn="base">
              <a:spcBef>
                <a:spcPct val="0"/>
              </a:spcBef>
              <a:spcAft>
                <a:spcPct val="0"/>
              </a:spcAft>
              <a:defRPr/>
            </a:pPr>
            <a:r>
              <a:rPr lang="en-US" sz="1100" b="1" kern="0">
                <a:ea typeface="Regular Clarivate" panose="02000503040000020003" pitchFamily="2" charset="0"/>
                <a:cs typeface="Regular Clarivate" panose="02000503040000020003" pitchFamily="2" charset="0"/>
              </a:rPr>
              <a:t>EU5</a:t>
            </a:r>
          </a:p>
          <a:p>
            <a:pPr defTabSz="914400" fontAlgn="base">
              <a:spcBef>
                <a:spcPct val="0"/>
              </a:spcBef>
              <a:spcAft>
                <a:spcPct val="0"/>
              </a:spcAft>
              <a:defRPr/>
            </a:pPr>
            <a:r>
              <a:rPr lang="en-US" sz="800">
                <a:ea typeface="Regular Clarivate" panose="02000503040000020003" pitchFamily="2" charset="0"/>
                <a:cs typeface="Regular Clarivate" panose="02000503040000020003" pitchFamily="2" charset="0"/>
              </a:rPr>
              <a:t>UK, France,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Spain, Italy,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Germany</a:t>
            </a:r>
          </a:p>
          <a:p>
            <a:pPr defTabSz="914400" fontAlgn="base">
              <a:spcBef>
                <a:spcPct val="0"/>
              </a:spcBef>
              <a:spcAft>
                <a:spcPct val="0"/>
              </a:spcAft>
              <a:defRPr/>
            </a:pPr>
            <a:endParaRPr lang="en-US" sz="800">
              <a:ea typeface="Regular Clarivate" panose="02000503040000020003" pitchFamily="2" charset="0"/>
              <a:cs typeface="Regular Clarivate" panose="02000503040000020003"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sp>
        <p:nvSpPr>
          <p:cNvPr id="1160" name="Rectangle 1159">
            <a:extLst>
              <a:ext uri="{FF2B5EF4-FFF2-40B4-BE49-F238E27FC236}">
                <a16:creationId xmlns:a16="http://schemas.microsoft.com/office/drawing/2014/main" id="{77A90401-8165-904D-8CDF-619AC965219E}"/>
              </a:ext>
            </a:extLst>
          </p:cNvPr>
          <p:cNvSpPr/>
          <p:nvPr userDrawn="1"/>
        </p:nvSpPr>
        <p:spPr>
          <a:xfrm>
            <a:off x="6166575" y="2360016"/>
            <a:ext cx="1499164" cy="234245"/>
          </a:xfrm>
          <a:prstGeom prst="rect">
            <a:avLst/>
          </a:prstGeom>
          <a:noFill/>
          <a:ln w="6350" cap="flat" cmpd="sng" algn="ctr">
            <a:noFill/>
            <a:prstDash val="solid"/>
          </a:ln>
          <a:effectLst/>
        </p:spPr>
        <p:txBody>
          <a:bodyPr rtlCol="0" anchor="ctr"/>
          <a:lstStyle/>
          <a:p>
            <a:pPr defTabSz="914400" fontAlgn="base">
              <a:spcBef>
                <a:spcPct val="0"/>
              </a:spcBef>
              <a:spcAft>
                <a:spcPct val="0"/>
              </a:spcAft>
              <a:defRPr/>
            </a:pPr>
            <a:r>
              <a:rPr lang="en-US" sz="1100" b="1" kern="0">
                <a:ea typeface="Regular Clarivate" panose="02000503040000020003" pitchFamily="2" charset="0"/>
                <a:cs typeface="Regular Clarivate" panose="02000503040000020003" pitchFamily="2" charset="0"/>
              </a:rPr>
              <a:t>Rest of EU</a:t>
            </a:r>
          </a:p>
          <a:p>
            <a:pPr>
              <a:spcAft>
                <a:spcPts val="1000"/>
              </a:spcAft>
              <a:buClr>
                <a:schemeClr val="tx2"/>
              </a:buClr>
            </a:pPr>
            <a:r>
              <a:rPr lang="en-US" sz="800">
                <a:ea typeface="Regular Clarivate" panose="02000503040000020003" pitchFamily="2" charset="0"/>
                <a:cs typeface="Regular Clarivate" panose="02000503040000020003" pitchFamily="2" charset="0"/>
              </a:rPr>
              <a:t>Belgium,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Czech Republic,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Hungary, Sweden,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Switzerland,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Netherlands,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Poland,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Romania,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Russia</a:t>
            </a:r>
          </a:p>
          <a:p>
            <a:pPr defTabSz="914400" fontAlgn="base">
              <a:spcBef>
                <a:spcPct val="0"/>
              </a:spcBef>
              <a:spcAft>
                <a:spcPct val="0"/>
              </a:spcAft>
              <a:defRPr/>
            </a:pPr>
            <a:endParaRPr lang="en-US" sz="800">
              <a:ea typeface="Regular Clarivate" panose="02000503040000020003" pitchFamily="2" charset="0"/>
              <a:cs typeface="Regular Clarivate" panose="02000503040000020003"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cxnSp>
        <p:nvCxnSpPr>
          <p:cNvPr id="1161" name="Straight Connector 1160">
            <a:extLst>
              <a:ext uri="{FF2B5EF4-FFF2-40B4-BE49-F238E27FC236}">
                <a16:creationId xmlns:a16="http://schemas.microsoft.com/office/drawing/2014/main" id="{F3796C15-6935-E74D-BC46-68B227B4FF59}"/>
              </a:ext>
            </a:extLst>
          </p:cNvPr>
          <p:cNvCxnSpPr>
            <a:cxnSpLocks/>
          </p:cNvCxnSpPr>
          <p:nvPr userDrawn="1"/>
        </p:nvCxnSpPr>
        <p:spPr>
          <a:xfrm>
            <a:off x="6931019" y="1711609"/>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0D001FFF-B889-AB41-94A0-682A2C2A8BE4}"/>
              </a:ext>
            </a:extLst>
          </p:cNvPr>
          <p:cNvCxnSpPr>
            <a:cxnSpLocks/>
          </p:cNvCxnSpPr>
          <p:nvPr userDrawn="1"/>
        </p:nvCxnSpPr>
        <p:spPr>
          <a:xfrm flipH="1">
            <a:off x="6931020" y="1784633"/>
            <a:ext cx="484861" cy="18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CC5B8BC8-D3BA-CB41-A6A1-1DACC37E7BB7}"/>
              </a:ext>
            </a:extLst>
          </p:cNvPr>
          <p:cNvCxnSpPr>
            <a:cxnSpLocks/>
          </p:cNvCxnSpPr>
          <p:nvPr userDrawn="1"/>
        </p:nvCxnSpPr>
        <p:spPr>
          <a:xfrm>
            <a:off x="8130396" y="4285075"/>
            <a:ext cx="8121" cy="548754"/>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D17B9F96-9592-A94E-9234-9C3E29CC562A}"/>
              </a:ext>
            </a:extLst>
          </p:cNvPr>
          <p:cNvCxnSpPr>
            <a:cxnSpLocks/>
          </p:cNvCxnSpPr>
          <p:nvPr userDrawn="1"/>
        </p:nvCxnSpPr>
        <p:spPr>
          <a:xfrm flipH="1">
            <a:off x="8141771" y="4828643"/>
            <a:ext cx="226976" cy="18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48503EF5-FCE7-DE4E-A127-1F17F6D3DC35}"/>
              </a:ext>
            </a:extLst>
          </p:cNvPr>
          <p:cNvCxnSpPr>
            <a:cxnSpLocks/>
          </p:cNvCxnSpPr>
          <p:nvPr userDrawn="1"/>
        </p:nvCxnSpPr>
        <p:spPr>
          <a:xfrm>
            <a:off x="8368625" y="4759750"/>
            <a:ext cx="0" cy="1387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66" name="Rectangle 1165">
            <a:extLst>
              <a:ext uri="{FF2B5EF4-FFF2-40B4-BE49-F238E27FC236}">
                <a16:creationId xmlns:a16="http://schemas.microsoft.com/office/drawing/2014/main" id="{6D7F9718-8FA6-6441-9154-F134CD150489}"/>
              </a:ext>
            </a:extLst>
          </p:cNvPr>
          <p:cNvSpPr/>
          <p:nvPr userDrawn="1"/>
        </p:nvSpPr>
        <p:spPr>
          <a:xfrm>
            <a:off x="8334370" y="5047683"/>
            <a:ext cx="1499164" cy="234245"/>
          </a:xfrm>
          <a:prstGeom prst="rect">
            <a:avLst/>
          </a:prstGeom>
          <a:noFill/>
          <a:ln w="6350" cap="flat" cmpd="sng" algn="ctr">
            <a:noFill/>
            <a:prstDash val="solid"/>
          </a:ln>
          <a:effectLst/>
        </p:spPr>
        <p:txBody>
          <a:bodyPr rtlCol="0" anchor="ctr"/>
          <a:lstStyle/>
          <a:p>
            <a:pPr defTabSz="914400" fontAlgn="base">
              <a:spcBef>
                <a:spcPct val="0"/>
              </a:spcBef>
              <a:spcAft>
                <a:spcPct val="0"/>
              </a:spcAft>
              <a:defRPr/>
            </a:pPr>
            <a:r>
              <a:rPr lang="en-US" sz="1100" b="1" kern="0">
                <a:ea typeface="Regular Clarivate" panose="02000503040000020003" pitchFamily="2" charset="0"/>
                <a:cs typeface="Regular Clarivate" panose="02000503040000020003" pitchFamily="2" charset="0"/>
              </a:rPr>
              <a:t>EMEA</a:t>
            </a:r>
          </a:p>
          <a:p>
            <a:pPr>
              <a:spcAft>
                <a:spcPts val="1000"/>
              </a:spcAft>
              <a:buClr>
                <a:schemeClr val="tx2"/>
              </a:buClr>
            </a:pPr>
            <a:r>
              <a:rPr lang="en-US" sz="800">
                <a:ea typeface="Regular Clarivate" panose="02000503040000020003" pitchFamily="2" charset="0"/>
                <a:cs typeface="Regular Clarivate" panose="02000503040000020003" pitchFamily="2" charset="0"/>
              </a:rPr>
              <a:t>Pakistan, Saudi Arabia, </a:t>
            </a:r>
            <a:br>
              <a:rPr lang="en-US" sz="800">
                <a:ea typeface="Regular Clarivate" panose="02000503040000020003" pitchFamily="2" charset="0"/>
                <a:cs typeface="Regular Clarivate" panose="02000503040000020003" pitchFamily="2" charset="0"/>
              </a:rPr>
            </a:br>
            <a:r>
              <a:rPr lang="en-US" sz="800">
                <a:ea typeface="Regular Clarivate" panose="02000503040000020003" pitchFamily="2" charset="0"/>
                <a:cs typeface="Regular Clarivate" panose="02000503040000020003" pitchFamily="2" charset="0"/>
              </a:rPr>
              <a:t>South Africa, Turkey</a:t>
            </a:r>
          </a:p>
          <a:p>
            <a:pPr defTabSz="914400" fontAlgn="base">
              <a:spcBef>
                <a:spcPct val="0"/>
              </a:spcBef>
              <a:spcAft>
                <a:spcPct val="0"/>
              </a:spcAft>
              <a:defRPr/>
            </a:pPr>
            <a:endParaRPr lang="en-US" sz="800">
              <a:ea typeface="Regular Clarivate" panose="02000503040000020003" pitchFamily="2" charset="0"/>
              <a:cs typeface="Regular Clarivate" panose="02000503040000020003"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100" b="1" u="none" strike="noStrike" kern="0" cap="none" spc="0" normalizeH="0" baseline="0" noProof="0">
              <a:ln>
                <a:noFill/>
              </a:ln>
              <a:effectLst/>
              <a:uLnTx/>
              <a:uFillTx/>
              <a:ea typeface="Regular Clarivate" panose="02000503040000020003" pitchFamily="2" charset="0"/>
              <a:cs typeface="Regular Clarivate" panose="02000503040000020003" pitchFamily="2" charset="0"/>
            </a:endParaRPr>
          </a:p>
        </p:txBody>
      </p:sp>
      <p:sp>
        <p:nvSpPr>
          <p:cNvPr id="1167" name="Rectangle 1166">
            <a:extLst>
              <a:ext uri="{FF2B5EF4-FFF2-40B4-BE49-F238E27FC236}">
                <a16:creationId xmlns:a16="http://schemas.microsoft.com/office/drawing/2014/main" id="{96CB43F4-ACC4-6C4F-B92F-60B1DF76387F}"/>
              </a:ext>
            </a:extLst>
          </p:cNvPr>
          <p:cNvSpPr/>
          <p:nvPr userDrawn="1"/>
        </p:nvSpPr>
        <p:spPr>
          <a:xfrm>
            <a:off x="8352655" y="5549696"/>
            <a:ext cx="2871940" cy="646331"/>
          </a:xfrm>
          <a:prstGeom prst="rect">
            <a:avLst/>
          </a:prstGeom>
        </p:spPr>
        <p:txBody>
          <a:bodyPr wrap="square">
            <a:spAutoFit/>
          </a:bodyPr>
          <a:lstStyle/>
          <a:p>
            <a:pPr>
              <a:spcAft>
                <a:spcPts val="500"/>
              </a:spcAft>
              <a:buClr>
                <a:schemeClr val="tx2"/>
              </a:buClr>
            </a:pPr>
            <a:r>
              <a:rPr lang="en-US" sz="1200">
                <a:ea typeface="Regular Clarivate" panose="02000503040000020003" pitchFamily="2" charset="0"/>
                <a:cs typeface="Regular Clarivate" panose="02000503040000020003" pitchFamily="2" charset="0"/>
              </a:rPr>
              <a:t>Plus supplemental or aggregate coverage of smaller markets across Europe, </a:t>
            </a:r>
            <a:br>
              <a:rPr lang="en-US" sz="1200">
                <a:ea typeface="Regular Clarivate" panose="02000503040000020003" pitchFamily="2" charset="0"/>
                <a:cs typeface="Regular Clarivate" panose="02000503040000020003" pitchFamily="2" charset="0"/>
              </a:rPr>
            </a:br>
            <a:r>
              <a:rPr lang="en-US" sz="1200">
                <a:ea typeface="Regular Clarivate" panose="02000503040000020003" pitchFamily="2" charset="0"/>
                <a:cs typeface="Regular Clarivate" panose="02000503040000020003" pitchFamily="2" charset="0"/>
              </a:rPr>
              <a:t>Asia-Pacific and Latin America</a:t>
            </a:r>
          </a:p>
        </p:txBody>
      </p:sp>
      <p:sp>
        <p:nvSpPr>
          <p:cNvPr id="1168" name="Text Placeholder 3">
            <a:extLst>
              <a:ext uri="{FF2B5EF4-FFF2-40B4-BE49-F238E27FC236}">
                <a16:creationId xmlns:a16="http://schemas.microsoft.com/office/drawing/2014/main" id="{67E637C4-80F9-334B-9A19-5E0DF7372C77}"/>
              </a:ext>
            </a:extLst>
          </p:cNvPr>
          <p:cNvSpPr>
            <a:spLocks noGrp="1"/>
          </p:cNvSpPr>
          <p:nvPr>
            <p:ph type="body" sz="quarter" idx="34" hasCustomPrompt="1"/>
          </p:nvPr>
        </p:nvSpPr>
        <p:spPr>
          <a:xfrm>
            <a:off x="576000" y="1820252"/>
            <a:ext cx="3575313" cy="313350"/>
          </a:xfrm>
          <a:prstGeom prst="rect">
            <a:avLst/>
          </a:prstGeom>
        </p:spPr>
        <p:txBody>
          <a:bodyPr>
            <a:noAutofit/>
          </a:bodyPr>
          <a:lstStyle>
            <a:lvl1pPr marL="0" indent="0">
              <a:spcBef>
                <a:spcPts val="500"/>
              </a:spcBef>
              <a:buClr>
                <a:schemeClr val="bg1"/>
              </a:buClr>
              <a:buNone/>
              <a:defRPr sz="18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169" name="Text Placeholder 3">
            <a:extLst>
              <a:ext uri="{FF2B5EF4-FFF2-40B4-BE49-F238E27FC236}">
                <a16:creationId xmlns:a16="http://schemas.microsoft.com/office/drawing/2014/main" id="{87848F88-572A-F644-8871-68CEF3A904D7}"/>
              </a:ext>
            </a:extLst>
          </p:cNvPr>
          <p:cNvSpPr>
            <a:spLocks noGrp="1"/>
          </p:cNvSpPr>
          <p:nvPr>
            <p:ph type="body" sz="quarter" idx="36" hasCustomPrompt="1"/>
          </p:nvPr>
        </p:nvSpPr>
        <p:spPr>
          <a:xfrm>
            <a:off x="576000" y="4062709"/>
            <a:ext cx="3575313" cy="313350"/>
          </a:xfrm>
          <a:prstGeom prst="rect">
            <a:avLst/>
          </a:prstGeom>
        </p:spPr>
        <p:txBody>
          <a:bodyPr>
            <a:noAutofit/>
          </a:bodyPr>
          <a:lstStyle>
            <a:lvl1pPr marL="0" indent="0">
              <a:spcBef>
                <a:spcPts val="500"/>
              </a:spcBef>
              <a:buClr>
                <a:schemeClr val="bg1"/>
              </a:buClr>
              <a:buNone/>
              <a:defRPr sz="18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170" name="Text Placeholder 13">
            <a:extLst>
              <a:ext uri="{FF2B5EF4-FFF2-40B4-BE49-F238E27FC236}">
                <a16:creationId xmlns:a16="http://schemas.microsoft.com/office/drawing/2014/main" id="{B0394DBC-B8DB-D74D-8AB2-C4A6BC6D760A}"/>
              </a:ext>
            </a:extLst>
          </p:cNvPr>
          <p:cNvSpPr>
            <a:spLocks noGrp="1"/>
          </p:cNvSpPr>
          <p:nvPr>
            <p:ph type="body" sz="quarter" idx="63" hasCustomPrompt="1"/>
          </p:nvPr>
        </p:nvSpPr>
        <p:spPr>
          <a:xfrm>
            <a:off x="576000" y="2362199"/>
            <a:ext cx="3574800" cy="1456471"/>
          </a:xfrm>
          <a:prstGeom prst="rect">
            <a:avLst/>
          </a:prstGeom>
        </p:spPr>
        <p:txBody>
          <a:bodyPr>
            <a:noAutofit/>
          </a:bodyPr>
          <a:lstStyle>
            <a:lvl1pPr marL="182880" indent="-182880">
              <a:lnSpc>
                <a:spcPct val="100000"/>
              </a:lnSpc>
              <a:spcBef>
                <a:spcPts val="300"/>
              </a:spcBef>
              <a:spcAft>
                <a:spcPts val="200"/>
              </a:spcAft>
              <a:buClr>
                <a:schemeClr val="bg2"/>
              </a:buClr>
              <a:defRPr sz="1400">
                <a:solidFill>
                  <a:schemeClr val="tx1"/>
                </a:solidFill>
              </a:defRPr>
            </a:lvl1pPr>
            <a:lvl2pPr marL="365760" indent="-182880">
              <a:lnSpc>
                <a:spcPct val="100000"/>
              </a:lnSpc>
              <a:spcBef>
                <a:spcPts val="300"/>
              </a:spcBef>
              <a:spcAft>
                <a:spcPts val="200"/>
              </a:spcAft>
              <a:buClr>
                <a:schemeClr val="bg2"/>
              </a:buClr>
              <a:defRPr sz="1400">
                <a:solidFill>
                  <a:schemeClr val="tx1"/>
                </a:solidFill>
              </a:defRPr>
            </a:lvl2pPr>
            <a:lvl3pPr marL="548640" indent="-182880">
              <a:lnSpc>
                <a:spcPct val="100000"/>
              </a:lnSpc>
              <a:spcBef>
                <a:spcPts val="300"/>
              </a:spcBef>
              <a:spcAft>
                <a:spcPts val="200"/>
              </a:spcAft>
              <a:buClr>
                <a:schemeClr val="bg2"/>
              </a:buClr>
              <a:defRPr sz="1200">
                <a:solidFill>
                  <a:schemeClr val="tx1"/>
                </a:solidFill>
              </a:defRPr>
            </a:lvl3pPr>
            <a:lvl4pPr marL="731520" indent="-182880">
              <a:lnSpc>
                <a:spcPct val="100000"/>
              </a:lnSpc>
              <a:spcBef>
                <a:spcPts val="300"/>
              </a:spcBef>
              <a:spcAft>
                <a:spcPts val="200"/>
              </a:spcAft>
              <a:buClr>
                <a:schemeClr val="bg2"/>
              </a:buClr>
              <a:defRPr sz="12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71" name="Text Placeholder 13">
            <a:extLst>
              <a:ext uri="{FF2B5EF4-FFF2-40B4-BE49-F238E27FC236}">
                <a16:creationId xmlns:a16="http://schemas.microsoft.com/office/drawing/2014/main" id="{A6BAA597-572B-DD4B-9BCB-19E1B292183A}"/>
              </a:ext>
            </a:extLst>
          </p:cNvPr>
          <p:cNvSpPr>
            <a:spLocks noGrp="1"/>
          </p:cNvSpPr>
          <p:nvPr>
            <p:ph type="body" sz="quarter" idx="64" hasCustomPrompt="1"/>
          </p:nvPr>
        </p:nvSpPr>
        <p:spPr>
          <a:xfrm>
            <a:off x="576000" y="4608442"/>
            <a:ext cx="3575313" cy="1456471"/>
          </a:xfrm>
          <a:prstGeom prst="rect">
            <a:avLst/>
          </a:prstGeom>
        </p:spPr>
        <p:txBody>
          <a:bodyPr>
            <a:noAutofit/>
          </a:bodyPr>
          <a:lstStyle>
            <a:lvl1pPr marL="182880" indent="-182880">
              <a:lnSpc>
                <a:spcPct val="100000"/>
              </a:lnSpc>
              <a:spcBef>
                <a:spcPts val="300"/>
              </a:spcBef>
              <a:spcAft>
                <a:spcPts val="200"/>
              </a:spcAft>
              <a:buClr>
                <a:schemeClr val="bg2"/>
              </a:buClr>
              <a:defRPr sz="1400">
                <a:solidFill>
                  <a:schemeClr val="tx1"/>
                </a:solidFill>
              </a:defRPr>
            </a:lvl1pPr>
            <a:lvl2pPr marL="365760" indent="-182880">
              <a:lnSpc>
                <a:spcPct val="100000"/>
              </a:lnSpc>
              <a:spcBef>
                <a:spcPts val="300"/>
              </a:spcBef>
              <a:spcAft>
                <a:spcPts val="200"/>
              </a:spcAft>
              <a:buClr>
                <a:schemeClr val="bg2"/>
              </a:buClr>
              <a:defRPr sz="1400">
                <a:solidFill>
                  <a:schemeClr val="tx1"/>
                </a:solidFill>
              </a:defRPr>
            </a:lvl2pPr>
            <a:lvl3pPr marL="548640" indent="-182880">
              <a:lnSpc>
                <a:spcPct val="100000"/>
              </a:lnSpc>
              <a:spcBef>
                <a:spcPts val="300"/>
              </a:spcBef>
              <a:spcAft>
                <a:spcPts val="200"/>
              </a:spcAft>
              <a:buClr>
                <a:schemeClr val="bg2"/>
              </a:buClr>
              <a:defRPr sz="1200">
                <a:solidFill>
                  <a:schemeClr val="tx1"/>
                </a:solidFill>
              </a:defRPr>
            </a:lvl3pPr>
            <a:lvl4pPr marL="731520" indent="-182880">
              <a:lnSpc>
                <a:spcPct val="100000"/>
              </a:lnSpc>
              <a:spcBef>
                <a:spcPts val="300"/>
              </a:spcBef>
              <a:spcAft>
                <a:spcPts val="200"/>
              </a:spcAft>
              <a:buClr>
                <a:schemeClr val="bg2"/>
              </a:buClr>
              <a:defRPr sz="1200">
                <a:solidFill>
                  <a:schemeClr val="tx1"/>
                </a:solidFill>
              </a:defRPr>
            </a:lvl4pPr>
            <a:lvl5pPr marL="914400" indent="-182880">
              <a:lnSpc>
                <a:spcPct val="100000"/>
              </a:lnSpc>
              <a:spcBef>
                <a:spcPts val="300"/>
              </a:spcBef>
              <a:spcAft>
                <a:spcPts val="200"/>
              </a:spcAft>
              <a:buClr>
                <a:schemeClr val="bg2"/>
              </a:buClr>
              <a:defRPr sz="1000">
                <a:solidFill>
                  <a:schemeClr val="tx1"/>
                </a:solidFill>
              </a:defRPr>
            </a:lvl5pPr>
            <a:lvl6pPr marL="1097280" indent="-182880">
              <a:lnSpc>
                <a:spcPct val="100000"/>
              </a:lnSpc>
              <a:spcBef>
                <a:spcPts val="300"/>
              </a:spcBef>
              <a:spcAft>
                <a:spcPts val="200"/>
              </a:spcAft>
              <a:buClr>
                <a:schemeClr val="bg2"/>
              </a:buClr>
              <a:defRPr sz="10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3C10B1A2-89DB-FE43-AA99-9D6AF557D6CD}"/>
              </a:ext>
            </a:extLst>
          </p:cNvPr>
          <p:cNvSpPr>
            <a:spLocks noGrp="1"/>
          </p:cNvSpPr>
          <p:nvPr>
            <p:ph type="ftr" sz="quarter" idx="65"/>
          </p:nvPr>
        </p:nvSpPr>
        <p:spPr/>
        <p:txBody>
          <a:bodyPr/>
          <a:lstStyle/>
          <a:p>
            <a:endParaRPr lang="en-GB"/>
          </a:p>
        </p:txBody>
      </p:sp>
      <p:sp>
        <p:nvSpPr>
          <p:cNvPr id="3" name="Slide Number Placeholder 2">
            <a:extLst>
              <a:ext uri="{FF2B5EF4-FFF2-40B4-BE49-F238E27FC236}">
                <a16:creationId xmlns:a16="http://schemas.microsoft.com/office/drawing/2014/main" id="{AE3929A9-3B07-6848-B05D-638AAC1A0C12}"/>
              </a:ext>
            </a:extLst>
          </p:cNvPr>
          <p:cNvSpPr>
            <a:spLocks noGrp="1"/>
          </p:cNvSpPr>
          <p:nvPr>
            <p:ph type="sldNum" sz="quarter" idx="66"/>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94892376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43.xml"/><Relationship Id="rId21" Type="http://schemas.openxmlformats.org/officeDocument/2006/relationships/slideLayout" Target="../slideLayouts/slideLayout138.xml"/><Relationship Id="rId42" Type="http://schemas.openxmlformats.org/officeDocument/2006/relationships/slideLayout" Target="../slideLayouts/slideLayout159.xml"/><Relationship Id="rId47" Type="http://schemas.openxmlformats.org/officeDocument/2006/relationships/slideLayout" Target="../slideLayouts/slideLayout164.xml"/><Relationship Id="rId63" Type="http://schemas.openxmlformats.org/officeDocument/2006/relationships/slideLayout" Target="../slideLayouts/slideLayout180.xml"/><Relationship Id="rId68" Type="http://schemas.openxmlformats.org/officeDocument/2006/relationships/slideLayout" Target="../slideLayouts/slideLayout185.xml"/><Relationship Id="rId84" Type="http://schemas.openxmlformats.org/officeDocument/2006/relationships/slideLayout" Target="../slideLayouts/slideLayout201.xml"/><Relationship Id="rId89" Type="http://schemas.openxmlformats.org/officeDocument/2006/relationships/slideLayout" Target="../slideLayouts/slideLayout206.xml"/><Relationship Id="rId16" Type="http://schemas.openxmlformats.org/officeDocument/2006/relationships/slideLayout" Target="../slideLayouts/slideLayout133.xml"/><Relationship Id="rId11" Type="http://schemas.openxmlformats.org/officeDocument/2006/relationships/slideLayout" Target="../slideLayouts/slideLayout128.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53" Type="http://schemas.openxmlformats.org/officeDocument/2006/relationships/slideLayout" Target="../slideLayouts/slideLayout170.xml"/><Relationship Id="rId58" Type="http://schemas.openxmlformats.org/officeDocument/2006/relationships/slideLayout" Target="../slideLayouts/slideLayout175.xml"/><Relationship Id="rId74" Type="http://schemas.openxmlformats.org/officeDocument/2006/relationships/slideLayout" Target="../slideLayouts/slideLayout191.xml"/><Relationship Id="rId79" Type="http://schemas.openxmlformats.org/officeDocument/2006/relationships/slideLayout" Target="../slideLayouts/slideLayout196.xml"/><Relationship Id="rId5" Type="http://schemas.openxmlformats.org/officeDocument/2006/relationships/slideLayout" Target="../slideLayouts/slideLayout122.xml"/><Relationship Id="rId90" Type="http://schemas.openxmlformats.org/officeDocument/2006/relationships/slideLayout" Target="../slideLayouts/slideLayout207.xml"/><Relationship Id="rId95" Type="http://schemas.openxmlformats.org/officeDocument/2006/relationships/image" Target="../media/image19.png"/><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43" Type="http://schemas.openxmlformats.org/officeDocument/2006/relationships/slideLayout" Target="../slideLayouts/slideLayout160.xml"/><Relationship Id="rId48" Type="http://schemas.openxmlformats.org/officeDocument/2006/relationships/slideLayout" Target="../slideLayouts/slideLayout165.xml"/><Relationship Id="rId64" Type="http://schemas.openxmlformats.org/officeDocument/2006/relationships/slideLayout" Target="../slideLayouts/slideLayout181.xml"/><Relationship Id="rId69" Type="http://schemas.openxmlformats.org/officeDocument/2006/relationships/slideLayout" Target="../slideLayouts/slideLayout186.xml"/><Relationship Id="rId8" Type="http://schemas.openxmlformats.org/officeDocument/2006/relationships/slideLayout" Target="../slideLayouts/slideLayout125.xml"/><Relationship Id="rId51" Type="http://schemas.openxmlformats.org/officeDocument/2006/relationships/slideLayout" Target="../slideLayouts/slideLayout168.xml"/><Relationship Id="rId72" Type="http://schemas.openxmlformats.org/officeDocument/2006/relationships/slideLayout" Target="../slideLayouts/slideLayout189.xml"/><Relationship Id="rId80" Type="http://schemas.openxmlformats.org/officeDocument/2006/relationships/slideLayout" Target="../slideLayouts/slideLayout197.xml"/><Relationship Id="rId85" Type="http://schemas.openxmlformats.org/officeDocument/2006/relationships/slideLayout" Target="../slideLayouts/slideLayout202.xml"/><Relationship Id="rId93" Type="http://schemas.openxmlformats.org/officeDocument/2006/relationships/slideLayout" Target="../slideLayouts/slideLayout210.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46" Type="http://schemas.openxmlformats.org/officeDocument/2006/relationships/slideLayout" Target="../slideLayouts/slideLayout163.xml"/><Relationship Id="rId59" Type="http://schemas.openxmlformats.org/officeDocument/2006/relationships/slideLayout" Target="../slideLayouts/slideLayout176.xml"/><Relationship Id="rId67" Type="http://schemas.openxmlformats.org/officeDocument/2006/relationships/slideLayout" Target="../slideLayouts/slideLayout184.xml"/><Relationship Id="rId20" Type="http://schemas.openxmlformats.org/officeDocument/2006/relationships/slideLayout" Target="../slideLayouts/slideLayout137.xml"/><Relationship Id="rId41" Type="http://schemas.openxmlformats.org/officeDocument/2006/relationships/slideLayout" Target="../slideLayouts/slideLayout158.xml"/><Relationship Id="rId54" Type="http://schemas.openxmlformats.org/officeDocument/2006/relationships/slideLayout" Target="../slideLayouts/slideLayout171.xml"/><Relationship Id="rId62" Type="http://schemas.openxmlformats.org/officeDocument/2006/relationships/slideLayout" Target="../slideLayouts/slideLayout179.xml"/><Relationship Id="rId70" Type="http://schemas.openxmlformats.org/officeDocument/2006/relationships/slideLayout" Target="../slideLayouts/slideLayout187.xml"/><Relationship Id="rId75" Type="http://schemas.openxmlformats.org/officeDocument/2006/relationships/slideLayout" Target="../slideLayouts/slideLayout192.xml"/><Relationship Id="rId83" Type="http://schemas.openxmlformats.org/officeDocument/2006/relationships/slideLayout" Target="../slideLayouts/slideLayout200.xml"/><Relationship Id="rId88" Type="http://schemas.openxmlformats.org/officeDocument/2006/relationships/slideLayout" Target="../slideLayouts/slideLayout205.xml"/><Relationship Id="rId91" Type="http://schemas.openxmlformats.org/officeDocument/2006/relationships/slideLayout" Target="../slideLayouts/slideLayout20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49" Type="http://schemas.openxmlformats.org/officeDocument/2006/relationships/slideLayout" Target="../slideLayouts/slideLayout166.xml"/><Relationship Id="rId57" Type="http://schemas.openxmlformats.org/officeDocument/2006/relationships/slideLayout" Target="../slideLayouts/slideLayout174.xml"/><Relationship Id="rId10" Type="http://schemas.openxmlformats.org/officeDocument/2006/relationships/slideLayout" Target="../slideLayouts/slideLayout127.xml"/><Relationship Id="rId31" Type="http://schemas.openxmlformats.org/officeDocument/2006/relationships/slideLayout" Target="../slideLayouts/slideLayout148.xml"/><Relationship Id="rId44" Type="http://schemas.openxmlformats.org/officeDocument/2006/relationships/slideLayout" Target="../slideLayouts/slideLayout161.xml"/><Relationship Id="rId52" Type="http://schemas.openxmlformats.org/officeDocument/2006/relationships/slideLayout" Target="../slideLayouts/slideLayout169.xml"/><Relationship Id="rId60" Type="http://schemas.openxmlformats.org/officeDocument/2006/relationships/slideLayout" Target="../slideLayouts/slideLayout177.xml"/><Relationship Id="rId65" Type="http://schemas.openxmlformats.org/officeDocument/2006/relationships/slideLayout" Target="../slideLayouts/slideLayout182.xml"/><Relationship Id="rId73" Type="http://schemas.openxmlformats.org/officeDocument/2006/relationships/slideLayout" Target="../slideLayouts/slideLayout190.xml"/><Relationship Id="rId78" Type="http://schemas.openxmlformats.org/officeDocument/2006/relationships/slideLayout" Target="../slideLayouts/slideLayout195.xml"/><Relationship Id="rId81" Type="http://schemas.openxmlformats.org/officeDocument/2006/relationships/slideLayout" Target="../slideLayouts/slideLayout198.xml"/><Relationship Id="rId86" Type="http://schemas.openxmlformats.org/officeDocument/2006/relationships/slideLayout" Target="../slideLayouts/slideLayout203.xml"/><Relationship Id="rId94" Type="http://schemas.openxmlformats.org/officeDocument/2006/relationships/theme" Target="../theme/theme2.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9" Type="http://schemas.openxmlformats.org/officeDocument/2006/relationships/slideLayout" Target="../slideLayouts/slideLayout156.xml"/><Relationship Id="rId34" Type="http://schemas.openxmlformats.org/officeDocument/2006/relationships/slideLayout" Target="../slideLayouts/slideLayout151.xml"/><Relationship Id="rId50" Type="http://schemas.openxmlformats.org/officeDocument/2006/relationships/slideLayout" Target="../slideLayouts/slideLayout167.xml"/><Relationship Id="rId55" Type="http://schemas.openxmlformats.org/officeDocument/2006/relationships/slideLayout" Target="../slideLayouts/slideLayout172.xml"/><Relationship Id="rId76" Type="http://schemas.openxmlformats.org/officeDocument/2006/relationships/slideLayout" Target="../slideLayouts/slideLayout193.xml"/><Relationship Id="rId7" Type="http://schemas.openxmlformats.org/officeDocument/2006/relationships/slideLayout" Target="../slideLayouts/slideLayout124.xml"/><Relationship Id="rId71" Type="http://schemas.openxmlformats.org/officeDocument/2006/relationships/slideLayout" Target="../slideLayouts/slideLayout188.xml"/><Relationship Id="rId92" Type="http://schemas.openxmlformats.org/officeDocument/2006/relationships/slideLayout" Target="../slideLayouts/slideLayout209.xml"/><Relationship Id="rId2" Type="http://schemas.openxmlformats.org/officeDocument/2006/relationships/slideLayout" Target="../slideLayouts/slideLayout119.xml"/><Relationship Id="rId29" Type="http://schemas.openxmlformats.org/officeDocument/2006/relationships/slideLayout" Target="../slideLayouts/slideLayout146.xml"/><Relationship Id="rId24" Type="http://schemas.openxmlformats.org/officeDocument/2006/relationships/slideLayout" Target="../slideLayouts/slideLayout141.xml"/><Relationship Id="rId40" Type="http://schemas.openxmlformats.org/officeDocument/2006/relationships/slideLayout" Target="../slideLayouts/slideLayout157.xml"/><Relationship Id="rId45" Type="http://schemas.openxmlformats.org/officeDocument/2006/relationships/slideLayout" Target="../slideLayouts/slideLayout162.xml"/><Relationship Id="rId66" Type="http://schemas.openxmlformats.org/officeDocument/2006/relationships/slideLayout" Target="../slideLayouts/slideLayout183.xml"/><Relationship Id="rId87" Type="http://schemas.openxmlformats.org/officeDocument/2006/relationships/slideLayout" Target="../slideLayouts/slideLayout204.xml"/><Relationship Id="rId61" Type="http://schemas.openxmlformats.org/officeDocument/2006/relationships/slideLayout" Target="../slideLayouts/slideLayout178.xml"/><Relationship Id="rId82" Type="http://schemas.openxmlformats.org/officeDocument/2006/relationships/slideLayout" Target="../slideLayouts/slideLayout199.xml"/><Relationship Id="rId19" Type="http://schemas.openxmlformats.org/officeDocument/2006/relationships/slideLayout" Target="../slideLayouts/slideLayout136.xml"/><Relationship Id="rId14" Type="http://schemas.openxmlformats.org/officeDocument/2006/relationships/slideLayout" Target="../slideLayouts/slideLayout131.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56" Type="http://schemas.openxmlformats.org/officeDocument/2006/relationships/slideLayout" Target="../slideLayouts/slideLayout173.xml"/><Relationship Id="rId77" Type="http://schemas.openxmlformats.org/officeDocument/2006/relationships/slideLayout" Target="../slideLayouts/slideLayout19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3.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theme" Target="../theme/theme3.xml"/><Relationship Id="rId5" Type="http://schemas.openxmlformats.org/officeDocument/2006/relationships/slideLayout" Target="../slideLayouts/slideLayout215.xml"/><Relationship Id="rId4"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76000" y="825019"/>
            <a:ext cx="7561260" cy="387093"/>
          </a:xfrm>
          <a:prstGeom prst="rect">
            <a:avLst/>
          </a:prstGeom>
        </p:spPr>
        <p:txBody>
          <a:bodyPr vert="horz" lIns="0" tIns="0" rIns="0" bIns="0" rtlCol="0" anchor="t">
            <a:noAutofit/>
          </a:bodyPr>
          <a:lstStyle/>
          <a:p>
            <a:r>
              <a:rPr lang="en-GB"/>
              <a:t>Click to edit Master title style</a:t>
            </a:r>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76000" y="1812926"/>
            <a:ext cx="7561262" cy="428307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close up of a flower&#10;&#10;Description automatically generated">
            <a:extLst>
              <a:ext uri="{FF2B5EF4-FFF2-40B4-BE49-F238E27FC236}">
                <a16:creationId xmlns:a16="http://schemas.microsoft.com/office/drawing/2014/main" id="{682BE5F3-928F-5E40-A2D0-FDA105E3B8D5}"/>
              </a:ext>
            </a:extLst>
          </p:cNvPr>
          <p:cNvPicPr>
            <a:picLocks noChangeAspect="1"/>
          </p:cNvPicPr>
          <p:nvPr userDrawn="1"/>
        </p:nvPicPr>
        <p:blipFill>
          <a:blip r:embed="rId119"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4" name="Footer Placeholder 3">
            <a:extLst>
              <a:ext uri="{FF2B5EF4-FFF2-40B4-BE49-F238E27FC236}">
                <a16:creationId xmlns:a16="http://schemas.microsoft.com/office/drawing/2014/main" id="{6788D574-75C1-644A-97C9-BEAFA0937028}"/>
              </a:ext>
            </a:extLst>
          </p:cNvPr>
          <p:cNvSpPr>
            <a:spLocks noGrp="1"/>
          </p:cNvSpPr>
          <p:nvPr>
            <p:ph type="ftr" sz="quarter" idx="3"/>
          </p:nvPr>
        </p:nvSpPr>
        <p:spPr>
          <a:xfrm>
            <a:off x="6299950" y="6541200"/>
            <a:ext cx="4651200" cy="162000"/>
          </a:xfrm>
          <a:prstGeom prst="rect">
            <a:avLst/>
          </a:prstGeom>
        </p:spPr>
        <p:txBody>
          <a:bodyPr vert="horz" lIns="91440" tIns="45720" rIns="91440" bIns="45720" rtlCol="0" anchor="ctr"/>
          <a:lstStyle>
            <a:lvl1pPr algn="r">
              <a:defRPr sz="8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DAFE2DF9-98C6-9147-9B94-2A5A5D475B08}"/>
              </a:ext>
            </a:extLst>
          </p:cNvPr>
          <p:cNvSpPr>
            <a:spLocks noGrp="1"/>
          </p:cNvSpPr>
          <p:nvPr>
            <p:ph type="sldNum" sz="quarter" idx="4"/>
          </p:nvPr>
        </p:nvSpPr>
        <p:spPr>
          <a:xfrm>
            <a:off x="11336459" y="6541200"/>
            <a:ext cx="366016" cy="162000"/>
          </a:xfrm>
          <a:prstGeom prst="rect">
            <a:avLst/>
          </a:prstGeom>
        </p:spPr>
        <p:txBody>
          <a:bodyPr vert="horz" lIns="91440" tIns="45720" rIns="91440" bIns="45720" rtlCol="0" anchor="ctr"/>
          <a:lstStyle>
            <a:lvl1pPr algn="r">
              <a:defRPr sz="800">
                <a:solidFill>
                  <a:schemeClr val="tx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959894305"/>
      </p:ext>
    </p:extLst>
  </p:cSld>
  <p:clrMap bg1="lt1" tx1="dk1" bg2="lt2" tx2="dk2" accent1="accent1" accent2="accent2" accent3="accent3" accent4="accent4" accent5="accent5" accent6="accent6" hlink="hlink" folHlink="folHlink"/>
  <p:sldLayoutIdLst>
    <p:sldLayoutId id="2147484033" r:id="rId1"/>
    <p:sldLayoutId id="2147483911" r:id="rId2"/>
    <p:sldLayoutId id="2147483913" r:id="rId3"/>
    <p:sldLayoutId id="2147483968" r:id="rId4"/>
    <p:sldLayoutId id="2147483972" r:id="rId5"/>
    <p:sldLayoutId id="2147484037" r:id="rId6"/>
    <p:sldLayoutId id="2147483915" r:id="rId7"/>
    <p:sldLayoutId id="2147483916" r:id="rId8"/>
    <p:sldLayoutId id="2147484242" r:id="rId9"/>
    <p:sldLayoutId id="2147484203" r:id="rId10"/>
    <p:sldLayoutId id="2147484209" r:id="rId11"/>
    <p:sldLayoutId id="2147484210" r:id="rId12"/>
    <p:sldLayoutId id="2147484118" r:id="rId13"/>
    <p:sldLayoutId id="2147484119" r:id="rId14"/>
    <p:sldLayoutId id="2147484120" r:id="rId15"/>
    <p:sldLayoutId id="2147484211" r:id="rId16"/>
    <p:sldLayoutId id="2147484212" r:id="rId17"/>
    <p:sldLayoutId id="2147484199" r:id="rId18"/>
    <p:sldLayoutId id="2147484243" r:id="rId19"/>
    <p:sldLayoutId id="2147484272" r:id="rId20"/>
    <p:sldLayoutId id="2147484273" r:id="rId21"/>
    <p:sldLayoutId id="2147484274" r:id="rId22"/>
    <p:sldLayoutId id="2147484275" r:id="rId23"/>
    <p:sldLayoutId id="2147484121" r:id="rId24"/>
    <p:sldLayoutId id="2147484244" r:id="rId25"/>
    <p:sldLayoutId id="2147484122" r:id="rId26"/>
    <p:sldLayoutId id="2147484245" r:id="rId27"/>
    <p:sldLayoutId id="2147484124" r:id="rId28"/>
    <p:sldLayoutId id="2147484246" r:id="rId29"/>
    <p:sldLayoutId id="2147484123" r:id="rId30"/>
    <p:sldLayoutId id="2147484247" r:id="rId31"/>
    <p:sldLayoutId id="2147484213" r:id="rId32"/>
    <p:sldLayoutId id="2147484248" r:id="rId33"/>
    <p:sldLayoutId id="2147484214" r:id="rId34"/>
    <p:sldLayoutId id="2147484249" r:id="rId35"/>
    <p:sldLayoutId id="2147484215" r:id="rId36"/>
    <p:sldLayoutId id="2147484250" r:id="rId37"/>
    <p:sldLayoutId id="2147484216" r:id="rId38"/>
    <p:sldLayoutId id="2147484251" r:id="rId39"/>
    <p:sldLayoutId id="2147484125" r:id="rId40"/>
    <p:sldLayoutId id="2147484253" r:id="rId41"/>
    <p:sldLayoutId id="2147484126" r:id="rId42"/>
    <p:sldLayoutId id="2147484254" r:id="rId43"/>
    <p:sldLayoutId id="2147484127" r:id="rId44"/>
    <p:sldLayoutId id="2147484255" r:id="rId45"/>
    <p:sldLayoutId id="2147484217" r:id="rId46"/>
    <p:sldLayoutId id="2147484256" r:id="rId47"/>
    <p:sldLayoutId id="2147484218" r:id="rId48"/>
    <p:sldLayoutId id="2147484257" r:id="rId49"/>
    <p:sldLayoutId id="2147484128" r:id="rId50"/>
    <p:sldLayoutId id="2147484258" r:id="rId51"/>
    <p:sldLayoutId id="2147484129" r:id="rId52"/>
    <p:sldLayoutId id="2147484259" r:id="rId53"/>
    <p:sldLayoutId id="2147484219" r:id="rId54"/>
    <p:sldLayoutId id="2147484260" r:id="rId55"/>
    <p:sldLayoutId id="2147484220" r:id="rId56"/>
    <p:sldLayoutId id="2147484261" r:id="rId57"/>
    <p:sldLayoutId id="2147484130" r:id="rId58"/>
    <p:sldLayoutId id="2147484262" r:id="rId59"/>
    <p:sldLayoutId id="2147484131" r:id="rId60"/>
    <p:sldLayoutId id="2147484263" r:id="rId61"/>
    <p:sldLayoutId id="2147484132" r:id="rId62"/>
    <p:sldLayoutId id="2147484264" r:id="rId63"/>
    <p:sldLayoutId id="2147484221" r:id="rId64"/>
    <p:sldLayoutId id="2147484265" r:id="rId65"/>
    <p:sldLayoutId id="2147484222" r:id="rId66"/>
    <p:sldLayoutId id="2147484266" r:id="rId67"/>
    <p:sldLayoutId id="2147484223" r:id="rId68"/>
    <p:sldLayoutId id="2147484224" r:id="rId69"/>
    <p:sldLayoutId id="2147484225" r:id="rId70"/>
    <p:sldLayoutId id="2147484226" r:id="rId71"/>
    <p:sldLayoutId id="2147484227" r:id="rId72"/>
    <p:sldLayoutId id="2147484228" r:id="rId73"/>
    <p:sldLayoutId id="2147484229" r:id="rId74"/>
    <p:sldLayoutId id="2147484230" r:id="rId75"/>
    <p:sldLayoutId id="2147484231" r:id="rId76"/>
    <p:sldLayoutId id="2147484133" r:id="rId77"/>
    <p:sldLayoutId id="2147484134" r:id="rId78"/>
    <p:sldLayoutId id="2147484135" r:id="rId79"/>
    <p:sldLayoutId id="2147484232" r:id="rId80"/>
    <p:sldLayoutId id="2147484233" r:id="rId81"/>
    <p:sldLayoutId id="2147484136" r:id="rId82"/>
    <p:sldLayoutId id="2147484137" r:id="rId83"/>
    <p:sldLayoutId id="2147484234" r:id="rId84"/>
    <p:sldLayoutId id="2147484235" r:id="rId85"/>
    <p:sldLayoutId id="2147484152" r:id="rId86"/>
    <p:sldLayoutId id="2147484153" r:id="rId87"/>
    <p:sldLayoutId id="2147484156" r:id="rId88"/>
    <p:sldLayoutId id="2147484157" r:id="rId89"/>
    <p:sldLayoutId id="2147484206" r:id="rId90"/>
    <p:sldLayoutId id="2147484267" r:id="rId91"/>
    <p:sldLayoutId id="2147484144" r:id="rId92"/>
    <p:sldLayoutId id="2147484145" r:id="rId93"/>
    <p:sldLayoutId id="2147484140" r:id="rId94"/>
    <p:sldLayoutId id="2147484141" r:id="rId95"/>
    <p:sldLayoutId id="2147483769" r:id="rId96"/>
    <p:sldLayoutId id="2147484276" r:id="rId97"/>
    <p:sldLayoutId id="2147484277" r:id="rId98"/>
    <p:sldLayoutId id="2147484278" r:id="rId99"/>
    <p:sldLayoutId id="2147484238" r:id="rId100"/>
    <p:sldLayoutId id="2147484268" r:id="rId101"/>
    <p:sldLayoutId id="2147484239" r:id="rId102"/>
    <p:sldLayoutId id="2147484269" r:id="rId103"/>
    <p:sldLayoutId id="2147484236" r:id="rId104"/>
    <p:sldLayoutId id="2147484270" r:id="rId105"/>
    <p:sldLayoutId id="2147484237" r:id="rId106"/>
    <p:sldLayoutId id="2147484271" r:id="rId107"/>
    <p:sldLayoutId id="2147483989" r:id="rId108"/>
    <p:sldLayoutId id="2147483990" r:id="rId109"/>
    <p:sldLayoutId id="2147484240" r:id="rId110"/>
    <p:sldLayoutId id="2147484241" r:id="rId111"/>
    <p:sldLayoutId id="2147483869" r:id="rId112"/>
    <p:sldLayoutId id="2147483867" r:id="rId113"/>
    <p:sldLayoutId id="2147483868" r:id="rId114"/>
    <p:sldLayoutId id="2147483969" r:id="rId115"/>
    <p:sldLayoutId id="2147483971" r:id="rId116"/>
    <p:sldLayoutId id="2147484046" r:id="rId117"/>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82880" indent="-182880" algn="l" defTabSz="914377" rtl="0" eaLnBrk="1" latinLnBrk="0" hangingPunct="1">
        <a:lnSpc>
          <a:spcPct val="100000"/>
        </a:lnSpc>
        <a:spcBef>
          <a:spcPts val="300"/>
        </a:spcBef>
        <a:spcAft>
          <a:spcPts val="200"/>
        </a:spcAft>
        <a:buClr>
          <a:schemeClr val="bg2"/>
        </a:buClr>
        <a:buFont typeface="Arial" panose="020B0604020202020204" pitchFamily="34" charset="0"/>
        <a:buChar char="•"/>
        <a:defRPr sz="2000" kern="1200">
          <a:solidFill>
            <a:schemeClr val="tx1"/>
          </a:solidFill>
          <a:latin typeface="+mn-lt"/>
          <a:ea typeface="+mn-ea"/>
          <a:cs typeface="+mn-cs"/>
        </a:defRPr>
      </a:lvl1pPr>
      <a:lvl2pPr marL="365760" indent="-182880" algn="l" defTabSz="914377" rtl="0" eaLnBrk="1" latinLnBrk="0" hangingPunct="1">
        <a:lnSpc>
          <a:spcPct val="100000"/>
        </a:lnSpc>
        <a:spcBef>
          <a:spcPts val="300"/>
        </a:spcBef>
        <a:spcAft>
          <a:spcPts val="200"/>
        </a:spcAft>
        <a:buClr>
          <a:schemeClr val="bg2"/>
        </a:buClr>
        <a:buFont typeface=".AppleSystemUIFont"/>
        <a:buChar char="–"/>
        <a:tabLst/>
        <a:defRPr sz="2000" kern="1200">
          <a:solidFill>
            <a:schemeClr val="tx1"/>
          </a:solidFill>
          <a:latin typeface="+mn-lt"/>
          <a:ea typeface="+mn-ea"/>
          <a:cs typeface="+mn-cs"/>
        </a:defRPr>
      </a:lvl2pPr>
      <a:lvl3pPr marL="54864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3pPr>
      <a:lvl4pPr marL="73152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4pPr>
      <a:lvl5pPr marL="914400" indent="-182880" algn="l" defTabSz="914377" rtl="0" eaLnBrk="1" latinLnBrk="0" hangingPunct="1">
        <a:lnSpc>
          <a:spcPct val="100000"/>
        </a:lnSpc>
        <a:spcBef>
          <a:spcPts val="300"/>
        </a:spcBef>
        <a:spcAft>
          <a:spcPts val="200"/>
        </a:spcAft>
        <a:buClr>
          <a:schemeClr val="bg2"/>
        </a:buClr>
        <a:buFont typeface=".AppleSystemUIFont"/>
        <a:buChar char="–"/>
        <a:tabLst/>
        <a:defRPr sz="16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310" userDrawn="1">
          <p15:clr>
            <a:srgbClr val="F26B43"/>
          </p15:clr>
        </p15:guide>
        <p15:guide id="39" pos="370" userDrawn="1">
          <p15:clr>
            <a:srgbClr val="F26B43"/>
          </p15:clr>
        </p15:guide>
        <p15:guide id="40" orient="horz" pos="967" userDrawn="1">
          <p15:clr>
            <a:srgbClr val="F26B43"/>
          </p15:clr>
        </p15:guide>
        <p15:guide id="41" orient="horz" pos="257" userDrawn="1">
          <p15:clr>
            <a:srgbClr val="F26B43"/>
          </p15:clr>
        </p15:guide>
        <p15:guide id="42" pos="846" userDrawn="1">
          <p15:clr>
            <a:srgbClr val="F26B43"/>
          </p15:clr>
        </p15:guide>
        <p15:guide id="43" pos="960" userDrawn="1">
          <p15:clr>
            <a:srgbClr val="F26B43"/>
          </p15:clr>
        </p15:guide>
        <p15:guide id="44" pos="1436" userDrawn="1">
          <p15:clr>
            <a:srgbClr val="F26B43"/>
          </p15:clr>
        </p15:guide>
        <p15:guide id="45" pos="1549" userDrawn="1">
          <p15:clr>
            <a:srgbClr val="F26B43"/>
          </p15:clr>
        </p15:guide>
        <p15:guide id="46" pos="2026" userDrawn="1">
          <p15:clr>
            <a:srgbClr val="C35EA4"/>
          </p15:clr>
        </p15:guide>
        <p15:guide id="47" pos="2139" userDrawn="1">
          <p15:clr>
            <a:srgbClr val="C35EA4"/>
          </p15:clr>
        </p15:guide>
        <p15:guide id="48" pos="2615" userDrawn="1">
          <p15:clr>
            <a:srgbClr val="547EBF"/>
          </p15:clr>
        </p15:guide>
        <p15:guide id="49" pos="2729" userDrawn="1">
          <p15:clr>
            <a:srgbClr val="547EBF"/>
          </p15:clr>
        </p15:guide>
        <p15:guide id="50" pos="3205" userDrawn="1">
          <p15:clr>
            <a:srgbClr val="F26B43"/>
          </p15:clr>
        </p15:guide>
        <p15:guide id="51" pos="3318" userDrawn="1">
          <p15:clr>
            <a:srgbClr val="F26B43"/>
          </p15:clr>
        </p15:guide>
        <p15:guide id="52" pos="3795" userDrawn="1">
          <p15:clr>
            <a:srgbClr val="C35EA4"/>
          </p15:clr>
        </p15:guide>
        <p15:guide id="53" pos="3885" userDrawn="1">
          <p15:clr>
            <a:srgbClr val="C35EA4"/>
          </p15:clr>
        </p15:guide>
        <p15:guide id="54" pos="4362" userDrawn="1">
          <p15:clr>
            <a:srgbClr val="F26B43"/>
          </p15:clr>
        </p15:guide>
        <p15:guide id="55" pos="4475" userDrawn="1">
          <p15:clr>
            <a:srgbClr val="F26B43"/>
          </p15:clr>
        </p15:guide>
        <p15:guide id="56" pos="4951" userDrawn="1">
          <p15:clr>
            <a:srgbClr val="547EBF"/>
          </p15:clr>
        </p15:guide>
        <p15:guide id="57" pos="5065" userDrawn="1">
          <p15:clr>
            <a:srgbClr val="547EBF"/>
          </p15:clr>
        </p15:guide>
        <p15:guide id="58" pos="5541" userDrawn="1">
          <p15:clr>
            <a:srgbClr val="C35EA4"/>
          </p15:clr>
        </p15:guide>
        <p15:guide id="59" pos="5654" userDrawn="1">
          <p15:clr>
            <a:srgbClr val="C35EA4"/>
          </p15:clr>
        </p15:guide>
        <p15:guide id="60" pos="6131" userDrawn="1">
          <p15:clr>
            <a:srgbClr val="F26B43"/>
          </p15:clr>
        </p15:guide>
        <p15:guide id="61" pos="6244" userDrawn="1">
          <p15:clr>
            <a:srgbClr val="F26B43"/>
          </p15:clr>
        </p15:guide>
        <p15:guide id="62" pos="6720" userDrawn="1">
          <p15:clr>
            <a:srgbClr val="F26B43"/>
          </p15:clr>
        </p15:guide>
        <p15:guide id="63" pos="6834" userDrawn="1">
          <p15:clr>
            <a:srgbClr val="F26B43"/>
          </p15:clr>
        </p15:guide>
        <p15:guide id="64" orient="horz" pos="512" userDrawn="1">
          <p15:clr>
            <a:srgbClr val="F26B43"/>
          </p15:clr>
        </p15:guide>
        <p15:guide id="65" orient="horz" pos="1142" userDrawn="1">
          <p15:clr>
            <a:srgbClr val="9FCC3B"/>
          </p15:clr>
        </p15:guide>
        <p15:guide id="66" orient="horz" pos="4007" userDrawn="1">
          <p15:clr>
            <a:srgbClr val="F26B43"/>
          </p15:clr>
        </p15:guide>
        <p15:guide id="67" pos="3840" userDrawn="1">
          <p15:clr>
            <a:srgbClr val="F26B43"/>
          </p15:clr>
        </p15:guide>
        <p15:guide id="68" orient="horz" pos="3840" userDrawn="1">
          <p15:clr>
            <a:srgbClr val="9FCC3B"/>
          </p15:clr>
        </p15:guide>
        <p15:guide id="69" orient="horz" pos="148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5"/>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587386814"/>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 id="2147484315" r:id="rId36"/>
    <p:sldLayoutId id="2147484316" r:id="rId37"/>
    <p:sldLayoutId id="2147484317" r:id="rId38"/>
    <p:sldLayoutId id="2147484318" r:id="rId39"/>
    <p:sldLayoutId id="2147484319" r:id="rId40"/>
    <p:sldLayoutId id="2147484320" r:id="rId41"/>
    <p:sldLayoutId id="2147484321" r:id="rId42"/>
    <p:sldLayoutId id="2147484322" r:id="rId43"/>
    <p:sldLayoutId id="2147484323" r:id="rId44"/>
    <p:sldLayoutId id="2147484324" r:id="rId45"/>
    <p:sldLayoutId id="2147484325" r:id="rId46"/>
    <p:sldLayoutId id="2147484326" r:id="rId47"/>
    <p:sldLayoutId id="2147484327" r:id="rId48"/>
    <p:sldLayoutId id="2147484328" r:id="rId49"/>
    <p:sldLayoutId id="2147484329" r:id="rId50"/>
    <p:sldLayoutId id="2147484330" r:id="rId51"/>
    <p:sldLayoutId id="2147484331" r:id="rId52"/>
    <p:sldLayoutId id="2147484332" r:id="rId53"/>
    <p:sldLayoutId id="2147484333" r:id="rId54"/>
    <p:sldLayoutId id="2147484334" r:id="rId55"/>
    <p:sldLayoutId id="2147484335" r:id="rId56"/>
    <p:sldLayoutId id="2147484336" r:id="rId57"/>
    <p:sldLayoutId id="2147484337" r:id="rId58"/>
    <p:sldLayoutId id="2147484338" r:id="rId59"/>
    <p:sldLayoutId id="2147484339" r:id="rId60"/>
    <p:sldLayoutId id="2147484340" r:id="rId61"/>
    <p:sldLayoutId id="2147484341" r:id="rId62"/>
    <p:sldLayoutId id="2147484342" r:id="rId63"/>
    <p:sldLayoutId id="2147484343" r:id="rId64"/>
    <p:sldLayoutId id="2147484344" r:id="rId65"/>
    <p:sldLayoutId id="2147484345" r:id="rId66"/>
    <p:sldLayoutId id="2147484346" r:id="rId67"/>
    <p:sldLayoutId id="2147484347" r:id="rId68"/>
    <p:sldLayoutId id="2147484348" r:id="rId69"/>
    <p:sldLayoutId id="2147484349" r:id="rId70"/>
    <p:sldLayoutId id="2147484350" r:id="rId71"/>
    <p:sldLayoutId id="2147484351" r:id="rId72"/>
    <p:sldLayoutId id="2147484352" r:id="rId73"/>
    <p:sldLayoutId id="2147484353" r:id="rId74"/>
    <p:sldLayoutId id="2147484354" r:id="rId75"/>
    <p:sldLayoutId id="2147484355" r:id="rId76"/>
    <p:sldLayoutId id="2147484356" r:id="rId77"/>
    <p:sldLayoutId id="2147484357" r:id="rId78"/>
    <p:sldLayoutId id="2147484358" r:id="rId79"/>
    <p:sldLayoutId id="2147484359" r:id="rId80"/>
    <p:sldLayoutId id="2147484360" r:id="rId81"/>
    <p:sldLayoutId id="2147484361" r:id="rId82"/>
    <p:sldLayoutId id="2147484362" r:id="rId83"/>
    <p:sldLayoutId id="2147484363" r:id="rId84"/>
    <p:sldLayoutId id="2147484364" r:id="rId85"/>
    <p:sldLayoutId id="2147484365" r:id="rId86"/>
    <p:sldLayoutId id="2147484366" r:id="rId87"/>
    <p:sldLayoutId id="2147484367" r:id="rId88"/>
    <p:sldLayoutId id="2147484368" r:id="rId89"/>
    <p:sldLayoutId id="2147484369" r:id="rId90"/>
    <p:sldLayoutId id="2147484370" r:id="rId91"/>
    <p:sldLayoutId id="2147484371" r:id="rId92"/>
    <p:sldLayoutId id="2147484373" r:id="rId93"/>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p15:clr>
            <a:srgbClr val="F26B43"/>
          </p15:clr>
        </p15:guide>
        <p15:guide id="39" pos="235">
          <p15:clr>
            <a:srgbClr val="F26B43"/>
          </p15:clr>
        </p15:guide>
        <p15:guide id="40" orient="horz" pos="967">
          <p15:clr>
            <a:srgbClr val="F26B43"/>
          </p15:clr>
        </p15:guide>
        <p15:guide id="41" orient="horz" pos="257">
          <p15:clr>
            <a:srgbClr val="F26B43"/>
          </p15:clr>
        </p15:guide>
        <p15:guide id="42" pos="733">
          <p15:clr>
            <a:srgbClr val="F26B43"/>
          </p15:clr>
        </p15:guide>
        <p15:guide id="43" pos="846">
          <p15:clr>
            <a:srgbClr val="F26B43"/>
          </p15:clr>
        </p15:guide>
        <p15:guide id="44" pos="1345">
          <p15:clr>
            <a:srgbClr val="F26B43"/>
          </p15:clr>
        </p15:guide>
        <p15:guide id="45" pos="1454">
          <p15:clr>
            <a:srgbClr val="F26B43"/>
          </p15:clr>
        </p15:guide>
        <p15:guide id="46" pos="1944">
          <p15:clr>
            <a:srgbClr val="F26B43"/>
          </p15:clr>
        </p15:guide>
        <p15:guide id="47" pos="2062">
          <p15:clr>
            <a:srgbClr val="F26B43"/>
          </p15:clr>
        </p15:guide>
        <p15:guide id="48" pos="2556">
          <p15:clr>
            <a:srgbClr val="F26B43"/>
          </p15:clr>
        </p15:guide>
        <p15:guide id="49" pos="2676">
          <p15:clr>
            <a:srgbClr val="F26B43"/>
          </p15:clr>
        </p15:guide>
        <p15:guide id="50" pos="3168">
          <p15:clr>
            <a:srgbClr val="F26B43"/>
          </p15:clr>
        </p15:guide>
        <p15:guide id="51" pos="3284">
          <p15:clr>
            <a:srgbClr val="F26B43"/>
          </p15:clr>
        </p15:guide>
        <p15:guide id="52" pos="3776">
          <p15:clr>
            <a:srgbClr val="F26B43"/>
          </p15:clr>
        </p15:guide>
        <p15:guide id="53" pos="3894">
          <p15:clr>
            <a:srgbClr val="F26B43"/>
          </p15:clr>
        </p15:guide>
        <p15:guide id="54" pos="4388">
          <p15:clr>
            <a:srgbClr val="F26B43"/>
          </p15:clr>
        </p15:guide>
        <p15:guide id="55" pos="4508">
          <p15:clr>
            <a:srgbClr val="F26B43"/>
          </p15:clr>
        </p15:guide>
        <p15:guide id="56" pos="4998">
          <p15:clr>
            <a:srgbClr val="F26B43"/>
          </p15:clr>
        </p15:guide>
        <p15:guide id="57" pos="5112">
          <p15:clr>
            <a:srgbClr val="F26B43"/>
          </p15:clr>
        </p15:guide>
        <p15:guide id="58" pos="5604">
          <p15:clr>
            <a:srgbClr val="F26B43"/>
          </p15:clr>
        </p15:guide>
        <p15:guide id="59" pos="5722">
          <p15:clr>
            <a:srgbClr val="F26B43"/>
          </p15:clr>
        </p15:guide>
        <p15:guide id="60" pos="6199">
          <p15:clr>
            <a:srgbClr val="F26B43"/>
          </p15:clr>
        </p15:guide>
        <p15:guide id="61" pos="6312">
          <p15:clr>
            <a:srgbClr val="F26B43"/>
          </p15:clr>
        </p15:guide>
        <p15:guide id="62" pos="6824">
          <p15:clr>
            <a:srgbClr val="F26B43"/>
          </p15:clr>
        </p15:guide>
        <p15:guide id="63" pos="6944">
          <p15:clr>
            <a:srgbClr val="F26B43"/>
          </p15:clr>
        </p15:guide>
        <p15:guide id="64" orient="horz" pos="512">
          <p15:clr>
            <a:srgbClr val="F26B43"/>
          </p15:clr>
        </p15:guide>
        <p15:guide id="65" orient="horz" pos="1142">
          <p15:clr>
            <a:srgbClr val="F26B43"/>
          </p15:clr>
        </p15:guide>
        <p15:guide id="66" orient="horz" pos="4007">
          <p15:clr>
            <a:srgbClr val="F26B43"/>
          </p15:clr>
        </p15:guide>
        <p15:guide id="67"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3881" y="249595"/>
            <a:ext cx="3573617" cy="415498"/>
          </a:xfrm>
          <a:prstGeom prst="rect">
            <a:avLst/>
          </a:prstGeom>
        </p:spPr>
        <p:txBody>
          <a:bodyPr wrap="square" lIns="0" tIns="0" rIns="0" bIns="0">
            <a:spAutoFit/>
          </a:bodyPr>
          <a:lstStyle>
            <a:lvl1pPr>
              <a:defRPr sz="2700" b="1" i="0">
                <a:solidFill>
                  <a:schemeClr val="tx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3881" y="6560860"/>
            <a:ext cx="6715736" cy="97719"/>
          </a:xfrm>
          <a:prstGeom prst="rect">
            <a:avLst/>
          </a:prstGeom>
        </p:spPr>
        <p:txBody>
          <a:bodyPr wrap="square" lIns="0" tIns="0" rIns="0" bIns="0">
            <a:spAutoFit/>
          </a:bodyPr>
          <a:lstStyle>
            <a:lvl1pPr>
              <a:defRPr sz="635" b="0" i="0">
                <a:solidFill>
                  <a:schemeClr val="tx1"/>
                </a:solidFill>
                <a:latin typeface="Calibri-Light"/>
                <a:cs typeface="Calibri-Light"/>
              </a:defRPr>
            </a:lvl1pPr>
          </a:lstStyle>
          <a:p>
            <a:pPr marL="11516">
              <a:spcBef>
                <a:spcPts val="59"/>
              </a:spcBef>
            </a:pPr>
            <a:r>
              <a:rPr lang="en-US" spc="-5"/>
              <a:t>©</a:t>
            </a:r>
            <a:r>
              <a:rPr lang="en-US" spc="5"/>
              <a:t> </a:t>
            </a:r>
            <a:r>
              <a:rPr lang="en-US"/>
              <a:t>2021</a:t>
            </a:r>
            <a:r>
              <a:rPr lang="en-US" spc="9"/>
              <a:t> </a:t>
            </a:r>
            <a:r>
              <a:rPr lang="en-US" spc="-5"/>
              <a:t>Clarivate.</a:t>
            </a:r>
            <a:r>
              <a:rPr lang="en-US" spc="9"/>
              <a:t> </a:t>
            </a:r>
            <a:r>
              <a:rPr lang="en-US" spc="-5"/>
              <a:t>Clarivate</a:t>
            </a:r>
            <a:r>
              <a:rPr lang="en-US" spc="5"/>
              <a:t> </a:t>
            </a:r>
            <a:r>
              <a:rPr lang="en-US"/>
              <a:t>and</a:t>
            </a:r>
            <a:r>
              <a:rPr lang="en-US" spc="9"/>
              <a:t> </a:t>
            </a:r>
            <a:r>
              <a:rPr lang="en-US"/>
              <a:t>its</a:t>
            </a:r>
            <a:r>
              <a:rPr lang="en-US" spc="9"/>
              <a:t> </a:t>
            </a:r>
            <a:r>
              <a:rPr lang="en-US" spc="-5"/>
              <a:t>logo,</a:t>
            </a:r>
            <a:r>
              <a:rPr lang="en-US" spc="5"/>
              <a:t> </a:t>
            </a:r>
            <a:r>
              <a:rPr lang="en-US"/>
              <a:t>as</a:t>
            </a:r>
            <a:r>
              <a:rPr lang="en-US" spc="9"/>
              <a:t> </a:t>
            </a:r>
            <a:r>
              <a:rPr lang="en-US" spc="-5"/>
              <a:t>well</a:t>
            </a:r>
            <a:r>
              <a:rPr lang="en-US" spc="9"/>
              <a:t> </a:t>
            </a:r>
            <a:r>
              <a:rPr lang="en-US"/>
              <a:t>as</a:t>
            </a:r>
            <a:r>
              <a:rPr lang="en-US" spc="5"/>
              <a:t> </a:t>
            </a:r>
            <a:r>
              <a:rPr lang="en-US"/>
              <a:t>all</a:t>
            </a:r>
            <a:r>
              <a:rPr lang="en-US" spc="9"/>
              <a:t> </a:t>
            </a:r>
            <a:r>
              <a:rPr lang="en-US" spc="-5"/>
              <a:t>other</a:t>
            </a:r>
            <a:r>
              <a:rPr lang="en-US" spc="9"/>
              <a:t> </a:t>
            </a:r>
            <a:r>
              <a:rPr lang="en-US" spc="-5"/>
              <a:t>trademarks</a:t>
            </a:r>
            <a:r>
              <a:rPr lang="en-US" spc="5"/>
              <a:t> </a:t>
            </a:r>
            <a:r>
              <a:rPr lang="en-US" spc="-5"/>
              <a:t>used</a:t>
            </a:r>
            <a:r>
              <a:rPr lang="en-US" spc="9"/>
              <a:t> </a:t>
            </a:r>
            <a:r>
              <a:rPr lang="en-US" spc="-5"/>
              <a:t>herein</a:t>
            </a:r>
            <a:r>
              <a:rPr lang="en-US" spc="9"/>
              <a:t> </a:t>
            </a:r>
            <a:r>
              <a:rPr lang="en-US" spc="-9"/>
              <a:t>are</a:t>
            </a:r>
            <a:r>
              <a:rPr lang="en-US" spc="5"/>
              <a:t> </a:t>
            </a:r>
            <a:r>
              <a:rPr lang="en-US" spc="-5"/>
              <a:t>trademarks</a:t>
            </a:r>
            <a:r>
              <a:rPr lang="en-US" spc="9"/>
              <a:t> </a:t>
            </a:r>
            <a:r>
              <a:rPr lang="en-US" spc="-5"/>
              <a:t>of</a:t>
            </a:r>
            <a:r>
              <a:rPr lang="en-US" spc="9"/>
              <a:t> </a:t>
            </a:r>
            <a:r>
              <a:rPr lang="en-US" spc="-5"/>
              <a:t>their</a:t>
            </a:r>
            <a:r>
              <a:rPr lang="en-US" spc="5"/>
              <a:t> </a:t>
            </a:r>
            <a:r>
              <a:rPr lang="en-US" spc="-5"/>
              <a:t>respective</a:t>
            </a:r>
            <a:r>
              <a:rPr lang="en-US" spc="9"/>
              <a:t> </a:t>
            </a:r>
            <a:r>
              <a:rPr lang="en-US" spc="-5"/>
              <a:t>owners</a:t>
            </a:r>
            <a:r>
              <a:rPr lang="en-US" spc="9"/>
              <a:t> </a:t>
            </a:r>
            <a:r>
              <a:rPr lang="en-US"/>
              <a:t>and</a:t>
            </a:r>
            <a:r>
              <a:rPr lang="en-US" spc="5"/>
              <a:t> </a:t>
            </a:r>
            <a:r>
              <a:rPr lang="en-US" spc="-5"/>
              <a:t>used</a:t>
            </a:r>
            <a:r>
              <a:rPr lang="en-US" spc="9"/>
              <a:t> </a:t>
            </a:r>
            <a:r>
              <a:rPr lang="en-US" spc="-5"/>
              <a:t>under</a:t>
            </a:r>
            <a:r>
              <a:rPr lang="en-US" spc="9"/>
              <a:t> </a:t>
            </a:r>
            <a:r>
              <a:rPr lang="en-US" spc="-5"/>
              <a:t>license.</a:t>
            </a:r>
            <a:r>
              <a:rPr lang="en-US" spc="5"/>
              <a:t> </a:t>
            </a:r>
            <a:r>
              <a:rPr lang="en-US" spc="-5"/>
              <a:t>(July</a:t>
            </a:r>
            <a:r>
              <a:rPr lang="en-US" spc="9"/>
              <a:t> </a:t>
            </a:r>
            <a:r>
              <a:rPr lang="en-US"/>
              <a:t>2021</a:t>
            </a:r>
            <a:r>
              <a:rPr lang="en-US" spc="9"/>
              <a:t> </a:t>
            </a:r>
            <a:r>
              <a:rPr lang="en-US"/>
              <a:t>1.5)</a:t>
            </a: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916481"/>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94.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5.xml.rels><?xml version="1.0" encoding="UTF-8" standalone="yes"?>
<Relationships xmlns="http://schemas.openxmlformats.org/package/2006/relationships"><Relationship Id="rId8" Type="http://schemas.openxmlformats.org/officeDocument/2006/relationships/hyperlink" Target="https://developer.clarivate.com/apis/wos" TargetMode="External"/><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hyperlink" Target="https://developer.clarivate.com/apis/woslit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hyperlink" Target="https://developer.clarivate.com/apis/incites" TargetMode="External"/><Relationship Id="rId2" Type="http://schemas.openxmlformats.org/officeDocument/2006/relationships/image" Target="../media/image67.png"/><Relationship Id="rId1" Type="http://schemas.openxmlformats.org/officeDocument/2006/relationships/slideLayout" Target="../slideLayouts/slideLayout212.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hyperlink" Target="https://developer.clarivate.com/apis/wos-journals" TargetMode="External"/><Relationship Id="rId3" Type="http://schemas.openxmlformats.org/officeDocument/2006/relationships/image" Target="../media/image72.png"/><Relationship Id="rId7" Type="http://schemas.openxmlformats.org/officeDocument/2006/relationships/image" Target="../media/image78.png"/><Relationship Id="rId2" Type="http://schemas.openxmlformats.org/officeDocument/2006/relationships/image" Target="../media/image67.png"/><Relationship Id="rId1" Type="http://schemas.openxmlformats.org/officeDocument/2006/relationships/slideLayout" Target="../slideLayouts/slideLayout2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2" Type="http://schemas.openxmlformats.org/officeDocument/2006/relationships/hyperlink" Target="mailto:radek.budzichowski@Clarivate.com" TargetMode="External"/><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13"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5.svg"/><Relationship Id="rId11" Type="http://schemas.openxmlformats.org/officeDocument/2006/relationships/diagramQuickStyle" Target="../diagrams/quickStyle1.xml"/><Relationship Id="rId5" Type="http://schemas.openxmlformats.org/officeDocument/2006/relationships/image" Target="../media/image34.png"/><Relationship Id="rId10" Type="http://schemas.openxmlformats.org/officeDocument/2006/relationships/diagramLayout" Target="../diagrams/layout1.xml"/><Relationship Id="rId4" Type="http://schemas.openxmlformats.org/officeDocument/2006/relationships/image" Target="../media/image33.svg"/><Relationship Id="rId9"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9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40409-9EF0-964B-A869-A3F86DCAF564}"/>
              </a:ext>
            </a:extLst>
          </p:cNvPr>
          <p:cNvSpPr>
            <a:spLocks noGrp="1"/>
          </p:cNvSpPr>
          <p:nvPr>
            <p:ph type="body" sz="quarter" idx="12"/>
          </p:nvPr>
        </p:nvSpPr>
        <p:spPr/>
        <p:txBody>
          <a:bodyPr/>
          <a:lstStyle/>
          <a:p>
            <a:r>
              <a:rPr lang="pl-PL" dirty="0"/>
              <a:t>Radek Budzichowski</a:t>
            </a:r>
            <a:endParaRPr lang="en-GB" dirty="0"/>
          </a:p>
        </p:txBody>
      </p:sp>
      <p:sp>
        <p:nvSpPr>
          <p:cNvPr id="3" name="Text Placeholder 2">
            <a:extLst>
              <a:ext uri="{FF2B5EF4-FFF2-40B4-BE49-F238E27FC236}">
                <a16:creationId xmlns:a16="http://schemas.microsoft.com/office/drawing/2014/main" id="{D0965CDD-BB03-1C47-98DC-2707D6D90AD0}"/>
              </a:ext>
            </a:extLst>
          </p:cNvPr>
          <p:cNvSpPr>
            <a:spLocks noGrp="1"/>
          </p:cNvSpPr>
          <p:nvPr>
            <p:ph type="body" sz="quarter" idx="14"/>
          </p:nvPr>
        </p:nvSpPr>
        <p:spPr/>
        <p:txBody>
          <a:bodyPr/>
          <a:lstStyle/>
          <a:p>
            <a:r>
              <a:rPr lang="pl-PL" dirty="0"/>
              <a:t>6 September </a:t>
            </a:r>
            <a:r>
              <a:rPr lang="en-GB" dirty="0"/>
              <a:t>2022</a:t>
            </a:r>
          </a:p>
        </p:txBody>
      </p:sp>
      <p:sp>
        <p:nvSpPr>
          <p:cNvPr id="4" name="Text Placeholder 3">
            <a:extLst>
              <a:ext uri="{FF2B5EF4-FFF2-40B4-BE49-F238E27FC236}">
                <a16:creationId xmlns:a16="http://schemas.microsoft.com/office/drawing/2014/main" id="{96269BB2-7886-2C4E-A51A-52A4B248A76F}"/>
              </a:ext>
            </a:extLst>
          </p:cNvPr>
          <p:cNvSpPr>
            <a:spLocks noGrp="1"/>
          </p:cNvSpPr>
          <p:nvPr>
            <p:ph type="body" sz="quarter" idx="13"/>
          </p:nvPr>
        </p:nvSpPr>
        <p:spPr>
          <a:xfrm>
            <a:off x="576000" y="2386673"/>
            <a:ext cx="7266325" cy="1203406"/>
          </a:xfrm>
        </p:spPr>
        <p:txBody>
          <a:bodyPr/>
          <a:lstStyle/>
          <a:p>
            <a:r>
              <a:rPr lang="en-GB"/>
              <a:t>Clarivate + ProQuest</a:t>
            </a:r>
          </a:p>
        </p:txBody>
      </p:sp>
      <p:sp>
        <p:nvSpPr>
          <p:cNvPr id="5" name="Text Placeholder 4">
            <a:extLst>
              <a:ext uri="{FF2B5EF4-FFF2-40B4-BE49-F238E27FC236}">
                <a16:creationId xmlns:a16="http://schemas.microsoft.com/office/drawing/2014/main" id="{085C5593-5A1B-374F-B250-9AB518868EF1}"/>
              </a:ext>
            </a:extLst>
          </p:cNvPr>
          <p:cNvSpPr>
            <a:spLocks noGrp="1"/>
          </p:cNvSpPr>
          <p:nvPr>
            <p:ph type="body" sz="quarter" idx="11"/>
          </p:nvPr>
        </p:nvSpPr>
        <p:spPr>
          <a:xfrm>
            <a:off x="576000" y="3966883"/>
            <a:ext cx="4942673" cy="838200"/>
          </a:xfrm>
        </p:spPr>
        <p:txBody>
          <a:bodyPr/>
          <a:lstStyle/>
          <a:p>
            <a:r>
              <a:rPr lang="en-GB" dirty="0"/>
              <a:t>How bringing two leaders together will enable libraries to fulfil</a:t>
            </a:r>
            <a:r>
              <a:rPr lang="pl-PL" dirty="0"/>
              <a:t>l</a:t>
            </a:r>
            <a:r>
              <a:rPr lang="en-GB" dirty="0"/>
              <a:t> ambitious research missions</a:t>
            </a:r>
          </a:p>
          <a:p>
            <a:endParaRPr lang="en-GB" dirty="0"/>
          </a:p>
        </p:txBody>
      </p:sp>
    </p:spTree>
    <p:extLst>
      <p:ext uri="{BB962C8B-B14F-4D97-AF65-F5344CB8AC3E}">
        <p14:creationId xmlns:p14="http://schemas.microsoft.com/office/powerpoint/2010/main" val="148607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01AF-65D2-F146-997B-414DC93BC40E}"/>
              </a:ext>
            </a:extLst>
          </p:cNvPr>
          <p:cNvSpPr>
            <a:spLocks noGrp="1"/>
          </p:cNvSpPr>
          <p:nvPr>
            <p:ph type="title"/>
          </p:nvPr>
        </p:nvSpPr>
        <p:spPr/>
        <p:txBody>
          <a:bodyPr/>
          <a:lstStyle/>
          <a:p>
            <a:r>
              <a:rPr lang="en-US"/>
              <a:t>Product integration in 2022</a:t>
            </a:r>
          </a:p>
        </p:txBody>
      </p:sp>
      <p:sp>
        <p:nvSpPr>
          <p:cNvPr id="3" name="Text Placeholder 2">
            <a:extLst>
              <a:ext uri="{FF2B5EF4-FFF2-40B4-BE49-F238E27FC236}">
                <a16:creationId xmlns:a16="http://schemas.microsoft.com/office/drawing/2014/main" id="{7402A7BB-31C5-E649-8783-E472FA249CD6}"/>
              </a:ext>
            </a:extLst>
          </p:cNvPr>
          <p:cNvSpPr>
            <a:spLocks noGrp="1"/>
          </p:cNvSpPr>
          <p:nvPr>
            <p:ph type="body" sz="quarter" idx="29"/>
          </p:nvPr>
        </p:nvSpPr>
        <p:spPr/>
        <p:txBody>
          <a:bodyPr/>
          <a:lstStyle/>
          <a:p>
            <a:r>
              <a:rPr lang="en-US"/>
              <a:t>Connecting data &amp; improving workflows across products</a:t>
            </a:r>
          </a:p>
        </p:txBody>
      </p:sp>
      <p:sp>
        <p:nvSpPr>
          <p:cNvPr id="4" name="Text Placeholder 3">
            <a:extLst>
              <a:ext uri="{FF2B5EF4-FFF2-40B4-BE49-F238E27FC236}">
                <a16:creationId xmlns:a16="http://schemas.microsoft.com/office/drawing/2014/main" id="{5AD8153C-EF5C-0E47-8667-75EA17179552}"/>
              </a:ext>
            </a:extLst>
          </p:cNvPr>
          <p:cNvSpPr>
            <a:spLocks noGrp="1"/>
          </p:cNvSpPr>
          <p:nvPr>
            <p:ph type="body" sz="quarter" idx="30"/>
          </p:nvPr>
        </p:nvSpPr>
        <p:spPr>
          <a:xfrm>
            <a:off x="576000" y="1944550"/>
            <a:ext cx="3399652" cy="4266000"/>
          </a:xfrm>
        </p:spPr>
        <p:txBody>
          <a:bodyPr/>
          <a:lstStyle/>
          <a:p>
            <a:pPr marL="0" indent="0">
              <a:buNone/>
            </a:pPr>
            <a:r>
              <a:rPr lang="en-US" sz="1400" b="1" dirty="0"/>
              <a:t>Web of </a:t>
            </a:r>
            <a:r>
              <a:rPr lang="en-US" sz="1400" b="1" dirty="0" err="1"/>
              <a:t>Science</a:t>
            </a:r>
            <a:r>
              <a:rPr lang="en-US" sz="1400" b="1" baseline="30000" dirty="0" err="1"/>
              <a:t>TM</a:t>
            </a:r>
            <a:r>
              <a:rPr lang="en-US" sz="1400" b="1" dirty="0"/>
              <a:t> </a:t>
            </a:r>
          </a:p>
          <a:p>
            <a:r>
              <a:rPr lang="en-US" sz="1400" dirty="0"/>
              <a:t>References export directly to RefWorks </a:t>
            </a:r>
          </a:p>
          <a:p>
            <a:r>
              <a:rPr lang="en-US" sz="1400" dirty="0"/>
              <a:t>Linking to discovery platforms from article record (meta-data CDI)</a:t>
            </a:r>
          </a:p>
          <a:p>
            <a:r>
              <a:rPr lang="en-US" sz="1400" dirty="0"/>
              <a:t>Connect ProQuest full-text to Web of Science citations</a:t>
            </a:r>
          </a:p>
          <a:p>
            <a:endParaRPr lang="en-US" sz="1400" dirty="0"/>
          </a:p>
          <a:p>
            <a:pPr marL="0" indent="0">
              <a:buNone/>
            </a:pPr>
            <a:r>
              <a:rPr lang="en-US" sz="1400" b="1" dirty="0"/>
              <a:t>ProQuest Platform</a:t>
            </a:r>
          </a:p>
          <a:p>
            <a:r>
              <a:rPr lang="en-US" sz="1400" dirty="0"/>
              <a:t>Integrate Web of Science article and journal metrics</a:t>
            </a:r>
            <a:endParaRPr lang="en-US" sz="1400" b="1" dirty="0"/>
          </a:p>
          <a:p>
            <a:pPr marL="0" indent="0">
              <a:spcBef>
                <a:spcPts val="1200"/>
              </a:spcBef>
              <a:buNone/>
            </a:pPr>
            <a:r>
              <a:rPr lang="en-US" sz="1400" b="1" dirty="0" err="1"/>
              <a:t>EndNote</a:t>
            </a:r>
            <a:r>
              <a:rPr lang="en-US" sz="1400" b="1" baseline="30000" dirty="0" err="1"/>
              <a:t>TM</a:t>
            </a:r>
            <a:r>
              <a:rPr lang="en-US" sz="1400" b="1" dirty="0"/>
              <a:t> </a:t>
            </a:r>
          </a:p>
          <a:p>
            <a:pPr>
              <a:spcBef>
                <a:spcPts val="1200"/>
              </a:spcBef>
            </a:pPr>
            <a:r>
              <a:rPr lang="en-US" sz="1400" dirty="0"/>
              <a:t>Connect to full-text using </a:t>
            </a:r>
            <a:br>
              <a:rPr lang="en-US" sz="1400" dirty="0"/>
            </a:br>
            <a:r>
              <a:rPr lang="en-US" sz="1400" dirty="0" err="1"/>
              <a:t>Alma</a:t>
            </a:r>
            <a:r>
              <a:rPr lang="en-US" sz="1400" baseline="30000" dirty="0" err="1"/>
              <a:t>TM</a:t>
            </a:r>
            <a:r>
              <a:rPr lang="en-US" sz="1400" dirty="0" err="1"/>
              <a:t>-Primo</a:t>
            </a:r>
            <a:r>
              <a:rPr lang="en-US" sz="1400" baseline="30000" dirty="0" err="1"/>
              <a:t>TM</a:t>
            </a:r>
            <a:r>
              <a:rPr lang="en-US" sz="1400" dirty="0"/>
              <a:t> links</a:t>
            </a:r>
          </a:p>
          <a:p>
            <a:r>
              <a:rPr lang="en-US" sz="1400" dirty="0"/>
              <a:t>Search ProQuest® platform within EndNote</a:t>
            </a:r>
          </a:p>
          <a:p>
            <a:r>
              <a:rPr lang="en-US" sz="1400" dirty="0"/>
              <a:t>Direct exports from ProQuest platform </a:t>
            </a:r>
            <a:br>
              <a:rPr lang="en-US" sz="1400" dirty="0"/>
            </a:br>
            <a:r>
              <a:rPr lang="en-US" sz="1400" dirty="0"/>
              <a:t>to EndNote</a:t>
            </a:r>
          </a:p>
          <a:p>
            <a:endParaRPr lang="en-US" sz="1400" dirty="0"/>
          </a:p>
        </p:txBody>
      </p:sp>
      <p:sp>
        <p:nvSpPr>
          <p:cNvPr id="5" name="Footer Placeholder 4">
            <a:extLst>
              <a:ext uri="{FF2B5EF4-FFF2-40B4-BE49-F238E27FC236}">
                <a16:creationId xmlns:a16="http://schemas.microsoft.com/office/drawing/2014/main" id="{4C9DCF27-B239-B64A-9A6B-CFADF67846FB}"/>
              </a:ext>
            </a:extLst>
          </p:cNvPr>
          <p:cNvSpPr>
            <a:spLocks noGrp="1"/>
          </p:cNvSpPr>
          <p:nvPr>
            <p:ph type="ftr" sz="quarter" idx="32"/>
          </p:nvPr>
        </p:nvSpPr>
        <p:spPr/>
        <p:txBody>
          <a:bodyPr/>
          <a:lstStyle/>
          <a:p>
            <a:endParaRPr lang="en-GB"/>
          </a:p>
        </p:txBody>
      </p:sp>
      <p:sp>
        <p:nvSpPr>
          <p:cNvPr id="6" name="Slide Number Placeholder 5">
            <a:extLst>
              <a:ext uri="{FF2B5EF4-FFF2-40B4-BE49-F238E27FC236}">
                <a16:creationId xmlns:a16="http://schemas.microsoft.com/office/drawing/2014/main" id="{082B6A03-5823-AE4B-A38A-4C9F4BCBF3D6}"/>
              </a:ext>
            </a:extLst>
          </p:cNvPr>
          <p:cNvSpPr>
            <a:spLocks noGrp="1"/>
          </p:cNvSpPr>
          <p:nvPr>
            <p:ph type="sldNum" sz="quarter" idx="33"/>
          </p:nvPr>
        </p:nvSpPr>
        <p:spPr/>
        <p:txBody>
          <a:bodyPr/>
          <a:lstStyle/>
          <a:p>
            <a:fld id="{F18EFF25-22D3-7349-97D6-73D11F9E5B0D}" type="slidenum">
              <a:rPr lang="en-GB" smtClean="0"/>
              <a:pPr/>
              <a:t>10</a:t>
            </a:fld>
            <a:endParaRPr lang="en-GB"/>
          </a:p>
        </p:txBody>
      </p:sp>
      <p:sp>
        <p:nvSpPr>
          <p:cNvPr id="7" name="Text Placeholder 3">
            <a:extLst>
              <a:ext uri="{FF2B5EF4-FFF2-40B4-BE49-F238E27FC236}">
                <a16:creationId xmlns:a16="http://schemas.microsoft.com/office/drawing/2014/main" id="{DAB593C9-5EF8-024C-BB92-6706918A39E3}"/>
              </a:ext>
            </a:extLst>
          </p:cNvPr>
          <p:cNvSpPr txBox="1">
            <a:spLocks/>
          </p:cNvSpPr>
          <p:nvPr/>
        </p:nvSpPr>
        <p:spPr>
          <a:xfrm>
            <a:off x="4183468" y="1946657"/>
            <a:ext cx="3825063" cy="4266000"/>
          </a:xfrm>
          <a:prstGeom prst="rect">
            <a:avLst/>
          </a:prstGeom>
        </p:spPr>
        <p:txBody>
          <a:bodyPr vert="horz" lIns="0" tIns="0" rIns="0" bIns="0" rtlCol="0" anchor="t">
            <a:noAutofit/>
          </a:bodyPr>
          <a:lstStyle>
            <a:lvl1pPr marL="182880" indent="-182880" algn="l" defTabSz="914377" rtl="0" eaLnBrk="1" latinLnBrk="0" hangingPunct="1">
              <a:lnSpc>
                <a:spcPct val="100000"/>
              </a:lnSpc>
              <a:spcBef>
                <a:spcPts val="300"/>
              </a:spcBef>
              <a:spcAft>
                <a:spcPts val="200"/>
              </a:spcAft>
              <a:buClr>
                <a:schemeClr val="bg2"/>
              </a:buClr>
              <a:buFont typeface="Arial" panose="020B0604020202020204" pitchFamily="34" charset="0"/>
              <a:buChar char="•"/>
              <a:defRPr sz="2000" kern="1200">
                <a:solidFill>
                  <a:schemeClr val="tx1"/>
                </a:solidFill>
                <a:latin typeface="+mn-lt"/>
                <a:ea typeface="+mn-ea"/>
                <a:cs typeface="+mn-cs"/>
              </a:defRPr>
            </a:lvl1pPr>
            <a:lvl2pPr marL="365760" indent="-182880" algn="l" defTabSz="914377" rtl="0" eaLnBrk="1" latinLnBrk="0" hangingPunct="1">
              <a:lnSpc>
                <a:spcPct val="100000"/>
              </a:lnSpc>
              <a:spcBef>
                <a:spcPts val="300"/>
              </a:spcBef>
              <a:spcAft>
                <a:spcPts val="200"/>
              </a:spcAft>
              <a:buClr>
                <a:schemeClr val="bg2"/>
              </a:buClr>
              <a:buFont typeface=".AppleSystemUIFont"/>
              <a:buChar char="–"/>
              <a:tabLst/>
              <a:defRPr sz="2000" kern="1200">
                <a:solidFill>
                  <a:schemeClr val="tx1"/>
                </a:solidFill>
                <a:latin typeface="+mn-lt"/>
                <a:ea typeface="+mn-ea"/>
                <a:cs typeface="+mn-cs"/>
              </a:defRPr>
            </a:lvl2pPr>
            <a:lvl3pPr marL="54864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3pPr>
            <a:lvl4pPr marL="73152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4pPr>
            <a:lvl5pPr marL="914400" indent="-182880" algn="l" defTabSz="914377" rtl="0" eaLnBrk="1" latinLnBrk="0" hangingPunct="1">
              <a:lnSpc>
                <a:spcPct val="100000"/>
              </a:lnSpc>
              <a:spcBef>
                <a:spcPts val="300"/>
              </a:spcBef>
              <a:spcAft>
                <a:spcPts val="200"/>
              </a:spcAft>
              <a:buClr>
                <a:schemeClr val="bg2"/>
              </a:buClr>
              <a:buFont typeface=".AppleSystemUIFont"/>
              <a:buChar char="–"/>
              <a:tabLst/>
              <a:defRPr sz="1600" kern="1200">
                <a:solidFill>
                  <a:schemeClr val="tx1"/>
                </a:solidFill>
                <a:latin typeface="+mn-lt"/>
                <a:ea typeface="+mn-ea"/>
                <a:cs typeface="+mn-cs"/>
              </a:defRPr>
            </a:lvl5pPr>
            <a:lvl6pPr marL="1097280" indent="-182880" algn="l" defTabSz="914377" rtl="0" eaLnBrk="1" latinLnBrk="0" hangingPunct="1">
              <a:lnSpc>
                <a:spcPct val="100000"/>
              </a:lnSpc>
              <a:spcBef>
                <a:spcPts val="300"/>
              </a:spcBef>
              <a:spcAft>
                <a:spcPts val="200"/>
              </a:spcAft>
              <a:buClr>
                <a:schemeClr val="bg2"/>
              </a:buClr>
              <a:buFont typeface=".AppleSystemUIFont"/>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400" b="1"/>
              <a:t>Primo/Summon</a:t>
            </a:r>
          </a:p>
          <a:p>
            <a:r>
              <a:rPr lang="en-US" sz="1400"/>
              <a:t>Integrating Web of Science backfiles and full Core Collection for discovery</a:t>
            </a:r>
          </a:p>
          <a:p>
            <a:r>
              <a:rPr lang="en-US" sz="1400"/>
              <a:t>Integrate Web of Science article and journal metrics </a:t>
            </a:r>
          </a:p>
          <a:p>
            <a:pPr marL="0" indent="0">
              <a:buNone/>
            </a:pPr>
            <a:endParaRPr lang="en-US" sz="1400" b="1"/>
          </a:p>
          <a:p>
            <a:pPr marL="0" indent="0">
              <a:buNone/>
            </a:pPr>
            <a:r>
              <a:rPr lang="en-US" sz="1400" b="1"/>
              <a:t>Pivot-RP</a:t>
            </a:r>
            <a:r>
              <a:rPr lang="en-US" sz="1400"/>
              <a:t> </a:t>
            </a:r>
          </a:p>
          <a:p>
            <a:r>
              <a:rPr lang="en-US" sz="1400"/>
              <a:t>Awarded grants information from Pivot-RP profiles with </a:t>
            </a:r>
            <a:r>
              <a:rPr lang="en-US" sz="1400" err="1"/>
              <a:t>ResearcherIDs</a:t>
            </a:r>
            <a:r>
              <a:rPr lang="en-US" sz="1400"/>
              <a:t> displayed on Web of Science Author profiles </a:t>
            </a:r>
          </a:p>
          <a:p>
            <a:r>
              <a:rPr lang="en-US" sz="1400"/>
              <a:t>Linking funding information in Web of Science to Pivot-RP Awarded Grants</a:t>
            </a:r>
          </a:p>
          <a:p>
            <a:pPr marL="0" indent="0">
              <a:spcBef>
                <a:spcPts val="1200"/>
              </a:spcBef>
              <a:buNone/>
            </a:pPr>
            <a:r>
              <a:rPr lang="en-US" sz="1400" b="1" err="1"/>
              <a:t>Esploro</a:t>
            </a:r>
            <a:r>
              <a:rPr lang="en-US" sz="1400"/>
              <a:t> </a:t>
            </a:r>
            <a:endParaRPr lang="en-US" sz="1400">
              <a:cs typeface="Calibri"/>
            </a:endParaRPr>
          </a:p>
          <a:p>
            <a:r>
              <a:rPr lang="en-US" sz="1400"/>
              <a:t>Integrate Web of Science metrics/data</a:t>
            </a:r>
          </a:p>
          <a:p>
            <a:r>
              <a:rPr lang="en-US" sz="1400"/>
              <a:t>SDG publication metrics added to Author Profiles</a:t>
            </a:r>
          </a:p>
          <a:p>
            <a:r>
              <a:rPr lang="en-US" sz="1400"/>
              <a:t>Funding data from Web of Science added to Author Profiles</a:t>
            </a:r>
          </a:p>
        </p:txBody>
      </p:sp>
      <p:pic>
        <p:nvPicPr>
          <p:cNvPr id="9" name="Graphic 8">
            <a:extLst>
              <a:ext uri="{FF2B5EF4-FFF2-40B4-BE49-F238E27FC236}">
                <a16:creationId xmlns:a16="http://schemas.microsoft.com/office/drawing/2014/main" id="{E0364AEC-06D2-6647-A4E1-008E0E9B0D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0408" y="1278549"/>
            <a:ext cx="4762500" cy="4762500"/>
          </a:xfrm>
          <a:prstGeom prst="rect">
            <a:avLst/>
          </a:prstGeom>
        </p:spPr>
      </p:pic>
    </p:spTree>
    <p:extLst>
      <p:ext uri="{BB962C8B-B14F-4D97-AF65-F5344CB8AC3E}">
        <p14:creationId xmlns:p14="http://schemas.microsoft.com/office/powerpoint/2010/main" val="18018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01AF-65D2-F146-997B-414DC93BC40E}"/>
              </a:ext>
            </a:extLst>
          </p:cNvPr>
          <p:cNvSpPr>
            <a:spLocks noGrp="1"/>
          </p:cNvSpPr>
          <p:nvPr>
            <p:ph type="title"/>
          </p:nvPr>
        </p:nvSpPr>
        <p:spPr/>
        <p:txBody>
          <a:bodyPr/>
          <a:lstStyle/>
          <a:p>
            <a:r>
              <a:rPr lang="en-US" dirty="0"/>
              <a:t>Product integration in 202</a:t>
            </a:r>
            <a:r>
              <a:rPr lang="pl-PL" dirty="0"/>
              <a:t>3</a:t>
            </a:r>
            <a:endParaRPr lang="en-US" dirty="0"/>
          </a:p>
        </p:txBody>
      </p:sp>
      <p:sp>
        <p:nvSpPr>
          <p:cNvPr id="3" name="Text Placeholder 2">
            <a:extLst>
              <a:ext uri="{FF2B5EF4-FFF2-40B4-BE49-F238E27FC236}">
                <a16:creationId xmlns:a16="http://schemas.microsoft.com/office/drawing/2014/main" id="{7402A7BB-31C5-E649-8783-E472FA249CD6}"/>
              </a:ext>
            </a:extLst>
          </p:cNvPr>
          <p:cNvSpPr>
            <a:spLocks noGrp="1"/>
          </p:cNvSpPr>
          <p:nvPr>
            <p:ph type="body" sz="quarter" idx="29"/>
          </p:nvPr>
        </p:nvSpPr>
        <p:spPr>
          <a:xfrm>
            <a:off x="576000" y="1193187"/>
            <a:ext cx="8144919" cy="251212"/>
          </a:xfrm>
        </p:spPr>
        <p:txBody>
          <a:bodyPr/>
          <a:lstStyle/>
          <a:p>
            <a:r>
              <a:rPr lang="en-US" sz="2400" dirty="0"/>
              <a:t>International Dissemination of PhD Theses via PQDT Global®</a:t>
            </a:r>
            <a:endParaRPr lang="en-US" dirty="0"/>
          </a:p>
        </p:txBody>
      </p:sp>
      <p:sp>
        <p:nvSpPr>
          <p:cNvPr id="5" name="Footer Placeholder 4">
            <a:extLst>
              <a:ext uri="{FF2B5EF4-FFF2-40B4-BE49-F238E27FC236}">
                <a16:creationId xmlns:a16="http://schemas.microsoft.com/office/drawing/2014/main" id="{4C9DCF27-B239-B64A-9A6B-CFADF67846FB}"/>
              </a:ext>
            </a:extLst>
          </p:cNvPr>
          <p:cNvSpPr>
            <a:spLocks noGrp="1"/>
          </p:cNvSpPr>
          <p:nvPr>
            <p:ph type="ftr" sz="quarter" idx="32"/>
          </p:nvPr>
        </p:nvSpPr>
        <p:spPr/>
        <p:txBody>
          <a:bodyPr/>
          <a:lstStyle/>
          <a:p>
            <a:endParaRPr lang="en-GB"/>
          </a:p>
        </p:txBody>
      </p:sp>
      <p:sp>
        <p:nvSpPr>
          <p:cNvPr id="6" name="Slide Number Placeholder 5">
            <a:extLst>
              <a:ext uri="{FF2B5EF4-FFF2-40B4-BE49-F238E27FC236}">
                <a16:creationId xmlns:a16="http://schemas.microsoft.com/office/drawing/2014/main" id="{082B6A03-5823-AE4B-A38A-4C9F4BCBF3D6}"/>
              </a:ext>
            </a:extLst>
          </p:cNvPr>
          <p:cNvSpPr>
            <a:spLocks noGrp="1"/>
          </p:cNvSpPr>
          <p:nvPr>
            <p:ph type="sldNum" sz="quarter" idx="33"/>
          </p:nvPr>
        </p:nvSpPr>
        <p:spPr/>
        <p:txBody>
          <a:bodyPr/>
          <a:lstStyle/>
          <a:p>
            <a:fld id="{F18EFF25-22D3-7349-97D6-73D11F9E5B0D}" type="slidenum">
              <a:rPr lang="en-GB" smtClean="0"/>
              <a:pPr/>
              <a:t>11</a:t>
            </a:fld>
            <a:endParaRPr lang="en-GB"/>
          </a:p>
        </p:txBody>
      </p:sp>
      <p:pic>
        <p:nvPicPr>
          <p:cNvPr id="9" name="Graphic 8">
            <a:extLst>
              <a:ext uri="{FF2B5EF4-FFF2-40B4-BE49-F238E27FC236}">
                <a16:creationId xmlns:a16="http://schemas.microsoft.com/office/drawing/2014/main" id="{E0364AEC-06D2-6647-A4E1-008E0E9B0D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0408" y="1278549"/>
            <a:ext cx="4762500" cy="4762500"/>
          </a:xfrm>
          <a:prstGeom prst="rect">
            <a:avLst/>
          </a:prstGeom>
        </p:spPr>
      </p:pic>
      <p:sp>
        <p:nvSpPr>
          <p:cNvPr id="11" name="Inhaltsplatzhalter 5">
            <a:extLst>
              <a:ext uri="{FF2B5EF4-FFF2-40B4-BE49-F238E27FC236}">
                <a16:creationId xmlns:a16="http://schemas.microsoft.com/office/drawing/2014/main" id="{41969789-6445-4F1E-2369-1FBD8A8256D5}"/>
              </a:ext>
            </a:extLst>
          </p:cNvPr>
          <p:cNvSpPr>
            <a:spLocks noGrp="1"/>
          </p:cNvSpPr>
          <p:nvPr>
            <p:ph type="body" sz="quarter" idx="30"/>
          </p:nvPr>
        </p:nvSpPr>
        <p:spPr>
          <a:xfrm>
            <a:off x="576263" y="1828800"/>
            <a:ext cx="7283448" cy="4265613"/>
          </a:xfrm>
        </p:spPr>
        <p:txBody>
          <a:bodyPr>
            <a:noAutofit/>
          </a:bodyPr>
          <a:lstStyle/>
          <a:p>
            <a:pPr marL="0" indent="0">
              <a:lnSpc>
                <a:spcPct val="120000"/>
              </a:lnSpc>
              <a:buNone/>
            </a:pPr>
            <a:r>
              <a:rPr lang="en-US" sz="1600" dirty="0"/>
              <a:t>PQDT Global® Benefits to University and Authors</a:t>
            </a:r>
            <a:br>
              <a:rPr lang="en-US" sz="1400" b="1" dirty="0">
                <a:solidFill>
                  <a:srgbClr val="118289"/>
                </a:solidFill>
                <a:latin typeface="+mj-lt"/>
              </a:rPr>
            </a:br>
            <a:endParaRPr lang="en-US" sz="1400" b="1" dirty="0">
              <a:latin typeface="+mj-lt"/>
            </a:endParaRPr>
          </a:p>
          <a:p>
            <a:pPr>
              <a:lnSpc>
                <a:spcPct val="120000"/>
              </a:lnSpc>
              <a:spcBef>
                <a:spcPts val="0"/>
              </a:spcBef>
              <a:spcAft>
                <a:spcPts val="600"/>
              </a:spcAft>
            </a:pPr>
            <a:r>
              <a:rPr lang="en-US" sz="1400" dirty="0">
                <a:solidFill>
                  <a:schemeClr val="tx1">
                    <a:lumMod val="75000"/>
                    <a:lumOff val="25000"/>
                  </a:schemeClr>
                </a:solidFill>
                <a:latin typeface="+mn-lt"/>
              </a:rPr>
              <a:t>Promote graduate research to a global academic </a:t>
            </a:r>
            <a:r>
              <a:rPr lang="en-US" sz="1400" dirty="0" err="1">
                <a:solidFill>
                  <a:schemeClr val="tx1">
                    <a:lumMod val="75000"/>
                    <a:lumOff val="25000"/>
                  </a:schemeClr>
                </a:solidFill>
                <a:latin typeface="+mn-lt"/>
              </a:rPr>
              <a:t>audienc</a:t>
            </a:r>
            <a:r>
              <a:rPr lang="pl-PL" sz="1400" dirty="0">
                <a:solidFill>
                  <a:schemeClr val="tx1">
                    <a:lumMod val="75000"/>
                    <a:lumOff val="25000"/>
                  </a:schemeClr>
                </a:solidFill>
                <a:latin typeface="+mn-lt"/>
              </a:rPr>
              <a:t>e</a:t>
            </a:r>
            <a:endParaRPr lang="en-US" sz="1400" dirty="0">
              <a:solidFill>
                <a:schemeClr val="tx1">
                  <a:lumMod val="75000"/>
                  <a:lumOff val="25000"/>
                </a:schemeClr>
              </a:solidFill>
              <a:latin typeface="+mn-lt"/>
            </a:endParaRPr>
          </a:p>
          <a:p>
            <a:pPr>
              <a:lnSpc>
                <a:spcPct val="120000"/>
              </a:lnSpc>
              <a:spcBef>
                <a:spcPts val="0"/>
              </a:spcBef>
              <a:spcAft>
                <a:spcPts val="600"/>
              </a:spcAft>
            </a:pPr>
            <a:r>
              <a:rPr lang="pl-PL" sz="1400" dirty="0">
                <a:solidFill>
                  <a:schemeClr val="tx1">
                    <a:lumMod val="75000"/>
                    <a:lumOff val="25000"/>
                  </a:schemeClr>
                </a:solidFill>
                <a:latin typeface="+mn-lt"/>
              </a:rPr>
              <a:t>S</a:t>
            </a:r>
            <a:r>
              <a:rPr lang="en-US" sz="1400" dirty="0" err="1">
                <a:solidFill>
                  <a:schemeClr val="tx1">
                    <a:lumMod val="75000"/>
                    <a:lumOff val="25000"/>
                  </a:schemeClr>
                </a:solidFill>
                <a:latin typeface="+mn-lt"/>
              </a:rPr>
              <a:t>ubject</a:t>
            </a:r>
            <a:r>
              <a:rPr lang="en-US" sz="1400" dirty="0">
                <a:solidFill>
                  <a:schemeClr val="tx1">
                    <a:lumMod val="75000"/>
                    <a:lumOff val="25000"/>
                  </a:schemeClr>
                </a:solidFill>
                <a:latin typeface="+mn-lt"/>
              </a:rPr>
              <a:t> indexing services, Google Scholar, and (to come) Web of Science </a:t>
            </a:r>
          </a:p>
          <a:p>
            <a:pPr>
              <a:lnSpc>
                <a:spcPct val="120000"/>
              </a:lnSpc>
              <a:spcBef>
                <a:spcPts val="0"/>
              </a:spcBef>
              <a:spcAft>
                <a:spcPts val="600"/>
              </a:spcAft>
            </a:pPr>
            <a:r>
              <a:rPr lang="en-US" sz="1400" dirty="0">
                <a:solidFill>
                  <a:schemeClr val="tx1">
                    <a:lumMod val="75000"/>
                    <a:lumOff val="25000"/>
                  </a:schemeClr>
                </a:solidFill>
                <a:latin typeface="+mn-lt"/>
              </a:rPr>
              <a:t>Improved discoverability of relevant content and authors through full text indexing, abstract translation, and citation connections</a:t>
            </a:r>
          </a:p>
          <a:p>
            <a:pPr>
              <a:lnSpc>
                <a:spcPct val="120000"/>
              </a:lnSpc>
              <a:spcBef>
                <a:spcPts val="0"/>
              </a:spcBef>
              <a:spcAft>
                <a:spcPts val="600"/>
              </a:spcAft>
            </a:pPr>
            <a:r>
              <a:rPr lang="en-US" sz="1400" dirty="0">
                <a:solidFill>
                  <a:schemeClr val="tx1">
                    <a:lumMod val="75000"/>
                    <a:lumOff val="25000"/>
                  </a:schemeClr>
                </a:solidFill>
                <a:latin typeface="+mn-lt"/>
              </a:rPr>
              <a:t>Enhanced metadata increases potential for being seen and cited</a:t>
            </a:r>
          </a:p>
          <a:p>
            <a:pPr>
              <a:lnSpc>
                <a:spcPct val="120000"/>
              </a:lnSpc>
              <a:spcBef>
                <a:spcPts val="0"/>
              </a:spcBef>
              <a:spcAft>
                <a:spcPts val="600"/>
              </a:spcAft>
            </a:pPr>
            <a:r>
              <a:rPr lang="en-US" sz="1400" dirty="0">
                <a:solidFill>
                  <a:schemeClr val="tx1">
                    <a:lumMod val="75000"/>
                    <a:lumOff val="25000"/>
                  </a:schemeClr>
                </a:solidFill>
                <a:latin typeface="+mn-lt"/>
              </a:rPr>
              <a:t>Non-exclusive license by ProQuest and take-down option for authors</a:t>
            </a:r>
          </a:p>
          <a:p>
            <a:pPr>
              <a:lnSpc>
                <a:spcPct val="120000"/>
              </a:lnSpc>
              <a:spcBef>
                <a:spcPts val="0"/>
              </a:spcBef>
              <a:spcAft>
                <a:spcPts val="600"/>
              </a:spcAft>
            </a:pPr>
            <a:r>
              <a:rPr lang="en-US" sz="1400" dirty="0">
                <a:solidFill>
                  <a:schemeClr val="tx1">
                    <a:lumMod val="75000"/>
                    <a:lumOff val="25000"/>
                  </a:schemeClr>
                </a:solidFill>
                <a:latin typeface="+mn-lt"/>
              </a:rPr>
              <a:t>Easy to setup automated harvesting of content from repositories</a:t>
            </a:r>
          </a:p>
          <a:p>
            <a:pPr>
              <a:lnSpc>
                <a:spcPct val="120000"/>
              </a:lnSpc>
              <a:spcBef>
                <a:spcPts val="0"/>
              </a:spcBef>
              <a:spcAft>
                <a:spcPts val="600"/>
              </a:spcAft>
            </a:pPr>
            <a:r>
              <a:rPr lang="en-US" sz="1400" dirty="0">
                <a:solidFill>
                  <a:schemeClr val="tx1">
                    <a:lumMod val="75000"/>
                    <a:lumOff val="25000"/>
                  </a:schemeClr>
                </a:solidFill>
                <a:latin typeface="+mn-lt"/>
              </a:rPr>
              <a:t>Tracking of usage and impact in PQDT with the free ETD Dashboard</a:t>
            </a:r>
          </a:p>
          <a:p>
            <a:pPr>
              <a:lnSpc>
                <a:spcPct val="120000"/>
              </a:lnSpc>
              <a:spcBef>
                <a:spcPts val="0"/>
              </a:spcBef>
              <a:spcAft>
                <a:spcPts val="600"/>
              </a:spcAft>
            </a:pPr>
            <a:r>
              <a:rPr lang="en-US" sz="1400" dirty="0">
                <a:solidFill>
                  <a:schemeClr val="tx1">
                    <a:lumMod val="75000"/>
                    <a:lumOff val="25000"/>
                  </a:schemeClr>
                </a:solidFill>
                <a:latin typeface="+mn-lt"/>
              </a:rPr>
              <a:t>Royalty payments for registered authors on sales of individual copies</a:t>
            </a:r>
          </a:p>
          <a:p>
            <a:pPr>
              <a:lnSpc>
                <a:spcPct val="120000"/>
              </a:lnSpc>
              <a:spcBef>
                <a:spcPts val="0"/>
              </a:spcBef>
              <a:spcAft>
                <a:spcPts val="600"/>
              </a:spcAft>
            </a:pPr>
            <a:r>
              <a:rPr lang="en-US" sz="1400" dirty="0">
                <a:solidFill>
                  <a:schemeClr val="tx1">
                    <a:lumMod val="75000"/>
                    <a:lumOff val="25000"/>
                  </a:schemeClr>
                </a:solidFill>
                <a:latin typeface="+mn-lt"/>
              </a:rPr>
              <a:t>Content included in tools for in text and data mining projects</a:t>
            </a:r>
          </a:p>
          <a:p>
            <a:pPr>
              <a:lnSpc>
                <a:spcPct val="120000"/>
              </a:lnSpc>
              <a:spcBef>
                <a:spcPts val="0"/>
              </a:spcBef>
              <a:spcAft>
                <a:spcPts val="600"/>
              </a:spcAft>
            </a:pPr>
            <a:r>
              <a:rPr lang="en-US" sz="1400" b="1" dirty="0">
                <a:solidFill>
                  <a:schemeClr val="tx1">
                    <a:lumMod val="75000"/>
                    <a:lumOff val="25000"/>
                  </a:schemeClr>
                </a:solidFill>
                <a:latin typeface="+mn-lt"/>
              </a:rPr>
              <a:t>All services above are free of charge to universities and authors</a:t>
            </a:r>
          </a:p>
          <a:p>
            <a:pPr marL="0" indent="0">
              <a:buNone/>
            </a:pPr>
            <a:endParaRPr lang="en-US" sz="1400" dirty="0">
              <a:solidFill>
                <a:schemeClr val="tx1">
                  <a:lumMod val="75000"/>
                  <a:lumOff val="25000"/>
                </a:schemeClr>
              </a:solidFill>
              <a:latin typeface="+mj-lt"/>
            </a:endParaRPr>
          </a:p>
        </p:txBody>
      </p:sp>
    </p:spTree>
    <p:extLst>
      <p:ext uri="{BB962C8B-B14F-4D97-AF65-F5344CB8AC3E}">
        <p14:creationId xmlns:p14="http://schemas.microsoft.com/office/powerpoint/2010/main" val="34912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D7F5-8ED4-1448-9CC8-E5D5929EC690}"/>
              </a:ext>
            </a:extLst>
          </p:cNvPr>
          <p:cNvSpPr>
            <a:spLocks noGrp="1"/>
          </p:cNvSpPr>
          <p:nvPr>
            <p:ph type="title"/>
          </p:nvPr>
        </p:nvSpPr>
        <p:spPr/>
        <p:txBody>
          <a:bodyPr/>
          <a:lstStyle/>
          <a:p>
            <a:r>
              <a:rPr lang="en-US"/>
              <a:t>Selected roadmap ideas</a:t>
            </a:r>
          </a:p>
        </p:txBody>
      </p:sp>
      <p:sp>
        <p:nvSpPr>
          <p:cNvPr id="3" name="Text Placeholder 2">
            <a:extLst>
              <a:ext uri="{FF2B5EF4-FFF2-40B4-BE49-F238E27FC236}">
                <a16:creationId xmlns:a16="http://schemas.microsoft.com/office/drawing/2014/main" id="{4974F435-4A68-F141-A06F-A41784A78445}"/>
              </a:ext>
            </a:extLst>
          </p:cNvPr>
          <p:cNvSpPr>
            <a:spLocks noGrp="1"/>
          </p:cNvSpPr>
          <p:nvPr>
            <p:ph type="body" sz="quarter" idx="29"/>
          </p:nvPr>
        </p:nvSpPr>
        <p:spPr/>
        <p:txBody>
          <a:bodyPr/>
          <a:lstStyle/>
          <a:p>
            <a:r>
              <a:rPr lang="en-US"/>
              <a:t>Enhancements ahead for customers and users</a:t>
            </a:r>
          </a:p>
          <a:p>
            <a:endParaRPr lang="en-US"/>
          </a:p>
        </p:txBody>
      </p:sp>
      <p:sp>
        <p:nvSpPr>
          <p:cNvPr id="4" name="Text Placeholder 3">
            <a:extLst>
              <a:ext uri="{FF2B5EF4-FFF2-40B4-BE49-F238E27FC236}">
                <a16:creationId xmlns:a16="http://schemas.microsoft.com/office/drawing/2014/main" id="{C83B8DE4-67E7-784B-9BD3-87168F4206BE}"/>
              </a:ext>
            </a:extLst>
          </p:cNvPr>
          <p:cNvSpPr>
            <a:spLocks noGrp="1"/>
          </p:cNvSpPr>
          <p:nvPr>
            <p:ph type="body" sz="quarter" idx="47"/>
          </p:nvPr>
        </p:nvSpPr>
        <p:spPr>
          <a:xfrm>
            <a:off x="576000" y="3364824"/>
            <a:ext cx="2640275" cy="3274427"/>
          </a:xfrm>
        </p:spPr>
        <p:txBody>
          <a:bodyPr/>
          <a:lstStyle/>
          <a:p>
            <a:r>
              <a:rPr lang="en-US" sz="1600"/>
              <a:t>Integrate Alma and </a:t>
            </a:r>
            <a:br>
              <a:rPr lang="en-US" sz="1600"/>
            </a:br>
            <a:r>
              <a:rPr lang="en-US" sz="1600" err="1"/>
              <a:t>InCites</a:t>
            </a:r>
            <a:r>
              <a:rPr lang="en-US" sz="1600"/>
              <a:t> Benchmarking &amp; </a:t>
            </a:r>
            <a:r>
              <a:rPr lang="en-US" sz="1600" err="1"/>
              <a:t>Analytics</a:t>
            </a:r>
            <a:r>
              <a:rPr lang="en-US" sz="1600" baseline="30000" err="1"/>
              <a:t>TM</a:t>
            </a:r>
            <a:r>
              <a:rPr lang="en-US" sz="1600"/>
              <a:t> for a more complete picture of collection needs across </a:t>
            </a:r>
            <a:br>
              <a:rPr lang="en-US" sz="1600"/>
            </a:br>
            <a:r>
              <a:rPr lang="en-US" sz="1600"/>
              <a:t>the Institution</a:t>
            </a:r>
          </a:p>
        </p:txBody>
      </p:sp>
      <p:sp>
        <p:nvSpPr>
          <p:cNvPr id="5" name="Text Placeholder 4">
            <a:extLst>
              <a:ext uri="{FF2B5EF4-FFF2-40B4-BE49-F238E27FC236}">
                <a16:creationId xmlns:a16="http://schemas.microsoft.com/office/drawing/2014/main" id="{9BD20669-A462-F447-A9DB-012BE648C60D}"/>
              </a:ext>
            </a:extLst>
          </p:cNvPr>
          <p:cNvSpPr>
            <a:spLocks noGrp="1"/>
          </p:cNvSpPr>
          <p:nvPr>
            <p:ph type="body" sz="quarter" idx="48"/>
          </p:nvPr>
        </p:nvSpPr>
        <p:spPr>
          <a:xfrm>
            <a:off x="3394015" y="3364824"/>
            <a:ext cx="2701985" cy="3274427"/>
          </a:xfrm>
        </p:spPr>
        <p:txBody>
          <a:bodyPr/>
          <a:lstStyle/>
          <a:p>
            <a:r>
              <a:rPr lang="en-US" sz="1600"/>
              <a:t>Web of Science expands to include dissertations and government/policy index</a:t>
            </a:r>
          </a:p>
          <a:p>
            <a:r>
              <a:rPr lang="en-US" sz="1600"/>
              <a:t>Linking from Web of </a:t>
            </a:r>
            <a:br>
              <a:rPr lang="en-US" sz="1600"/>
            </a:br>
            <a:r>
              <a:rPr lang="en-US" sz="1600"/>
              <a:t>Science Book Citation Indexes to books on </a:t>
            </a:r>
            <a:br>
              <a:rPr lang="en-US" sz="1600"/>
            </a:br>
            <a:r>
              <a:rPr lang="en-US" sz="1600"/>
              <a:t>eBook </a:t>
            </a:r>
            <a:r>
              <a:rPr lang="en-US" sz="1600" err="1"/>
              <a:t>Central</a:t>
            </a:r>
            <a:r>
              <a:rPr lang="en-US" sz="1600" baseline="30000" err="1"/>
              <a:t>TM</a:t>
            </a:r>
            <a:endParaRPr lang="en-US" sz="1600" baseline="30000"/>
          </a:p>
        </p:txBody>
      </p:sp>
      <p:sp>
        <p:nvSpPr>
          <p:cNvPr id="6" name="Text Placeholder 5">
            <a:extLst>
              <a:ext uri="{FF2B5EF4-FFF2-40B4-BE49-F238E27FC236}">
                <a16:creationId xmlns:a16="http://schemas.microsoft.com/office/drawing/2014/main" id="{D97D222C-469A-FC42-BC0A-5FB7FECE32C7}"/>
              </a:ext>
            </a:extLst>
          </p:cNvPr>
          <p:cNvSpPr>
            <a:spLocks noGrp="1"/>
          </p:cNvSpPr>
          <p:nvPr>
            <p:ph type="body" sz="quarter" idx="49"/>
          </p:nvPr>
        </p:nvSpPr>
        <p:spPr>
          <a:xfrm>
            <a:off x="6191971" y="3364824"/>
            <a:ext cx="2604367" cy="3274427"/>
          </a:xfrm>
        </p:spPr>
        <p:txBody>
          <a:bodyPr/>
          <a:lstStyle/>
          <a:p>
            <a:r>
              <a:rPr lang="en-US" sz="1600"/>
              <a:t>Combining author/ researcher profiles across Web of Science, </a:t>
            </a:r>
            <a:r>
              <a:rPr lang="en-US" sz="1600" err="1"/>
              <a:t>Esploro</a:t>
            </a:r>
            <a:r>
              <a:rPr lang="en-US" sz="1600"/>
              <a:t>, and Pivot for a complete 360 view of the researcher</a:t>
            </a:r>
          </a:p>
        </p:txBody>
      </p:sp>
      <p:sp>
        <p:nvSpPr>
          <p:cNvPr id="7" name="Text Placeholder 6">
            <a:extLst>
              <a:ext uri="{FF2B5EF4-FFF2-40B4-BE49-F238E27FC236}">
                <a16:creationId xmlns:a16="http://schemas.microsoft.com/office/drawing/2014/main" id="{5B41BB6F-F781-1A42-94CA-66D21CC7242D}"/>
              </a:ext>
            </a:extLst>
          </p:cNvPr>
          <p:cNvSpPr>
            <a:spLocks noGrp="1"/>
          </p:cNvSpPr>
          <p:nvPr>
            <p:ph type="body" sz="quarter" idx="50"/>
          </p:nvPr>
        </p:nvSpPr>
        <p:spPr>
          <a:xfrm>
            <a:off x="8982108" y="3676796"/>
            <a:ext cx="2622518" cy="3274427"/>
          </a:xfrm>
        </p:spPr>
        <p:txBody>
          <a:bodyPr/>
          <a:lstStyle/>
          <a:p>
            <a:r>
              <a:rPr lang="en-US" sz="1600" err="1"/>
              <a:t>Converis</a:t>
            </a:r>
            <a:r>
              <a:rPr lang="en-US" sz="1600" baseline="30000" err="1"/>
              <a:t>TM</a:t>
            </a:r>
            <a:r>
              <a:rPr lang="en-US" sz="1600"/>
              <a:t> + </a:t>
            </a:r>
            <a:r>
              <a:rPr lang="en-US" sz="1600" err="1"/>
              <a:t>Esploro</a:t>
            </a:r>
            <a:r>
              <a:rPr lang="en-US" sz="1600" baseline="30000" err="1"/>
              <a:t>TM</a:t>
            </a:r>
            <a:r>
              <a:rPr lang="en-US" sz="1600"/>
              <a:t> for </a:t>
            </a:r>
            <a:br>
              <a:rPr lang="en-US" sz="1600"/>
            </a:br>
            <a:r>
              <a:rPr lang="en-US" sz="1600"/>
              <a:t>joint view of systems. </a:t>
            </a:r>
            <a:br>
              <a:rPr lang="en-US" sz="1600"/>
            </a:br>
            <a:r>
              <a:rPr lang="en-US" sz="1600"/>
              <a:t>Bringing the best of both </a:t>
            </a:r>
            <a:br>
              <a:rPr lang="en-US" sz="1600"/>
            </a:br>
            <a:r>
              <a:rPr lang="en-US" sz="1600"/>
              <a:t>solutions for world-class </a:t>
            </a:r>
            <a:br>
              <a:rPr lang="en-US" sz="1600"/>
            </a:br>
            <a:r>
              <a:rPr lang="en-US" sz="1600"/>
              <a:t>research management</a:t>
            </a:r>
          </a:p>
        </p:txBody>
      </p:sp>
      <p:pic>
        <p:nvPicPr>
          <p:cNvPr id="33" name="Picture Placeholder 32">
            <a:extLst>
              <a:ext uri="{FF2B5EF4-FFF2-40B4-BE49-F238E27FC236}">
                <a16:creationId xmlns:a16="http://schemas.microsoft.com/office/drawing/2014/main" id="{F925E58E-7B2B-B54B-B4A3-B03CB8D9E73E}"/>
              </a:ext>
            </a:extLst>
          </p:cNvPr>
          <p:cNvPicPr>
            <a:picLocks noGrp="1" noChangeAspect="1"/>
          </p:cNvPicPr>
          <p:nvPr>
            <p:ph type="pic" sz="quarter" idx="18"/>
          </p:nvPr>
        </p:nvPicPr>
        <p:blipFill>
          <a:blip r:embed="rId3">
            <a:extLst>
              <a:ext uri="{96DAC541-7B7A-43D3-8B79-37D633B846F1}">
                <asvg:svgBlip xmlns:asvg="http://schemas.microsoft.com/office/drawing/2016/SVG/main" r:embed="rId4"/>
              </a:ext>
            </a:extLst>
          </a:blip>
          <a:srcRect l="1111" r="1111"/>
          <a:stretch>
            <a:fillRect/>
          </a:stretch>
        </p:blipFill>
        <p:spPr>
          <a:xfrm>
            <a:off x="576263" y="2046288"/>
            <a:ext cx="393700" cy="393700"/>
          </a:xfrm>
        </p:spPr>
      </p:pic>
      <p:sp>
        <p:nvSpPr>
          <p:cNvPr id="9" name="Text Placeholder 8">
            <a:extLst>
              <a:ext uri="{FF2B5EF4-FFF2-40B4-BE49-F238E27FC236}">
                <a16:creationId xmlns:a16="http://schemas.microsoft.com/office/drawing/2014/main" id="{CF0CD640-0E9C-2349-9C69-CB0A84948294}"/>
              </a:ext>
            </a:extLst>
          </p:cNvPr>
          <p:cNvSpPr>
            <a:spLocks noGrp="1"/>
          </p:cNvSpPr>
          <p:nvPr>
            <p:ph type="body" sz="quarter" idx="33"/>
          </p:nvPr>
        </p:nvSpPr>
        <p:spPr>
          <a:xfrm>
            <a:off x="576000" y="2589169"/>
            <a:ext cx="2639837" cy="313350"/>
          </a:xfrm>
        </p:spPr>
        <p:txBody>
          <a:bodyPr/>
          <a:lstStyle/>
          <a:p>
            <a:r>
              <a:rPr lang="en-US"/>
              <a:t>Better collection management</a:t>
            </a:r>
          </a:p>
        </p:txBody>
      </p:sp>
      <p:pic>
        <p:nvPicPr>
          <p:cNvPr id="39" name="Picture Placeholder 38">
            <a:extLst>
              <a:ext uri="{FF2B5EF4-FFF2-40B4-BE49-F238E27FC236}">
                <a16:creationId xmlns:a16="http://schemas.microsoft.com/office/drawing/2014/main" id="{50BAA312-EB2D-4D48-9BE9-FF822062FCA4}"/>
              </a:ext>
            </a:extLst>
          </p:cNvPr>
          <p:cNvPicPr>
            <a:picLocks noGrp="1" noChangeAspect="1"/>
          </p:cNvPicPr>
          <p:nvPr>
            <p:ph type="pic" sz="quarter" idx="51"/>
          </p:nvPr>
        </p:nvPicPr>
        <p:blipFill rotWithShape="1">
          <a:blip r:embed="rId5">
            <a:extLst>
              <a:ext uri="{96DAC541-7B7A-43D3-8B79-37D633B846F1}">
                <asvg:svgBlip xmlns:asvg="http://schemas.microsoft.com/office/drawing/2016/SVG/main" r:embed="rId6"/>
              </a:ext>
            </a:extLst>
          </a:blip>
          <a:srcRect t="-42560" b="-42560"/>
          <a:stretch/>
        </p:blipFill>
        <p:spPr>
          <a:xfrm>
            <a:off x="3390900" y="1985908"/>
            <a:ext cx="501478" cy="503508"/>
          </a:xfrm>
        </p:spPr>
      </p:pic>
      <p:sp>
        <p:nvSpPr>
          <p:cNvPr id="11" name="Text Placeholder 10">
            <a:extLst>
              <a:ext uri="{FF2B5EF4-FFF2-40B4-BE49-F238E27FC236}">
                <a16:creationId xmlns:a16="http://schemas.microsoft.com/office/drawing/2014/main" id="{90FE1D39-2DDF-1E46-AF89-43D1D7115BA6}"/>
              </a:ext>
            </a:extLst>
          </p:cNvPr>
          <p:cNvSpPr>
            <a:spLocks noGrp="1"/>
          </p:cNvSpPr>
          <p:nvPr>
            <p:ph type="body" sz="quarter" idx="52"/>
          </p:nvPr>
        </p:nvSpPr>
        <p:spPr>
          <a:xfrm>
            <a:off x="3401497" y="2589169"/>
            <a:ext cx="2707252" cy="313350"/>
          </a:xfrm>
        </p:spPr>
        <p:txBody>
          <a:bodyPr/>
          <a:lstStyle/>
          <a:p>
            <a:r>
              <a:rPr lang="en-US"/>
              <a:t>Enriched</a:t>
            </a:r>
            <a:br>
              <a:rPr lang="en-US"/>
            </a:br>
            <a:r>
              <a:rPr lang="en-US"/>
              <a:t>product value</a:t>
            </a:r>
          </a:p>
        </p:txBody>
      </p:sp>
      <p:pic>
        <p:nvPicPr>
          <p:cNvPr id="35" name="Picture Placeholder 34">
            <a:extLst>
              <a:ext uri="{FF2B5EF4-FFF2-40B4-BE49-F238E27FC236}">
                <a16:creationId xmlns:a16="http://schemas.microsoft.com/office/drawing/2014/main" id="{F42CC3D5-E532-C440-AB43-2D7B2ECCDD9C}"/>
              </a:ext>
            </a:extLst>
          </p:cNvPr>
          <p:cNvPicPr>
            <a:picLocks noGrp="1" noChangeAspect="1"/>
          </p:cNvPicPr>
          <p:nvPr>
            <p:ph type="pic" sz="quarter" idx="53"/>
          </p:nvPr>
        </p:nvPicPr>
        <p:blipFill>
          <a:blip r:embed="rId7">
            <a:extLst>
              <a:ext uri="{96DAC541-7B7A-43D3-8B79-37D633B846F1}">
                <asvg:svgBlip xmlns:asvg="http://schemas.microsoft.com/office/drawing/2016/SVG/main" r:embed="rId8"/>
              </a:ext>
            </a:extLst>
          </a:blip>
          <a:srcRect/>
          <a:stretch>
            <a:fillRect/>
          </a:stretch>
        </p:blipFill>
        <p:spPr>
          <a:xfrm>
            <a:off x="6192838" y="2046288"/>
            <a:ext cx="393700" cy="393700"/>
          </a:xfrm>
        </p:spPr>
      </p:pic>
      <p:sp>
        <p:nvSpPr>
          <p:cNvPr id="13" name="Text Placeholder 12">
            <a:extLst>
              <a:ext uri="{FF2B5EF4-FFF2-40B4-BE49-F238E27FC236}">
                <a16:creationId xmlns:a16="http://schemas.microsoft.com/office/drawing/2014/main" id="{FA54AD4F-5941-5140-8510-499BECFE9850}"/>
              </a:ext>
            </a:extLst>
          </p:cNvPr>
          <p:cNvSpPr>
            <a:spLocks noGrp="1"/>
          </p:cNvSpPr>
          <p:nvPr>
            <p:ph type="body" sz="quarter" idx="54"/>
          </p:nvPr>
        </p:nvSpPr>
        <p:spPr>
          <a:xfrm>
            <a:off x="6193239" y="2589169"/>
            <a:ext cx="2617880" cy="313350"/>
          </a:xfrm>
        </p:spPr>
        <p:txBody>
          <a:bodyPr/>
          <a:lstStyle/>
          <a:p>
            <a:r>
              <a:rPr lang="en-US"/>
              <a:t>Unified</a:t>
            </a:r>
            <a:br>
              <a:rPr lang="en-US"/>
            </a:br>
            <a:r>
              <a:rPr lang="en-US"/>
              <a:t>researcher profile</a:t>
            </a:r>
          </a:p>
        </p:txBody>
      </p:sp>
      <p:pic>
        <p:nvPicPr>
          <p:cNvPr id="37" name="Picture Placeholder 36">
            <a:extLst>
              <a:ext uri="{FF2B5EF4-FFF2-40B4-BE49-F238E27FC236}">
                <a16:creationId xmlns:a16="http://schemas.microsoft.com/office/drawing/2014/main" id="{41FEC8FC-BDBB-1642-BE55-5E05BE43B167}"/>
              </a:ext>
            </a:extLst>
          </p:cNvPr>
          <p:cNvPicPr>
            <a:picLocks noGrp="1" noChangeAspect="1"/>
          </p:cNvPicPr>
          <p:nvPr>
            <p:ph type="pic" sz="quarter" idx="55"/>
          </p:nvPr>
        </p:nvPicPr>
        <p:blipFill rotWithShape="1">
          <a:blip r:embed="rId9">
            <a:extLst>
              <a:ext uri="{96DAC541-7B7A-43D3-8B79-37D633B846F1}">
                <asvg:svgBlip xmlns:asvg="http://schemas.microsoft.com/office/drawing/2016/SVG/main" r:embed="rId10"/>
              </a:ext>
            </a:extLst>
          </a:blip>
          <a:srcRect t="-7918" b="-7918"/>
          <a:stretch/>
        </p:blipFill>
        <p:spPr>
          <a:xfrm>
            <a:off x="8997697" y="2046288"/>
            <a:ext cx="400558" cy="402939"/>
          </a:xfrm>
        </p:spPr>
      </p:pic>
      <p:sp>
        <p:nvSpPr>
          <p:cNvPr id="15" name="Text Placeholder 14">
            <a:extLst>
              <a:ext uri="{FF2B5EF4-FFF2-40B4-BE49-F238E27FC236}">
                <a16:creationId xmlns:a16="http://schemas.microsoft.com/office/drawing/2014/main" id="{1DA3A95F-54B6-3943-9E20-1E97648A5DF1}"/>
              </a:ext>
            </a:extLst>
          </p:cNvPr>
          <p:cNvSpPr>
            <a:spLocks noGrp="1"/>
          </p:cNvSpPr>
          <p:nvPr>
            <p:ph type="body" sz="quarter" idx="56"/>
          </p:nvPr>
        </p:nvSpPr>
        <p:spPr>
          <a:xfrm>
            <a:off x="8996134" y="2589169"/>
            <a:ext cx="2608866" cy="313350"/>
          </a:xfrm>
        </p:spPr>
        <p:txBody>
          <a:bodyPr/>
          <a:lstStyle/>
          <a:p>
            <a:r>
              <a:rPr lang="en-US"/>
              <a:t>Research administration efficiencies</a:t>
            </a:r>
          </a:p>
        </p:txBody>
      </p:sp>
      <p:sp>
        <p:nvSpPr>
          <p:cNvPr id="16" name="Footer Placeholder 15">
            <a:extLst>
              <a:ext uri="{FF2B5EF4-FFF2-40B4-BE49-F238E27FC236}">
                <a16:creationId xmlns:a16="http://schemas.microsoft.com/office/drawing/2014/main" id="{CC58A8C6-00A3-CE49-A93A-ED9642FBBF39}"/>
              </a:ext>
            </a:extLst>
          </p:cNvPr>
          <p:cNvSpPr>
            <a:spLocks noGrp="1"/>
          </p:cNvSpPr>
          <p:nvPr>
            <p:ph type="ftr" sz="quarter" idx="57"/>
          </p:nvPr>
        </p:nvSpPr>
        <p:spPr/>
        <p:txBody>
          <a:bodyPr/>
          <a:lstStyle/>
          <a:p>
            <a:endParaRPr lang="en-GB"/>
          </a:p>
        </p:txBody>
      </p:sp>
      <p:sp>
        <p:nvSpPr>
          <p:cNvPr id="17" name="Slide Number Placeholder 16">
            <a:extLst>
              <a:ext uri="{FF2B5EF4-FFF2-40B4-BE49-F238E27FC236}">
                <a16:creationId xmlns:a16="http://schemas.microsoft.com/office/drawing/2014/main" id="{ABABC3A5-AF46-E241-A253-8EE746F2A007}"/>
              </a:ext>
            </a:extLst>
          </p:cNvPr>
          <p:cNvSpPr>
            <a:spLocks noGrp="1"/>
          </p:cNvSpPr>
          <p:nvPr>
            <p:ph type="sldNum" sz="quarter" idx="58"/>
          </p:nvPr>
        </p:nvSpPr>
        <p:spPr/>
        <p:txBody>
          <a:bodyPr/>
          <a:lstStyle/>
          <a:p>
            <a:fld id="{F18EFF25-22D3-7349-97D6-73D11F9E5B0D}" type="slidenum">
              <a:rPr lang="en-GB" smtClean="0"/>
              <a:pPr/>
              <a:t>12</a:t>
            </a:fld>
            <a:endParaRPr lang="en-GB"/>
          </a:p>
        </p:txBody>
      </p:sp>
    </p:spTree>
    <p:extLst>
      <p:ext uri="{BB962C8B-B14F-4D97-AF65-F5344CB8AC3E}">
        <p14:creationId xmlns:p14="http://schemas.microsoft.com/office/powerpoint/2010/main" val="227025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D7F5-8ED4-1448-9CC8-E5D5929EC690}"/>
              </a:ext>
            </a:extLst>
          </p:cNvPr>
          <p:cNvSpPr>
            <a:spLocks noGrp="1"/>
          </p:cNvSpPr>
          <p:nvPr>
            <p:ph type="title"/>
          </p:nvPr>
        </p:nvSpPr>
        <p:spPr/>
        <p:txBody>
          <a:bodyPr/>
          <a:lstStyle/>
          <a:p>
            <a:r>
              <a:rPr lang="pl-PL" dirty="0"/>
              <a:t>Clarivate as infinite data ocean</a:t>
            </a:r>
            <a:endParaRPr lang="en-US" dirty="0"/>
          </a:p>
        </p:txBody>
      </p:sp>
      <p:sp>
        <p:nvSpPr>
          <p:cNvPr id="4" name="Text Placeholder 3">
            <a:extLst>
              <a:ext uri="{FF2B5EF4-FFF2-40B4-BE49-F238E27FC236}">
                <a16:creationId xmlns:a16="http://schemas.microsoft.com/office/drawing/2014/main" id="{C83B8DE4-67E7-784B-9BD3-87168F4206BE}"/>
              </a:ext>
            </a:extLst>
          </p:cNvPr>
          <p:cNvSpPr>
            <a:spLocks noGrp="1"/>
          </p:cNvSpPr>
          <p:nvPr>
            <p:ph type="body" sz="quarter" idx="47"/>
          </p:nvPr>
        </p:nvSpPr>
        <p:spPr>
          <a:xfrm>
            <a:off x="576000" y="3364824"/>
            <a:ext cx="2640275" cy="3274427"/>
          </a:xfrm>
        </p:spPr>
        <p:txBody>
          <a:bodyPr/>
          <a:lstStyle/>
          <a:p>
            <a:r>
              <a:rPr lang="pl-PL" sz="1600" dirty="0"/>
              <a:t>WoS Core Collection XML</a:t>
            </a:r>
          </a:p>
          <a:p>
            <a:r>
              <a:rPr lang="pl-PL" sz="1600" dirty="0"/>
              <a:t>Custom Data</a:t>
            </a:r>
          </a:p>
          <a:p>
            <a:r>
              <a:rPr lang="pl-PL" sz="1600" dirty="0"/>
              <a:t>WoS Core Collection API</a:t>
            </a:r>
          </a:p>
          <a:p>
            <a:r>
              <a:rPr lang="pl-PL" sz="1600" dirty="0"/>
              <a:t>BIOSIS CI API</a:t>
            </a:r>
          </a:p>
          <a:p>
            <a:r>
              <a:rPr lang="pl-PL" sz="1600" dirty="0"/>
              <a:t>MEDLINE API</a:t>
            </a:r>
          </a:p>
          <a:p>
            <a:r>
              <a:rPr lang="pl-PL" sz="1600" dirty="0"/>
              <a:t>Journal API</a:t>
            </a:r>
          </a:p>
          <a:p>
            <a:r>
              <a:rPr lang="pl-PL" sz="1600" dirty="0"/>
              <a:t>InCites API</a:t>
            </a:r>
            <a:endParaRPr lang="en-US" sz="1600" dirty="0"/>
          </a:p>
        </p:txBody>
      </p:sp>
      <p:sp>
        <p:nvSpPr>
          <p:cNvPr id="5" name="Text Placeholder 4">
            <a:extLst>
              <a:ext uri="{FF2B5EF4-FFF2-40B4-BE49-F238E27FC236}">
                <a16:creationId xmlns:a16="http://schemas.microsoft.com/office/drawing/2014/main" id="{9BD20669-A462-F447-A9DB-012BE648C60D}"/>
              </a:ext>
            </a:extLst>
          </p:cNvPr>
          <p:cNvSpPr>
            <a:spLocks noGrp="1"/>
          </p:cNvSpPr>
          <p:nvPr>
            <p:ph type="body" sz="quarter" idx="48"/>
          </p:nvPr>
        </p:nvSpPr>
        <p:spPr>
          <a:xfrm>
            <a:off x="3394015" y="3364824"/>
            <a:ext cx="2701985" cy="3274427"/>
          </a:xfrm>
        </p:spPr>
        <p:txBody>
          <a:bodyPr/>
          <a:lstStyle/>
          <a:p>
            <a:r>
              <a:rPr lang="pl-PL" sz="1600" dirty="0"/>
              <a:t>Global IP Custom Data XML</a:t>
            </a:r>
            <a:endParaRPr lang="en-US" sz="1600" dirty="0"/>
          </a:p>
          <a:p>
            <a:r>
              <a:rPr lang="pl-PL" sz="1600" dirty="0"/>
              <a:t>DWPI APIs</a:t>
            </a:r>
            <a:endParaRPr lang="en-US" sz="1600" baseline="30000" dirty="0"/>
          </a:p>
        </p:txBody>
      </p:sp>
      <p:sp>
        <p:nvSpPr>
          <p:cNvPr id="6" name="Text Placeholder 5">
            <a:extLst>
              <a:ext uri="{FF2B5EF4-FFF2-40B4-BE49-F238E27FC236}">
                <a16:creationId xmlns:a16="http://schemas.microsoft.com/office/drawing/2014/main" id="{D97D222C-469A-FC42-BC0A-5FB7FECE32C7}"/>
              </a:ext>
            </a:extLst>
          </p:cNvPr>
          <p:cNvSpPr>
            <a:spLocks noGrp="1"/>
          </p:cNvSpPr>
          <p:nvPr>
            <p:ph type="body" sz="quarter" idx="49"/>
          </p:nvPr>
        </p:nvSpPr>
        <p:spPr>
          <a:xfrm>
            <a:off x="6191971" y="3364824"/>
            <a:ext cx="2604367" cy="3274427"/>
          </a:xfrm>
        </p:spPr>
        <p:txBody>
          <a:bodyPr/>
          <a:lstStyle/>
          <a:p>
            <a:r>
              <a:rPr lang="en-US" sz="1600" dirty="0" err="1"/>
              <a:t>Cortellis</a:t>
            </a:r>
            <a:r>
              <a:rPr lang="en-US" sz="1600" dirty="0"/>
              <a:t>, </a:t>
            </a:r>
            <a:r>
              <a:rPr lang="en-US" sz="1600" dirty="0" err="1"/>
              <a:t>BioWorld</a:t>
            </a:r>
            <a:r>
              <a:rPr lang="en-US" sz="1600" dirty="0"/>
              <a:t> XML </a:t>
            </a:r>
            <a:endParaRPr lang="pl-PL" sz="1600" dirty="0"/>
          </a:p>
          <a:p>
            <a:r>
              <a:rPr lang="en-US" sz="1600" dirty="0" err="1"/>
              <a:t>Cortellis</a:t>
            </a:r>
            <a:r>
              <a:rPr lang="en-US" sz="1600" dirty="0"/>
              <a:t>, Incidence and Prevalence Database (IPD) XML  </a:t>
            </a:r>
            <a:endParaRPr lang="pl-PL" sz="1600" dirty="0"/>
          </a:p>
          <a:p>
            <a:r>
              <a:rPr lang="en-US" sz="1600" dirty="0" err="1"/>
              <a:t>Cortellis</a:t>
            </a:r>
            <a:r>
              <a:rPr lang="en-US" sz="1600" dirty="0"/>
              <a:t>, Active Pharmaceutical Ingredients for Manufacturing (CGI) </a:t>
            </a:r>
            <a:r>
              <a:rPr lang="pl-PL" sz="1600" dirty="0"/>
              <a:t>XML</a:t>
            </a:r>
            <a:endParaRPr lang="en-US" sz="1600" dirty="0"/>
          </a:p>
          <a:p>
            <a:r>
              <a:rPr lang="en-US" sz="1600" dirty="0" err="1"/>
              <a:t>Cortellis</a:t>
            </a:r>
            <a:r>
              <a:rPr lang="en-US" sz="1600" dirty="0"/>
              <a:t> Drug Discovery Intelligence Dataset  (CDDI) XML</a:t>
            </a:r>
          </a:p>
        </p:txBody>
      </p:sp>
      <p:sp>
        <p:nvSpPr>
          <p:cNvPr id="7" name="Text Placeholder 6">
            <a:extLst>
              <a:ext uri="{FF2B5EF4-FFF2-40B4-BE49-F238E27FC236}">
                <a16:creationId xmlns:a16="http://schemas.microsoft.com/office/drawing/2014/main" id="{5B41BB6F-F781-1A42-94CA-66D21CC7242D}"/>
              </a:ext>
            </a:extLst>
          </p:cNvPr>
          <p:cNvSpPr>
            <a:spLocks noGrp="1"/>
          </p:cNvSpPr>
          <p:nvPr>
            <p:ph type="body" sz="quarter" idx="50"/>
          </p:nvPr>
        </p:nvSpPr>
        <p:spPr>
          <a:xfrm>
            <a:off x="8892309" y="3364823"/>
            <a:ext cx="2622518" cy="3274427"/>
          </a:xfrm>
        </p:spPr>
        <p:txBody>
          <a:bodyPr/>
          <a:lstStyle/>
          <a:p>
            <a:r>
              <a:rPr lang="pl-PL" sz="1600" dirty="0"/>
              <a:t>E</a:t>
            </a:r>
            <a:r>
              <a:rPr lang="en-US" sz="1600" dirty="0" err="1"/>
              <a:t>nd</a:t>
            </a:r>
            <a:r>
              <a:rPr lang="en-US" sz="1600" dirty="0"/>
              <a:t>-to-end text and data mining solution </a:t>
            </a:r>
            <a:r>
              <a:rPr lang="en-US" sz="1600" dirty="0" err="1"/>
              <a:t>solution</a:t>
            </a:r>
            <a:r>
              <a:rPr lang="en-US" sz="1600" dirty="0"/>
              <a:t> for research at all levels and all disciplines</a:t>
            </a:r>
            <a:endParaRPr lang="pl-PL" sz="1600" dirty="0"/>
          </a:p>
          <a:p>
            <a:r>
              <a:rPr lang="pl-PL" sz="1600" dirty="0"/>
              <a:t>L</a:t>
            </a:r>
            <a:r>
              <a:rPr lang="en-US" sz="1600" dirty="0" err="1"/>
              <a:t>everages</a:t>
            </a:r>
            <a:r>
              <a:rPr lang="en-US" sz="1600" dirty="0"/>
              <a:t> the power of a library’s content to help researchers make new connections and uncover career-defining outcomes</a:t>
            </a:r>
          </a:p>
        </p:txBody>
      </p:sp>
      <p:sp>
        <p:nvSpPr>
          <p:cNvPr id="9" name="Text Placeholder 8">
            <a:extLst>
              <a:ext uri="{FF2B5EF4-FFF2-40B4-BE49-F238E27FC236}">
                <a16:creationId xmlns:a16="http://schemas.microsoft.com/office/drawing/2014/main" id="{CF0CD640-0E9C-2349-9C69-CB0A84948294}"/>
              </a:ext>
            </a:extLst>
          </p:cNvPr>
          <p:cNvSpPr>
            <a:spLocks noGrp="1"/>
          </p:cNvSpPr>
          <p:nvPr>
            <p:ph type="body" sz="quarter" idx="33"/>
          </p:nvPr>
        </p:nvSpPr>
        <p:spPr>
          <a:xfrm>
            <a:off x="576000" y="2589169"/>
            <a:ext cx="2639837" cy="313350"/>
          </a:xfrm>
        </p:spPr>
        <p:txBody>
          <a:bodyPr/>
          <a:lstStyle/>
          <a:p>
            <a:r>
              <a:rPr lang="pl-PL" dirty="0"/>
              <a:t>Web of Science</a:t>
            </a:r>
            <a:endParaRPr lang="en-US" dirty="0"/>
          </a:p>
        </p:txBody>
      </p:sp>
      <p:sp>
        <p:nvSpPr>
          <p:cNvPr id="11" name="Text Placeholder 10">
            <a:extLst>
              <a:ext uri="{FF2B5EF4-FFF2-40B4-BE49-F238E27FC236}">
                <a16:creationId xmlns:a16="http://schemas.microsoft.com/office/drawing/2014/main" id="{90FE1D39-2DDF-1E46-AF89-43D1D7115BA6}"/>
              </a:ext>
            </a:extLst>
          </p:cNvPr>
          <p:cNvSpPr>
            <a:spLocks noGrp="1"/>
          </p:cNvSpPr>
          <p:nvPr>
            <p:ph type="body" sz="quarter" idx="52"/>
          </p:nvPr>
        </p:nvSpPr>
        <p:spPr>
          <a:xfrm>
            <a:off x="3401497" y="2589169"/>
            <a:ext cx="2707252" cy="313350"/>
          </a:xfrm>
        </p:spPr>
        <p:txBody>
          <a:bodyPr/>
          <a:lstStyle/>
          <a:p>
            <a:r>
              <a:rPr lang="pl-PL" dirty="0"/>
              <a:t>Derwent Innovation</a:t>
            </a:r>
            <a:endParaRPr lang="en-US" dirty="0"/>
          </a:p>
        </p:txBody>
      </p:sp>
      <p:sp>
        <p:nvSpPr>
          <p:cNvPr id="13" name="Text Placeholder 12">
            <a:extLst>
              <a:ext uri="{FF2B5EF4-FFF2-40B4-BE49-F238E27FC236}">
                <a16:creationId xmlns:a16="http://schemas.microsoft.com/office/drawing/2014/main" id="{FA54AD4F-5941-5140-8510-499BECFE9850}"/>
              </a:ext>
            </a:extLst>
          </p:cNvPr>
          <p:cNvSpPr>
            <a:spLocks noGrp="1"/>
          </p:cNvSpPr>
          <p:nvPr>
            <p:ph type="body" sz="quarter" idx="54"/>
          </p:nvPr>
        </p:nvSpPr>
        <p:spPr>
          <a:xfrm>
            <a:off x="6193239" y="2589169"/>
            <a:ext cx="2617880" cy="313350"/>
          </a:xfrm>
        </p:spPr>
        <p:txBody>
          <a:bodyPr/>
          <a:lstStyle/>
          <a:p>
            <a:r>
              <a:rPr lang="pl-PL" dirty="0"/>
              <a:t>Cortellis</a:t>
            </a:r>
            <a:endParaRPr lang="en-US" dirty="0"/>
          </a:p>
        </p:txBody>
      </p:sp>
      <p:sp>
        <p:nvSpPr>
          <p:cNvPr id="15" name="Text Placeholder 14">
            <a:extLst>
              <a:ext uri="{FF2B5EF4-FFF2-40B4-BE49-F238E27FC236}">
                <a16:creationId xmlns:a16="http://schemas.microsoft.com/office/drawing/2014/main" id="{1DA3A95F-54B6-3943-9E20-1E97648A5DF1}"/>
              </a:ext>
            </a:extLst>
          </p:cNvPr>
          <p:cNvSpPr>
            <a:spLocks noGrp="1"/>
          </p:cNvSpPr>
          <p:nvPr>
            <p:ph type="body" sz="quarter" idx="56"/>
          </p:nvPr>
        </p:nvSpPr>
        <p:spPr>
          <a:xfrm>
            <a:off x="8996134" y="2589169"/>
            <a:ext cx="2608866" cy="313350"/>
          </a:xfrm>
        </p:spPr>
        <p:txBody>
          <a:bodyPr/>
          <a:lstStyle/>
          <a:p>
            <a:r>
              <a:rPr lang="pl-PL" dirty="0"/>
              <a:t>TDM Studio</a:t>
            </a:r>
            <a:endParaRPr lang="en-US" dirty="0"/>
          </a:p>
        </p:txBody>
      </p:sp>
      <p:sp>
        <p:nvSpPr>
          <p:cNvPr id="16" name="Footer Placeholder 15">
            <a:extLst>
              <a:ext uri="{FF2B5EF4-FFF2-40B4-BE49-F238E27FC236}">
                <a16:creationId xmlns:a16="http://schemas.microsoft.com/office/drawing/2014/main" id="{CC58A8C6-00A3-CE49-A93A-ED9642FBBF39}"/>
              </a:ext>
            </a:extLst>
          </p:cNvPr>
          <p:cNvSpPr>
            <a:spLocks noGrp="1"/>
          </p:cNvSpPr>
          <p:nvPr>
            <p:ph type="ftr" sz="quarter" idx="57"/>
          </p:nvPr>
        </p:nvSpPr>
        <p:spPr/>
        <p:txBody>
          <a:bodyPr/>
          <a:lstStyle/>
          <a:p>
            <a:endParaRPr lang="en-GB"/>
          </a:p>
        </p:txBody>
      </p:sp>
      <p:sp>
        <p:nvSpPr>
          <p:cNvPr id="17" name="Slide Number Placeholder 16">
            <a:extLst>
              <a:ext uri="{FF2B5EF4-FFF2-40B4-BE49-F238E27FC236}">
                <a16:creationId xmlns:a16="http://schemas.microsoft.com/office/drawing/2014/main" id="{ABABC3A5-AF46-E241-A253-8EE746F2A007}"/>
              </a:ext>
            </a:extLst>
          </p:cNvPr>
          <p:cNvSpPr>
            <a:spLocks noGrp="1"/>
          </p:cNvSpPr>
          <p:nvPr>
            <p:ph type="sldNum" sz="quarter" idx="58"/>
          </p:nvPr>
        </p:nvSpPr>
        <p:spPr/>
        <p:txBody>
          <a:bodyPr/>
          <a:lstStyle/>
          <a:p>
            <a:fld id="{F18EFF25-22D3-7349-97D6-73D11F9E5B0D}" type="slidenum">
              <a:rPr lang="en-GB" smtClean="0"/>
              <a:pPr/>
              <a:t>13</a:t>
            </a:fld>
            <a:endParaRPr lang="en-GB"/>
          </a:p>
        </p:txBody>
      </p:sp>
    </p:spTree>
    <p:extLst>
      <p:ext uri="{BB962C8B-B14F-4D97-AF65-F5344CB8AC3E}">
        <p14:creationId xmlns:p14="http://schemas.microsoft.com/office/powerpoint/2010/main" val="38387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98904-1F28-4605-A6D5-1F4BB0002B22}"/>
              </a:ext>
            </a:extLst>
          </p:cNvPr>
          <p:cNvSpPr>
            <a:spLocks noGrp="1"/>
          </p:cNvSpPr>
          <p:nvPr>
            <p:ph type="title"/>
          </p:nvPr>
        </p:nvSpPr>
        <p:spPr/>
        <p:txBody>
          <a:bodyPr/>
          <a:lstStyle/>
          <a:p>
            <a:r>
              <a:rPr lang="en-US"/>
              <a:t>Web of Science APIs:  Primary Use Cases</a:t>
            </a:r>
          </a:p>
        </p:txBody>
      </p:sp>
      <p:sp>
        <p:nvSpPr>
          <p:cNvPr id="6" name="Rectangle 5">
            <a:extLst>
              <a:ext uri="{FF2B5EF4-FFF2-40B4-BE49-F238E27FC236}">
                <a16:creationId xmlns:a16="http://schemas.microsoft.com/office/drawing/2014/main" id="{FC80063A-203F-4B39-A739-D04EBE6B3BAD}"/>
              </a:ext>
            </a:extLst>
          </p:cNvPr>
          <p:cNvSpPr/>
          <p:nvPr/>
        </p:nvSpPr>
        <p:spPr>
          <a:xfrm>
            <a:off x="0" y="2672386"/>
            <a:ext cx="12192000" cy="16069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lowchart: Connector 6">
            <a:extLst>
              <a:ext uri="{FF2B5EF4-FFF2-40B4-BE49-F238E27FC236}">
                <a16:creationId xmlns:a16="http://schemas.microsoft.com/office/drawing/2014/main" id="{C8F6DDEA-D9E7-4B7F-ABFC-30B4F677DDFF}"/>
              </a:ext>
            </a:extLst>
          </p:cNvPr>
          <p:cNvSpPr/>
          <p:nvPr/>
        </p:nvSpPr>
        <p:spPr>
          <a:xfrm>
            <a:off x="505097" y="2350167"/>
            <a:ext cx="822960" cy="822960"/>
          </a:xfrm>
          <a:prstGeom prst="flowChartConnector">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6F963B91-BF5C-46E3-A299-33A49341B077}"/>
              </a:ext>
            </a:extLst>
          </p:cNvPr>
          <p:cNvSpPr/>
          <p:nvPr/>
        </p:nvSpPr>
        <p:spPr>
          <a:xfrm>
            <a:off x="1668420" y="2345816"/>
            <a:ext cx="822960" cy="822960"/>
          </a:xfrm>
          <a:prstGeom prst="flowChartConnector">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967A974A-7483-4BD3-BCC2-26B6E9D828F8}"/>
              </a:ext>
            </a:extLst>
          </p:cNvPr>
          <p:cNvSpPr/>
          <p:nvPr/>
        </p:nvSpPr>
        <p:spPr>
          <a:xfrm>
            <a:off x="2831743" y="2345816"/>
            <a:ext cx="822960" cy="822960"/>
          </a:xfrm>
          <a:prstGeom prst="flowChartConnector">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00870A72-C383-44EB-85F3-DF0079E109EC}"/>
              </a:ext>
            </a:extLst>
          </p:cNvPr>
          <p:cNvSpPr/>
          <p:nvPr/>
        </p:nvSpPr>
        <p:spPr>
          <a:xfrm>
            <a:off x="3995066" y="2345816"/>
            <a:ext cx="822960" cy="822960"/>
          </a:xfrm>
          <a:prstGeom prst="flowChartConnector">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1137E275-94E8-4C05-BB3B-96D5F9EE82AE}"/>
              </a:ext>
            </a:extLst>
          </p:cNvPr>
          <p:cNvSpPr/>
          <p:nvPr/>
        </p:nvSpPr>
        <p:spPr>
          <a:xfrm>
            <a:off x="5158389" y="2345816"/>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73B8C996-4A40-4104-9245-EE9BC1BCB1B2}"/>
              </a:ext>
            </a:extLst>
          </p:cNvPr>
          <p:cNvSpPr/>
          <p:nvPr/>
        </p:nvSpPr>
        <p:spPr>
          <a:xfrm>
            <a:off x="6321712" y="2345816"/>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9AB48F15-5944-4BDF-A918-5471EF50608F}"/>
              </a:ext>
            </a:extLst>
          </p:cNvPr>
          <p:cNvSpPr/>
          <p:nvPr/>
        </p:nvSpPr>
        <p:spPr>
          <a:xfrm>
            <a:off x="7485035" y="2345816"/>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57CC6DFF-CF1E-46CA-8235-B89FE55802C1}"/>
              </a:ext>
            </a:extLst>
          </p:cNvPr>
          <p:cNvCxnSpPr>
            <a:cxnSpLocks/>
          </p:cNvCxnSpPr>
          <p:nvPr/>
        </p:nvCxnSpPr>
        <p:spPr>
          <a:xfrm>
            <a:off x="923109" y="3264569"/>
            <a:ext cx="0" cy="1637211"/>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CEC4AA-E38D-4ECD-B83D-739E81FFA746}"/>
              </a:ext>
            </a:extLst>
          </p:cNvPr>
          <p:cNvSpPr txBox="1"/>
          <p:nvPr/>
        </p:nvSpPr>
        <p:spPr>
          <a:xfrm>
            <a:off x="301643" y="4897426"/>
            <a:ext cx="1231667"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IR and Public Researcher Engagement Platforms</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6FDD6D91-982D-4AF6-970B-0C9EF82B14DC}"/>
              </a:ext>
            </a:extLst>
          </p:cNvPr>
          <p:cNvCxnSpPr>
            <a:cxnSpLocks/>
          </p:cNvCxnSpPr>
          <p:nvPr/>
        </p:nvCxnSpPr>
        <p:spPr>
          <a:xfrm>
            <a:off x="3252660" y="3268919"/>
            <a:ext cx="0" cy="1637211"/>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054E23-74E4-48EF-9EF5-DE606CB83BFE}"/>
              </a:ext>
            </a:extLst>
          </p:cNvPr>
          <p:cNvCxnSpPr>
            <a:cxnSpLocks/>
          </p:cNvCxnSpPr>
          <p:nvPr/>
        </p:nvCxnSpPr>
        <p:spPr>
          <a:xfrm>
            <a:off x="5595275" y="3260215"/>
            <a:ext cx="0" cy="1637211"/>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A17E28-1C12-4DF9-9108-8DDF24C2F781}"/>
              </a:ext>
            </a:extLst>
          </p:cNvPr>
          <p:cNvCxnSpPr>
            <a:cxnSpLocks/>
          </p:cNvCxnSpPr>
          <p:nvPr/>
        </p:nvCxnSpPr>
        <p:spPr>
          <a:xfrm>
            <a:off x="7924826" y="3264565"/>
            <a:ext cx="0" cy="1637211"/>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AC31B3-4EB2-4E13-B04A-0823BFAFE03A}"/>
              </a:ext>
            </a:extLst>
          </p:cNvPr>
          <p:cNvCxnSpPr>
            <a:cxnSpLocks/>
          </p:cNvCxnSpPr>
          <p:nvPr/>
        </p:nvCxnSpPr>
        <p:spPr>
          <a:xfrm>
            <a:off x="10254378" y="3268917"/>
            <a:ext cx="0" cy="1637211"/>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E7516EC-F586-4C7F-996D-0E790ED8A3D9}"/>
              </a:ext>
            </a:extLst>
          </p:cNvPr>
          <p:cNvSpPr txBox="1"/>
          <p:nvPr/>
        </p:nvSpPr>
        <p:spPr>
          <a:xfrm>
            <a:off x="1940857" y="4882436"/>
            <a:ext cx="2054207"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3</a:t>
            </a:r>
            <a:r>
              <a:rPr kumimoji="0" lang="en-US" sz="1200" b="1" i="0" u="none" strike="noStrike" kern="1200" cap="none" spc="0" normalizeH="0" baseline="30000" noProof="0">
                <a:ln>
                  <a:noFill/>
                </a:ln>
                <a:solidFill>
                  <a:srgbClr val="000000"/>
                </a:solidFill>
                <a:effectLst/>
                <a:uLnTx/>
                <a:uFillTx/>
                <a:latin typeface="Calibri" panose="020F0502020204030204"/>
                <a:ea typeface="+mn-ea"/>
                <a:cs typeface="+mn-cs"/>
              </a:rPr>
              <a:t>rd</a:t>
            </a: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 party integration – FAR/CRIS/RIMS and Discovery Services</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68ED8F2-54E3-4838-B62B-F1C7F4904919}"/>
              </a:ext>
            </a:extLst>
          </p:cNvPr>
          <p:cNvSpPr txBox="1"/>
          <p:nvPr/>
        </p:nvSpPr>
        <p:spPr>
          <a:xfrm>
            <a:off x="4733167" y="4853492"/>
            <a:ext cx="1746109"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Publication &amp; Research Presentations / Findings</a:t>
            </a:r>
            <a:endPar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C1B1478-FD74-4E7B-A2DD-89C98FE7FEDD}"/>
              </a:ext>
            </a:extLst>
          </p:cNvPr>
          <p:cNvSpPr txBox="1"/>
          <p:nvPr/>
        </p:nvSpPr>
        <p:spPr>
          <a:xfrm>
            <a:off x="7203929" y="4868483"/>
            <a:ext cx="1489237"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Measuring and Modeling the Dynamics of Science</a:t>
            </a:r>
          </a:p>
        </p:txBody>
      </p:sp>
      <p:sp>
        <p:nvSpPr>
          <p:cNvPr id="33" name="TextBox 32">
            <a:extLst>
              <a:ext uri="{FF2B5EF4-FFF2-40B4-BE49-F238E27FC236}">
                <a16:creationId xmlns:a16="http://schemas.microsoft.com/office/drawing/2014/main" id="{A5348A31-3D86-46BF-AAD1-695E595DD5DF}"/>
              </a:ext>
            </a:extLst>
          </p:cNvPr>
          <p:cNvSpPr txBox="1"/>
          <p:nvPr/>
        </p:nvSpPr>
        <p:spPr>
          <a:xfrm>
            <a:off x="9394099" y="4868483"/>
            <a:ext cx="1720553"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Hypothesis testing and validation</a:t>
            </a:r>
          </a:p>
        </p:txBody>
      </p:sp>
      <p:cxnSp>
        <p:nvCxnSpPr>
          <p:cNvPr id="34" name="Straight Connector 33">
            <a:extLst>
              <a:ext uri="{FF2B5EF4-FFF2-40B4-BE49-F238E27FC236}">
                <a16:creationId xmlns:a16="http://schemas.microsoft.com/office/drawing/2014/main" id="{AA09B73B-E7A7-4E4A-B47C-A1E8A986196E}"/>
              </a:ext>
            </a:extLst>
          </p:cNvPr>
          <p:cNvCxnSpPr>
            <a:cxnSpLocks/>
          </p:cNvCxnSpPr>
          <p:nvPr/>
        </p:nvCxnSpPr>
        <p:spPr>
          <a:xfrm>
            <a:off x="2106027" y="3260214"/>
            <a:ext cx="0" cy="300446"/>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3F8989-AD68-40DC-95EA-C70C917CAE89}"/>
              </a:ext>
            </a:extLst>
          </p:cNvPr>
          <p:cNvCxnSpPr>
            <a:cxnSpLocks/>
          </p:cNvCxnSpPr>
          <p:nvPr/>
        </p:nvCxnSpPr>
        <p:spPr>
          <a:xfrm>
            <a:off x="4435579" y="3260214"/>
            <a:ext cx="0" cy="300446"/>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15122-47D0-4E79-AAF9-4CB209213F2E}"/>
              </a:ext>
            </a:extLst>
          </p:cNvPr>
          <p:cNvCxnSpPr>
            <a:cxnSpLocks/>
          </p:cNvCxnSpPr>
          <p:nvPr/>
        </p:nvCxnSpPr>
        <p:spPr>
          <a:xfrm>
            <a:off x="6749162" y="3260214"/>
            <a:ext cx="0" cy="300446"/>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6C7DC1-5BB7-412D-A02D-9355207B219A}"/>
              </a:ext>
            </a:extLst>
          </p:cNvPr>
          <p:cNvCxnSpPr>
            <a:cxnSpLocks/>
          </p:cNvCxnSpPr>
          <p:nvPr/>
        </p:nvCxnSpPr>
        <p:spPr>
          <a:xfrm>
            <a:off x="11386486" y="3260214"/>
            <a:ext cx="0" cy="300446"/>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FB37D28-846D-4DD7-9F05-C74CCC03EE6F}"/>
              </a:ext>
            </a:extLst>
          </p:cNvPr>
          <p:cNvCxnSpPr>
            <a:cxnSpLocks/>
          </p:cNvCxnSpPr>
          <p:nvPr/>
        </p:nvCxnSpPr>
        <p:spPr>
          <a:xfrm>
            <a:off x="9059838" y="3260214"/>
            <a:ext cx="0" cy="300446"/>
          </a:xfrm>
          <a:prstGeom prst="line">
            <a:avLst/>
          </a:prstGeom>
          <a:ln w="19050">
            <a:solidFill>
              <a:srgbClr val="9D9D9C"/>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79B5417-FB3E-4FBB-B819-088BC14FE5BB}"/>
              </a:ext>
            </a:extLst>
          </p:cNvPr>
          <p:cNvSpPr txBox="1"/>
          <p:nvPr/>
        </p:nvSpPr>
        <p:spPr>
          <a:xfrm>
            <a:off x="10606153" y="3550040"/>
            <a:ext cx="1565610"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Combining scholarly impact data with other external datasets</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41F373F5-0DB1-449C-8A41-A1CA78BB3016}"/>
              </a:ext>
            </a:extLst>
          </p:cNvPr>
          <p:cNvSpPr txBox="1"/>
          <p:nvPr/>
        </p:nvSpPr>
        <p:spPr>
          <a:xfrm>
            <a:off x="5794135" y="3561263"/>
            <a:ext cx="1900369"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Citation Networks &amp; Mapping</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F9F91803-5534-4AAE-B02C-00E66895FDB1}"/>
              </a:ext>
            </a:extLst>
          </p:cNvPr>
          <p:cNvSpPr txBox="1"/>
          <p:nvPr/>
        </p:nvSpPr>
        <p:spPr>
          <a:xfrm>
            <a:off x="1230882" y="3554616"/>
            <a:ext cx="1750290"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Research Intelligence &amp; Strategy / Planning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DC36FFC5-52DD-4B14-BE70-BD2FD7B77588}"/>
              </a:ext>
            </a:extLst>
          </p:cNvPr>
          <p:cNvSpPr txBox="1"/>
          <p:nvPr/>
        </p:nvSpPr>
        <p:spPr>
          <a:xfrm>
            <a:off x="8103961" y="3565275"/>
            <a:ext cx="1900369"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Scientific Trends and Impacts over time</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Arrow: Left-Right 1">
            <a:extLst>
              <a:ext uri="{FF2B5EF4-FFF2-40B4-BE49-F238E27FC236}">
                <a16:creationId xmlns:a16="http://schemas.microsoft.com/office/drawing/2014/main" id="{8C4FC674-11C2-4660-B375-150C94620085}"/>
              </a:ext>
            </a:extLst>
          </p:cNvPr>
          <p:cNvSpPr/>
          <p:nvPr/>
        </p:nvSpPr>
        <p:spPr>
          <a:xfrm>
            <a:off x="505098" y="1677363"/>
            <a:ext cx="4312928" cy="490592"/>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Data Integration </a:t>
            </a: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(on-going)</a:t>
            </a:r>
          </a:p>
        </p:txBody>
      </p:sp>
      <p:sp>
        <p:nvSpPr>
          <p:cNvPr id="35" name="Arrow: Left-Right 34">
            <a:extLst>
              <a:ext uri="{FF2B5EF4-FFF2-40B4-BE49-F238E27FC236}">
                <a16:creationId xmlns:a16="http://schemas.microsoft.com/office/drawing/2014/main" id="{4D143478-8847-4041-8805-32785F2D8EFD}"/>
              </a:ext>
            </a:extLst>
          </p:cNvPr>
          <p:cNvSpPr/>
          <p:nvPr/>
        </p:nvSpPr>
        <p:spPr>
          <a:xfrm>
            <a:off x="5158388" y="1677363"/>
            <a:ext cx="6528514" cy="470883"/>
          </a:xfrm>
          <a:prstGeom prst="lef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Research Projects </a:t>
            </a: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(one-off)</a:t>
            </a:r>
          </a:p>
        </p:txBody>
      </p:sp>
      <p:sp>
        <p:nvSpPr>
          <p:cNvPr id="46" name="TextBox 45">
            <a:extLst>
              <a:ext uri="{FF2B5EF4-FFF2-40B4-BE49-F238E27FC236}">
                <a16:creationId xmlns:a16="http://schemas.microsoft.com/office/drawing/2014/main" id="{4F72C6F4-18B3-4F21-A533-650BD1081ABB}"/>
              </a:ext>
            </a:extLst>
          </p:cNvPr>
          <p:cNvSpPr txBox="1"/>
          <p:nvPr/>
        </p:nvSpPr>
        <p:spPr>
          <a:xfrm>
            <a:off x="3628135" y="3554616"/>
            <a:ext cx="1604670" cy="276999"/>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Dashboards &amp; Visuals </a:t>
            </a: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DD9E9DD-EE06-6642-A4D1-D556DFBA0622}"/>
              </a:ext>
            </a:extLst>
          </p:cNvPr>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Flowchart: Connector 42">
            <a:extLst>
              <a:ext uri="{FF2B5EF4-FFF2-40B4-BE49-F238E27FC236}">
                <a16:creationId xmlns:a16="http://schemas.microsoft.com/office/drawing/2014/main" id="{D3401E33-1B95-4748-A0E3-04DD9A776383}"/>
              </a:ext>
            </a:extLst>
          </p:cNvPr>
          <p:cNvSpPr/>
          <p:nvPr/>
        </p:nvSpPr>
        <p:spPr>
          <a:xfrm>
            <a:off x="8648358" y="2354012"/>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Flowchart: Connector 46">
            <a:extLst>
              <a:ext uri="{FF2B5EF4-FFF2-40B4-BE49-F238E27FC236}">
                <a16:creationId xmlns:a16="http://schemas.microsoft.com/office/drawing/2014/main" id="{17F021B5-7D75-4F65-BFA3-AB128A396239}"/>
              </a:ext>
            </a:extLst>
          </p:cNvPr>
          <p:cNvSpPr/>
          <p:nvPr/>
        </p:nvSpPr>
        <p:spPr>
          <a:xfrm>
            <a:off x="9813019" y="2345816"/>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Flowchart: Connector 47">
            <a:extLst>
              <a:ext uri="{FF2B5EF4-FFF2-40B4-BE49-F238E27FC236}">
                <a16:creationId xmlns:a16="http://schemas.microsoft.com/office/drawing/2014/main" id="{6AF157E8-CCD3-430D-8B5F-F54C0462F8D6}"/>
              </a:ext>
            </a:extLst>
          </p:cNvPr>
          <p:cNvSpPr/>
          <p:nvPr/>
        </p:nvSpPr>
        <p:spPr>
          <a:xfrm>
            <a:off x="10975004" y="2292341"/>
            <a:ext cx="822960" cy="82296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55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03295" y="1039168"/>
            <a:ext cx="9151495" cy="5433793"/>
          </a:xfrm>
          <a:prstGeom prst="rect">
            <a:avLst/>
          </a:prstGeom>
        </p:spPr>
      </p:pic>
      <p:sp>
        <p:nvSpPr>
          <p:cNvPr id="3" name="object 3"/>
          <p:cNvSpPr txBox="1"/>
          <p:nvPr/>
        </p:nvSpPr>
        <p:spPr>
          <a:xfrm>
            <a:off x="5806364" y="5424465"/>
            <a:ext cx="2103465" cy="843779"/>
          </a:xfrm>
          <a:prstGeom prst="rect">
            <a:avLst/>
          </a:prstGeom>
        </p:spPr>
        <p:txBody>
          <a:bodyPr vert="horz" wrap="square" lIns="0" tIns="11516" rIns="0" bIns="0" rtlCol="0">
            <a:spAutoFit/>
          </a:bodyPr>
          <a:lstStyle/>
          <a:p>
            <a:pPr marL="174473" marR="4607" lvl="0" indent="-163532" algn="l" defTabSz="829178" rtl="0" eaLnBrk="1" fontAlgn="auto" latinLnBrk="0" hangingPunct="1">
              <a:lnSpc>
                <a:spcPct val="111100"/>
              </a:lnSpc>
              <a:spcBef>
                <a:spcPts val="91"/>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Query</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for</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all</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publica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using</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14" normalizeH="0" baseline="0" noProof="0" err="1">
                <a:ln>
                  <a:noFill/>
                </a:ln>
                <a:solidFill>
                  <a:srgbClr val="221E1F"/>
                </a:solidFill>
                <a:effectLst/>
                <a:uLnTx/>
                <a:uFillTx/>
                <a:latin typeface="Calibri-Light"/>
                <a:ea typeface="+mn-ea"/>
                <a:cs typeface="Calibri-Light"/>
              </a:rPr>
              <a:t>WoS</a:t>
            </a:r>
            <a:r>
              <a:rPr kumimoji="0" lang="en-GB" sz="816" b="0" i="0" u="none" strike="noStrike" kern="1200" cap="none" spc="5" normalizeH="0" baseline="0" noProof="0">
                <a:ln>
                  <a:noFill/>
                </a:ln>
                <a:solidFill>
                  <a:srgbClr val="221E1F"/>
                </a:solidFill>
                <a:effectLst/>
                <a:uLnTx/>
                <a:uFillTx/>
                <a:latin typeface="Calibri-Light"/>
                <a:ea typeface="+mn-ea"/>
                <a:cs typeface="Calibri-Light"/>
              </a:rPr>
              <a:t> advanced </a:t>
            </a:r>
            <a:r>
              <a:rPr kumimoji="0" sz="816" b="0" i="0" u="none" strike="noStrike" kern="1200" cap="none" spc="-5" normalizeH="0" baseline="0" noProof="0">
                <a:ln>
                  <a:noFill/>
                </a:ln>
                <a:solidFill>
                  <a:srgbClr val="221E1F"/>
                </a:solidFill>
                <a:effectLst/>
                <a:uLnTx/>
                <a:uFillTx/>
                <a:latin typeface="Calibri-Light"/>
                <a:ea typeface="+mn-ea"/>
                <a:cs typeface="Calibri-Light"/>
              </a:rPr>
              <a:t>search field</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tags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Get cited </a:t>
            </a:r>
            <a:r>
              <a:rPr kumimoji="0" sz="816" b="0" i="0" u="none" strike="noStrike" kern="1200" cap="none" spc="-9" normalizeH="0" baseline="0" noProof="0">
                <a:ln>
                  <a:noFill/>
                </a:ln>
                <a:solidFill>
                  <a:srgbClr val="221E1F"/>
                </a:solidFill>
                <a:effectLst/>
                <a:uLnTx/>
                <a:uFillTx/>
                <a:latin typeface="Calibri-Light"/>
                <a:ea typeface="+mn-ea"/>
                <a:cs typeface="Calibri-Light"/>
              </a:rPr>
              <a:t>references</a:t>
            </a:r>
            <a:r>
              <a:rPr kumimoji="0" sz="816" b="0" i="0" u="none" strike="noStrike" kern="1200" cap="none" spc="0" normalizeH="0" baseline="0" noProof="0">
                <a:ln>
                  <a:noFill/>
                </a:ln>
                <a:solidFill>
                  <a:srgbClr val="221E1F"/>
                </a:solidFill>
                <a:effectLst/>
                <a:uLnTx/>
                <a:uFillTx/>
                <a:latin typeface="Calibri-Light"/>
                <a:ea typeface="+mn-ea"/>
                <a:cs typeface="Calibri-Light"/>
              </a:rPr>
              <a:t> and</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ci</a:t>
            </a:r>
            <a:r>
              <a:rPr kumimoji="0" lang="en-GB" sz="816" b="0" i="0" u="none" strike="noStrike" kern="1200" cap="none" spc="9" normalizeH="0" baseline="0" noProof="0" err="1">
                <a:ln>
                  <a:noFill/>
                </a:ln>
                <a:solidFill>
                  <a:srgbClr val="221E1F"/>
                </a:solidFill>
                <a:effectLst/>
                <a:uLnTx/>
                <a:uFillTx/>
                <a:latin typeface="Calibri-Light"/>
                <a:ea typeface="+mn-ea"/>
                <a:cs typeface="Calibri-Light"/>
              </a:rPr>
              <a:t>ti</a:t>
            </a:r>
            <a:r>
              <a:rPr kumimoji="0" sz="816" b="0" i="0" u="none" strike="noStrike" kern="1200" cap="none" spc="9" normalizeH="0" baseline="0" noProof="0">
                <a:ln>
                  <a:noFill/>
                </a:ln>
                <a:solidFill>
                  <a:srgbClr val="221E1F"/>
                </a:solidFill>
                <a:effectLst/>
                <a:uLnTx/>
                <a:uFillTx/>
                <a:latin typeface="Calibri-Light"/>
                <a:ea typeface="+mn-ea"/>
                <a:cs typeface="Calibri-Light"/>
              </a:rPr>
              <a:t>ng</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err="1">
                <a:ln>
                  <a:noFill/>
                </a:ln>
                <a:solidFill>
                  <a:srgbClr val="221E1F"/>
                </a:solidFill>
                <a:effectLst/>
                <a:uLnTx/>
                <a:uFillTx/>
                <a:latin typeface="Calibri-Light"/>
                <a:ea typeface="+mn-ea"/>
                <a:cs typeface="Calibri-Light"/>
              </a:rPr>
              <a:t>ar</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err="1">
                <a:ln>
                  <a:noFill/>
                </a:ln>
                <a:solidFill>
                  <a:srgbClr val="221E1F"/>
                </a:solidFill>
                <a:effectLst/>
                <a:uLnTx/>
                <a:uFillTx/>
                <a:latin typeface="Calibri-Light"/>
                <a:ea typeface="+mn-ea"/>
                <a:cs typeface="Calibri-Light"/>
              </a:rPr>
              <a:t>cles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Get</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lang="en-GB" sz="816" b="0" i="0" u="none" strike="noStrike" kern="1200" cap="none" spc="9" normalizeH="0" baseline="0" noProof="0" err="1">
                <a:ln>
                  <a:noFill/>
                </a:ln>
                <a:solidFill>
                  <a:srgbClr val="221E1F"/>
                </a:solidFill>
                <a:effectLst/>
                <a:uLnTx/>
                <a:uFillTx/>
                <a:latin typeface="Calibri-Light"/>
                <a:ea typeface="+mn-ea"/>
                <a:cs typeface="Calibri-Light"/>
              </a:rPr>
              <a:t>ti</a:t>
            </a:r>
            <a:r>
              <a:rPr kumimoji="0" sz="816" b="0" i="0" u="none" strike="noStrike" kern="1200" cap="none" spc="9" normalizeH="0" baseline="0" noProof="0" err="1">
                <a:ln>
                  <a:noFill/>
                </a:ln>
                <a:solidFill>
                  <a:srgbClr val="221E1F"/>
                </a:solidFill>
                <a:effectLst/>
                <a:uLnTx/>
                <a:uFillTx/>
                <a:latin typeface="Calibri-Light"/>
                <a:ea typeface="+mn-ea"/>
                <a:cs typeface="Calibri-Light"/>
              </a:rPr>
              <a:t>mes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cited</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counts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Get</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14" normalizeH="0" baseline="0" noProof="0">
                <a:ln>
                  <a:noFill/>
                </a:ln>
                <a:solidFill>
                  <a:srgbClr val="221E1F"/>
                </a:solidFill>
                <a:effectLst/>
                <a:uLnTx/>
                <a:uFillTx/>
                <a:latin typeface="Calibri-Light"/>
                <a:ea typeface="+mn-ea"/>
                <a:cs typeface="Calibri-Light"/>
              </a:rPr>
              <a:t>WoS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23" normalizeH="0" baseline="0" noProof="0">
                <a:ln>
                  <a:noFill/>
                </a:ln>
                <a:solidFill>
                  <a:srgbClr val="221E1F"/>
                </a:solidFill>
                <a:effectLst/>
                <a:uLnTx/>
                <a:uFillTx/>
                <a:latin typeface="Calibri-Light"/>
                <a:ea typeface="+mn-ea"/>
                <a:cs typeface="Calibri-Light"/>
              </a:rPr>
              <a:t>UTs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to</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quickly</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err="1">
                <a:ln>
                  <a:noFill/>
                </a:ln>
                <a:solidFill>
                  <a:srgbClr val="221E1F"/>
                </a:solidFill>
                <a:effectLst/>
                <a:uLnTx/>
                <a:uFillTx/>
                <a:latin typeface="Calibri-Light"/>
                <a:ea typeface="+mn-ea"/>
                <a:cs typeface="Calibri-Light"/>
              </a:rPr>
              <a:t>iden</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err="1">
                <a:ln>
                  <a:noFill/>
                </a:ln>
                <a:solidFill>
                  <a:srgbClr val="221E1F"/>
                </a:solidFill>
                <a:effectLst/>
                <a:uLnTx/>
                <a:uFillTx/>
                <a:latin typeface="Calibri-Light"/>
                <a:ea typeface="+mn-ea"/>
                <a:cs typeface="Calibri-Light"/>
              </a:rPr>
              <a:t>fy</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new</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publica-</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0" algn="l" defTabSz="829178" rtl="0" eaLnBrk="1" fontAlgn="auto" latinLnBrk="0" hangingPunct="1">
              <a:lnSpc>
                <a:spcPct val="100000"/>
              </a:lnSpc>
              <a:spcBef>
                <a:spcPts val="109"/>
              </a:spcBef>
              <a:spcAft>
                <a:spcPts val="0"/>
              </a:spcAft>
              <a:buClrTx/>
              <a:buSzTx/>
              <a:buFontTx/>
              <a:buNone/>
              <a:tabLst/>
              <a:defRPr/>
            </a:pPr>
            <a:r>
              <a:rPr kumimoji="0" lang="en-GB" sz="816" b="0" i="0" u="none" strike="noStrike" kern="1200" cap="none" spc="9" normalizeH="0" baseline="0" noProof="0" err="1">
                <a:ln>
                  <a:noFill/>
                </a:ln>
                <a:solidFill>
                  <a:srgbClr val="221E1F"/>
                </a:solidFill>
                <a:effectLst/>
                <a:uLnTx/>
                <a:uFillTx/>
                <a:latin typeface="Calibri-Light"/>
                <a:ea typeface="+mn-ea"/>
                <a:cs typeface="Calibri-Light"/>
              </a:rPr>
              <a:t>ti</a:t>
            </a:r>
            <a:r>
              <a:rPr kumimoji="0" sz="816" b="0" i="0" u="none" strike="noStrike" kern="1200" cap="none" spc="9" normalizeH="0" baseline="0" noProof="0" err="1">
                <a:ln>
                  <a:noFill/>
                </a:ln>
                <a:solidFill>
                  <a:srgbClr val="221E1F"/>
                </a:solidFill>
                <a:effectLst/>
                <a:uLnTx/>
                <a:uFillTx/>
                <a:latin typeface="Calibri-Light"/>
                <a:ea typeface="+mn-ea"/>
                <a:cs typeface="Calibri-Light"/>
              </a:rPr>
              <a:t>ons</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for</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your</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err="1">
                <a:ln>
                  <a:noFill/>
                </a:ln>
                <a:solidFill>
                  <a:srgbClr val="221E1F"/>
                </a:solidFill>
                <a:effectLst/>
                <a:uLnTx/>
                <a:uFillTx/>
                <a:latin typeface="Calibri-Light"/>
                <a:ea typeface="+mn-ea"/>
                <a:cs typeface="Calibri-Light"/>
              </a:rPr>
              <a:t>collec</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a:ln>
                  <a:noFill/>
                </a:ln>
                <a:solidFill>
                  <a:srgbClr val="221E1F"/>
                </a:solidFill>
                <a:effectLst/>
                <a:uLnTx/>
                <a:uFillTx/>
                <a:latin typeface="Calibri-Light"/>
                <a:ea typeface="+mn-ea"/>
                <a:cs typeface="Calibri-Light"/>
              </a:rPr>
              <a:t>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4" name="object 4"/>
          <p:cNvSpPr txBox="1"/>
          <p:nvPr/>
        </p:nvSpPr>
        <p:spPr>
          <a:xfrm>
            <a:off x="1497250" y="215276"/>
            <a:ext cx="3907768" cy="151218"/>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907" b="0" i="0" u="none" strike="noStrike" kern="1200" cap="none" spc="-5" normalizeH="0" baseline="0" noProof="0">
                <a:ln>
                  <a:noFill/>
                </a:ln>
                <a:solidFill>
                  <a:srgbClr val="221E1F"/>
                </a:solidFill>
                <a:effectLst/>
                <a:uLnTx/>
                <a:uFillTx/>
                <a:latin typeface="Calibri-Light"/>
                <a:ea typeface="+mn-ea"/>
                <a:cs typeface="Calibri-Light"/>
              </a:rPr>
              <a:t>InCites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Benchmarking</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&amp;</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Analytics™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Journal</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Citation</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Reports™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14" normalizeH="0" baseline="0" noProof="0">
                <a:ln>
                  <a:noFill/>
                </a:ln>
                <a:solidFill>
                  <a:srgbClr val="221E1F"/>
                </a:solidFill>
                <a:effectLst/>
                <a:uLnTx/>
                <a:uFillTx/>
                <a:latin typeface="Calibri-Light"/>
                <a:ea typeface="+mn-ea"/>
                <a:cs typeface="Calibri-Light"/>
              </a:rPr>
              <a:t>Web</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of</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Science™</a:t>
            </a:r>
            <a:endParaRPr kumimoji="0" sz="90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 name="object 5"/>
          <p:cNvSpPr txBox="1">
            <a:spLocks noGrp="1"/>
          </p:cNvSpPr>
          <p:nvPr>
            <p:ph type="title"/>
          </p:nvPr>
        </p:nvSpPr>
        <p:spPr>
          <a:xfrm>
            <a:off x="1532235" y="226333"/>
            <a:ext cx="3240559" cy="634974"/>
          </a:xfrm>
          <a:prstGeom prst="rect">
            <a:avLst/>
          </a:prstGeom>
        </p:spPr>
        <p:txBody>
          <a:bodyPr vert="horz" wrap="square" lIns="0" tIns="92131" rIns="0" bIns="0" rtlCol="0">
            <a:spAutoFit/>
          </a:bodyPr>
          <a:lstStyle/>
          <a:p>
            <a:pPr marL="11516">
              <a:spcBef>
                <a:spcPts val="725"/>
              </a:spcBef>
            </a:pPr>
            <a:r>
              <a:rPr spc="-32"/>
              <a:t>Web</a:t>
            </a:r>
            <a:r>
              <a:rPr spc="-14"/>
              <a:t> </a:t>
            </a:r>
            <a:r>
              <a:rPr spc="-5"/>
              <a:t>of</a:t>
            </a:r>
            <a:r>
              <a:rPr spc="-14"/>
              <a:t> </a:t>
            </a:r>
            <a:r>
              <a:rPr spc="-5"/>
              <a:t>Science™</a:t>
            </a:r>
            <a:r>
              <a:rPr spc="-9"/>
              <a:t> </a:t>
            </a:r>
            <a:r>
              <a:rPr spc="-5"/>
              <a:t>APIs</a:t>
            </a:r>
          </a:p>
          <a:p>
            <a:pPr marL="11516">
              <a:spcBef>
                <a:spcPts val="236"/>
              </a:spcBef>
            </a:pPr>
            <a:r>
              <a:rPr sz="907" b="0" spc="-9">
                <a:solidFill>
                  <a:srgbClr val="221E1F"/>
                </a:solidFill>
                <a:latin typeface="Calibri-Light"/>
                <a:cs typeface="Calibri-Light"/>
              </a:rPr>
              <a:t>May</a:t>
            </a:r>
            <a:r>
              <a:rPr sz="907" b="0" spc="-36">
                <a:solidFill>
                  <a:srgbClr val="221E1F"/>
                </a:solidFill>
                <a:latin typeface="Calibri-Light"/>
                <a:cs typeface="Calibri-Light"/>
              </a:rPr>
              <a:t> </a:t>
            </a:r>
            <a:r>
              <a:rPr sz="907" b="0">
                <a:solidFill>
                  <a:srgbClr val="221E1F"/>
                </a:solidFill>
                <a:latin typeface="Calibri-Light"/>
                <a:cs typeface="Calibri-Light"/>
              </a:rPr>
              <a:t>2021</a:t>
            </a:r>
            <a:endParaRPr sz="907">
              <a:latin typeface="Calibri-Light"/>
              <a:cs typeface="Calibri-Light"/>
            </a:endParaRPr>
          </a:p>
        </p:txBody>
      </p:sp>
      <p:pic>
        <p:nvPicPr>
          <p:cNvPr id="6" name="object 6"/>
          <p:cNvPicPr/>
          <p:nvPr/>
        </p:nvPicPr>
        <p:blipFill>
          <a:blip r:embed="rId3" cstate="print"/>
          <a:stretch>
            <a:fillRect/>
          </a:stretch>
        </p:blipFill>
        <p:spPr>
          <a:xfrm>
            <a:off x="9754446" y="6548483"/>
            <a:ext cx="144724" cy="159429"/>
          </a:xfrm>
          <a:prstGeom prst="rect">
            <a:avLst/>
          </a:prstGeom>
        </p:spPr>
      </p:pic>
      <p:sp>
        <p:nvSpPr>
          <p:cNvPr id="7" name="object 7"/>
          <p:cNvSpPr/>
          <p:nvPr/>
        </p:nvSpPr>
        <p:spPr>
          <a:xfrm>
            <a:off x="9940937" y="6562133"/>
            <a:ext cx="740503" cy="132438"/>
          </a:xfrm>
          <a:custGeom>
            <a:avLst/>
            <a:gdLst/>
            <a:ahLst/>
            <a:cxnLst/>
            <a:rect l="l" t="t" r="r" b="b"/>
            <a:pathLst>
              <a:path w="816609" h="146050">
                <a:moveTo>
                  <a:pt x="142468" y="52539"/>
                </a:moveTo>
                <a:lnTo>
                  <a:pt x="117170" y="14185"/>
                </a:lnTo>
                <a:lnTo>
                  <a:pt x="73456" y="25"/>
                </a:lnTo>
                <a:lnTo>
                  <a:pt x="71234" y="0"/>
                </a:lnTo>
                <a:lnTo>
                  <a:pt x="43611" y="5626"/>
                </a:lnTo>
                <a:lnTo>
                  <a:pt x="20967" y="20955"/>
                </a:lnTo>
                <a:lnTo>
                  <a:pt x="5638" y="43611"/>
                </a:lnTo>
                <a:lnTo>
                  <a:pt x="0" y="71221"/>
                </a:lnTo>
                <a:lnTo>
                  <a:pt x="0" y="74498"/>
                </a:lnTo>
                <a:lnTo>
                  <a:pt x="5638" y="102120"/>
                </a:lnTo>
                <a:lnTo>
                  <a:pt x="20967" y="124764"/>
                </a:lnTo>
                <a:lnTo>
                  <a:pt x="43611" y="140093"/>
                </a:lnTo>
                <a:lnTo>
                  <a:pt x="71234" y="145732"/>
                </a:lnTo>
                <a:lnTo>
                  <a:pt x="73456" y="145694"/>
                </a:lnTo>
                <a:lnTo>
                  <a:pt x="96786" y="142265"/>
                </a:lnTo>
                <a:lnTo>
                  <a:pt x="117170" y="131533"/>
                </a:lnTo>
                <a:lnTo>
                  <a:pt x="132943" y="114757"/>
                </a:lnTo>
                <a:lnTo>
                  <a:pt x="142468" y="93179"/>
                </a:lnTo>
                <a:lnTo>
                  <a:pt x="111683" y="93179"/>
                </a:lnTo>
                <a:lnTo>
                  <a:pt x="106006" y="104482"/>
                </a:lnTo>
                <a:lnTo>
                  <a:pt x="97167" y="113118"/>
                </a:lnTo>
                <a:lnTo>
                  <a:pt x="86017" y="118478"/>
                </a:lnTo>
                <a:lnTo>
                  <a:pt x="73456" y="119938"/>
                </a:lnTo>
                <a:lnTo>
                  <a:pt x="55333" y="116370"/>
                </a:lnTo>
                <a:lnTo>
                  <a:pt x="41363" y="106514"/>
                </a:lnTo>
                <a:lnTo>
                  <a:pt x="32372" y="91592"/>
                </a:lnTo>
                <a:lnTo>
                  <a:pt x="29197" y="72859"/>
                </a:lnTo>
                <a:lnTo>
                  <a:pt x="32372" y="54127"/>
                </a:lnTo>
                <a:lnTo>
                  <a:pt x="41363" y="39217"/>
                </a:lnTo>
                <a:lnTo>
                  <a:pt x="55333" y="29349"/>
                </a:lnTo>
                <a:lnTo>
                  <a:pt x="73456" y="25781"/>
                </a:lnTo>
                <a:lnTo>
                  <a:pt x="86017" y="27254"/>
                </a:lnTo>
                <a:lnTo>
                  <a:pt x="97167" y="32600"/>
                </a:lnTo>
                <a:lnTo>
                  <a:pt x="106006" y="41236"/>
                </a:lnTo>
                <a:lnTo>
                  <a:pt x="111683" y="52539"/>
                </a:lnTo>
                <a:lnTo>
                  <a:pt x="142468" y="52539"/>
                </a:lnTo>
                <a:close/>
              </a:path>
              <a:path w="816609" h="146050">
                <a:moveTo>
                  <a:pt x="182905" y="2438"/>
                </a:moveTo>
                <a:lnTo>
                  <a:pt x="156959" y="2438"/>
                </a:lnTo>
                <a:lnTo>
                  <a:pt x="156959" y="143281"/>
                </a:lnTo>
                <a:lnTo>
                  <a:pt x="182905" y="143281"/>
                </a:lnTo>
                <a:lnTo>
                  <a:pt x="182905" y="2438"/>
                </a:lnTo>
                <a:close/>
              </a:path>
              <a:path w="816609" h="146050">
                <a:moveTo>
                  <a:pt x="281101" y="82715"/>
                </a:moveTo>
                <a:lnTo>
                  <a:pt x="278612" y="71056"/>
                </a:lnTo>
                <a:lnTo>
                  <a:pt x="277787" y="67132"/>
                </a:lnTo>
                <a:lnTo>
                  <a:pt x="268922" y="56591"/>
                </a:lnTo>
                <a:lnTo>
                  <a:pt x="256146" y="50609"/>
                </a:lnTo>
                <a:lnTo>
                  <a:pt x="254952" y="50469"/>
                </a:lnTo>
                <a:lnTo>
                  <a:pt x="254952" y="119507"/>
                </a:lnTo>
                <a:lnTo>
                  <a:pt x="247751" y="126707"/>
                </a:lnTo>
                <a:lnTo>
                  <a:pt x="238353" y="126707"/>
                </a:lnTo>
                <a:lnTo>
                  <a:pt x="237693" y="126657"/>
                </a:lnTo>
                <a:lnTo>
                  <a:pt x="237032" y="126580"/>
                </a:lnTo>
                <a:lnTo>
                  <a:pt x="228981" y="126580"/>
                </a:lnTo>
                <a:lnTo>
                  <a:pt x="223951" y="121958"/>
                </a:lnTo>
                <a:lnTo>
                  <a:pt x="223951" y="109270"/>
                </a:lnTo>
                <a:lnTo>
                  <a:pt x="228790" y="105651"/>
                </a:lnTo>
                <a:lnTo>
                  <a:pt x="246888" y="105651"/>
                </a:lnTo>
                <a:lnTo>
                  <a:pt x="249732" y="106019"/>
                </a:lnTo>
                <a:lnTo>
                  <a:pt x="251206" y="105651"/>
                </a:lnTo>
                <a:lnTo>
                  <a:pt x="252603" y="105308"/>
                </a:lnTo>
                <a:lnTo>
                  <a:pt x="254939" y="103644"/>
                </a:lnTo>
                <a:lnTo>
                  <a:pt x="254952" y="119507"/>
                </a:lnTo>
                <a:lnTo>
                  <a:pt x="254952" y="50469"/>
                </a:lnTo>
                <a:lnTo>
                  <a:pt x="241058" y="48717"/>
                </a:lnTo>
                <a:lnTo>
                  <a:pt x="230708" y="49555"/>
                </a:lnTo>
                <a:lnTo>
                  <a:pt x="220599" y="51739"/>
                </a:lnTo>
                <a:lnTo>
                  <a:pt x="210858" y="55232"/>
                </a:lnTo>
                <a:lnTo>
                  <a:pt x="201625" y="59982"/>
                </a:lnTo>
                <a:lnTo>
                  <a:pt x="211886" y="79705"/>
                </a:lnTo>
                <a:lnTo>
                  <a:pt x="218414" y="76327"/>
                </a:lnTo>
                <a:lnTo>
                  <a:pt x="225259" y="73736"/>
                </a:lnTo>
                <a:lnTo>
                  <a:pt x="232359" y="71970"/>
                </a:lnTo>
                <a:lnTo>
                  <a:pt x="239649" y="71056"/>
                </a:lnTo>
                <a:lnTo>
                  <a:pt x="249707" y="71056"/>
                </a:lnTo>
                <a:lnTo>
                  <a:pt x="254939" y="75272"/>
                </a:lnTo>
                <a:lnTo>
                  <a:pt x="254939" y="86347"/>
                </a:lnTo>
                <a:lnTo>
                  <a:pt x="252933" y="88353"/>
                </a:lnTo>
                <a:lnTo>
                  <a:pt x="230390" y="88353"/>
                </a:lnTo>
                <a:lnTo>
                  <a:pt x="216522" y="90322"/>
                </a:lnTo>
                <a:lnTo>
                  <a:pt x="206006" y="95973"/>
                </a:lnTo>
                <a:lnTo>
                  <a:pt x="199326" y="104902"/>
                </a:lnTo>
                <a:lnTo>
                  <a:pt x="197002" y="116725"/>
                </a:lnTo>
                <a:lnTo>
                  <a:pt x="199707" y="128054"/>
                </a:lnTo>
                <a:lnTo>
                  <a:pt x="206273" y="137287"/>
                </a:lnTo>
                <a:lnTo>
                  <a:pt x="215747" y="143484"/>
                </a:lnTo>
                <a:lnTo>
                  <a:pt x="227177" y="145757"/>
                </a:lnTo>
                <a:lnTo>
                  <a:pt x="228523" y="145732"/>
                </a:lnTo>
                <a:lnTo>
                  <a:pt x="236474" y="145288"/>
                </a:lnTo>
                <a:lnTo>
                  <a:pt x="243382" y="143230"/>
                </a:lnTo>
                <a:lnTo>
                  <a:pt x="249631" y="139636"/>
                </a:lnTo>
                <a:lnTo>
                  <a:pt x="254939" y="134632"/>
                </a:lnTo>
                <a:lnTo>
                  <a:pt x="254939" y="143281"/>
                </a:lnTo>
                <a:lnTo>
                  <a:pt x="281101" y="143281"/>
                </a:lnTo>
                <a:lnTo>
                  <a:pt x="281101" y="134632"/>
                </a:lnTo>
                <a:lnTo>
                  <a:pt x="281101" y="126707"/>
                </a:lnTo>
                <a:lnTo>
                  <a:pt x="281101" y="103644"/>
                </a:lnTo>
                <a:lnTo>
                  <a:pt x="281101" y="82715"/>
                </a:lnTo>
                <a:close/>
              </a:path>
              <a:path w="816609" h="146050">
                <a:moveTo>
                  <a:pt x="353123" y="50736"/>
                </a:moveTo>
                <a:lnTo>
                  <a:pt x="350748" y="50165"/>
                </a:lnTo>
                <a:lnTo>
                  <a:pt x="348322" y="49898"/>
                </a:lnTo>
                <a:lnTo>
                  <a:pt x="345884" y="49923"/>
                </a:lnTo>
                <a:lnTo>
                  <a:pt x="338188" y="50800"/>
                </a:lnTo>
                <a:lnTo>
                  <a:pt x="331317" y="53962"/>
                </a:lnTo>
                <a:lnTo>
                  <a:pt x="325729" y="59080"/>
                </a:lnTo>
                <a:lnTo>
                  <a:pt x="321945" y="65824"/>
                </a:lnTo>
                <a:lnTo>
                  <a:pt x="321945" y="51130"/>
                </a:lnTo>
                <a:lnTo>
                  <a:pt x="296595" y="51130"/>
                </a:lnTo>
                <a:lnTo>
                  <a:pt x="296595" y="143281"/>
                </a:lnTo>
                <a:lnTo>
                  <a:pt x="322745" y="143281"/>
                </a:lnTo>
                <a:lnTo>
                  <a:pt x="322745" y="99212"/>
                </a:lnTo>
                <a:lnTo>
                  <a:pt x="323900" y="88938"/>
                </a:lnTo>
                <a:lnTo>
                  <a:pt x="327418" y="82016"/>
                </a:lnTo>
                <a:lnTo>
                  <a:pt x="333438" y="78117"/>
                </a:lnTo>
                <a:lnTo>
                  <a:pt x="342061" y="76885"/>
                </a:lnTo>
                <a:lnTo>
                  <a:pt x="353123" y="76885"/>
                </a:lnTo>
                <a:lnTo>
                  <a:pt x="353123" y="50736"/>
                </a:lnTo>
                <a:close/>
              </a:path>
              <a:path w="816609" h="146050">
                <a:moveTo>
                  <a:pt x="404431" y="51130"/>
                </a:moveTo>
                <a:lnTo>
                  <a:pt x="365404" y="51130"/>
                </a:lnTo>
                <a:lnTo>
                  <a:pt x="365404" y="73266"/>
                </a:lnTo>
                <a:lnTo>
                  <a:pt x="378269" y="73266"/>
                </a:lnTo>
                <a:lnTo>
                  <a:pt x="378269" y="143281"/>
                </a:lnTo>
                <a:lnTo>
                  <a:pt x="404431" y="143281"/>
                </a:lnTo>
                <a:lnTo>
                  <a:pt x="404431" y="51130"/>
                </a:lnTo>
                <a:close/>
              </a:path>
              <a:path w="816609" h="146050">
                <a:moveTo>
                  <a:pt x="407047" y="10058"/>
                </a:moveTo>
                <a:lnTo>
                  <a:pt x="399427" y="2438"/>
                </a:lnTo>
                <a:lnTo>
                  <a:pt x="390144" y="2438"/>
                </a:lnTo>
                <a:lnTo>
                  <a:pt x="380936" y="2514"/>
                </a:lnTo>
                <a:lnTo>
                  <a:pt x="373481" y="10058"/>
                </a:lnTo>
                <a:lnTo>
                  <a:pt x="373507" y="28524"/>
                </a:lnTo>
                <a:lnTo>
                  <a:pt x="381063" y="36042"/>
                </a:lnTo>
                <a:lnTo>
                  <a:pt x="399427" y="36042"/>
                </a:lnTo>
                <a:lnTo>
                  <a:pt x="406996" y="28524"/>
                </a:lnTo>
                <a:lnTo>
                  <a:pt x="407047" y="10058"/>
                </a:lnTo>
                <a:close/>
              </a:path>
              <a:path w="816609" h="146050">
                <a:moveTo>
                  <a:pt x="511670" y="51130"/>
                </a:moveTo>
                <a:lnTo>
                  <a:pt x="484098" y="51130"/>
                </a:lnTo>
                <a:lnTo>
                  <a:pt x="463181" y="115112"/>
                </a:lnTo>
                <a:lnTo>
                  <a:pt x="443458" y="51130"/>
                </a:lnTo>
                <a:lnTo>
                  <a:pt x="415099" y="51130"/>
                </a:lnTo>
                <a:lnTo>
                  <a:pt x="446481" y="143281"/>
                </a:lnTo>
                <a:lnTo>
                  <a:pt x="478878" y="143281"/>
                </a:lnTo>
                <a:lnTo>
                  <a:pt x="511670" y="51130"/>
                </a:lnTo>
                <a:close/>
              </a:path>
              <a:path w="816609" h="146050">
                <a:moveTo>
                  <a:pt x="596976" y="82715"/>
                </a:moveTo>
                <a:lnTo>
                  <a:pt x="594487" y="71056"/>
                </a:lnTo>
                <a:lnTo>
                  <a:pt x="593661" y="67132"/>
                </a:lnTo>
                <a:lnTo>
                  <a:pt x="584809" y="56591"/>
                </a:lnTo>
                <a:lnTo>
                  <a:pt x="572020" y="50609"/>
                </a:lnTo>
                <a:lnTo>
                  <a:pt x="570826" y="50469"/>
                </a:lnTo>
                <a:lnTo>
                  <a:pt x="570826" y="119507"/>
                </a:lnTo>
                <a:lnTo>
                  <a:pt x="563626" y="126707"/>
                </a:lnTo>
                <a:lnTo>
                  <a:pt x="554228" y="126707"/>
                </a:lnTo>
                <a:lnTo>
                  <a:pt x="553567" y="126657"/>
                </a:lnTo>
                <a:lnTo>
                  <a:pt x="552919" y="126580"/>
                </a:lnTo>
                <a:lnTo>
                  <a:pt x="544868" y="126580"/>
                </a:lnTo>
                <a:lnTo>
                  <a:pt x="539838" y="121958"/>
                </a:lnTo>
                <a:lnTo>
                  <a:pt x="539838" y="109270"/>
                </a:lnTo>
                <a:lnTo>
                  <a:pt x="544664" y="105651"/>
                </a:lnTo>
                <a:lnTo>
                  <a:pt x="562775" y="105651"/>
                </a:lnTo>
                <a:lnTo>
                  <a:pt x="565619" y="106019"/>
                </a:lnTo>
                <a:lnTo>
                  <a:pt x="567080" y="105651"/>
                </a:lnTo>
                <a:lnTo>
                  <a:pt x="568490" y="105308"/>
                </a:lnTo>
                <a:lnTo>
                  <a:pt x="570814" y="103644"/>
                </a:lnTo>
                <a:lnTo>
                  <a:pt x="570826" y="119507"/>
                </a:lnTo>
                <a:lnTo>
                  <a:pt x="570826" y="50469"/>
                </a:lnTo>
                <a:lnTo>
                  <a:pt x="556933" y="48717"/>
                </a:lnTo>
                <a:lnTo>
                  <a:pt x="546582" y="49555"/>
                </a:lnTo>
                <a:lnTo>
                  <a:pt x="536473" y="51739"/>
                </a:lnTo>
                <a:lnTo>
                  <a:pt x="526732" y="55232"/>
                </a:lnTo>
                <a:lnTo>
                  <a:pt x="517499" y="59982"/>
                </a:lnTo>
                <a:lnTo>
                  <a:pt x="527761" y="79705"/>
                </a:lnTo>
                <a:lnTo>
                  <a:pt x="534289" y="76327"/>
                </a:lnTo>
                <a:lnTo>
                  <a:pt x="541134" y="73736"/>
                </a:lnTo>
                <a:lnTo>
                  <a:pt x="548246" y="71970"/>
                </a:lnTo>
                <a:lnTo>
                  <a:pt x="555536" y="71056"/>
                </a:lnTo>
                <a:lnTo>
                  <a:pt x="565594" y="71056"/>
                </a:lnTo>
                <a:lnTo>
                  <a:pt x="570814" y="75272"/>
                </a:lnTo>
                <a:lnTo>
                  <a:pt x="570814" y="86347"/>
                </a:lnTo>
                <a:lnTo>
                  <a:pt x="568807" y="88353"/>
                </a:lnTo>
                <a:lnTo>
                  <a:pt x="546277" y="88353"/>
                </a:lnTo>
                <a:lnTo>
                  <a:pt x="532396" y="90322"/>
                </a:lnTo>
                <a:lnTo>
                  <a:pt x="521881" y="95973"/>
                </a:lnTo>
                <a:lnTo>
                  <a:pt x="515213" y="104902"/>
                </a:lnTo>
                <a:lnTo>
                  <a:pt x="512876" y="116725"/>
                </a:lnTo>
                <a:lnTo>
                  <a:pt x="515594" y="128054"/>
                </a:lnTo>
                <a:lnTo>
                  <a:pt x="522147" y="137287"/>
                </a:lnTo>
                <a:lnTo>
                  <a:pt x="531622" y="143484"/>
                </a:lnTo>
                <a:lnTo>
                  <a:pt x="543052" y="145757"/>
                </a:lnTo>
                <a:lnTo>
                  <a:pt x="544398" y="145732"/>
                </a:lnTo>
                <a:lnTo>
                  <a:pt x="552361" y="145288"/>
                </a:lnTo>
                <a:lnTo>
                  <a:pt x="559257" y="143230"/>
                </a:lnTo>
                <a:lnTo>
                  <a:pt x="565505" y="139636"/>
                </a:lnTo>
                <a:lnTo>
                  <a:pt x="570814" y="134632"/>
                </a:lnTo>
                <a:lnTo>
                  <a:pt x="570814" y="143281"/>
                </a:lnTo>
                <a:lnTo>
                  <a:pt x="596976" y="143281"/>
                </a:lnTo>
                <a:lnTo>
                  <a:pt x="596976" y="134632"/>
                </a:lnTo>
                <a:lnTo>
                  <a:pt x="596976" y="126707"/>
                </a:lnTo>
                <a:lnTo>
                  <a:pt x="596976" y="103644"/>
                </a:lnTo>
                <a:lnTo>
                  <a:pt x="596976" y="82715"/>
                </a:lnTo>
                <a:close/>
              </a:path>
              <a:path w="816609" h="146050">
                <a:moveTo>
                  <a:pt x="668197" y="120942"/>
                </a:moveTo>
                <a:lnTo>
                  <a:pt x="662762" y="121551"/>
                </a:lnTo>
                <a:lnTo>
                  <a:pt x="652106" y="121551"/>
                </a:lnTo>
                <a:lnTo>
                  <a:pt x="647484" y="120751"/>
                </a:lnTo>
                <a:lnTo>
                  <a:pt x="647484" y="73266"/>
                </a:lnTo>
                <a:lnTo>
                  <a:pt x="667397" y="73266"/>
                </a:lnTo>
                <a:lnTo>
                  <a:pt x="667397" y="51130"/>
                </a:lnTo>
                <a:lnTo>
                  <a:pt x="647484" y="51130"/>
                </a:lnTo>
                <a:lnTo>
                  <a:pt x="647484" y="16129"/>
                </a:lnTo>
                <a:lnTo>
                  <a:pt x="621322" y="16129"/>
                </a:lnTo>
                <a:lnTo>
                  <a:pt x="621322" y="51130"/>
                </a:lnTo>
                <a:lnTo>
                  <a:pt x="606844" y="51130"/>
                </a:lnTo>
                <a:lnTo>
                  <a:pt x="606844" y="73266"/>
                </a:lnTo>
                <a:lnTo>
                  <a:pt x="621322" y="73266"/>
                </a:lnTo>
                <a:lnTo>
                  <a:pt x="621322" y="123761"/>
                </a:lnTo>
                <a:lnTo>
                  <a:pt x="623633" y="134810"/>
                </a:lnTo>
                <a:lnTo>
                  <a:pt x="629704" y="141071"/>
                </a:lnTo>
                <a:lnTo>
                  <a:pt x="638213" y="143852"/>
                </a:lnTo>
                <a:lnTo>
                  <a:pt x="647877" y="144487"/>
                </a:lnTo>
                <a:lnTo>
                  <a:pt x="655523" y="144487"/>
                </a:lnTo>
                <a:lnTo>
                  <a:pt x="668197" y="143281"/>
                </a:lnTo>
                <a:lnTo>
                  <a:pt x="668197" y="121551"/>
                </a:lnTo>
                <a:lnTo>
                  <a:pt x="668197" y="120942"/>
                </a:lnTo>
                <a:close/>
              </a:path>
              <a:path w="816609" h="146050">
                <a:moveTo>
                  <a:pt x="771817" y="103847"/>
                </a:moveTo>
                <a:lnTo>
                  <a:pt x="769175" y="87350"/>
                </a:lnTo>
                <a:lnTo>
                  <a:pt x="767842" y="78930"/>
                </a:lnTo>
                <a:lnTo>
                  <a:pt x="762558" y="70446"/>
                </a:lnTo>
                <a:lnTo>
                  <a:pt x="757186" y="61798"/>
                </a:lnTo>
                <a:lnTo>
                  <a:pt x="743851" y="53251"/>
                </a:lnTo>
                <a:lnTo>
                  <a:pt x="743851" y="87350"/>
                </a:lnTo>
                <a:lnTo>
                  <a:pt x="702602" y="87350"/>
                </a:lnTo>
                <a:lnTo>
                  <a:pt x="705205" y="80441"/>
                </a:lnTo>
                <a:lnTo>
                  <a:pt x="709930" y="75018"/>
                </a:lnTo>
                <a:lnTo>
                  <a:pt x="716229" y="71539"/>
                </a:lnTo>
                <a:lnTo>
                  <a:pt x="723531" y="70446"/>
                </a:lnTo>
                <a:lnTo>
                  <a:pt x="730719" y="71577"/>
                </a:lnTo>
                <a:lnTo>
                  <a:pt x="736866" y="75082"/>
                </a:lnTo>
                <a:lnTo>
                  <a:pt x="741438" y="80492"/>
                </a:lnTo>
                <a:lnTo>
                  <a:pt x="743851" y="87350"/>
                </a:lnTo>
                <a:lnTo>
                  <a:pt x="743851" y="53251"/>
                </a:lnTo>
                <a:lnTo>
                  <a:pt x="741768" y="51904"/>
                </a:lnTo>
                <a:lnTo>
                  <a:pt x="723531" y="48717"/>
                </a:lnTo>
                <a:lnTo>
                  <a:pt x="722287" y="48704"/>
                </a:lnTo>
                <a:lnTo>
                  <a:pt x="704189" y="52400"/>
                </a:lnTo>
                <a:lnTo>
                  <a:pt x="689343" y="62433"/>
                </a:lnTo>
                <a:lnTo>
                  <a:pt x="679310" y="77279"/>
                </a:lnTo>
                <a:lnTo>
                  <a:pt x="675614" y="95377"/>
                </a:lnTo>
                <a:lnTo>
                  <a:pt x="675652" y="97205"/>
                </a:lnTo>
                <a:lnTo>
                  <a:pt x="679805" y="116065"/>
                </a:lnTo>
                <a:lnTo>
                  <a:pt x="690486" y="131483"/>
                </a:lnTo>
                <a:lnTo>
                  <a:pt x="706094" y="141884"/>
                </a:lnTo>
                <a:lnTo>
                  <a:pt x="725030" y="145707"/>
                </a:lnTo>
                <a:lnTo>
                  <a:pt x="739101" y="143649"/>
                </a:lnTo>
                <a:lnTo>
                  <a:pt x="751776" y="137820"/>
                </a:lnTo>
                <a:lnTo>
                  <a:pt x="762330" y="128676"/>
                </a:lnTo>
                <a:lnTo>
                  <a:pt x="765733" y="123367"/>
                </a:lnTo>
                <a:lnTo>
                  <a:pt x="770001" y="116725"/>
                </a:lnTo>
                <a:lnTo>
                  <a:pt x="742835" y="113906"/>
                </a:lnTo>
                <a:lnTo>
                  <a:pt x="738771" y="119824"/>
                </a:lnTo>
                <a:lnTo>
                  <a:pt x="732015" y="123367"/>
                </a:lnTo>
                <a:lnTo>
                  <a:pt x="724827" y="123367"/>
                </a:lnTo>
                <a:lnTo>
                  <a:pt x="717156" y="121970"/>
                </a:lnTo>
                <a:lnTo>
                  <a:pt x="710615" y="118084"/>
                </a:lnTo>
                <a:lnTo>
                  <a:pt x="705777" y="112217"/>
                </a:lnTo>
                <a:lnTo>
                  <a:pt x="703211" y="104851"/>
                </a:lnTo>
                <a:lnTo>
                  <a:pt x="771817" y="104851"/>
                </a:lnTo>
                <a:lnTo>
                  <a:pt x="771817" y="103847"/>
                </a:lnTo>
                <a:close/>
              </a:path>
              <a:path w="816609" h="146050">
                <a:moveTo>
                  <a:pt x="785990" y="2565"/>
                </a:moveTo>
                <a:lnTo>
                  <a:pt x="764552" y="2565"/>
                </a:lnTo>
                <a:lnTo>
                  <a:pt x="764552" y="9080"/>
                </a:lnTo>
                <a:lnTo>
                  <a:pt x="771601" y="9080"/>
                </a:lnTo>
                <a:lnTo>
                  <a:pt x="771601" y="27622"/>
                </a:lnTo>
                <a:lnTo>
                  <a:pt x="778941" y="27622"/>
                </a:lnTo>
                <a:lnTo>
                  <a:pt x="778941" y="9080"/>
                </a:lnTo>
                <a:lnTo>
                  <a:pt x="785990" y="9080"/>
                </a:lnTo>
                <a:lnTo>
                  <a:pt x="785990" y="2565"/>
                </a:lnTo>
                <a:close/>
              </a:path>
              <a:path w="816609" h="146050">
                <a:moveTo>
                  <a:pt x="816368" y="2565"/>
                </a:moveTo>
                <a:lnTo>
                  <a:pt x="807275" y="2565"/>
                </a:lnTo>
                <a:lnTo>
                  <a:pt x="803363" y="13017"/>
                </a:lnTo>
                <a:lnTo>
                  <a:pt x="799706" y="2565"/>
                </a:lnTo>
                <a:lnTo>
                  <a:pt x="790041" y="2565"/>
                </a:lnTo>
                <a:lnTo>
                  <a:pt x="790041" y="27622"/>
                </a:lnTo>
                <a:lnTo>
                  <a:pt x="797077" y="27622"/>
                </a:lnTo>
                <a:lnTo>
                  <a:pt x="797077" y="13309"/>
                </a:lnTo>
                <a:lnTo>
                  <a:pt x="800303" y="22250"/>
                </a:lnTo>
                <a:lnTo>
                  <a:pt x="805954" y="22250"/>
                </a:lnTo>
                <a:lnTo>
                  <a:pt x="809180" y="13309"/>
                </a:lnTo>
                <a:lnTo>
                  <a:pt x="809180" y="27622"/>
                </a:lnTo>
                <a:lnTo>
                  <a:pt x="816368" y="27622"/>
                </a:lnTo>
                <a:lnTo>
                  <a:pt x="816368" y="2565"/>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182706" y="338835"/>
            <a:ext cx="4760869" cy="494628"/>
          </a:xfrm>
          <a:custGeom>
            <a:avLst/>
            <a:gdLst/>
            <a:ahLst/>
            <a:cxnLst/>
            <a:rect l="l" t="t" r="r" b="b"/>
            <a:pathLst>
              <a:path w="5250180" h="545465">
                <a:moveTo>
                  <a:pt x="5249684" y="0"/>
                </a:moveTo>
                <a:lnTo>
                  <a:pt x="72009" y="0"/>
                </a:lnTo>
                <a:lnTo>
                  <a:pt x="43992" y="5663"/>
                </a:lnTo>
                <a:lnTo>
                  <a:pt x="21102" y="21102"/>
                </a:lnTo>
                <a:lnTo>
                  <a:pt x="5663" y="43992"/>
                </a:lnTo>
                <a:lnTo>
                  <a:pt x="0" y="72009"/>
                </a:lnTo>
                <a:lnTo>
                  <a:pt x="0" y="473405"/>
                </a:lnTo>
                <a:lnTo>
                  <a:pt x="5663" y="501419"/>
                </a:lnTo>
                <a:lnTo>
                  <a:pt x="21102" y="524305"/>
                </a:lnTo>
                <a:lnTo>
                  <a:pt x="43992" y="539740"/>
                </a:lnTo>
                <a:lnTo>
                  <a:pt x="72009" y="545401"/>
                </a:lnTo>
                <a:lnTo>
                  <a:pt x="5249684" y="545401"/>
                </a:lnTo>
                <a:lnTo>
                  <a:pt x="5249684"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300911" y="414912"/>
            <a:ext cx="4262210" cy="321638"/>
          </a:xfrm>
          <a:prstGeom prst="rect">
            <a:avLst/>
          </a:prstGeom>
        </p:spPr>
        <p:txBody>
          <a:bodyPr vert="horz" wrap="square" lIns="0" tIns="18426" rIns="0" bIns="0" rtlCol="0">
            <a:spAutoFit/>
          </a:bodyPr>
          <a:lstStyle/>
          <a:p>
            <a:pPr marL="11516" marR="4607" lvl="0" indent="0" algn="l" defTabSz="829178" rtl="0" eaLnBrk="1" fontAlgn="auto" latinLnBrk="0" hangingPunct="1">
              <a:lnSpc>
                <a:spcPts val="1179"/>
              </a:lnSpc>
              <a:spcBef>
                <a:spcPts val="145"/>
              </a:spcBef>
              <a:spcAft>
                <a:spcPts val="0"/>
              </a:spcAft>
              <a:buClrTx/>
              <a:buSzTx/>
              <a:buFontTx/>
              <a:buNone/>
              <a:tabLst/>
              <a:defRPr/>
            </a:pPr>
            <a:r>
              <a:rPr kumimoji="0" sz="997" b="1" i="0" u="none" strike="noStrike" kern="1200" cap="none" spc="-5" normalizeH="0" baseline="0" noProof="0">
                <a:ln>
                  <a:noFill/>
                </a:ln>
                <a:solidFill>
                  <a:srgbClr val="FFFFFF"/>
                </a:solidFill>
                <a:effectLst/>
                <a:uLnTx/>
                <a:uFillTx/>
                <a:latin typeface="Calibri"/>
                <a:ea typeface="+mn-ea"/>
                <a:cs typeface="Calibri"/>
              </a:rPr>
              <a:t>The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Publication</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complement</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our</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suite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RESTful</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 </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APIs</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to</a:t>
            </a:r>
            <a:r>
              <a:rPr kumimoji="0" sz="997" b="1" i="0" u="none" strike="noStrike" kern="1200" cap="none" spc="2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provide</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complete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publication</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metadata</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from</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the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2833826" y="1104685"/>
            <a:ext cx="1659509"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Publication</a:t>
            </a:r>
            <a:r>
              <a:rPr kumimoji="0" sz="1451" b="1" i="0" u="none" strike="noStrike" kern="1200" cap="none" spc="-45" normalizeH="0" baseline="0" noProof="0">
                <a:ln>
                  <a:noFill/>
                </a:ln>
                <a:solidFill>
                  <a:prstClr val="black"/>
                </a:solidFill>
                <a:effectLst/>
                <a:uLnTx/>
                <a:uFillTx/>
                <a:latin typeface="Calibri"/>
                <a:ea typeface="+mn-ea"/>
                <a:cs typeface="Calibri"/>
              </a:rPr>
              <a:t> </a:t>
            </a:r>
            <a:r>
              <a:rPr kumimoji="0" sz="1451" b="1" i="0" u="none" strike="noStrike" kern="1200" cap="none" spc="-9" normalizeH="0" baseline="0" noProof="0">
                <a:ln>
                  <a:noFill/>
                </a:ln>
                <a:solidFill>
                  <a:prstClr val="black"/>
                </a:solidFill>
                <a:effectLst/>
                <a:uLnTx/>
                <a:uFillTx/>
                <a:latin typeface="Calibri"/>
                <a:ea typeface="+mn-ea"/>
                <a:cs typeface="Calibri"/>
              </a:rPr>
              <a:t>metadata</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6313383" y="1104685"/>
            <a:ext cx="1490219"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srgbClr val="515050"/>
                </a:solidFill>
                <a:effectLst/>
                <a:uLnTx/>
                <a:uFillTx/>
                <a:latin typeface="Calibri"/>
                <a:ea typeface="+mn-ea"/>
                <a:cs typeface="Calibri"/>
              </a:rPr>
              <a:t>Publication</a:t>
            </a:r>
            <a:r>
              <a:rPr kumimoji="0" sz="1451" b="1" i="0" u="none" strike="noStrike" kern="1200" cap="none" spc="-41" normalizeH="0" baseline="0" noProof="0">
                <a:ln>
                  <a:noFill/>
                </a:ln>
                <a:solidFill>
                  <a:srgbClr val="515050"/>
                </a:solidFill>
                <a:effectLst/>
                <a:uLnTx/>
                <a:uFillTx/>
                <a:latin typeface="Calibri"/>
                <a:ea typeface="+mn-ea"/>
                <a:cs typeface="Calibri"/>
              </a:rPr>
              <a:t> </a:t>
            </a:r>
            <a:r>
              <a:rPr kumimoji="0" sz="1451" b="1" i="0" u="none" strike="noStrike" kern="1200" cap="none" spc="-5" normalizeH="0" baseline="0" noProof="0">
                <a:ln>
                  <a:noFill/>
                </a:ln>
                <a:solidFill>
                  <a:srgbClr val="515050"/>
                </a:solidFill>
                <a:effectLst/>
                <a:uLnTx/>
                <a:uFillTx/>
                <a:latin typeface="Calibri"/>
                <a:ea typeface="+mn-ea"/>
                <a:cs typeface="Calibri"/>
              </a:rPr>
              <a:t>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8536572" y="1104685"/>
            <a:ext cx="2006152"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Journal</a:t>
            </a:r>
            <a:r>
              <a:rPr kumimoji="0" sz="1451" b="1" i="0" u="none" strike="noStrike" kern="1200" cap="none" spc="0" normalizeH="0" baseline="0" noProof="0">
                <a:ln>
                  <a:noFill/>
                </a:ln>
                <a:solidFill>
                  <a:prstClr val="black"/>
                </a:solidFill>
                <a:effectLst/>
                <a:uLnTx/>
                <a:uFillTx/>
                <a:latin typeface="Calibri"/>
                <a:ea typeface="+mn-ea"/>
                <a:cs typeface="Calibri"/>
              </a:rPr>
              <a:t> </a:t>
            </a:r>
            <a:r>
              <a:rPr kumimoji="0" sz="1451" b="1" i="0" u="none" strike="noStrike" kern="1200" cap="none" spc="-9" normalizeH="0" baseline="0" noProof="0">
                <a:ln>
                  <a:noFill/>
                </a:ln>
                <a:solidFill>
                  <a:prstClr val="black"/>
                </a:solidFill>
                <a:effectLst/>
                <a:uLnTx/>
                <a:uFillTx/>
                <a:latin typeface="Calibri"/>
                <a:ea typeface="+mn-ea"/>
                <a:cs typeface="Calibri"/>
              </a:rPr>
              <a:t>metadata/metrics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grpSp>
        <p:nvGrpSpPr>
          <p:cNvPr id="13" name="object 13"/>
          <p:cNvGrpSpPr/>
          <p:nvPr/>
        </p:nvGrpSpPr>
        <p:grpSpPr>
          <a:xfrm>
            <a:off x="1636466" y="1563082"/>
            <a:ext cx="7276043" cy="381768"/>
            <a:chOff x="428824" y="1723732"/>
            <a:chExt cx="8023859" cy="421005"/>
          </a:xfrm>
        </p:grpSpPr>
        <p:sp>
          <p:nvSpPr>
            <p:cNvPr id="14" name="object 14"/>
            <p:cNvSpPr/>
            <p:nvPr/>
          </p:nvSpPr>
          <p:spPr>
            <a:xfrm>
              <a:off x="431999" y="1870519"/>
              <a:ext cx="271145" cy="271145"/>
            </a:xfrm>
            <a:custGeom>
              <a:avLst/>
              <a:gdLst/>
              <a:ahLst/>
              <a:cxnLst/>
              <a:rect l="l" t="t" r="r" b="b"/>
              <a:pathLst>
                <a:path w="271145" h="271144">
                  <a:moveTo>
                    <a:pt x="208227" y="206400"/>
                  </a:moveTo>
                  <a:lnTo>
                    <a:pt x="62668" y="206400"/>
                  </a:lnTo>
                  <a:lnTo>
                    <a:pt x="68761" y="212163"/>
                  </a:lnTo>
                  <a:lnTo>
                    <a:pt x="75297" y="217397"/>
                  </a:lnTo>
                  <a:lnTo>
                    <a:pt x="82280" y="222097"/>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217986" y="232105"/>
                  </a:lnTo>
                  <a:lnTo>
                    <a:pt x="206400" y="208330"/>
                  </a:lnTo>
                  <a:lnTo>
                    <a:pt x="208227" y="206400"/>
                  </a:lnTo>
                  <a:close/>
                </a:path>
                <a:path w="271145" h="271144">
                  <a:moveTo>
                    <a:pt x="217986" y="232105"/>
                  </a:moveTo>
                  <a:lnTo>
                    <a:pt x="167129" y="232105"/>
                  </a:lnTo>
                  <a:lnTo>
                    <a:pt x="188371" y="260946"/>
                  </a:lnTo>
                  <a:lnTo>
                    <a:pt x="197342" y="256773"/>
                  </a:lnTo>
                  <a:lnTo>
                    <a:pt x="205976" y="251966"/>
                  </a:lnTo>
                  <a:lnTo>
                    <a:pt x="214238" y="246546"/>
                  </a:lnTo>
                  <a:lnTo>
                    <a:pt x="222096" y="240537"/>
                  </a:lnTo>
                  <a:lnTo>
                    <a:pt x="217986" y="232105"/>
                  </a:lnTo>
                  <a:close/>
                </a:path>
                <a:path w="271145" h="271144">
                  <a:moveTo>
                    <a:pt x="9417" y="84188"/>
                  </a:move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208227" y="206400"/>
                  </a:lnTo>
                  <a:lnTo>
                    <a:pt x="212164" y="202240"/>
                  </a:lnTo>
                  <a:lnTo>
                    <a:pt x="217397" y="195707"/>
                  </a:lnTo>
                  <a:lnTo>
                    <a:pt x="221342" y="189849"/>
                  </a:lnTo>
                  <a:lnTo>
                    <a:pt x="144180" y="189849"/>
                  </a:lnTo>
                  <a:lnTo>
                    <a:pt x="122356" y="188937"/>
                  </a:lnTo>
                  <a:lnTo>
                    <a:pt x="102600" y="179623"/>
                  </a:lnTo>
                  <a:lnTo>
                    <a:pt x="88432" y="163988"/>
                  </a:lnTo>
                  <a:lnTo>
                    <a:pt x="81155" y="144182"/>
                  </a:lnTo>
                  <a:lnTo>
                    <a:pt x="82068" y="122351"/>
                  </a:lnTo>
                  <a:lnTo>
                    <a:pt x="91384" y="102596"/>
                  </a:lnTo>
                  <a:lnTo>
                    <a:pt x="105772" y="89560"/>
                  </a:lnTo>
                  <a:lnTo>
                    <a:pt x="44832" y="89560"/>
                  </a:lnTo>
                  <a:lnTo>
                    <a:pt x="9417" y="84188"/>
                  </a:lnTo>
                  <a:close/>
                </a:path>
                <a:path w="271145" h="271144">
                  <a:moveTo>
                    <a:pt x="260256" y="81155"/>
                  </a:moveTo>
                  <a:lnTo>
                    <a:pt x="126821" y="81155"/>
                  </a:lnTo>
                  <a:lnTo>
                    <a:pt x="148645" y="82067"/>
                  </a:lnTo>
                  <a:lnTo>
                    <a:pt x="168402" y="91382"/>
                  </a:lnTo>
                  <a:lnTo>
                    <a:pt x="182569" y="107016"/>
                  </a:lnTo>
                  <a:lnTo>
                    <a:pt x="189846" y="126822"/>
                  </a:lnTo>
                  <a:lnTo>
                    <a:pt x="188934" y="148653"/>
                  </a:lnTo>
                  <a:lnTo>
                    <a:pt x="179617" y="168408"/>
                  </a:lnTo>
                  <a:lnTo>
                    <a:pt x="163983" y="182573"/>
                  </a:lnTo>
                  <a:lnTo>
                    <a:pt x="144180" y="189849"/>
                  </a:lnTo>
                  <a:lnTo>
                    <a:pt x="221342" y="189849"/>
                  </a:lnTo>
                  <a:lnTo>
                    <a:pt x="222074" y="188764"/>
                  </a:lnTo>
                  <a:lnTo>
                    <a:pt x="226170" y="181444"/>
                  </a:lnTo>
                  <a:lnTo>
                    <a:pt x="263547" y="181444"/>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60256" y="81155"/>
                  </a:lnTo>
                  <a:close/>
                </a:path>
                <a:path w="271145" h="271144">
                  <a:moveTo>
                    <a:pt x="263547" y="181444"/>
                  </a:moveTo>
                  <a:lnTo>
                    <a:pt x="226170" y="181444"/>
                  </a:lnTo>
                  <a:lnTo>
                    <a:pt x="261585" y="186816"/>
                  </a:lnTo>
                  <a:lnTo>
                    <a:pt x="263547" y="181444"/>
                  </a:lnTo>
                  <a:close/>
                </a:path>
                <a:path w="271145" h="271144">
                  <a:moveTo>
                    <a:pt x="82631" y="10058"/>
                  </a:move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105772" y="89560"/>
                  </a:lnTo>
                  <a:lnTo>
                    <a:pt x="107018" y="88431"/>
                  </a:lnTo>
                  <a:lnTo>
                    <a:pt x="126821" y="81155"/>
                  </a:lnTo>
                  <a:lnTo>
                    <a:pt x="260256" y="81155"/>
                  </a:lnTo>
                  <a:lnTo>
                    <a:pt x="256768" y="73659"/>
                  </a:lnTo>
                  <a:lnTo>
                    <a:pt x="251963" y="65028"/>
                  </a:lnTo>
                  <a:lnTo>
                    <a:pt x="251685" y="64604"/>
                  </a:lnTo>
                  <a:lnTo>
                    <a:pt x="208334" y="64604"/>
                  </a:lnTo>
                  <a:lnTo>
                    <a:pt x="202241" y="58841"/>
                  </a:lnTo>
                  <a:lnTo>
                    <a:pt x="195704" y="53608"/>
                  </a:lnTo>
                  <a:lnTo>
                    <a:pt x="188720" y="48907"/>
                  </a:lnTo>
                  <a:lnTo>
                    <a:pt x="181441" y="44830"/>
                  </a:lnTo>
                  <a:lnTo>
                    <a:pt x="182341" y="38900"/>
                  </a:lnTo>
                  <a:lnTo>
                    <a:pt x="103873" y="38900"/>
                  </a:lnTo>
                  <a:lnTo>
                    <a:pt x="82631" y="10058"/>
                  </a:lnTo>
                  <a:close/>
                </a:path>
                <a:path w="271145" h="271144">
                  <a:moveTo>
                    <a:pt x="240532" y="48907"/>
                  </a:moveTo>
                  <a:lnTo>
                    <a:pt x="208334" y="64604"/>
                  </a:lnTo>
                  <a:lnTo>
                    <a:pt x="251685" y="64604"/>
                  </a:lnTo>
                  <a:lnTo>
                    <a:pt x="246544" y="56767"/>
                  </a:lnTo>
                  <a:lnTo>
                    <a:pt x="240532" y="48907"/>
                  </a:lnTo>
                  <a:close/>
                </a:path>
                <a:path w="271145" h="271144">
                  <a:moveTo>
                    <a:pt x="148537" y="0"/>
                  </a:moveTo>
                  <a:lnTo>
                    <a:pt x="136867" y="33870"/>
                  </a:lnTo>
                  <a:lnTo>
                    <a:pt x="128484" y="34103"/>
                  </a:lnTo>
                  <a:lnTo>
                    <a:pt x="120162" y="35023"/>
                  </a:lnTo>
                  <a:lnTo>
                    <a:pt x="111944" y="36624"/>
                  </a:lnTo>
                  <a:lnTo>
                    <a:pt x="103873" y="38900"/>
                  </a:lnTo>
                  <a:lnTo>
                    <a:pt x="182341" y="38900"/>
                  </a:lnTo>
                  <a:lnTo>
                    <a:pt x="186815" y="9423"/>
                  </a:lnTo>
                  <a:lnTo>
                    <a:pt x="177522" y="6029"/>
                  </a:lnTo>
                  <a:lnTo>
                    <a:pt x="168019" y="3321"/>
                  </a:lnTo>
                  <a:lnTo>
                    <a:pt x="158345" y="1308"/>
                  </a:lnTo>
                  <a:lnTo>
                    <a:pt x="148537"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31999" y="1870519"/>
              <a:ext cx="271145" cy="271145"/>
            </a:xfrm>
            <a:custGeom>
              <a:avLst/>
              <a:gdLst/>
              <a:ahLst/>
              <a:cxnLst/>
              <a:rect l="l" t="t" r="r" b="b"/>
              <a:pathLst>
                <a:path w="271145" h="271144">
                  <a:moveTo>
                    <a:pt x="186815" y="9423"/>
                  </a:moveTo>
                  <a:lnTo>
                    <a:pt x="177522" y="6029"/>
                  </a:lnTo>
                  <a:lnTo>
                    <a:pt x="168019" y="3321"/>
                  </a:lnTo>
                  <a:lnTo>
                    <a:pt x="158345" y="1308"/>
                  </a:lnTo>
                  <a:lnTo>
                    <a:pt x="148537" y="0"/>
                  </a:lnTo>
                  <a:lnTo>
                    <a:pt x="136867" y="33870"/>
                  </a:lnTo>
                  <a:lnTo>
                    <a:pt x="128484" y="34103"/>
                  </a:lnTo>
                  <a:lnTo>
                    <a:pt x="120162" y="35023"/>
                  </a:lnTo>
                  <a:lnTo>
                    <a:pt x="111944" y="36624"/>
                  </a:lnTo>
                  <a:lnTo>
                    <a:pt x="103873" y="38900"/>
                  </a:lnTo>
                  <a:lnTo>
                    <a:pt x="82631" y="10058"/>
                  </a:ln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9417" y="84188"/>
                  </a:ln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68761" y="212163"/>
                  </a:lnTo>
                  <a:lnTo>
                    <a:pt x="75297" y="217397"/>
                  </a:lnTo>
                  <a:lnTo>
                    <a:pt x="82241" y="222075"/>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188371" y="260946"/>
                  </a:lnTo>
                  <a:lnTo>
                    <a:pt x="197342" y="256773"/>
                  </a:lnTo>
                  <a:lnTo>
                    <a:pt x="205976" y="251966"/>
                  </a:lnTo>
                  <a:lnTo>
                    <a:pt x="214238" y="246546"/>
                  </a:lnTo>
                  <a:lnTo>
                    <a:pt x="222096" y="240537"/>
                  </a:lnTo>
                  <a:lnTo>
                    <a:pt x="206400" y="208330"/>
                  </a:lnTo>
                  <a:lnTo>
                    <a:pt x="212164" y="202240"/>
                  </a:lnTo>
                  <a:lnTo>
                    <a:pt x="217397" y="195707"/>
                  </a:lnTo>
                  <a:lnTo>
                    <a:pt x="222074" y="188764"/>
                  </a:lnTo>
                  <a:lnTo>
                    <a:pt x="226170" y="181444"/>
                  </a:lnTo>
                  <a:lnTo>
                    <a:pt x="261585" y="186816"/>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56768" y="73659"/>
                  </a:lnTo>
                  <a:lnTo>
                    <a:pt x="251963" y="65028"/>
                  </a:lnTo>
                  <a:lnTo>
                    <a:pt x="246544" y="56767"/>
                  </a:lnTo>
                  <a:lnTo>
                    <a:pt x="240532" y="48907"/>
                  </a:lnTo>
                  <a:lnTo>
                    <a:pt x="208334" y="64604"/>
                  </a:lnTo>
                  <a:lnTo>
                    <a:pt x="202241" y="58841"/>
                  </a:lnTo>
                  <a:lnTo>
                    <a:pt x="195704" y="53608"/>
                  </a:lnTo>
                  <a:lnTo>
                    <a:pt x="188759" y="48929"/>
                  </a:lnTo>
                  <a:lnTo>
                    <a:pt x="181441" y="44830"/>
                  </a:lnTo>
                  <a:lnTo>
                    <a:pt x="186815" y="9423"/>
                  </a:lnTo>
                  <a:close/>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16" name="object 16"/>
            <p:cNvPicPr/>
            <p:nvPr/>
          </p:nvPicPr>
          <p:blipFill>
            <a:blip r:embed="rId4" cstate="print"/>
            <a:stretch>
              <a:fillRect/>
            </a:stretch>
          </p:blipFill>
          <p:spPr>
            <a:xfrm>
              <a:off x="509980" y="1724825"/>
              <a:ext cx="310127" cy="338719"/>
            </a:xfrm>
            <a:prstGeom prst="rect">
              <a:avLst/>
            </a:prstGeom>
          </p:spPr>
        </p:pic>
        <p:sp>
          <p:nvSpPr>
            <p:cNvPr id="17" name="object 17"/>
            <p:cNvSpPr/>
            <p:nvPr/>
          </p:nvSpPr>
          <p:spPr>
            <a:xfrm>
              <a:off x="2735999" y="1869427"/>
              <a:ext cx="271145" cy="271145"/>
            </a:xfrm>
            <a:custGeom>
              <a:avLst/>
              <a:gdLst/>
              <a:ahLst/>
              <a:cxnLst/>
              <a:rect l="l" t="t" r="r" b="b"/>
              <a:pathLst>
                <a:path w="271144" h="271144">
                  <a:moveTo>
                    <a:pt x="208226" y="206400"/>
                  </a:moveTo>
                  <a:lnTo>
                    <a:pt x="62674" y="206400"/>
                  </a:lnTo>
                  <a:lnTo>
                    <a:pt x="68764" y="212163"/>
                  </a:lnTo>
                  <a:lnTo>
                    <a:pt x="75298" y="217395"/>
                  </a:lnTo>
                  <a:lnTo>
                    <a:pt x="82267" y="222084"/>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217985" y="232092"/>
                  </a:lnTo>
                  <a:lnTo>
                    <a:pt x="206400" y="208330"/>
                  </a:lnTo>
                  <a:lnTo>
                    <a:pt x="208226" y="206400"/>
                  </a:lnTo>
                  <a:close/>
                </a:path>
                <a:path w="271144" h="271144">
                  <a:moveTo>
                    <a:pt x="217985" y="232092"/>
                  </a:moveTo>
                  <a:lnTo>
                    <a:pt x="167131" y="232092"/>
                  </a:lnTo>
                  <a:lnTo>
                    <a:pt x="188366" y="260934"/>
                  </a:lnTo>
                  <a:lnTo>
                    <a:pt x="197340" y="256763"/>
                  </a:lnTo>
                  <a:lnTo>
                    <a:pt x="205974" y="251958"/>
                  </a:lnTo>
                  <a:lnTo>
                    <a:pt x="214237" y="246539"/>
                  </a:lnTo>
                  <a:lnTo>
                    <a:pt x="222097" y="240525"/>
                  </a:lnTo>
                  <a:lnTo>
                    <a:pt x="217985" y="232092"/>
                  </a:lnTo>
                  <a:close/>
                </a:path>
                <a:path w="271144" h="271144">
                  <a:moveTo>
                    <a:pt x="9423" y="84175"/>
                  </a:move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208226" y="206400"/>
                  </a:lnTo>
                  <a:lnTo>
                    <a:pt x="212163" y="202238"/>
                  </a:lnTo>
                  <a:lnTo>
                    <a:pt x="217397" y="195700"/>
                  </a:lnTo>
                  <a:lnTo>
                    <a:pt x="221345" y="189837"/>
                  </a:lnTo>
                  <a:lnTo>
                    <a:pt x="144175" y="189837"/>
                  </a:lnTo>
                  <a:lnTo>
                    <a:pt x="122351" y="188925"/>
                  </a:lnTo>
                  <a:lnTo>
                    <a:pt x="102596" y="179610"/>
                  </a:lnTo>
                  <a:lnTo>
                    <a:pt x="88431" y="163977"/>
                  </a:lnTo>
                  <a:lnTo>
                    <a:pt x="81155" y="144174"/>
                  </a:lnTo>
                  <a:lnTo>
                    <a:pt x="82067" y="122351"/>
                  </a:lnTo>
                  <a:lnTo>
                    <a:pt x="91381" y="102594"/>
                  </a:lnTo>
                  <a:lnTo>
                    <a:pt x="105764" y="89560"/>
                  </a:lnTo>
                  <a:lnTo>
                    <a:pt x="44831" y="89560"/>
                  </a:lnTo>
                  <a:lnTo>
                    <a:pt x="9423" y="84175"/>
                  </a:lnTo>
                  <a:close/>
                </a:path>
                <a:path w="271144" h="271144">
                  <a:moveTo>
                    <a:pt x="260260" y="81150"/>
                  </a:moveTo>
                  <a:lnTo>
                    <a:pt x="126817" y="81150"/>
                  </a:lnTo>
                  <a:lnTo>
                    <a:pt x="148640" y="82067"/>
                  </a:lnTo>
                  <a:lnTo>
                    <a:pt x="168397" y="91381"/>
                  </a:lnTo>
                  <a:lnTo>
                    <a:pt x="182567" y="107014"/>
                  </a:lnTo>
                  <a:lnTo>
                    <a:pt x="189847" y="126817"/>
                  </a:lnTo>
                  <a:lnTo>
                    <a:pt x="188937" y="148640"/>
                  </a:lnTo>
                  <a:lnTo>
                    <a:pt x="179616" y="168395"/>
                  </a:lnTo>
                  <a:lnTo>
                    <a:pt x="163979" y="182560"/>
                  </a:lnTo>
                  <a:lnTo>
                    <a:pt x="144175" y="189837"/>
                  </a:lnTo>
                  <a:lnTo>
                    <a:pt x="221345" y="189837"/>
                  </a:lnTo>
                  <a:lnTo>
                    <a:pt x="222075" y="188753"/>
                  </a:lnTo>
                  <a:lnTo>
                    <a:pt x="226174" y="181432"/>
                  </a:lnTo>
                  <a:lnTo>
                    <a:pt x="263544" y="181432"/>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60260" y="81150"/>
                  </a:lnTo>
                  <a:close/>
                </a:path>
                <a:path w="271144" h="271144">
                  <a:moveTo>
                    <a:pt x="263544" y="181432"/>
                  </a:moveTo>
                  <a:lnTo>
                    <a:pt x="226174" y="181432"/>
                  </a:lnTo>
                  <a:lnTo>
                    <a:pt x="261581" y="186804"/>
                  </a:lnTo>
                  <a:lnTo>
                    <a:pt x="263544" y="181432"/>
                  </a:lnTo>
                  <a:close/>
                </a:path>
                <a:path w="271144" h="271144">
                  <a:moveTo>
                    <a:pt x="82626" y="10058"/>
                  </a:move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105764" y="89560"/>
                  </a:lnTo>
                  <a:lnTo>
                    <a:pt x="107014" y="88426"/>
                  </a:lnTo>
                  <a:lnTo>
                    <a:pt x="126817" y="81150"/>
                  </a:lnTo>
                  <a:lnTo>
                    <a:pt x="260260" y="81150"/>
                  </a:lnTo>
                  <a:lnTo>
                    <a:pt x="256773" y="73651"/>
                  </a:lnTo>
                  <a:lnTo>
                    <a:pt x="251966" y="65017"/>
                  </a:lnTo>
                  <a:lnTo>
                    <a:pt x="251687" y="64592"/>
                  </a:lnTo>
                  <a:lnTo>
                    <a:pt x="208330" y="64592"/>
                  </a:lnTo>
                  <a:lnTo>
                    <a:pt x="202240" y="58829"/>
                  </a:lnTo>
                  <a:lnTo>
                    <a:pt x="195707" y="53597"/>
                  </a:lnTo>
                  <a:lnTo>
                    <a:pt x="188715" y="48895"/>
                  </a:lnTo>
                  <a:lnTo>
                    <a:pt x="181444" y="44830"/>
                  </a:lnTo>
                  <a:lnTo>
                    <a:pt x="182344" y="38900"/>
                  </a:lnTo>
                  <a:lnTo>
                    <a:pt x="103873" y="38900"/>
                  </a:lnTo>
                  <a:lnTo>
                    <a:pt x="82626" y="10058"/>
                  </a:lnTo>
                  <a:close/>
                </a:path>
                <a:path w="271144" h="271144">
                  <a:moveTo>
                    <a:pt x="240537" y="48895"/>
                  </a:moveTo>
                  <a:lnTo>
                    <a:pt x="208330" y="64592"/>
                  </a:lnTo>
                  <a:lnTo>
                    <a:pt x="251687" y="64592"/>
                  </a:lnTo>
                  <a:lnTo>
                    <a:pt x="246546" y="56755"/>
                  </a:lnTo>
                  <a:lnTo>
                    <a:pt x="240537" y="48895"/>
                  </a:lnTo>
                  <a:close/>
                </a:path>
                <a:path w="271144" h="271144">
                  <a:moveTo>
                    <a:pt x="148539" y="0"/>
                  </a:moveTo>
                  <a:lnTo>
                    <a:pt x="136867" y="33858"/>
                  </a:lnTo>
                  <a:lnTo>
                    <a:pt x="128483" y="34090"/>
                  </a:lnTo>
                  <a:lnTo>
                    <a:pt x="120161" y="35012"/>
                  </a:lnTo>
                  <a:lnTo>
                    <a:pt x="111943" y="36617"/>
                  </a:lnTo>
                  <a:lnTo>
                    <a:pt x="103873" y="38900"/>
                  </a:lnTo>
                  <a:lnTo>
                    <a:pt x="182344" y="38900"/>
                  </a:lnTo>
                  <a:lnTo>
                    <a:pt x="186817" y="9410"/>
                  </a:lnTo>
                  <a:lnTo>
                    <a:pt x="177524" y="6016"/>
                  </a:lnTo>
                  <a:lnTo>
                    <a:pt x="168021" y="3309"/>
                  </a:lnTo>
                  <a:lnTo>
                    <a:pt x="158345" y="1300"/>
                  </a:lnTo>
                  <a:lnTo>
                    <a:pt x="148539"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735999" y="1869427"/>
              <a:ext cx="271145" cy="271145"/>
            </a:xfrm>
            <a:custGeom>
              <a:avLst/>
              <a:gdLst/>
              <a:ahLst/>
              <a:cxnLst/>
              <a:rect l="l" t="t" r="r" b="b"/>
              <a:pathLst>
                <a:path w="271144" h="271144">
                  <a:moveTo>
                    <a:pt x="186817" y="9410"/>
                  </a:moveTo>
                  <a:lnTo>
                    <a:pt x="177524" y="6016"/>
                  </a:lnTo>
                  <a:lnTo>
                    <a:pt x="168021" y="3309"/>
                  </a:lnTo>
                  <a:lnTo>
                    <a:pt x="158345" y="1300"/>
                  </a:lnTo>
                  <a:lnTo>
                    <a:pt x="148539" y="0"/>
                  </a:lnTo>
                  <a:lnTo>
                    <a:pt x="136867" y="33858"/>
                  </a:lnTo>
                  <a:lnTo>
                    <a:pt x="128483" y="34090"/>
                  </a:lnTo>
                  <a:lnTo>
                    <a:pt x="120161" y="35012"/>
                  </a:lnTo>
                  <a:lnTo>
                    <a:pt x="111943" y="36617"/>
                  </a:lnTo>
                  <a:lnTo>
                    <a:pt x="103873" y="38900"/>
                  </a:lnTo>
                  <a:lnTo>
                    <a:pt x="82626" y="10058"/>
                  </a:ln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9423" y="84175"/>
                  </a:ln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68764" y="212163"/>
                  </a:lnTo>
                  <a:lnTo>
                    <a:pt x="75298" y="217395"/>
                  </a:lnTo>
                  <a:lnTo>
                    <a:pt x="82241" y="222070"/>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188366" y="260934"/>
                  </a:lnTo>
                  <a:lnTo>
                    <a:pt x="197340" y="256763"/>
                  </a:lnTo>
                  <a:lnTo>
                    <a:pt x="205974" y="251958"/>
                  </a:lnTo>
                  <a:lnTo>
                    <a:pt x="214237" y="246539"/>
                  </a:lnTo>
                  <a:lnTo>
                    <a:pt x="222097" y="240525"/>
                  </a:lnTo>
                  <a:lnTo>
                    <a:pt x="206400" y="208330"/>
                  </a:lnTo>
                  <a:lnTo>
                    <a:pt x="212163" y="202238"/>
                  </a:lnTo>
                  <a:lnTo>
                    <a:pt x="217397" y="195700"/>
                  </a:lnTo>
                  <a:lnTo>
                    <a:pt x="222075" y="188753"/>
                  </a:lnTo>
                  <a:lnTo>
                    <a:pt x="226174" y="181432"/>
                  </a:lnTo>
                  <a:lnTo>
                    <a:pt x="261581" y="186804"/>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56773" y="73651"/>
                  </a:lnTo>
                  <a:lnTo>
                    <a:pt x="251966" y="65017"/>
                  </a:lnTo>
                  <a:lnTo>
                    <a:pt x="246546" y="56755"/>
                  </a:lnTo>
                  <a:lnTo>
                    <a:pt x="240537" y="48895"/>
                  </a:lnTo>
                  <a:lnTo>
                    <a:pt x="208330" y="64592"/>
                  </a:lnTo>
                  <a:lnTo>
                    <a:pt x="202240" y="58829"/>
                  </a:lnTo>
                  <a:lnTo>
                    <a:pt x="195707" y="53597"/>
                  </a:lnTo>
                  <a:lnTo>
                    <a:pt x="188764" y="48922"/>
                  </a:lnTo>
                  <a:lnTo>
                    <a:pt x="181444" y="44830"/>
                  </a:lnTo>
                  <a:lnTo>
                    <a:pt x="186817" y="9410"/>
                  </a:lnTo>
                  <a:close/>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19" name="object 19"/>
            <p:cNvPicPr/>
            <p:nvPr/>
          </p:nvPicPr>
          <p:blipFill>
            <a:blip r:embed="rId5" cstate="print"/>
            <a:stretch>
              <a:fillRect/>
            </a:stretch>
          </p:blipFill>
          <p:spPr>
            <a:xfrm>
              <a:off x="2813979" y="1723732"/>
              <a:ext cx="310131" cy="338706"/>
            </a:xfrm>
            <a:prstGeom prst="rect">
              <a:avLst/>
            </a:prstGeom>
          </p:spPr>
        </p:pic>
        <p:sp>
          <p:nvSpPr>
            <p:cNvPr id="20" name="object 20"/>
            <p:cNvSpPr/>
            <p:nvPr/>
          </p:nvSpPr>
          <p:spPr>
            <a:xfrm>
              <a:off x="5328005" y="1870519"/>
              <a:ext cx="271145" cy="271145"/>
            </a:xfrm>
            <a:custGeom>
              <a:avLst/>
              <a:gdLst/>
              <a:ahLst/>
              <a:cxnLst/>
              <a:rect l="l" t="t" r="r" b="b"/>
              <a:pathLst>
                <a:path w="271145" h="271144">
                  <a:moveTo>
                    <a:pt x="208227" y="206400"/>
                  </a:moveTo>
                  <a:lnTo>
                    <a:pt x="62661" y="206400"/>
                  </a:lnTo>
                  <a:lnTo>
                    <a:pt x="68754" y="212163"/>
                  </a:lnTo>
                  <a:lnTo>
                    <a:pt x="75291" y="217397"/>
                  </a:lnTo>
                  <a:lnTo>
                    <a:pt x="82278" y="222097"/>
                  </a:lnTo>
                  <a:lnTo>
                    <a:pt x="89560" y="226174"/>
                  </a:lnTo>
                  <a:lnTo>
                    <a:pt x="84175" y="261581"/>
                  </a:lnTo>
                  <a:lnTo>
                    <a:pt x="93472" y="264975"/>
                  </a:lnTo>
                  <a:lnTo>
                    <a:pt x="102976" y="267684"/>
                  </a:lnTo>
                  <a:lnTo>
                    <a:pt x="112648" y="269697"/>
                  </a:lnTo>
                  <a:lnTo>
                    <a:pt x="122453" y="271005"/>
                  </a:lnTo>
                  <a:lnTo>
                    <a:pt x="134124" y="237134"/>
                  </a:lnTo>
                  <a:lnTo>
                    <a:pt x="142509" y="236902"/>
                  </a:lnTo>
                  <a:lnTo>
                    <a:pt x="150831" y="235981"/>
                  </a:lnTo>
                  <a:lnTo>
                    <a:pt x="159049" y="234380"/>
                  </a:lnTo>
                  <a:lnTo>
                    <a:pt x="167119" y="232105"/>
                  </a:lnTo>
                  <a:lnTo>
                    <a:pt x="217978" y="232105"/>
                  </a:lnTo>
                  <a:lnTo>
                    <a:pt x="206400" y="208330"/>
                  </a:lnTo>
                  <a:lnTo>
                    <a:pt x="208227" y="206400"/>
                  </a:lnTo>
                  <a:close/>
                </a:path>
                <a:path w="271145" h="271144">
                  <a:moveTo>
                    <a:pt x="217978" y="232105"/>
                  </a:moveTo>
                  <a:lnTo>
                    <a:pt x="167119" y="232105"/>
                  </a:lnTo>
                  <a:lnTo>
                    <a:pt x="188366" y="260946"/>
                  </a:lnTo>
                  <a:lnTo>
                    <a:pt x="197335" y="256773"/>
                  </a:lnTo>
                  <a:lnTo>
                    <a:pt x="205968" y="251966"/>
                  </a:lnTo>
                  <a:lnTo>
                    <a:pt x="214230" y="246546"/>
                  </a:lnTo>
                  <a:lnTo>
                    <a:pt x="222084" y="240537"/>
                  </a:lnTo>
                  <a:lnTo>
                    <a:pt x="217978" y="232105"/>
                  </a:lnTo>
                  <a:close/>
                </a:path>
                <a:path w="271145" h="271144">
                  <a:moveTo>
                    <a:pt x="9410" y="84188"/>
                  </a:moveTo>
                  <a:lnTo>
                    <a:pt x="6016" y="93480"/>
                  </a:lnTo>
                  <a:lnTo>
                    <a:pt x="3309" y="102984"/>
                  </a:lnTo>
                  <a:lnTo>
                    <a:pt x="1300" y="112659"/>
                  </a:lnTo>
                  <a:lnTo>
                    <a:pt x="0" y="122466"/>
                  </a:lnTo>
                  <a:lnTo>
                    <a:pt x="33858" y="134137"/>
                  </a:lnTo>
                  <a:lnTo>
                    <a:pt x="34090" y="142521"/>
                  </a:lnTo>
                  <a:lnTo>
                    <a:pt x="35012" y="150844"/>
                  </a:lnTo>
                  <a:lnTo>
                    <a:pt x="36617" y="159061"/>
                  </a:lnTo>
                  <a:lnTo>
                    <a:pt x="38900" y="167131"/>
                  </a:lnTo>
                  <a:lnTo>
                    <a:pt x="10058" y="188379"/>
                  </a:lnTo>
                  <a:lnTo>
                    <a:pt x="14229" y="197346"/>
                  </a:lnTo>
                  <a:lnTo>
                    <a:pt x="19034" y="205976"/>
                  </a:lnTo>
                  <a:lnTo>
                    <a:pt x="24453" y="214237"/>
                  </a:lnTo>
                  <a:lnTo>
                    <a:pt x="30467" y="222097"/>
                  </a:lnTo>
                  <a:lnTo>
                    <a:pt x="62661" y="206400"/>
                  </a:lnTo>
                  <a:lnTo>
                    <a:pt x="208227" y="206400"/>
                  </a:lnTo>
                  <a:lnTo>
                    <a:pt x="212163" y="202240"/>
                  </a:lnTo>
                  <a:lnTo>
                    <a:pt x="217395" y="195707"/>
                  </a:lnTo>
                  <a:lnTo>
                    <a:pt x="221339" y="189849"/>
                  </a:lnTo>
                  <a:lnTo>
                    <a:pt x="144174" y="189849"/>
                  </a:lnTo>
                  <a:lnTo>
                    <a:pt x="122351" y="188937"/>
                  </a:lnTo>
                  <a:lnTo>
                    <a:pt x="102594" y="179623"/>
                  </a:lnTo>
                  <a:lnTo>
                    <a:pt x="88426" y="163988"/>
                  </a:lnTo>
                  <a:lnTo>
                    <a:pt x="81150" y="144182"/>
                  </a:lnTo>
                  <a:lnTo>
                    <a:pt x="82067" y="122351"/>
                  </a:lnTo>
                  <a:lnTo>
                    <a:pt x="91381" y="102596"/>
                  </a:lnTo>
                  <a:lnTo>
                    <a:pt x="105769" y="89560"/>
                  </a:lnTo>
                  <a:lnTo>
                    <a:pt x="44830" y="89560"/>
                  </a:lnTo>
                  <a:lnTo>
                    <a:pt x="9410" y="84188"/>
                  </a:lnTo>
                  <a:close/>
                </a:path>
                <a:path w="271145" h="271144">
                  <a:moveTo>
                    <a:pt x="260250" y="81155"/>
                  </a:moveTo>
                  <a:lnTo>
                    <a:pt x="126817" y="81155"/>
                  </a:lnTo>
                  <a:lnTo>
                    <a:pt x="148640" y="82067"/>
                  </a:lnTo>
                  <a:lnTo>
                    <a:pt x="168395" y="91382"/>
                  </a:lnTo>
                  <a:lnTo>
                    <a:pt x="182560" y="107016"/>
                  </a:lnTo>
                  <a:lnTo>
                    <a:pt x="189837" y="126822"/>
                  </a:lnTo>
                  <a:lnTo>
                    <a:pt x="188925" y="148653"/>
                  </a:lnTo>
                  <a:lnTo>
                    <a:pt x="179610" y="168408"/>
                  </a:lnTo>
                  <a:lnTo>
                    <a:pt x="163977" y="182573"/>
                  </a:lnTo>
                  <a:lnTo>
                    <a:pt x="144174" y="189849"/>
                  </a:lnTo>
                  <a:lnTo>
                    <a:pt x="221339" y="189849"/>
                  </a:lnTo>
                  <a:lnTo>
                    <a:pt x="222070" y="188764"/>
                  </a:lnTo>
                  <a:lnTo>
                    <a:pt x="226161" y="181444"/>
                  </a:lnTo>
                  <a:lnTo>
                    <a:pt x="263544" y="181444"/>
                  </a:lnTo>
                  <a:lnTo>
                    <a:pt x="264975" y="177524"/>
                  </a:lnTo>
                  <a:lnTo>
                    <a:pt x="267682" y="168020"/>
                  </a:lnTo>
                  <a:lnTo>
                    <a:pt x="269691" y="158345"/>
                  </a:lnTo>
                  <a:lnTo>
                    <a:pt x="270992" y="148539"/>
                  </a:lnTo>
                  <a:lnTo>
                    <a:pt x="237134" y="136867"/>
                  </a:lnTo>
                  <a:lnTo>
                    <a:pt x="236894" y="128483"/>
                  </a:lnTo>
                  <a:lnTo>
                    <a:pt x="235970" y="120161"/>
                  </a:lnTo>
                  <a:lnTo>
                    <a:pt x="234367" y="111943"/>
                  </a:lnTo>
                  <a:lnTo>
                    <a:pt x="232092" y="103873"/>
                  </a:lnTo>
                  <a:lnTo>
                    <a:pt x="260934" y="82626"/>
                  </a:lnTo>
                  <a:lnTo>
                    <a:pt x="260250" y="81155"/>
                  </a:lnTo>
                  <a:close/>
                </a:path>
                <a:path w="271145" h="271144">
                  <a:moveTo>
                    <a:pt x="263544" y="181444"/>
                  </a:moveTo>
                  <a:lnTo>
                    <a:pt x="226161" y="181444"/>
                  </a:lnTo>
                  <a:lnTo>
                    <a:pt x="261581" y="186816"/>
                  </a:lnTo>
                  <a:lnTo>
                    <a:pt x="263544" y="181444"/>
                  </a:lnTo>
                  <a:close/>
                </a:path>
                <a:path w="271145" h="271144">
                  <a:moveTo>
                    <a:pt x="82626" y="10058"/>
                  </a:moveTo>
                  <a:lnTo>
                    <a:pt x="73651" y="14231"/>
                  </a:lnTo>
                  <a:lnTo>
                    <a:pt x="65017" y="19038"/>
                  </a:lnTo>
                  <a:lnTo>
                    <a:pt x="56755" y="24458"/>
                  </a:lnTo>
                  <a:lnTo>
                    <a:pt x="48894" y="30467"/>
                  </a:lnTo>
                  <a:lnTo>
                    <a:pt x="64592" y="62674"/>
                  </a:lnTo>
                  <a:lnTo>
                    <a:pt x="58829" y="68764"/>
                  </a:lnTo>
                  <a:lnTo>
                    <a:pt x="53597" y="75298"/>
                  </a:lnTo>
                  <a:lnTo>
                    <a:pt x="48922" y="82241"/>
                  </a:lnTo>
                  <a:lnTo>
                    <a:pt x="44830" y="89560"/>
                  </a:lnTo>
                  <a:lnTo>
                    <a:pt x="105769" y="89560"/>
                  </a:lnTo>
                  <a:lnTo>
                    <a:pt x="107014" y="88431"/>
                  </a:lnTo>
                  <a:lnTo>
                    <a:pt x="126817" y="81155"/>
                  </a:lnTo>
                  <a:lnTo>
                    <a:pt x="260250" y="81155"/>
                  </a:lnTo>
                  <a:lnTo>
                    <a:pt x="256763" y="73659"/>
                  </a:lnTo>
                  <a:lnTo>
                    <a:pt x="251958" y="65028"/>
                  </a:lnTo>
                  <a:lnTo>
                    <a:pt x="251680" y="64604"/>
                  </a:lnTo>
                  <a:lnTo>
                    <a:pt x="208330" y="64604"/>
                  </a:lnTo>
                  <a:lnTo>
                    <a:pt x="202238" y="58841"/>
                  </a:lnTo>
                  <a:lnTo>
                    <a:pt x="195700" y="53608"/>
                  </a:lnTo>
                  <a:lnTo>
                    <a:pt x="188714" y="48907"/>
                  </a:lnTo>
                  <a:lnTo>
                    <a:pt x="181432" y="44830"/>
                  </a:lnTo>
                  <a:lnTo>
                    <a:pt x="182332" y="38900"/>
                  </a:lnTo>
                  <a:lnTo>
                    <a:pt x="103860" y="38900"/>
                  </a:lnTo>
                  <a:lnTo>
                    <a:pt x="82626" y="10058"/>
                  </a:lnTo>
                  <a:close/>
                </a:path>
                <a:path w="271145" h="271144">
                  <a:moveTo>
                    <a:pt x="240525" y="48907"/>
                  </a:moveTo>
                  <a:lnTo>
                    <a:pt x="208330" y="64604"/>
                  </a:lnTo>
                  <a:lnTo>
                    <a:pt x="251680" y="64604"/>
                  </a:lnTo>
                  <a:lnTo>
                    <a:pt x="246539" y="56767"/>
                  </a:lnTo>
                  <a:lnTo>
                    <a:pt x="240525" y="48907"/>
                  </a:lnTo>
                  <a:close/>
                </a:path>
                <a:path w="271145" h="271144">
                  <a:moveTo>
                    <a:pt x="148526" y="0"/>
                  </a:moveTo>
                  <a:lnTo>
                    <a:pt x="136867" y="33870"/>
                  </a:lnTo>
                  <a:lnTo>
                    <a:pt x="128483" y="34103"/>
                  </a:lnTo>
                  <a:lnTo>
                    <a:pt x="120159" y="35023"/>
                  </a:lnTo>
                  <a:lnTo>
                    <a:pt x="111937" y="36624"/>
                  </a:lnTo>
                  <a:lnTo>
                    <a:pt x="103860" y="38900"/>
                  </a:lnTo>
                  <a:lnTo>
                    <a:pt x="182332" y="38900"/>
                  </a:lnTo>
                  <a:lnTo>
                    <a:pt x="186804" y="9423"/>
                  </a:lnTo>
                  <a:lnTo>
                    <a:pt x="177514" y="6029"/>
                  </a:lnTo>
                  <a:lnTo>
                    <a:pt x="168013" y="3321"/>
                  </a:lnTo>
                  <a:lnTo>
                    <a:pt x="158338" y="1308"/>
                  </a:lnTo>
                  <a:lnTo>
                    <a:pt x="148526"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5328005" y="1870519"/>
              <a:ext cx="271145" cy="271145"/>
            </a:xfrm>
            <a:custGeom>
              <a:avLst/>
              <a:gdLst/>
              <a:ahLst/>
              <a:cxnLst/>
              <a:rect l="l" t="t" r="r" b="b"/>
              <a:pathLst>
                <a:path w="271145" h="271144">
                  <a:moveTo>
                    <a:pt x="186804" y="9423"/>
                  </a:moveTo>
                  <a:lnTo>
                    <a:pt x="177514" y="6029"/>
                  </a:lnTo>
                  <a:lnTo>
                    <a:pt x="168013" y="3321"/>
                  </a:lnTo>
                  <a:lnTo>
                    <a:pt x="158338" y="1308"/>
                  </a:lnTo>
                  <a:lnTo>
                    <a:pt x="148526" y="0"/>
                  </a:lnTo>
                  <a:lnTo>
                    <a:pt x="136867" y="33870"/>
                  </a:lnTo>
                  <a:lnTo>
                    <a:pt x="128483" y="34103"/>
                  </a:lnTo>
                  <a:lnTo>
                    <a:pt x="120159" y="35023"/>
                  </a:lnTo>
                  <a:lnTo>
                    <a:pt x="111937" y="36624"/>
                  </a:lnTo>
                  <a:lnTo>
                    <a:pt x="103860" y="38900"/>
                  </a:lnTo>
                  <a:lnTo>
                    <a:pt x="82626" y="10058"/>
                  </a:lnTo>
                  <a:lnTo>
                    <a:pt x="73651" y="14231"/>
                  </a:lnTo>
                  <a:lnTo>
                    <a:pt x="65017" y="19038"/>
                  </a:lnTo>
                  <a:lnTo>
                    <a:pt x="56755" y="24458"/>
                  </a:lnTo>
                  <a:lnTo>
                    <a:pt x="48894" y="30467"/>
                  </a:lnTo>
                  <a:lnTo>
                    <a:pt x="64592" y="62674"/>
                  </a:lnTo>
                  <a:lnTo>
                    <a:pt x="58829" y="68764"/>
                  </a:lnTo>
                  <a:lnTo>
                    <a:pt x="53597" y="75298"/>
                  </a:lnTo>
                  <a:lnTo>
                    <a:pt x="48922" y="82241"/>
                  </a:lnTo>
                  <a:lnTo>
                    <a:pt x="44830" y="89560"/>
                  </a:lnTo>
                  <a:lnTo>
                    <a:pt x="9410" y="84188"/>
                  </a:lnTo>
                  <a:lnTo>
                    <a:pt x="6016" y="93480"/>
                  </a:lnTo>
                  <a:lnTo>
                    <a:pt x="3309" y="102984"/>
                  </a:lnTo>
                  <a:lnTo>
                    <a:pt x="1300" y="112659"/>
                  </a:lnTo>
                  <a:lnTo>
                    <a:pt x="0" y="122466"/>
                  </a:lnTo>
                  <a:lnTo>
                    <a:pt x="33858" y="134137"/>
                  </a:lnTo>
                  <a:lnTo>
                    <a:pt x="34090" y="142521"/>
                  </a:lnTo>
                  <a:lnTo>
                    <a:pt x="35012" y="150844"/>
                  </a:lnTo>
                  <a:lnTo>
                    <a:pt x="36617" y="159061"/>
                  </a:lnTo>
                  <a:lnTo>
                    <a:pt x="38900" y="167131"/>
                  </a:lnTo>
                  <a:lnTo>
                    <a:pt x="10058" y="188379"/>
                  </a:lnTo>
                  <a:lnTo>
                    <a:pt x="14229" y="197346"/>
                  </a:lnTo>
                  <a:lnTo>
                    <a:pt x="19034" y="205976"/>
                  </a:lnTo>
                  <a:lnTo>
                    <a:pt x="24453" y="214237"/>
                  </a:lnTo>
                  <a:lnTo>
                    <a:pt x="30467" y="222097"/>
                  </a:lnTo>
                  <a:lnTo>
                    <a:pt x="62661" y="206400"/>
                  </a:lnTo>
                  <a:lnTo>
                    <a:pt x="68754" y="212163"/>
                  </a:lnTo>
                  <a:lnTo>
                    <a:pt x="75291" y="217397"/>
                  </a:lnTo>
                  <a:lnTo>
                    <a:pt x="82239" y="222075"/>
                  </a:lnTo>
                  <a:lnTo>
                    <a:pt x="89560" y="226174"/>
                  </a:lnTo>
                  <a:lnTo>
                    <a:pt x="84175" y="261581"/>
                  </a:lnTo>
                  <a:lnTo>
                    <a:pt x="93472" y="264975"/>
                  </a:lnTo>
                  <a:lnTo>
                    <a:pt x="102976" y="267684"/>
                  </a:lnTo>
                  <a:lnTo>
                    <a:pt x="112648" y="269697"/>
                  </a:lnTo>
                  <a:lnTo>
                    <a:pt x="122453" y="271005"/>
                  </a:lnTo>
                  <a:lnTo>
                    <a:pt x="134124" y="237134"/>
                  </a:lnTo>
                  <a:lnTo>
                    <a:pt x="142509" y="236902"/>
                  </a:lnTo>
                  <a:lnTo>
                    <a:pt x="150831" y="235981"/>
                  </a:lnTo>
                  <a:lnTo>
                    <a:pt x="159049" y="234380"/>
                  </a:lnTo>
                  <a:lnTo>
                    <a:pt x="167119" y="232105"/>
                  </a:lnTo>
                  <a:lnTo>
                    <a:pt x="188366" y="260946"/>
                  </a:lnTo>
                  <a:lnTo>
                    <a:pt x="197335" y="256773"/>
                  </a:lnTo>
                  <a:lnTo>
                    <a:pt x="205968" y="251966"/>
                  </a:lnTo>
                  <a:lnTo>
                    <a:pt x="214230" y="246546"/>
                  </a:lnTo>
                  <a:lnTo>
                    <a:pt x="222084" y="240537"/>
                  </a:lnTo>
                  <a:lnTo>
                    <a:pt x="206400" y="208330"/>
                  </a:lnTo>
                  <a:lnTo>
                    <a:pt x="212163" y="202240"/>
                  </a:lnTo>
                  <a:lnTo>
                    <a:pt x="217395" y="195707"/>
                  </a:lnTo>
                  <a:lnTo>
                    <a:pt x="222070" y="188764"/>
                  </a:lnTo>
                  <a:lnTo>
                    <a:pt x="226161" y="181444"/>
                  </a:lnTo>
                  <a:lnTo>
                    <a:pt x="261581" y="186816"/>
                  </a:lnTo>
                  <a:lnTo>
                    <a:pt x="264975" y="177524"/>
                  </a:lnTo>
                  <a:lnTo>
                    <a:pt x="267682" y="168020"/>
                  </a:lnTo>
                  <a:lnTo>
                    <a:pt x="269691" y="158345"/>
                  </a:lnTo>
                  <a:lnTo>
                    <a:pt x="270992" y="148539"/>
                  </a:lnTo>
                  <a:lnTo>
                    <a:pt x="237134" y="136867"/>
                  </a:lnTo>
                  <a:lnTo>
                    <a:pt x="236894" y="128483"/>
                  </a:lnTo>
                  <a:lnTo>
                    <a:pt x="235970" y="120161"/>
                  </a:lnTo>
                  <a:lnTo>
                    <a:pt x="234367" y="111943"/>
                  </a:lnTo>
                  <a:lnTo>
                    <a:pt x="232092" y="103873"/>
                  </a:lnTo>
                  <a:lnTo>
                    <a:pt x="260934" y="82626"/>
                  </a:lnTo>
                  <a:lnTo>
                    <a:pt x="256763" y="73659"/>
                  </a:lnTo>
                  <a:lnTo>
                    <a:pt x="251958" y="65028"/>
                  </a:lnTo>
                  <a:lnTo>
                    <a:pt x="246539" y="56767"/>
                  </a:lnTo>
                  <a:lnTo>
                    <a:pt x="240525" y="48907"/>
                  </a:lnTo>
                  <a:lnTo>
                    <a:pt x="208330" y="64604"/>
                  </a:lnTo>
                  <a:lnTo>
                    <a:pt x="202238" y="58841"/>
                  </a:lnTo>
                  <a:lnTo>
                    <a:pt x="195700" y="53608"/>
                  </a:lnTo>
                  <a:lnTo>
                    <a:pt x="188753" y="48929"/>
                  </a:lnTo>
                  <a:lnTo>
                    <a:pt x="181432" y="44830"/>
                  </a:lnTo>
                  <a:lnTo>
                    <a:pt x="186804" y="9423"/>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6" cstate="print"/>
            <a:stretch>
              <a:fillRect/>
            </a:stretch>
          </p:blipFill>
          <p:spPr>
            <a:xfrm>
              <a:off x="5405980" y="1724825"/>
              <a:ext cx="310124" cy="338719"/>
            </a:xfrm>
            <a:prstGeom prst="rect">
              <a:avLst/>
            </a:prstGeom>
          </p:spPr>
        </p:pic>
        <p:sp>
          <p:nvSpPr>
            <p:cNvPr id="23" name="object 23"/>
            <p:cNvSpPr/>
            <p:nvPr/>
          </p:nvSpPr>
          <p:spPr>
            <a:xfrm>
              <a:off x="8064004" y="1869427"/>
              <a:ext cx="271145" cy="271145"/>
            </a:xfrm>
            <a:custGeom>
              <a:avLst/>
              <a:gdLst/>
              <a:ahLst/>
              <a:cxnLst/>
              <a:rect l="l" t="t" r="r" b="b"/>
              <a:pathLst>
                <a:path w="271145" h="271144">
                  <a:moveTo>
                    <a:pt x="208226" y="206400"/>
                  </a:moveTo>
                  <a:lnTo>
                    <a:pt x="62661" y="206400"/>
                  </a:lnTo>
                  <a:lnTo>
                    <a:pt x="68754" y="212163"/>
                  </a:lnTo>
                  <a:lnTo>
                    <a:pt x="75291" y="217395"/>
                  </a:lnTo>
                  <a:lnTo>
                    <a:pt x="82265" y="222084"/>
                  </a:lnTo>
                  <a:lnTo>
                    <a:pt x="89560" y="226161"/>
                  </a:lnTo>
                  <a:lnTo>
                    <a:pt x="84175" y="261581"/>
                  </a:lnTo>
                  <a:lnTo>
                    <a:pt x="93472" y="264975"/>
                  </a:lnTo>
                  <a:lnTo>
                    <a:pt x="102976" y="267682"/>
                  </a:lnTo>
                  <a:lnTo>
                    <a:pt x="112648" y="269691"/>
                  </a:lnTo>
                  <a:lnTo>
                    <a:pt x="122453" y="270992"/>
                  </a:lnTo>
                  <a:lnTo>
                    <a:pt x="134124" y="237134"/>
                  </a:lnTo>
                  <a:lnTo>
                    <a:pt x="142509" y="236894"/>
                  </a:lnTo>
                  <a:lnTo>
                    <a:pt x="150831" y="235970"/>
                  </a:lnTo>
                  <a:lnTo>
                    <a:pt x="159049" y="234367"/>
                  </a:lnTo>
                  <a:lnTo>
                    <a:pt x="167119" y="232092"/>
                  </a:lnTo>
                  <a:lnTo>
                    <a:pt x="217976" y="232092"/>
                  </a:lnTo>
                  <a:lnTo>
                    <a:pt x="206400" y="208330"/>
                  </a:lnTo>
                  <a:lnTo>
                    <a:pt x="208226" y="206400"/>
                  </a:lnTo>
                  <a:close/>
                </a:path>
                <a:path w="271145" h="271144">
                  <a:moveTo>
                    <a:pt x="217976" y="232092"/>
                  </a:moveTo>
                  <a:lnTo>
                    <a:pt x="167119" y="232092"/>
                  </a:lnTo>
                  <a:lnTo>
                    <a:pt x="188366" y="260934"/>
                  </a:lnTo>
                  <a:lnTo>
                    <a:pt x="197335" y="256763"/>
                  </a:lnTo>
                  <a:lnTo>
                    <a:pt x="205968" y="251958"/>
                  </a:lnTo>
                  <a:lnTo>
                    <a:pt x="214230" y="246539"/>
                  </a:lnTo>
                  <a:lnTo>
                    <a:pt x="222084" y="240525"/>
                  </a:lnTo>
                  <a:lnTo>
                    <a:pt x="217976" y="232092"/>
                  </a:lnTo>
                  <a:close/>
                </a:path>
                <a:path w="271145" h="271144">
                  <a:moveTo>
                    <a:pt x="9410" y="84175"/>
                  </a:moveTo>
                  <a:lnTo>
                    <a:pt x="6016" y="93472"/>
                  </a:lnTo>
                  <a:lnTo>
                    <a:pt x="3309" y="102976"/>
                  </a:lnTo>
                  <a:lnTo>
                    <a:pt x="1300" y="112648"/>
                  </a:lnTo>
                  <a:lnTo>
                    <a:pt x="0" y="122453"/>
                  </a:lnTo>
                  <a:lnTo>
                    <a:pt x="33858" y="134124"/>
                  </a:lnTo>
                  <a:lnTo>
                    <a:pt x="34090" y="142509"/>
                  </a:lnTo>
                  <a:lnTo>
                    <a:pt x="35012" y="150831"/>
                  </a:lnTo>
                  <a:lnTo>
                    <a:pt x="36617" y="159049"/>
                  </a:lnTo>
                  <a:lnTo>
                    <a:pt x="38900" y="167119"/>
                  </a:lnTo>
                  <a:lnTo>
                    <a:pt x="10058" y="188366"/>
                  </a:lnTo>
                  <a:lnTo>
                    <a:pt x="14229" y="197335"/>
                  </a:lnTo>
                  <a:lnTo>
                    <a:pt x="19034" y="205968"/>
                  </a:lnTo>
                  <a:lnTo>
                    <a:pt x="24453" y="214230"/>
                  </a:lnTo>
                  <a:lnTo>
                    <a:pt x="30467" y="222084"/>
                  </a:lnTo>
                  <a:lnTo>
                    <a:pt x="62661" y="206400"/>
                  </a:lnTo>
                  <a:lnTo>
                    <a:pt x="208226" y="206400"/>
                  </a:lnTo>
                  <a:lnTo>
                    <a:pt x="212163" y="202238"/>
                  </a:lnTo>
                  <a:lnTo>
                    <a:pt x="217395" y="195700"/>
                  </a:lnTo>
                  <a:lnTo>
                    <a:pt x="221341" y="189837"/>
                  </a:lnTo>
                  <a:lnTo>
                    <a:pt x="144174" y="189837"/>
                  </a:lnTo>
                  <a:lnTo>
                    <a:pt x="122351" y="188925"/>
                  </a:lnTo>
                  <a:lnTo>
                    <a:pt x="102594" y="179610"/>
                  </a:lnTo>
                  <a:lnTo>
                    <a:pt x="88426" y="163977"/>
                  </a:lnTo>
                  <a:lnTo>
                    <a:pt x="81150" y="144174"/>
                  </a:lnTo>
                  <a:lnTo>
                    <a:pt x="82067" y="122351"/>
                  </a:lnTo>
                  <a:lnTo>
                    <a:pt x="91381" y="102594"/>
                  </a:lnTo>
                  <a:lnTo>
                    <a:pt x="105764" y="89560"/>
                  </a:lnTo>
                  <a:lnTo>
                    <a:pt x="44830" y="89560"/>
                  </a:lnTo>
                  <a:lnTo>
                    <a:pt x="9410" y="84175"/>
                  </a:lnTo>
                  <a:close/>
                </a:path>
                <a:path w="271145" h="271144">
                  <a:moveTo>
                    <a:pt x="260248" y="81150"/>
                  </a:moveTo>
                  <a:lnTo>
                    <a:pt x="126817" y="81150"/>
                  </a:lnTo>
                  <a:lnTo>
                    <a:pt x="148640" y="82067"/>
                  </a:lnTo>
                  <a:lnTo>
                    <a:pt x="168397" y="91381"/>
                  </a:lnTo>
                  <a:lnTo>
                    <a:pt x="182565" y="107014"/>
                  </a:lnTo>
                  <a:lnTo>
                    <a:pt x="189842" y="126817"/>
                  </a:lnTo>
                  <a:lnTo>
                    <a:pt x="188925" y="148640"/>
                  </a:lnTo>
                  <a:lnTo>
                    <a:pt x="179610" y="168395"/>
                  </a:lnTo>
                  <a:lnTo>
                    <a:pt x="163977" y="182560"/>
                  </a:lnTo>
                  <a:lnTo>
                    <a:pt x="144174" y="189837"/>
                  </a:lnTo>
                  <a:lnTo>
                    <a:pt x="221341" y="189837"/>
                  </a:lnTo>
                  <a:lnTo>
                    <a:pt x="222070" y="188753"/>
                  </a:lnTo>
                  <a:lnTo>
                    <a:pt x="226161" y="181432"/>
                  </a:lnTo>
                  <a:lnTo>
                    <a:pt x="263544" y="181432"/>
                  </a:lnTo>
                  <a:lnTo>
                    <a:pt x="264975" y="177514"/>
                  </a:lnTo>
                  <a:lnTo>
                    <a:pt x="267682" y="168013"/>
                  </a:lnTo>
                  <a:lnTo>
                    <a:pt x="269691" y="158338"/>
                  </a:lnTo>
                  <a:lnTo>
                    <a:pt x="270992" y="148526"/>
                  </a:lnTo>
                  <a:lnTo>
                    <a:pt x="237134" y="136867"/>
                  </a:lnTo>
                  <a:lnTo>
                    <a:pt x="236902" y="128483"/>
                  </a:lnTo>
                  <a:lnTo>
                    <a:pt x="235980" y="120161"/>
                  </a:lnTo>
                  <a:lnTo>
                    <a:pt x="234375" y="111943"/>
                  </a:lnTo>
                  <a:lnTo>
                    <a:pt x="232092" y="103873"/>
                  </a:lnTo>
                  <a:lnTo>
                    <a:pt x="260934" y="82626"/>
                  </a:lnTo>
                  <a:lnTo>
                    <a:pt x="260248" y="81150"/>
                  </a:lnTo>
                  <a:close/>
                </a:path>
                <a:path w="271145" h="271144">
                  <a:moveTo>
                    <a:pt x="263544" y="181432"/>
                  </a:moveTo>
                  <a:lnTo>
                    <a:pt x="226161" y="181432"/>
                  </a:lnTo>
                  <a:lnTo>
                    <a:pt x="261581" y="186804"/>
                  </a:lnTo>
                  <a:lnTo>
                    <a:pt x="263544" y="181432"/>
                  </a:lnTo>
                  <a:close/>
                </a:path>
                <a:path w="271145" h="271144">
                  <a:moveTo>
                    <a:pt x="82626" y="10058"/>
                  </a:moveTo>
                  <a:lnTo>
                    <a:pt x="73651" y="14229"/>
                  </a:lnTo>
                  <a:lnTo>
                    <a:pt x="65017" y="19034"/>
                  </a:lnTo>
                  <a:lnTo>
                    <a:pt x="56755" y="24453"/>
                  </a:lnTo>
                  <a:lnTo>
                    <a:pt x="48895" y="30467"/>
                  </a:lnTo>
                  <a:lnTo>
                    <a:pt x="64592" y="62661"/>
                  </a:lnTo>
                  <a:lnTo>
                    <a:pt x="58829" y="68754"/>
                  </a:lnTo>
                  <a:lnTo>
                    <a:pt x="53597" y="75291"/>
                  </a:lnTo>
                  <a:lnTo>
                    <a:pt x="48922" y="82239"/>
                  </a:lnTo>
                  <a:lnTo>
                    <a:pt x="44830" y="89560"/>
                  </a:lnTo>
                  <a:lnTo>
                    <a:pt x="105764" y="89560"/>
                  </a:lnTo>
                  <a:lnTo>
                    <a:pt x="107014" y="88426"/>
                  </a:lnTo>
                  <a:lnTo>
                    <a:pt x="126817" y="81150"/>
                  </a:lnTo>
                  <a:lnTo>
                    <a:pt x="260248" y="81150"/>
                  </a:lnTo>
                  <a:lnTo>
                    <a:pt x="256763" y="73651"/>
                  </a:lnTo>
                  <a:lnTo>
                    <a:pt x="251958" y="65017"/>
                  </a:lnTo>
                  <a:lnTo>
                    <a:pt x="251679" y="64592"/>
                  </a:lnTo>
                  <a:lnTo>
                    <a:pt x="208330" y="64592"/>
                  </a:lnTo>
                  <a:lnTo>
                    <a:pt x="202238" y="58829"/>
                  </a:lnTo>
                  <a:lnTo>
                    <a:pt x="195700" y="53597"/>
                  </a:lnTo>
                  <a:lnTo>
                    <a:pt x="188704" y="48895"/>
                  </a:lnTo>
                  <a:lnTo>
                    <a:pt x="181432" y="44830"/>
                  </a:lnTo>
                  <a:lnTo>
                    <a:pt x="182331" y="38900"/>
                  </a:lnTo>
                  <a:lnTo>
                    <a:pt x="103873" y="38900"/>
                  </a:lnTo>
                  <a:lnTo>
                    <a:pt x="82626" y="10058"/>
                  </a:lnTo>
                  <a:close/>
                </a:path>
                <a:path w="271145" h="271144">
                  <a:moveTo>
                    <a:pt x="240525" y="48895"/>
                  </a:moveTo>
                  <a:lnTo>
                    <a:pt x="208330" y="64592"/>
                  </a:lnTo>
                  <a:lnTo>
                    <a:pt x="251679" y="64592"/>
                  </a:lnTo>
                  <a:lnTo>
                    <a:pt x="246539" y="56755"/>
                  </a:lnTo>
                  <a:lnTo>
                    <a:pt x="240525" y="48895"/>
                  </a:lnTo>
                  <a:close/>
                </a:path>
                <a:path w="271145" h="271144">
                  <a:moveTo>
                    <a:pt x="148526" y="0"/>
                  </a:moveTo>
                  <a:lnTo>
                    <a:pt x="136867" y="33858"/>
                  </a:lnTo>
                  <a:lnTo>
                    <a:pt x="128483" y="34090"/>
                  </a:lnTo>
                  <a:lnTo>
                    <a:pt x="120161" y="35012"/>
                  </a:lnTo>
                  <a:lnTo>
                    <a:pt x="111943" y="36617"/>
                  </a:lnTo>
                  <a:lnTo>
                    <a:pt x="103873" y="38900"/>
                  </a:lnTo>
                  <a:lnTo>
                    <a:pt x="182331" y="38900"/>
                  </a:lnTo>
                  <a:lnTo>
                    <a:pt x="186804" y="9410"/>
                  </a:lnTo>
                  <a:lnTo>
                    <a:pt x="177514" y="6016"/>
                  </a:lnTo>
                  <a:lnTo>
                    <a:pt x="168013" y="3309"/>
                  </a:lnTo>
                  <a:lnTo>
                    <a:pt x="158338" y="1300"/>
                  </a:lnTo>
                  <a:lnTo>
                    <a:pt x="148526"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8064004" y="1869427"/>
              <a:ext cx="271145" cy="271145"/>
            </a:xfrm>
            <a:custGeom>
              <a:avLst/>
              <a:gdLst/>
              <a:ahLst/>
              <a:cxnLst/>
              <a:rect l="l" t="t" r="r" b="b"/>
              <a:pathLst>
                <a:path w="271145" h="271144">
                  <a:moveTo>
                    <a:pt x="186804" y="9410"/>
                  </a:moveTo>
                  <a:lnTo>
                    <a:pt x="177514" y="6016"/>
                  </a:lnTo>
                  <a:lnTo>
                    <a:pt x="168013" y="3309"/>
                  </a:lnTo>
                  <a:lnTo>
                    <a:pt x="158338" y="1300"/>
                  </a:lnTo>
                  <a:lnTo>
                    <a:pt x="148526" y="0"/>
                  </a:lnTo>
                  <a:lnTo>
                    <a:pt x="136867" y="33858"/>
                  </a:lnTo>
                  <a:lnTo>
                    <a:pt x="128483" y="34090"/>
                  </a:lnTo>
                  <a:lnTo>
                    <a:pt x="120161" y="35012"/>
                  </a:lnTo>
                  <a:lnTo>
                    <a:pt x="111943" y="36617"/>
                  </a:lnTo>
                  <a:lnTo>
                    <a:pt x="103873" y="38900"/>
                  </a:lnTo>
                  <a:lnTo>
                    <a:pt x="82626" y="10058"/>
                  </a:lnTo>
                  <a:lnTo>
                    <a:pt x="73651" y="14229"/>
                  </a:lnTo>
                  <a:lnTo>
                    <a:pt x="65017" y="19034"/>
                  </a:lnTo>
                  <a:lnTo>
                    <a:pt x="56755" y="24453"/>
                  </a:lnTo>
                  <a:lnTo>
                    <a:pt x="48895" y="30467"/>
                  </a:lnTo>
                  <a:lnTo>
                    <a:pt x="64592" y="62661"/>
                  </a:lnTo>
                  <a:lnTo>
                    <a:pt x="58829" y="68754"/>
                  </a:lnTo>
                  <a:lnTo>
                    <a:pt x="53597" y="75291"/>
                  </a:lnTo>
                  <a:lnTo>
                    <a:pt x="48922" y="82239"/>
                  </a:lnTo>
                  <a:lnTo>
                    <a:pt x="44830" y="89560"/>
                  </a:lnTo>
                  <a:lnTo>
                    <a:pt x="9410" y="84175"/>
                  </a:lnTo>
                  <a:lnTo>
                    <a:pt x="6016" y="93472"/>
                  </a:lnTo>
                  <a:lnTo>
                    <a:pt x="3309" y="102976"/>
                  </a:lnTo>
                  <a:lnTo>
                    <a:pt x="1300" y="112648"/>
                  </a:lnTo>
                  <a:lnTo>
                    <a:pt x="0" y="122453"/>
                  </a:lnTo>
                  <a:lnTo>
                    <a:pt x="33858" y="134124"/>
                  </a:lnTo>
                  <a:lnTo>
                    <a:pt x="34090" y="142509"/>
                  </a:lnTo>
                  <a:lnTo>
                    <a:pt x="35012" y="150831"/>
                  </a:lnTo>
                  <a:lnTo>
                    <a:pt x="36617" y="159049"/>
                  </a:lnTo>
                  <a:lnTo>
                    <a:pt x="38900" y="167119"/>
                  </a:lnTo>
                  <a:lnTo>
                    <a:pt x="10058" y="188366"/>
                  </a:lnTo>
                  <a:lnTo>
                    <a:pt x="14229" y="197335"/>
                  </a:lnTo>
                  <a:lnTo>
                    <a:pt x="19034" y="205968"/>
                  </a:lnTo>
                  <a:lnTo>
                    <a:pt x="24453" y="214230"/>
                  </a:lnTo>
                  <a:lnTo>
                    <a:pt x="30467" y="222084"/>
                  </a:lnTo>
                  <a:lnTo>
                    <a:pt x="62661" y="206400"/>
                  </a:lnTo>
                  <a:lnTo>
                    <a:pt x="68754" y="212163"/>
                  </a:lnTo>
                  <a:lnTo>
                    <a:pt x="75291" y="217395"/>
                  </a:lnTo>
                  <a:lnTo>
                    <a:pt x="82239" y="222070"/>
                  </a:lnTo>
                  <a:lnTo>
                    <a:pt x="89560" y="226161"/>
                  </a:lnTo>
                  <a:lnTo>
                    <a:pt x="84175" y="261581"/>
                  </a:lnTo>
                  <a:lnTo>
                    <a:pt x="93472" y="264975"/>
                  </a:lnTo>
                  <a:lnTo>
                    <a:pt x="102976" y="267682"/>
                  </a:lnTo>
                  <a:lnTo>
                    <a:pt x="112648" y="269691"/>
                  </a:lnTo>
                  <a:lnTo>
                    <a:pt x="122453" y="270992"/>
                  </a:lnTo>
                  <a:lnTo>
                    <a:pt x="134124" y="237134"/>
                  </a:lnTo>
                  <a:lnTo>
                    <a:pt x="142509" y="236894"/>
                  </a:lnTo>
                  <a:lnTo>
                    <a:pt x="150831" y="235970"/>
                  </a:lnTo>
                  <a:lnTo>
                    <a:pt x="159049" y="234367"/>
                  </a:lnTo>
                  <a:lnTo>
                    <a:pt x="167119" y="232092"/>
                  </a:lnTo>
                  <a:lnTo>
                    <a:pt x="188366" y="260934"/>
                  </a:lnTo>
                  <a:lnTo>
                    <a:pt x="197335" y="256763"/>
                  </a:lnTo>
                  <a:lnTo>
                    <a:pt x="205968" y="251958"/>
                  </a:lnTo>
                  <a:lnTo>
                    <a:pt x="214230" y="246539"/>
                  </a:lnTo>
                  <a:lnTo>
                    <a:pt x="222084" y="240525"/>
                  </a:lnTo>
                  <a:lnTo>
                    <a:pt x="206400" y="208330"/>
                  </a:lnTo>
                  <a:lnTo>
                    <a:pt x="212163" y="202238"/>
                  </a:lnTo>
                  <a:lnTo>
                    <a:pt x="217395" y="195700"/>
                  </a:lnTo>
                  <a:lnTo>
                    <a:pt x="222070" y="188753"/>
                  </a:lnTo>
                  <a:lnTo>
                    <a:pt x="226161" y="181432"/>
                  </a:lnTo>
                  <a:lnTo>
                    <a:pt x="261581" y="186804"/>
                  </a:lnTo>
                  <a:lnTo>
                    <a:pt x="264975" y="177514"/>
                  </a:lnTo>
                  <a:lnTo>
                    <a:pt x="267682" y="168013"/>
                  </a:lnTo>
                  <a:lnTo>
                    <a:pt x="269691" y="158338"/>
                  </a:lnTo>
                  <a:lnTo>
                    <a:pt x="270992" y="148526"/>
                  </a:lnTo>
                  <a:lnTo>
                    <a:pt x="237134" y="136867"/>
                  </a:lnTo>
                  <a:lnTo>
                    <a:pt x="236902" y="128483"/>
                  </a:lnTo>
                  <a:lnTo>
                    <a:pt x="235980" y="120161"/>
                  </a:lnTo>
                  <a:lnTo>
                    <a:pt x="234375" y="111943"/>
                  </a:lnTo>
                  <a:lnTo>
                    <a:pt x="232092" y="103873"/>
                  </a:lnTo>
                  <a:lnTo>
                    <a:pt x="260934" y="82626"/>
                  </a:lnTo>
                  <a:lnTo>
                    <a:pt x="256763" y="73651"/>
                  </a:lnTo>
                  <a:lnTo>
                    <a:pt x="251958" y="65017"/>
                  </a:lnTo>
                  <a:lnTo>
                    <a:pt x="246539" y="56755"/>
                  </a:lnTo>
                  <a:lnTo>
                    <a:pt x="240525" y="48895"/>
                  </a:lnTo>
                  <a:lnTo>
                    <a:pt x="208330" y="64592"/>
                  </a:lnTo>
                  <a:lnTo>
                    <a:pt x="202238" y="58829"/>
                  </a:lnTo>
                  <a:lnTo>
                    <a:pt x="195700" y="53597"/>
                  </a:lnTo>
                  <a:lnTo>
                    <a:pt x="188753" y="48922"/>
                  </a:lnTo>
                  <a:lnTo>
                    <a:pt x="181432" y="44830"/>
                  </a:lnTo>
                  <a:lnTo>
                    <a:pt x="186804" y="9410"/>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7" cstate="print"/>
            <a:stretch>
              <a:fillRect/>
            </a:stretch>
          </p:blipFill>
          <p:spPr>
            <a:xfrm>
              <a:off x="8141979" y="1723732"/>
              <a:ext cx="310124" cy="338706"/>
            </a:xfrm>
            <a:prstGeom prst="rect">
              <a:avLst/>
            </a:prstGeom>
          </p:spPr>
        </p:pic>
      </p:grpSp>
      <p:sp>
        <p:nvSpPr>
          <p:cNvPr id="26" name="object 26"/>
          <p:cNvSpPr txBox="1"/>
          <p:nvPr/>
        </p:nvSpPr>
        <p:spPr>
          <a:xfrm>
            <a:off x="2019567" y="1514864"/>
            <a:ext cx="1563348"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221E1F"/>
                </a:solidFill>
                <a:effectLst/>
                <a:uLnTx/>
                <a:uFillTx/>
                <a:latin typeface="Calibri"/>
                <a:ea typeface="+mn-ea"/>
                <a:cs typeface="Calibri"/>
              </a:rPr>
              <a:t>Web</a:t>
            </a:r>
            <a:r>
              <a:rPr kumimoji="0" sz="997" b="1" i="0" u="none" strike="noStrike" kern="1200" cap="none" spc="-5" normalizeH="0" baseline="0" noProof="0">
                <a:ln>
                  <a:noFill/>
                </a:ln>
                <a:solidFill>
                  <a:srgbClr val="221E1F"/>
                </a:solidFill>
                <a:effectLst/>
                <a:uLnTx/>
                <a:uFillTx/>
                <a:latin typeface="Calibri"/>
                <a:ea typeface="+mn-ea"/>
                <a:cs typeface="Calibri"/>
              </a:rPr>
              <a:t> of Science</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 Lite </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Support search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9" normalizeH="0" baseline="0" noProof="0">
                <a:ln>
                  <a:noFill/>
                </a:ln>
                <a:solidFill>
                  <a:prstClr val="black"/>
                </a:solidFill>
                <a:effectLst/>
                <a:uLnTx/>
                <a:uFillTx/>
                <a:latin typeface="Calibri-Light"/>
                <a:ea typeface="+mn-ea"/>
                <a:cs typeface="Calibri-Light"/>
              </a:rPr>
              <a:t>data </a:t>
            </a:r>
            <a:r>
              <a:rPr kumimoji="0" sz="816" b="0" i="0" u="none" strike="noStrike" kern="1200" cap="none" spc="-5" normalizeH="0" baseline="0" noProof="0">
                <a:ln>
                  <a:noFill/>
                </a:ln>
                <a:solidFill>
                  <a:prstClr val="black"/>
                </a:solidFill>
                <a:effectLst/>
                <a:uLnTx/>
                <a:uFillTx/>
                <a:latin typeface="Calibri-Light"/>
                <a:ea typeface="+mn-ea"/>
                <a:cs typeface="Calibri-Light"/>
              </a:rPr>
              <a:t>integration </a:t>
            </a:r>
            <a:r>
              <a:rPr kumimoji="0" sz="816" b="0" i="0" u="none" strike="noStrike" kern="1200" cap="none" spc="0" normalizeH="0" baseline="0" noProof="0">
                <a:ln>
                  <a:noFill/>
                </a:ln>
                <a:solidFill>
                  <a:prstClr val="black"/>
                </a:solidFill>
                <a:effectLst/>
                <a:uLnTx/>
                <a:uFillTx/>
                <a:latin typeface="Calibri-Light"/>
                <a:ea typeface="+mn-ea"/>
                <a:cs typeface="Calibri-Light"/>
              </a:rPr>
              <a:t> using </a:t>
            </a:r>
            <a:r>
              <a:rPr kumimoji="0" sz="816" b="0" i="0" u="none" strike="noStrike" kern="1200" cap="none" spc="-5" normalizeH="0" baseline="0" noProof="0">
                <a:ln>
                  <a:noFill/>
                </a:ln>
                <a:solidFill>
                  <a:prstClr val="black"/>
                </a:solidFill>
                <a:effectLst/>
                <a:uLnTx/>
                <a:uFillTx/>
                <a:latin typeface="Calibri-Light"/>
                <a:ea typeface="+mn-ea"/>
                <a:cs typeface="Calibri-Light"/>
              </a:rPr>
              <a:t>limited</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prstClr val="black"/>
                </a:solidFill>
                <a:effectLst/>
                <a:uLnTx/>
                <a:uFillTx/>
                <a:latin typeface="Calibri-Light"/>
                <a:ea typeface="+mn-ea"/>
                <a:cs typeface="Calibri-Light"/>
              </a:rPr>
              <a:t>Web</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of</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Science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re-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turned </a:t>
            </a:r>
            <a:r>
              <a:rPr kumimoji="0" sz="816" b="0" i="0" u="none" strike="noStrike" kern="1200" cap="none" spc="0" normalizeH="0" baseline="0" noProof="0">
                <a:ln>
                  <a:noFill/>
                </a:ln>
                <a:solidFill>
                  <a:prstClr val="black"/>
                </a:solidFill>
                <a:effectLst/>
                <a:uLnTx/>
                <a:uFillTx/>
                <a:latin typeface="Calibri-Light"/>
                <a:ea typeface="+mn-ea"/>
                <a:cs typeface="Calibri-Light"/>
              </a:rPr>
              <a:t>as </a:t>
            </a:r>
            <a:r>
              <a:rPr kumimoji="0" sz="816" b="0" i="0" u="none" strike="noStrike" kern="1200" cap="none" spc="-5" normalizeH="0" baseline="0" noProof="0">
                <a:ln>
                  <a:noFill/>
                </a:ln>
                <a:solidFill>
                  <a:prstClr val="black"/>
                </a:solidFill>
                <a:effectLst/>
                <a:uLnTx/>
                <a:uFillTx/>
                <a:latin typeface="Calibri-Light"/>
                <a:ea typeface="+mn-ea"/>
                <a:cs typeface="Calibri-Light"/>
              </a:rPr>
              <a:t>JSON</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or</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27" name="object 27"/>
          <p:cNvSpPr txBox="1"/>
          <p:nvPr/>
        </p:nvSpPr>
        <p:spPr>
          <a:xfrm>
            <a:off x="6459261" y="1514864"/>
            <a:ext cx="1534557" cy="545814"/>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515050"/>
                </a:solidFill>
                <a:effectLst/>
                <a:uLnTx/>
                <a:uFillTx/>
                <a:latin typeface="Calibri"/>
                <a:ea typeface="+mn-ea"/>
                <a:cs typeface="Calibri"/>
              </a:rPr>
              <a:t>InCites</a:t>
            </a:r>
            <a:r>
              <a:rPr kumimoji="0" sz="997" b="1" i="0" u="none" strike="noStrike" kern="1200" cap="none" spc="-27"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srgbClr val="515050"/>
                </a:solidFill>
                <a:effectLst/>
                <a:uLnTx/>
                <a:uFillTx/>
                <a:latin typeface="Calibri-Light"/>
                <a:ea typeface="+mn-ea"/>
                <a:cs typeface="Calibri-Light"/>
              </a:rPr>
              <a:t>Support</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bibliometric</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analysis</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a:t>
            </a:r>
            <a:r>
              <a:rPr kumimoji="0" sz="816" b="0" i="0" u="none" strike="noStrike" kern="1200" cap="none" spc="-14"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of</a:t>
            </a:r>
            <a:r>
              <a:rPr kumimoji="0" sz="816" b="0" i="0" u="none" strike="noStrike" kern="1200" cap="none" spc="-14"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document-level</a:t>
            </a:r>
            <a:r>
              <a:rPr kumimoji="0" sz="816" b="0" i="0" u="none" strike="noStrike" kern="1200" cap="none" spc="-9"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28" name="object 28"/>
          <p:cNvSpPr txBox="1"/>
          <p:nvPr/>
        </p:nvSpPr>
        <p:spPr>
          <a:xfrm>
            <a:off x="8940268" y="1513862"/>
            <a:ext cx="1534557" cy="415582"/>
          </a:xfrm>
          <a:prstGeom prst="rect">
            <a:avLst/>
          </a:prstGeom>
        </p:spPr>
        <p:txBody>
          <a:bodyPr vert="horz" wrap="square" lIns="0" tIns="10941" rIns="0" bIns="0" rtlCol="0">
            <a:spAutoFit/>
          </a:bodyPr>
          <a:lstStyle/>
          <a:p>
            <a:pPr marL="11516" marR="4607" lvl="0" indent="0" algn="l" defTabSz="829178" rtl="0" eaLnBrk="1" fontAlgn="auto" latinLnBrk="0" hangingPunct="1">
              <a:lnSpc>
                <a:spcPct val="100200"/>
              </a:lnSpc>
              <a:spcBef>
                <a:spcPts val="86"/>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Journals</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bibliometric</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analysis</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 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journal-level</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29" name="object 29"/>
          <p:cNvSpPr txBox="1"/>
          <p:nvPr/>
        </p:nvSpPr>
        <p:spPr>
          <a:xfrm>
            <a:off x="4108838" y="1514864"/>
            <a:ext cx="1576591"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221E1F"/>
                </a:solidFill>
                <a:effectLst/>
                <a:uLnTx/>
                <a:uFillTx/>
                <a:latin typeface="Calibri"/>
                <a:ea typeface="+mn-ea"/>
                <a:cs typeface="Calibri"/>
              </a:rPr>
              <a:t>Web</a:t>
            </a:r>
            <a:r>
              <a:rPr kumimoji="0" sz="997" b="1" i="0" u="none" strike="noStrike" kern="1200" cap="none" spc="-5" normalizeH="0" baseline="0" noProof="0">
                <a:ln>
                  <a:noFill/>
                </a:ln>
                <a:solidFill>
                  <a:srgbClr val="221E1F"/>
                </a:solidFill>
                <a:effectLst/>
                <a:uLnTx/>
                <a:uFillTx/>
                <a:latin typeface="Calibri"/>
                <a:ea typeface="+mn-ea"/>
                <a:cs typeface="Calibri"/>
              </a:rPr>
              <a:t> of</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Science</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 Expanded </a:t>
            </a:r>
            <a:r>
              <a:rPr kumimoji="0" sz="997" b="1" i="0" u="none" strike="noStrike" kern="1200" cap="none" spc="-208"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Support search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integration </a:t>
            </a:r>
            <a:r>
              <a:rPr kumimoji="0" sz="816" b="0" i="0" u="none" strike="noStrike" kern="1200" cap="none" spc="0" normalizeH="0" baseline="0" noProof="0">
                <a:ln>
                  <a:noFill/>
                </a:ln>
                <a:solidFill>
                  <a:prstClr val="black"/>
                </a:solidFill>
                <a:effectLst/>
                <a:uLnTx/>
                <a:uFillTx/>
                <a:latin typeface="Calibri-Light"/>
                <a:ea typeface="+mn-ea"/>
                <a:cs typeface="Calibri-Light"/>
              </a:rPr>
              <a:t> using</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full </a:t>
            </a:r>
            <a:r>
              <a:rPr kumimoji="0" sz="816" b="0" i="0" u="none" strike="noStrike" kern="1200" cap="none" spc="-14" normalizeH="0" baseline="0" noProof="0">
                <a:ln>
                  <a:noFill/>
                </a:ln>
                <a:solidFill>
                  <a:prstClr val="black"/>
                </a:solidFill>
                <a:effectLst/>
                <a:uLnTx/>
                <a:uFillTx/>
                <a:latin typeface="Calibri-Light"/>
                <a:ea typeface="+mn-ea"/>
                <a:cs typeface="Calibri-Light"/>
              </a:rPr>
              <a:t>Web</a:t>
            </a:r>
            <a:r>
              <a:rPr kumimoji="0" sz="816" b="0" i="0" u="none" strike="noStrike" kern="1200" cap="none" spc="-5" normalizeH="0" baseline="0" noProof="0">
                <a:ln>
                  <a:noFill/>
                </a:ln>
                <a:solidFill>
                  <a:prstClr val="black"/>
                </a:solidFill>
                <a:effectLst/>
                <a:uLnTx/>
                <a:uFillTx/>
                <a:latin typeface="Calibri-Light"/>
                <a:ea typeface="+mn-ea"/>
                <a:cs typeface="Calibri-Light"/>
              </a:rPr>
              <a:t> of</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Science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re- </a:t>
            </a:r>
            <a:r>
              <a:rPr kumimoji="0" sz="816" b="0" i="0" u="none" strike="noStrike" kern="1200" cap="none" spc="-5" normalizeH="0" baseline="0" noProof="0">
                <a:ln>
                  <a:noFill/>
                </a:ln>
                <a:solidFill>
                  <a:prstClr val="black"/>
                </a:solidFill>
                <a:effectLst/>
                <a:uLnTx/>
                <a:uFillTx/>
                <a:latin typeface="Calibri-Light"/>
                <a:ea typeface="+mn-ea"/>
                <a:cs typeface="Calibri-Light"/>
              </a:rPr>
              <a:t> turned </a:t>
            </a:r>
            <a:r>
              <a:rPr kumimoji="0" sz="816" b="0" i="0" u="none" strike="noStrike" kern="1200" cap="none" spc="0" normalizeH="0" baseline="0" noProof="0">
                <a:ln>
                  <a:noFill/>
                </a:ln>
                <a:solidFill>
                  <a:prstClr val="black"/>
                </a:solidFill>
                <a:effectLst/>
                <a:uLnTx/>
                <a:uFillTx/>
                <a:latin typeface="Calibri-Light"/>
                <a:ea typeface="+mn-ea"/>
                <a:cs typeface="Calibri-Light"/>
              </a:rPr>
              <a:t>as </a:t>
            </a:r>
            <a:r>
              <a:rPr kumimoji="0" sz="816" b="0" i="0" u="none" strike="noStrike" kern="1200" cap="none" spc="-5" normalizeH="0" baseline="0" noProof="0">
                <a:ln>
                  <a:noFill/>
                </a:ln>
                <a:solidFill>
                  <a:prstClr val="black"/>
                </a:solidFill>
                <a:effectLst/>
                <a:uLnTx/>
                <a:uFillTx/>
                <a:latin typeface="Calibri-Light"/>
                <a:ea typeface="+mn-ea"/>
                <a:cs typeface="Calibri-Light"/>
              </a:rPr>
              <a:t>JSON</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or</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grpSp>
        <p:nvGrpSpPr>
          <p:cNvPr id="30" name="object 30"/>
          <p:cNvGrpSpPr/>
          <p:nvPr/>
        </p:nvGrpSpPr>
        <p:grpSpPr>
          <a:xfrm>
            <a:off x="1639345" y="1433500"/>
            <a:ext cx="8879699" cy="3921901"/>
            <a:chOff x="431999" y="1580832"/>
            <a:chExt cx="9792335" cy="4324985"/>
          </a:xfrm>
        </p:grpSpPr>
        <p:sp>
          <p:nvSpPr>
            <p:cNvPr id="31" name="object 31"/>
            <p:cNvSpPr/>
            <p:nvPr/>
          </p:nvSpPr>
          <p:spPr>
            <a:xfrm>
              <a:off x="431999" y="1584007"/>
              <a:ext cx="6336030" cy="1582420"/>
            </a:xfrm>
            <a:custGeom>
              <a:avLst/>
              <a:gdLst/>
              <a:ahLst/>
              <a:cxnLst/>
              <a:rect l="l" t="t" r="r" b="b"/>
              <a:pathLst>
                <a:path w="6336030" h="1582420">
                  <a:moveTo>
                    <a:pt x="0" y="0"/>
                  </a:moveTo>
                  <a:lnTo>
                    <a:pt x="4464003" y="0"/>
                  </a:lnTo>
                </a:path>
                <a:path w="6336030" h="1582420">
                  <a:moveTo>
                    <a:pt x="0" y="1582407"/>
                  </a:moveTo>
                  <a:lnTo>
                    <a:pt x="6335995" y="1582407"/>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5328005" y="1584007"/>
              <a:ext cx="2160270" cy="0"/>
            </a:xfrm>
            <a:custGeom>
              <a:avLst/>
              <a:gdLst/>
              <a:ahLst/>
              <a:cxnLst/>
              <a:rect l="l" t="t" r="r" b="b"/>
              <a:pathLst>
                <a:path w="2160270">
                  <a:moveTo>
                    <a:pt x="0" y="0"/>
                  </a:moveTo>
                  <a:lnTo>
                    <a:pt x="2159990" y="0"/>
                  </a:lnTo>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431999" y="1584007"/>
              <a:ext cx="9792335" cy="4318635"/>
            </a:xfrm>
            <a:custGeom>
              <a:avLst/>
              <a:gdLst/>
              <a:ahLst/>
              <a:cxnLst/>
              <a:rect l="l" t="t" r="r" b="b"/>
              <a:pathLst>
                <a:path w="9792335" h="4318635">
                  <a:moveTo>
                    <a:pt x="7632005" y="0"/>
                  </a:moveTo>
                  <a:lnTo>
                    <a:pt x="9791995" y="0"/>
                  </a:lnTo>
                </a:path>
                <a:path w="9792335" h="4318635">
                  <a:moveTo>
                    <a:pt x="0" y="4318406"/>
                  </a:moveTo>
                  <a:lnTo>
                    <a:pt x="4319997" y="4318406"/>
                  </a:lnTo>
                </a:path>
                <a:path w="9792335" h="4318635">
                  <a:moveTo>
                    <a:pt x="6624006" y="1582407"/>
                  </a:moveTo>
                  <a:lnTo>
                    <a:pt x="9791995" y="1582407"/>
                  </a:lnTo>
                </a:path>
                <a:path w="9792335" h="4318635">
                  <a:moveTo>
                    <a:pt x="4607995" y="4314113"/>
                  </a:moveTo>
                  <a:lnTo>
                    <a:pt x="9791995" y="4314113"/>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object 34"/>
          <p:cNvSpPr txBox="1"/>
          <p:nvPr/>
        </p:nvSpPr>
        <p:spPr>
          <a:xfrm>
            <a:off x="4148155" y="2546396"/>
            <a:ext cx="727835"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Co</a:t>
            </a:r>
            <a:r>
              <a:rPr kumimoji="0" sz="1451" b="1" i="0" u="none" strike="noStrike" kern="1200" cap="none" spc="-18" normalizeH="0" baseline="0" noProof="0">
                <a:ln>
                  <a:noFill/>
                </a:ln>
                <a:solidFill>
                  <a:prstClr val="black"/>
                </a:solidFill>
                <a:effectLst/>
                <a:uLnTx/>
                <a:uFillTx/>
                <a:latin typeface="Calibri"/>
                <a:ea typeface="+mn-ea"/>
                <a:cs typeface="Calibri"/>
              </a:rPr>
              <a:t>v</a:t>
            </a:r>
            <a:r>
              <a:rPr kumimoji="0" sz="1451" b="1" i="0" u="none" strike="noStrike" kern="1200" cap="none" spc="-5" normalizeH="0" baseline="0" noProof="0">
                <a:ln>
                  <a:noFill/>
                </a:ln>
                <a:solidFill>
                  <a:prstClr val="black"/>
                </a:solidFill>
                <a:effectLst/>
                <a:uLnTx/>
                <a:uFillTx/>
                <a:latin typeface="Calibri"/>
                <a:ea typeface="+mn-ea"/>
                <a:cs typeface="Calibri"/>
              </a:rPr>
              <a:t>e</a:t>
            </a:r>
            <a:r>
              <a:rPr kumimoji="0" sz="1451" b="1" i="0" u="none" strike="noStrike" kern="1200" cap="none" spc="-36" normalizeH="0" baseline="0" noProof="0">
                <a:ln>
                  <a:noFill/>
                </a:ln>
                <a:solidFill>
                  <a:prstClr val="black"/>
                </a:solidFill>
                <a:effectLst/>
                <a:uLnTx/>
                <a:uFillTx/>
                <a:latin typeface="Calibri"/>
                <a:ea typeface="+mn-ea"/>
                <a:cs typeface="Calibri"/>
              </a:rPr>
              <a:t>r</a:t>
            </a:r>
            <a:r>
              <a:rPr kumimoji="0" sz="1451" b="1" i="0" u="none" strike="noStrike" kern="1200" cap="none" spc="0" normalizeH="0" baseline="0" noProof="0">
                <a:ln>
                  <a:noFill/>
                </a:ln>
                <a:solidFill>
                  <a:prstClr val="black"/>
                </a:solidFill>
                <a:effectLst/>
                <a:uLnTx/>
                <a:uFillTx/>
                <a:latin typeface="Calibri"/>
                <a:ea typeface="+mn-ea"/>
                <a:cs typeface="Calibri"/>
              </a:rPr>
              <a:t>a</a:t>
            </a:r>
            <a:r>
              <a:rPr kumimoji="0" sz="1451" b="1" i="0" u="none" strike="noStrike" kern="1200" cap="none" spc="-23" normalizeH="0" baseline="0" noProof="0">
                <a:ln>
                  <a:noFill/>
                </a:ln>
                <a:solidFill>
                  <a:prstClr val="black"/>
                </a:solidFill>
                <a:effectLst/>
                <a:uLnTx/>
                <a:uFillTx/>
                <a:latin typeface="Calibri"/>
                <a:ea typeface="+mn-ea"/>
                <a:cs typeface="Calibri"/>
              </a:rPr>
              <a:t>g</a:t>
            </a:r>
            <a:r>
              <a:rPr kumimoji="0" sz="1451" b="1" i="0" u="none" strike="noStrike" kern="1200" cap="none" spc="-5" normalizeH="0" baseline="0" noProof="0">
                <a:ln>
                  <a:noFill/>
                </a:ln>
                <a:solidFill>
                  <a:prstClr val="black"/>
                </a:solidFill>
                <a:effectLst/>
                <a:uLnTx/>
                <a:uFillTx/>
                <a:latin typeface="Calibri"/>
                <a:ea typeface="+mn-ea"/>
                <a:cs typeface="Calibri"/>
              </a:rPr>
              <a:t>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txBox="1">
            <a:spLocks noGrp="1"/>
          </p:cNvSpPr>
          <p:nvPr>
            <p:ph type="ftr" sz="quarter" idx="5"/>
          </p:nvPr>
        </p:nvSpPr>
        <p:spPr>
          <a:xfrm>
            <a:off x="1497249" y="6560860"/>
            <a:ext cx="5566126" cy="105278"/>
          </a:xfrm>
          <a:prstGeom prst="rect">
            <a:avLst/>
          </a:prstGeom>
        </p:spPr>
        <p:txBody>
          <a:bodyPr vert="horz" wrap="square" lIns="0" tIns="7486" rIns="0" bIns="0" rtlCol="0">
            <a:spAutoFit/>
          </a:bodyPr>
          <a:lstStyle/>
          <a:p>
            <a:pPr marL="11516" marR="0" lvl="0" indent="0" algn="l" defTabSz="829178" rtl="0" eaLnBrk="1" fontAlgn="auto" latinLnBrk="0" hangingPunct="1">
              <a:lnSpc>
                <a:spcPct val="100000"/>
              </a:lnSpc>
              <a:spcBef>
                <a:spcPts val="59"/>
              </a:spcBef>
              <a:spcAft>
                <a:spcPts val="0"/>
              </a:spcAft>
              <a:buClrTx/>
              <a:buSzTx/>
              <a:buFontTx/>
              <a:buNone/>
              <a:tabLst/>
              <a:defRPr/>
            </a:pPr>
            <a:r>
              <a:rPr kumimoji="0" sz="635" b="0" i="0" u="none" strike="noStrike" kern="1200" cap="none" spc="-5" normalizeH="0" baseline="0" noProof="0">
                <a:ln>
                  <a:noFill/>
                </a:ln>
                <a:solidFill>
                  <a:prstClr val="black"/>
                </a:solidFill>
                <a:effectLst/>
                <a:uLnTx/>
                <a:uFillTx/>
                <a:latin typeface="Calibri-Light"/>
                <a:ea typeface="+mn-ea"/>
              </a:rPr>
              <a:t>©</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its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logo,</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well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other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herein</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9" normalizeH="0" baseline="0" noProof="0">
                <a:ln>
                  <a:noFill/>
                </a:ln>
                <a:solidFill>
                  <a:prstClr val="black"/>
                </a:solidFill>
                <a:effectLst/>
                <a:uLnTx/>
                <a:uFillTx/>
                <a:latin typeface="Calibri-Light"/>
                <a:ea typeface="+mn-ea"/>
              </a:rPr>
              <a:t>are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of</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their</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respective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owners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under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license.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(July</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1.5)</a:t>
            </a:r>
          </a:p>
        </p:txBody>
      </p:sp>
      <p:sp>
        <p:nvSpPr>
          <p:cNvPr id="35" name="object 35"/>
          <p:cNvSpPr txBox="1"/>
          <p:nvPr/>
        </p:nvSpPr>
        <p:spPr>
          <a:xfrm>
            <a:off x="8368537" y="2546396"/>
            <a:ext cx="1428030"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Example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cases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txBox="1"/>
          <p:nvPr/>
        </p:nvSpPr>
        <p:spPr>
          <a:xfrm>
            <a:off x="7634483" y="2944897"/>
            <a:ext cx="2892913" cy="1119111"/>
          </a:xfrm>
          <a:prstGeom prst="rect">
            <a:avLst/>
          </a:prstGeom>
        </p:spPr>
        <p:txBody>
          <a:bodyPr vert="horz" wrap="square" lIns="0" tIns="11516" rIns="0" bIns="0" rtlCol="0">
            <a:spAutoFit/>
          </a:bodyPr>
          <a:lstStyle/>
          <a:p>
            <a:pPr marL="174473" marR="77160" lvl="0" indent="-163532" algn="l" defTabSz="829178" rtl="0" eaLnBrk="1" fontAlgn="auto" latinLnBrk="0" hangingPunct="1">
              <a:lnSpc>
                <a:spcPct val="111100"/>
              </a:lnSpc>
              <a:spcBef>
                <a:spcPts val="91"/>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Library:</a:t>
            </a:r>
            <a:r>
              <a:rPr kumimoji="0" sz="816" b="1" i="0" u="none" strike="noStrike" kern="1200" cap="none" spc="0" normalizeH="0" baseline="0" noProof="0">
                <a:ln>
                  <a:noFill/>
                </a:ln>
                <a:solidFill>
                  <a:srgbClr val="221E1F"/>
                </a:solidFill>
                <a:effectLst/>
                <a:uLnTx/>
                <a:uFillTx/>
                <a:latin typeface="Calibri"/>
                <a:ea typeface="+mn-ea"/>
                <a:cs typeface="Calibri"/>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publica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repository</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updates,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advanced</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search</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for</a:t>
            </a:r>
            <a:r>
              <a:rPr kumimoji="0" lang="en-GB" sz="816" b="0" i="0" u="none" strike="noStrike" kern="1200" cap="none" spc="5" normalizeH="0" baseline="0" noProof="0">
                <a:ln>
                  <a:noFill/>
                </a:ln>
                <a:solidFill>
                  <a:srgbClr val="221E1F"/>
                </a:solidFill>
                <a:effectLst/>
                <a:uLnTx/>
                <a:uFillTx/>
                <a:latin typeface="Calibri-Light"/>
                <a:ea typeface="+mn-ea"/>
                <a:cs typeface="Calibri-Light"/>
              </a:rPr>
              <a:t> </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insti</a:t>
            </a:r>
            <a:r>
              <a:rPr kumimoji="0" sz="816" b="0" i="0" u="none" strike="noStrike" kern="1200" cap="none" spc="5" normalizeH="0" baseline="0" noProof="0" err="1">
                <a:ln>
                  <a:noFill/>
                </a:ln>
                <a:solidFill>
                  <a:srgbClr val="221E1F"/>
                </a:solidFill>
                <a:effectLst/>
                <a:uLnTx/>
                <a:uFillTx/>
                <a:latin typeface="Calibri-Light"/>
                <a:ea typeface="+mn-ea"/>
                <a:cs typeface="Calibri-Light"/>
              </a:rPr>
              <a:t>tute</a:t>
            </a:r>
            <a:r>
              <a:rPr kumimoji="0" sz="816" b="0" i="0" u="none" strike="noStrike" kern="1200" cap="none" spc="-5" normalizeH="0" baseline="0" noProof="0">
                <a:ln>
                  <a:noFill/>
                </a:ln>
                <a:solidFill>
                  <a:srgbClr val="221E1F"/>
                </a:solidFill>
                <a:effectLst/>
                <a:uLnTx/>
                <a:uFillTx/>
                <a:latin typeface="Calibri-Light"/>
                <a:ea typeface="+mn-ea"/>
                <a:cs typeface="Calibri-Light"/>
              </a:rPr>
              <a:t> papers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85797"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Clarivate</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Converis;</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Symplec</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c</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Elements;</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Elsevier</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Pure;</a:t>
            </a:r>
            <a:r>
              <a:rPr kumimoji="0" lang="en-GB" sz="816" b="0" i="0" u="none" strike="noStrike" kern="1200" cap="none" spc="18" normalizeH="0" baseline="0" noProof="0">
                <a:ln>
                  <a:noFill/>
                </a:ln>
                <a:solidFill>
                  <a:srgbClr val="221E1F"/>
                </a:solidFill>
                <a:effectLst/>
                <a:uLnTx/>
                <a:uFillTx/>
                <a:latin typeface="Calibri-Light"/>
                <a:ea typeface="+mn-ea"/>
                <a:cs typeface="Calibri-Light"/>
              </a:rPr>
              <a:t> </a:t>
            </a:r>
            <a:r>
              <a:rPr kumimoji="0" lang="en-GB" sz="816" b="0" i="0" u="none" strike="noStrike" kern="1200" cap="none" spc="18" normalizeH="0" baseline="0" noProof="0" err="1">
                <a:ln>
                  <a:noFill/>
                </a:ln>
                <a:solidFill>
                  <a:srgbClr val="221E1F"/>
                </a:solidFill>
                <a:effectLst/>
                <a:uLnTx/>
                <a:uFillTx/>
                <a:latin typeface="Calibri-Light"/>
                <a:ea typeface="+mn-ea"/>
                <a:cs typeface="Calibri-Light"/>
              </a:rPr>
              <a:t>Interfolio</a:t>
            </a:r>
            <a:r>
              <a:rPr kumimoji="0" lang="en-GB"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Faculty180; </a:t>
            </a:r>
            <a:r>
              <a:rPr kumimoji="0" sz="816" b="0" i="0" u="none" strike="noStrike" kern="1200" cap="none" spc="-9" normalizeH="0" baseline="0" noProof="0">
                <a:ln>
                  <a:noFill/>
                </a:ln>
                <a:solidFill>
                  <a:srgbClr val="221E1F"/>
                </a:solidFill>
                <a:effectLst/>
                <a:uLnTx/>
                <a:uFillTx/>
                <a:latin typeface="Calibri-Light"/>
                <a:ea typeface="+mn-ea"/>
                <a:cs typeface="Calibri-Light"/>
              </a:rPr>
              <a:t>Lyrasis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Dspace,</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VIVO</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18426"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Research</a:t>
            </a:r>
            <a:r>
              <a:rPr kumimoji="0" sz="816" b="1" i="0" u="none" strike="noStrike" kern="1200" cap="none" spc="54" normalizeH="0" baseline="0" noProof="0">
                <a:ln>
                  <a:noFill/>
                </a:ln>
                <a:solidFill>
                  <a:srgbClr val="221E1F"/>
                </a:solidFill>
                <a:effectLst/>
                <a:uLnTx/>
                <a:uFillTx/>
                <a:latin typeface="Calibri"/>
                <a:ea typeface="+mn-ea"/>
                <a:cs typeface="Calibri"/>
              </a:rPr>
              <a:t> </a:t>
            </a:r>
            <a:r>
              <a:rPr kumimoji="0" sz="816" b="1" i="0" u="none" strike="noStrike" kern="1200" cap="none" spc="-5" normalizeH="0" baseline="0" noProof="0">
                <a:ln>
                  <a:noFill/>
                </a:ln>
                <a:solidFill>
                  <a:srgbClr val="221E1F"/>
                </a:solidFill>
                <a:effectLst/>
                <a:uLnTx/>
                <a:uFillTx/>
                <a:latin typeface="Calibri"/>
                <a:ea typeface="+mn-ea"/>
                <a:cs typeface="Calibri"/>
              </a:rPr>
              <a:t>management:</a:t>
            </a:r>
            <a:r>
              <a:rPr kumimoji="0" sz="816" b="1" i="0" u="none" strike="noStrike" kern="1200" cap="none" spc="50"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benchmark,</a:t>
            </a:r>
            <a:r>
              <a:rPr kumimoji="0" sz="816" b="0" i="0" u="none" strike="noStrike" kern="1200" cap="none" spc="5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collabora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sz="816" b="0" i="0" u="none" strike="noStrike" kern="1200" cap="none" spc="0" normalizeH="0" baseline="0" noProof="0">
                <a:ln>
                  <a:noFill/>
                </a:ln>
                <a:solidFill>
                  <a:srgbClr val="221E1F"/>
                </a:solidFill>
                <a:effectLst/>
                <a:uLnTx/>
                <a:uFillTx/>
                <a:latin typeface="Calibri-Light"/>
                <a:ea typeface="+mn-ea"/>
                <a:cs typeface="Calibri-Light"/>
              </a:rPr>
              <a:t>,</a:t>
            </a:r>
            <a:r>
              <a:rPr kumimoji="0" sz="816" b="0" i="0" u="none" strike="noStrike" kern="1200" cap="none" spc="5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lang="en-GB" sz="816" b="0" i="0" u="none" strike="noStrike" kern="1200" cap="none" spc="0" normalizeH="0" baseline="0" noProof="0">
                <a:ln>
                  <a:noFill/>
                </a:ln>
                <a:solidFill>
                  <a:srgbClr val="221E1F"/>
                </a:solidFill>
                <a:effectLst/>
                <a:uLnTx/>
                <a:uFillTx/>
                <a:latin typeface="Calibri-Light"/>
                <a:ea typeface="+mn-ea"/>
                <a:cs typeface="Calibri-Light"/>
              </a:rPr>
              <a:t>, in</a:t>
            </a:r>
            <a:r>
              <a:rPr kumimoji="0" sz="816" b="0" i="0" u="none" strike="noStrike" kern="1200" cap="none" spc="-9" normalizeH="0" baseline="0" noProof="0" err="1">
                <a:ln>
                  <a:noFill/>
                </a:ln>
                <a:solidFill>
                  <a:srgbClr val="221E1F"/>
                </a:solidFill>
                <a:effectLst/>
                <a:uLnTx/>
                <a:uFillTx/>
                <a:latin typeface="Calibri-Light"/>
                <a:ea typeface="+mn-ea"/>
                <a:cs typeface="Calibri-Light"/>
              </a:rPr>
              <a:t>t</a:t>
            </a:r>
            <a:r>
              <a:rPr kumimoji="0" sz="816" b="0" i="0" u="none" strike="noStrike" kern="1200" cap="none" spc="-5" normalizeH="0" baseline="0" noProof="0" err="1">
                <a:ln>
                  <a:noFill/>
                </a:ln>
                <a:solidFill>
                  <a:srgbClr val="221E1F"/>
                </a:solidFill>
                <a:effectLst/>
                <a:uLnTx/>
                <a:uFillTx/>
                <a:latin typeface="Calibri-Light"/>
                <a:ea typeface="+mn-ea"/>
                <a:cs typeface="Calibri-Light"/>
              </a:rPr>
              <a:t>e</a:t>
            </a:r>
            <a:r>
              <a:rPr kumimoji="0" sz="816" b="0" i="0" u="none" strike="noStrike" kern="1200" cap="none" spc="0" normalizeH="0" baseline="0" noProof="0" err="1">
                <a:ln>
                  <a:noFill/>
                </a:ln>
                <a:solidFill>
                  <a:srgbClr val="221E1F"/>
                </a:solidFill>
                <a:effectLst/>
                <a:uLnTx/>
                <a:uFillTx/>
                <a:latin typeface="Calibri-Light"/>
                <a:ea typeface="+mn-ea"/>
                <a:cs typeface="Calibri-Light"/>
              </a:rPr>
              <a:t>g</a:t>
            </a:r>
            <a:r>
              <a:rPr kumimoji="0" sz="816" b="0" i="0" u="none" strike="noStrike" kern="1200" cap="none" spc="-18" normalizeH="0" baseline="0" noProof="0" err="1">
                <a:ln>
                  <a:noFill/>
                </a:ln>
                <a:solidFill>
                  <a:srgbClr val="221E1F"/>
                </a:solidFill>
                <a:effectLst/>
                <a:uLnTx/>
                <a:uFillTx/>
                <a:latin typeface="Calibri-Light"/>
                <a:ea typeface="+mn-ea"/>
                <a:cs typeface="Calibri-Light"/>
              </a:rPr>
              <a:t>r</a:t>
            </a:r>
            <a:r>
              <a:rPr kumimoji="0" sz="816" b="0" i="0" u="none" strike="noStrike" kern="1200" cap="none" spc="-9" normalizeH="0" baseline="0" noProof="0" err="1">
                <a:ln>
                  <a:noFill/>
                </a:ln>
                <a:solidFill>
                  <a:srgbClr val="221E1F"/>
                </a:solidFill>
                <a:effectLst/>
                <a:uLnTx/>
                <a:uFillTx/>
                <a:latin typeface="Calibri-Light"/>
                <a:ea typeface="+mn-ea"/>
                <a:cs typeface="Calibri-Light"/>
              </a:rPr>
              <a:t>a</a:t>
            </a:r>
            <a:r>
              <a:rPr kumimoji="0" lang="en-GB" sz="816" b="0" i="0" u="none" strike="noStrike" kern="1200" cap="none" spc="50"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a:ln>
                  <a:noFill/>
                </a:ln>
                <a:solidFill>
                  <a:srgbClr val="221E1F"/>
                </a:solidFill>
                <a:effectLst/>
                <a:uLnTx/>
                <a:uFillTx/>
                <a:latin typeface="Calibri-Light"/>
                <a:ea typeface="+mn-ea"/>
                <a:cs typeface="Calibri-Light"/>
              </a:rPr>
              <a:t>o</a:t>
            </a:r>
            <a:r>
              <a:rPr kumimoji="0" sz="816" b="0" i="0" u="none" strike="noStrike" kern="1200" cap="none" spc="0" normalizeH="0" baseline="0" noProof="0">
                <a:ln>
                  <a:noFill/>
                </a:ln>
                <a:solidFill>
                  <a:srgbClr val="221E1F"/>
                </a:solidFill>
                <a:effectLst/>
                <a:uLnTx/>
                <a:uFillTx/>
                <a:latin typeface="Calibri-Light"/>
                <a:ea typeface="+mn-ea"/>
                <a:cs typeface="Calibri-Light"/>
              </a:rPr>
              <a:t>n with </a:t>
            </a:r>
            <a:r>
              <a:rPr kumimoji="0" sz="816" b="0" i="0" u="none" strike="noStrike" kern="1200" cap="none" spc="-5" normalizeH="0" baseline="0" noProof="0">
                <a:ln>
                  <a:noFill/>
                </a:ln>
                <a:solidFill>
                  <a:srgbClr val="221E1F"/>
                </a:solidFill>
                <a:effectLst/>
                <a:uLnTx/>
                <a:uFillTx/>
                <a:latin typeface="Calibri-Light"/>
                <a:ea typeface="+mn-ea"/>
                <a:cs typeface="Calibri-Light"/>
              </a:rPr>
              <a:t>CRI</a:t>
            </a:r>
            <a:r>
              <a:rPr kumimoji="0" sz="816" b="0" i="0" u="none" strike="noStrike" kern="1200" cap="none" spc="0" normalizeH="0" baseline="0" noProof="0">
                <a:ln>
                  <a:noFill/>
                </a:ln>
                <a:solidFill>
                  <a:srgbClr val="221E1F"/>
                </a:solidFill>
                <a:effectLst/>
                <a:uLnTx/>
                <a:uFillTx/>
                <a:latin typeface="Calibri-Light"/>
                <a:ea typeface="+mn-ea"/>
                <a:cs typeface="Calibri-Light"/>
              </a:rPr>
              <a:t>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4607"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Research:</a:t>
            </a:r>
            <a:r>
              <a:rPr kumimoji="0" sz="816" b="1" i="0" u="none" strike="noStrike" kern="1200" cap="none" spc="5" normalizeH="0" baseline="0" noProof="0">
                <a:ln>
                  <a:noFill/>
                </a:ln>
                <a:solidFill>
                  <a:srgbClr val="221E1F"/>
                </a:solidFill>
                <a:effectLst/>
                <a:uLnTx/>
                <a:uFillTx/>
                <a:latin typeface="Calibri"/>
                <a:ea typeface="+mn-ea"/>
                <a:cs typeface="Calibri"/>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publica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and</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analysis,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network</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data,</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AI,</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lang="en-GB" sz="816" b="0" i="0" u="none" strike="noStrike" kern="1200" cap="none" spc="-5" normalizeH="0" baseline="0" noProof="0">
                <a:ln>
                  <a:noFill/>
                </a:ln>
                <a:solidFill>
                  <a:srgbClr val="221E1F"/>
                </a:solidFill>
                <a:effectLst/>
                <a:uLnTx/>
                <a:uFillTx/>
                <a:latin typeface="Calibri-Light"/>
                <a:ea typeface="+mn-ea"/>
                <a:cs typeface="Calibri-Light"/>
              </a:rPr>
              <a:t>ma</a:t>
            </a:r>
            <a:r>
              <a:rPr kumimoji="0" sz="816" b="0" i="0" u="none" strike="noStrike" kern="1200" cap="none" spc="-5" normalizeH="0" baseline="0" noProof="0">
                <a:ln>
                  <a:noFill/>
                </a:ln>
                <a:solidFill>
                  <a:srgbClr val="221E1F"/>
                </a:solidFill>
                <a:effectLst/>
                <a:uLnTx/>
                <a:uFillTx/>
                <a:latin typeface="Calibri-Light"/>
                <a:ea typeface="+mn-ea"/>
                <a:cs typeface="Calibri-Light"/>
              </a:rPr>
              <a:t>chine learning</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7" name="object 37"/>
          <p:cNvSpPr txBox="1"/>
          <p:nvPr/>
        </p:nvSpPr>
        <p:spPr>
          <a:xfrm>
            <a:off x="1627828" y="2951231"/>
            <a:ext cx="1508645" cy="28933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18" normalizeH="0" baseline="0" noProof="0">
                <a:ln>
                  <a:noFill/>
                </a:ln>
                <a:solidFill>
                  <a:srgbClr val="221E1F"/>
                </a:solidFill>
                <a:effectLst/>
                <a:uLnTx/>
                <a:uFillTx/>
                <a:latin typeface="Calibri"/>
                <a:ea typeface="+mn-ea"/>
                <a:cs typeface="Calibri"/>
              </a:rPr>
              <a:t>WoS</a:t>
            </a:r>
            <a:r>
              <a:rPr kumimoji="0" sz="997" b="1" i="0" u="none" strike="noStrike" kern="1200" cap="none" spc="-23"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r>
              <a:rPr kumimoji="0" sz="997" b="1" i="0" u="none" strike="noStrike" kern="1200" cap="none" spc="-18"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Lite</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0" lvl="0" indent="0" algn="l" defTabSz="829178" rtl="0" eaLnBrk="1" fontAlgn="auto" latinLnBrk="0" hangingPunct="1">
              <a:lnSpc>
                <a:spcPts val="970"/>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Includes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following</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sources: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8" name="object 38"/>
          <p:cNvSpPr txBox="1"/>
          <p:nvPr/>
        </p:nvSpPr>
        <p:spPr>
          <a:xfrm>
            <a:off x="1627828" y="3225321"/>
            <a:ext cx="1623809" cy="981357"/>
          </a:xfrm>
          <a:prstGeom prst="rect">
            <a:avLst/>
          </a:prstGeom>
        </p:spPr>
        <p:txBody>
          <a:bodyPr vert="horz" wrap="square" lIns="0" tIns="25335"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14" normalizeH="0" baseline="0" noProof="0">
                <a:ln>
                  <a:noFill/>
                </a:ln>
                <a:solidFill>
                  <a:srgbClr val="221E1F"/>
                </a:solidFill>
                <a:effectLst/>
                <a:uLnTx/>
                <a:uFillTx/>
                <a:latin typeface="Calibri-Light"/>
                <a:ea typeface="+mn-ea"/>
                <a:cs typeface="Calibri-Light"/>
              </a:rPr>
              <a:t>Web</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of Science Core </a:t>
            </a:r>
            <a:r>
              <a:rPr kumimoji="0" sz="816" b="0" i="0" u="none" strike="noStrike" kern="1200" cap="none" spc="5" normalizeH="0" baseline="0" noProof="0" err="1">
                <a:ln>
                  <a:noFill/>
                </a:ln>
                <a:solidFill>
                  <a:srgbClr val="221E1F"/>
                </a:solidFill>
                <a:effectLst/>
                <a:uLnTx/>
                <a:uFillTx/>
                <a:latin typeface="Calibri-Light"/>
                <a:ea typeface="+mn-ea"/>
                <a:cs typeface="Calibri-Light"/>
              </a:rPr>
              <a:t>Collec</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a:ln>
                  <a:noFill/>
                </a:ln>
                <a:solidFill>
                  <a:srgbClr val="221E1F"/>
                </a:solidFill>
                <a:effectLst/>
                <a:uLnTx/>
                <a:uFillTx/>
                <a:latin typeface="Calibri-Light"/>
                <a:ea typeface="+mn-ea"/>
                <a:cs typeface="Calibri-Light"/>
              </a:rPr>
              <a:t>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BIOSIS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family</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(BCI,</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BIOABS,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BIOSIS)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Current</a:t>
            </a:r>
            <a:r>
              <a:rPr kumimoji="0" sz="816" b="0" i="0" u="none" strike="noStrike" kern="1200" cap="none" spc="-32"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Contents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9" normalizeH="0" baseline="0" noProof="0">
                <a:ln>
                  <a:noFill/>
                </a:ln>
                <a:solidFill>
                  <a:srgbClr val="221E1F"/>
                </a:solidFill>
                <a:effectLst/>
                <a:uLnTx/>
                <a:uFillTx/>
                <a:latin typeface="Calibri-Light"/>
                <a:ea typeface="+mn-ea"/>
                <a:cs typeface="Calibri-Light"/>
              </a:rPr>
              <a:t>Data</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Derwent</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Innova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Medline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Zoological</a:t>
            </a:r>
            <a:r>
              <a:rPr kumimoji="0" sz="816" b="0" i="0" u="none" strike="noStrike" kern="1200" cap="none" spc="-9" normalizeH="0" baseline="0" noProof="0">
                <a:ln>
                  <a:noFill/>
                </a:ln>
                <a:solidFill>
                  <a:srgbClr val="221E1F"/>
                </a:solidFill>
                <a:effectLst/>
                <a:uLnTx/>
                <a:uFillTx/>
                <a:latin typeface="Calibri-Light"/>
                <a:ea typeface="+mn-ea"/>
                <a:cs typeface="Calibri-Light"/>
              </a:rPr>
              <a:t> records </a:t>
            </a:r>
            <a:r>
              <a:rPr kumimoji="0" sz="816" b="0" i="0" u="none" strike="noStrike" kern="1200" cap="none" spc="-5" normalizeH="0" baseline="0" noProof="0">
                <a:ln>
                  <a:noFill/>
                </a:ln>
                <a:solidFill>
                  <a:srgbClr val="221E1F"/>
                </a:solidFill>
                <a:effectLst/>
                <a:uLnTx/>
                <a:uFillTx/>
                <a:latin typeface="Calibri-Light"/>
                <a:ea typeface="+mn-ea"/>
                <a:cs typeface="Calibri-Light"/>
              </a:rPr>
              <a:t>(ZR)</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9" name="object 39"/>
          <p:cNvSpPr txBox="1"/>
          <p:nvPr/>
        </p:nvSpPr>
        <p:spPr>
          <a:xfrm>
            <a:off x="5675790" y="2951231"/>
            <a:ext cx="1508645" cy="28933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18" normalizeH="0" baseline="0" noProof="0">
                <a:ln>
                  <a:noFill/>
                </a:ln>
                <a:solidFill>
                  <a:srgbClr val="221E1F"/>
                </a:solidFill>
                <a:effectLst/>
                <a:uLnTx/>
                <a:uFillTx/>
                <a:latin typeface="Calibri"/>
                <a:ea typeface="+mn-ea"/>
                <a:cs typeface="Calibri"/>
              </a:rPr>
              <a:t>WoS</a:t>
            </a:r>
            <a:r>
              <a:rPr kumimoji="0" sz="997" b="1" i="0" u="none" strike="noStrike" kern="1200" cap="none" spc="-14"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r>
              <a:rPr kumimoji="0" sz="997" b="1" i="0" u="none" strike="noStrike" kern="1200" cap="none" spc="-9"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Expanded</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0" lvl="0" indent="0" algn="l" defTabSz="829178" rtl="0" eaLnBrk="1" fontAlgn="auto" latinLnBrk="0" hangingPunct="1">
              <a:lnSpc>
                <a:spcPts val="970"/>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Includes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following</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sources: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40" name="object 40"/>
          <p:cNvSpPr txBox="1"/>
          <p:nvPr/>
        </p:nvSpPr>
        <p:spPr>
          <a:xfrm>
            <a:off x="5675790" y="3225321"/>
            <a:ext cx="1623809" cy="1534842"/>
          </a:xfrm>
          <a:prstGeom prst="rect">
            <a:avLst/>
          </a:prstGeom>
        </p:spPr>
        <p:txBody>
          <a:bodyPr vert="horz" wrap="square" lIns="0" tIns="25335"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14" normalizeH="0" baseline="0" noProof="0">
                <a:ln>
                  <a:noFill/>
                </a:ln>
                <a:solidFill>
                  <a:srgbClr val="221E1F"/>
                </a:solidFill>
                <a:effectLst/>
                <a:uLnTx/>
                <a:uFillTx/>
                <a:latin typeface="Calibri-Light"/>
                <a:ea typeface="+mn-ea"/>
                <a:cs typeface="Calibri-Light"/>
              </a:rPr>
              <a:t>Web</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of Science Core </a:t>
            </a:r>
            <a:r>
              <a:rPr kumimoji="0" sz="816" b="0" i="0" u="none" strike="noStrike" kern="1200" cap="none" spc="5" normalizeH="0" baseline="0" noProof="0" err="1">
                <a:ln>
                  <a:noFill/>
                </a:ln>
                <a:solidFill>
                  <a:srgbClr val="221E1F"/>
                </a:solidFill>
                <a:effectLst/>
                <a:uLnTx/>
                <a:uFillTx/>
                <a:latin typeface="Calibri-Light"/>
                <a:ea typeface="+mn-ea"/>
                <a:cs typeface="Calibri-Light"/>
              </a:rPr>
              <a:t>Collec</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a:ln>
                  <a:noFill/>
                </a:ln>
                <a:solidFill>
                  <a:srgbClr val="221E1F"/>
                </a:solidFill>
                <a:effectLst/>
                <a:uLnTx/>
                <a:uFillTx/>
                <a:latin typeface="Calibri-Light"/>
                <a:ea typeface="+mn-ea"/>
                <a:cs typeface="Calibri-Light"/>
              </a:rPr>
              <a:t>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BIOSIS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family</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(BCI,</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BIOABS,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BIOSIS)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CABI</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Current</a:t>
            </a:r>
            <a:r>
              <a:rPr kumimoji="0" sz="816" b="0" i="0" u="none" strike="noStrike" kern="1200" cap="none" spc="-32"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Contents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9" normalizeH="0" baseline="0" noProof="0">
                <a:ln>
                  <a:noFill/>
                </a:ln>
                <a:solidFill>
                  <a:srgbClr val="221E1F"/>
                </a:solidFill>
                <a:effectLst/>
                <a:uLnTx/>
                <a:uFillTx/>
                <a:latin typeface="Calibri-Light"/>
                <a:ea typeface="+mn-ea"/>
                <a:cs typeface="Calibri-Light"/>
              </a:rPr>
              <a:t>Data</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Derwent</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Innova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23" normalizeH="0" baseline="0" noProof="0">
                <a:ln>
                  <a:noFill/>
                </a:ln>
                <a:solidFill>
                  <a:srgbClr val="221E1F"/>
                </a:solidFill>
                <a:effectLst/>
                <a:uLnTx/>
                <a:uFillTx/>
                <a:latin typeface="Calibri-Light"/>
                <a:ea typeface="+mn-ea"/>
                <a:cs typeface="Calibri-Light"/>
              </a:rPr>
              <a:t>FSTA</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INSPEC</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Medline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Regional</a:t>
            </a:r>
            <a:r>
              <a:rPr kumimoji="0" sz="816" b="0" i="0" u="none" strike="noStrike" kern="1200" cap="none" spc="-23"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content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Zoological</a:t>
            </a:r>
            <a:r>
              <a:rPr kumimoji="0" sz="816" b="0" i="0" u="none" strike="noStrike" kern="1200" cap="none" spc="-9" normalizeH="0" baseline="0" noProof="0">
                <a:ln>
                  <a:noFill/>
                </a:ln>
                <a:solidFill>
                  <a:srgbClr val="221E1F"/>
                </a:solidFill>
                <a:effectLst/>
                <a:uLnTx/>
                <a:uFillTx/>
                <a:latin typeface="Calibri-Light"/>
                <a:ea typeface="+mn-ea"/>
                <a:cs typeface="Calibri-Light"/>
              </a:rPr>
              <a:t> records </a:t>
            </a:r>
            <a:r>
              <a:rPr kumimoji="0" sz="816" b="0" i="0" u="none" strike="noStrike" kern="1200" cap="none" spc="-5" normalizeH="0" baseline="0" noProof="0">
                <a:ln>
                  <a:noFill/>
                </a:ln>
                <a:solidFill>
                  <a:srgbClr val="221E1F"/>
                </a:solidFill>
                <a:effectLst/>
                <a:uLnTx/>
                <a:uFillTx/>
                <a:latin typeface="Calibri-Light"/>
                <a:ea typeface="+mn-ea"/>
                <a:cs typeface="Calibri-Light"/>
              </a:rPr>
              <a:t>(ZR)</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41" name="object 41"/>
          <p:cNvSpPr txBox="1"/>
          <p:nvPr/>
        </p:nvSpPr>
        <p:spPr>
          <a:xfrm>
            <a:off x="8078820" y="5430799"/>
            <a:ext cx="2444350" cy="994142"/>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Queries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8369"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Boolean</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OR</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prstClr val="black"/>
                </a:solidFill>
                <a:effectLst/>
                <a:uLnTx/>
                <a:uFillTx/>
                <a:latin typeface="Calibri-Light"/>
                <a:ea typeface="+mn-ea"/>
                <a:cs typeface="Calibri-Light"/>
              </a:rPr>
              <a:t>NOT</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operators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are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supported, </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along</a:t>
            </a:r>
            <a:r>
              <a:rPr kumimoji="0" sz="816" b="0" i="0" u="none" strike="noStrike" kern="1200" cap="none" spc="0" normalizeH="0" baseline="0" noProof="0">
                <a:ln>
                  <a:noFill/>
                </a:ln>
                <a:solidFill>
                  <a:prstClr val="black"/>
                </a:solidFill>
                <a:effectLst/>
                <a:uLnTx/>
                <a:uFillTx/>
                <a:latin typeface="Calibri-Light"/>
                <a:ea typeface="+mn-ea"/>
                <a:cs typeface="Calibri-Light"/>
              </a:rPr>
              <a:t> with</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wildcards.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Queries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can</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filtered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by</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values </a:t>
            </a:r>
            <a:r>
              <a:rPr kumimoji="0" sz="816" b="0" i="0" u="none" strike="noStrike" kern="1200" cap="none" spc="-168"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ranges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4607" lvl="0" indent="0" algn="l" defTabSz="829178" rtl="0" eaLnBrk="1" fontAlgn="auto" latinLnBrk="0" hangingPunct="1">
              <a:lnSpc>
                <a:spcPct val="101899"/>
              </a:lnSpc>
              <a:spcBef>
                <a:spcPts val="508"/>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See</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8"/>
              </a:rPr>
              <a:t>https://developer.clarivate.com/apis/wos</a:t>
            </a:r>
            <a:r>
              <a:rPr kumimoji="0" sz="816" b="0" i="0" u="none" strike="noStrike" kern="1200" cap="none" spc="23" normalizeH="0" baseline="0" noProof="0">
                <a:ln>
                  <a:noFill/>
                </a:ln>
                <a:solidFill>
                  <a:prstClr val="black"/>
                </a:solidFill>
                <a:effectLst/>
                <a:uLnTx/>
                <a:uFillTx/>
                <a:latin typeface="Calibri-Light"/>
                <a:ea typeface="+mn-ea"/>
                <a:cs typeface="Calibri-Light"/>
                <a:hlinkClick r:id="rId8"/>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9"/>
              </a:rPr>
              <a:t>https:// </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9"/>
              </a:rPr>
              <a:t>developer.clarivate.com/apis/woslite</a:t>
            </a:r>
            <a:r>
              <a:rPr kumimoji="0" sz="816" b="0" i="0" u="none" strike="noStrike" kern="1200" cap="none" spc="23" normalizeH="0" baseline="0" noProof="0">
                <a:ln>
                  <a:noFill/>
                </a:ln>
                <a:solidFill>
                  <a:prstClr val="black"/>
                </a:solidFill>
                <a:effectLst/>
                <a:uLnTx/>
                <a:uFillTx/>
                <a:latin typeface="Calibri-Light"/>
                <a:ea typeface="+mn-ea"/>
                <a:cs typeface="Calibri-Light"/>
                <a:hlinkClick r:id="rId9"/>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more</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information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42" name="object 42"/>
          <p:cNvSpPr txBox="1"/>
          <p:nvPr/>
        </p:nvSpPr>
        <p:spPr>
          <a:xfrm>
            <a:off x="3179490" y="5025963"/>
            <a:ext cx="837240"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9" normalizeH="0" baseline="0" noProof="0">
                <a:ln>
                  <a:noFill/>
                </a:ln>
                <a:solidFill>
                  <a:prstClr val="black"/>
                </a:solidFill>
                <a:effectLst/>
                <a:uLnTx/>
                <a:uFillTx/>
                <a:latin typeface="Calibri"/>
                <a:ea typeface="+mn-ea"/>
                <a:cs typeface="Calibri"/>
              </a:rPr>
              <a:t>Data</a:t>
            </a:r>
            <a:r>
              <a:rPr kumimoji="0" sz="1451" b="1" i="0" u="none" strike="noStrike" kern="1200" cap="none" spc="-50"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fields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43" name="object 43"/>
          <p:cNvSpPr txBox="1"/>
          <p:nvPr/>
        </p:nvSpPr>
        <p:spPr>
          <a:xfrm>
            <a:off x="7785797" y="5022060"/>
            <a:ext cx="765263"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API</a:t>
            </a:r>
            <a:r>
              <a:rPr kumimoji="0" sz="1451" b="1" i="0" u="none" strike="noStrike" kern="1200" cap="none" spc="-63"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usage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44" name="object 44"/>
          <p:cNvSpPr txBox="1"/>
          <p:nvPr/>
        </p:nvSpPr>
        <p:spPr>
          <a:xfrm>
            <a:off x="1627828" y="5432237"/>
            <a:ext cx="3847044" cy="866414"/>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18" normalizeH="0" baseline="0" noProof="0">
                <a:ln>
                  <a:noFill/>
                </a:ln>
                <a:solidFill>
                  <a:srgbClr val="221E1F"/>
                </a:solidFill>
                <a:effectLst/>
                <a:uLnTx/>
                <a:uFillTx/>
                <a:latin typeface="Calibri"/>
                <a:ea typeface="+mn-ea"/>
                <a:cs typeface="Calibri"/>
              </a:rPr>
              <a:t>WoS</a:t>
            </a:r>
            <a:r>
              <a:rPr kumimoji="0" sz="997" b="1" i="0" u="none" strike="noStrike" kern="1200" cap="none" spc="-23"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r>
              <a:rPr kumimoji="0" sz="997" b="1" i="0" u="none" strike="noStrike" kern="1200" cap="none" spc="-18"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Lite</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35701"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Authors,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Author</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keywords,</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RID,</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Document</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type,</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Title,</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Issue,</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Pages,</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Publication</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date,</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Source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title,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Volume,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DOI,</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ISBN,</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ISSN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0" lvl="0" indent="0" algn="l" defTabSz="829178" rtl="0" eaLnBrk="1" fontAlgn="auto" latinLnBrk="0" hangingPunct="1">
              <a:lnSpc>
                <a:spcPts val="1188"/>
              </a:lnSpc>
              <a:spcBef>
                <a:spcPts val="345"/>
              </a:spcBef>
              <a:spcAft>
                <a:spcPts val="0"/>
              </a:spcAft>
              <a:buClrTx/>
              <a:buSzTx/>
              <a:buFontTx/>
              <a:buNone/>
              <a:tabLst/>
              <a:defRPr/>
            </a:pPr>
            <a:r>
              <a:rPr kumimoji="0" sz="997" b="1" i="0" u="none" strike="noStrike" kern="1200" cap="none" spc="-18" normalizeH="0" baseline="0" noProof="0">
                <a:ln>
                  <a:noFill/>
                </a:ln>
                <a:solidFill>
                  <a:srgbClr val="221E1F"/>
                </a:solidFill>
                <a:effectLst/>
                <a:uLnTx/>
                <a:uFillTx/>
                <a:latin typeface="Calibri"/>
                <a:ea typeface="+mn-ea"/>
                <a:cs typeface="Calibri"/>
              </a:rPr>
              <a:t>WoS</a:t>
            </a:r>
            <a:r>
              <a:rPr kumimoji="0" sz="997" b="1" i="0" u="none" strike="noStrike" kern="1200" cap="none" spc="-14"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r>
              <a:rPr kumimoji="0" sz="997" b="1" i="0" u="none" strike="noStrike" kern="1200" cap="none" spc="-9"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Expanded</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WOS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Lite</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fields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PMID,</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Times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cited,</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Author</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addresses/affiliations,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Grants,</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Publisher,</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Related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records,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citing</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articles,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citing</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references,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Organization</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enhanced,</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Author</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Identifiers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3295" y="1039168"/>
            <a:ext cx="9152061" cy="5434001"/>
            <a:chOff x="281967" y="1145971"/>
            <a:chExt cx="10092690" cy="5992495"/>
          </a:xfrm>
        </p:grpSpPr>
        <p:sp>
          <p:nvSpPr>
            <p:cNvPr id="3" name="object 3"/>
            <p:cNvSpPr/>
            <p:nvPr/>
          </p:nvSpPr>
          <p:spPr>
            <a:xfrm>
              <a:off x="288000" y="1152004"/>
              <a:ext cx="10080625" cy="5980430"/>
            </a:xfrm>
            <a:custGeom>
              <a:avLst/>
              <a:gdLst/>
              <a:ahLst/>
              <a:cxnLst/>
              <a:rect l="l" t="t" r="r" b="b"/>
              <a:pathLst>
                <a:path w="10080625" h="5980430">
                  <a:moveTo>
                    <a:pt x="7264803" y="0"/>
                  </a:moveTo>
                  <a:lnTo>
                    <a:pt x="4972987" y="0"/>
                  </a:lnTo>
                  <a:lnTo>
                    <a:pt x="4944973" y="5661"/>
                  </a:lnTo>
                  <a:lnTo>
                    <a:pt x="4922087" y="21096"/>
                  </a:lnTo>
                  <a:lnTo>
                    <a:pt x="4906652" y="43982"/>
                  </a:lnTo>
                  <a:lnTo>
                    <a:pt x="4900990" y="71996"/>
                  </a:lnTo>
                  <a:lnTo>
                    <a:pt x="4900990" y="1589354"/>
                  </a:lnTo>
                  <a:lnTo>
                    <a:pt x="72000" y="1589354"/>
                  </a:lnTo>
                  <a:lnTo>
                    <a:pt x="43985" y="1595015"/>
                  </a:lnTo>
                  <a:lnTo>
                    <a:pt x="21098" y="1610450"/>
                  </a:lnTo>
                  <a:lnTo>
                    <a:pt x="5661" y="1633336"/>
                  </a:lnTo>
                  <a:lnTo>
                    <a:pt x="0" y="1661350"/>
                  </a:lnTo>
                  <a:lnTo>
                    <a:pt x="0" y="5908201"/>
                  </a:lnTo>
                  <a:lnTo>
                    <a:pt x="5661" y="5936215"/>
                  </a:lnTo>
                  <a:lnTo>
                    <a:pt x="21098" y="5959102"/>
                  </a:lnTo>
                  <a:lnTo>
                    <a:pt x="43985" y="5974539"/>
                  </a:lnTo>
                  <a:lnTo>
                    <a:pt x="72000" y="5980201"/>
                  </a:lnTo>
                  <a:lnTo>
                    <a:pt x="10008003" y="5980201"/>
                  </a:lnTo>
                  <a:lnTo>
                    <a:pt x="10036017" y="5974539"/>
                  </a:lnTo>
                  <a:lnTo>
                    <a:pt x="10058903" y="5959102"/>
                  </a:lnTo>
                  <a:lnTo>
                    <a:pt x="10074338" y="5936215"/>
                  </a:lnTo>
                  <a:lnTo>
                    <a:pt x="10080000" y="5908201"/>
                  </a:lnTo>
                  <a:lnTo>
                    <a:pt x="10080000" y="1589354"/>
                  </a:lnTo>
                  <a:lnTo>
                    <a:pt x="7336800" y="1589354"/>
                  </a:lnTo>
                  <a:lnTo>
                    <a:pt x="7336800" y="71996"/>
                  </a:lnTo>
                  <a:lnTo>
                    <a:pt x="7331138" y="43982"/>
                  </a:lnTo>
                  <a:lnTo>
                    <a:pt x="7315703" y="21096"/>
                  </a:lnTo>
                  <a:lnTo>
                    <a:pt x="7292817" y="5661"/>
                  </a:lnTo>
                  <a:lnTo>
                    <a:pt x="7264803" y="0"/>
                  </a:lnTo>
                  <a:close/>
                </a:path>
              </a:pathLst>
            </a:custGeom>
            <a:solidFill>
              <a:srgbClr val="ECECE6"/>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88000" y="1152004"/>
              <a:ext cx="10080625" cy="5980430"/>
            </a:xfrm>
            <a:custGeom>
              <a:avLst/>
              <a:gdLst/>
              <a:ahLst/>
              <a:cxnLst/>
              <a:rect l="l" t="t" r="r" b="b"/>
              <a:pathLst>
                <a:path w="10080625" h="5980430">
                  <a:moveTo>
                    <a:pt x="4900990" y="1589354"/>
                  </a:moveTo>
                  <a:lnTo>
                    <a:pt x="72000" y="1589354"/>
                  </a:lnTo>
                  <a:lnTo>
                    <a:pt x="43985" y="1595015"/>
                  </a:lnTo>
                  <a:lnTo>
                    <a:pt x="21098" y="1610450"/>
                  </a:lnTo>
                  <a:lnTo>
                    <a:pt x="5661" y="1633336"/>
                  </a:lnTo>
                  <a:lnTo>
                    <a:pt x="0" y="1661350"/>
                  </a:lnTo>
                  <a:lnTo>
                    <a:pt x="0" y="5908201"/>
                  </a:lnTo>
                  <a:lnTo>
                    <a:pt x="5661" y="5936215"/>
                  </a:lnTo>
                  <a:lnTo>
                    <a:pt x="21098" y="5959102"/>
                  </a:lnTo>
                  <a:lnTo>
                    <a:pt x="43985" y="5974539"/>
                  </a:lnTo>
                  <a:lnTo>
                    <a:pt x="72000" y="5980201"/>
                  </a:lnTo>
                  <a:lnTo>
                    <a:pt x="10008003" y="5980201"/>
                  </a:lnTo>
                  <a:lnTo>
                    <a:pt x="10036017" y="5974539"/>
                  </a:lnTo>
                  <a:lnTo>
                    <a:pt x="10058903" y="5959102"/>
                  </a:lnTo>
                  <a:lnTo>
                    <a:pt x="10074338" y="5936215"/>
                  </a:lnTo>
                  <a:lnTo>
                    <a:pt x="10080000" y="5908201"/>
                  </a:lnTo>
                  <a:lnTo>
                    <a:pt x="10080000" y="1589354"/>
                  </a:lnTo>
                  <a:lnTo>
                    <a:pt x="7336800" y="1589354"/>
                  </a:lnTo>
                  <a:lnTo>
                    <a:pt x="7336800" y="71996"/>
                  </a:lnTo>
                  <a:lnTo>
                    <a:pt x="7331138" y="43982"/>
                  </a:lnTo>
                  <a:lnTo>
                    <a:pt x="7315703" y="21096"/>
                  </a:lnTo>
                  <a:lnTo>
                    <a:pt x="7292817" y="5661"/>
                  </a:lnTo>
                  <a:lnTo>
                    <a:pt x="7264803" y="0"/>
                  </a:lnTo>
                  <a:lnTo>
                    <a:pt x="4972987" y="0"/>
                  </a:lnTo>
                  <a:lnTo>
                    <a:pt x="4944973" y="5661"/>
                  </a:lnTo>
                  <a:lnTo>
                    <a:pt x="4922087" y="21096"/>
                  </a:lnTo>
                  <a:lnTo>
                    <a:pt x="4906652" y="43982"/>
                  </a:lnTo>
                  <a:lnTo>
                    <a:pt x="4900990" y="71996"/>
                  </a:lnTo>
                  <a:lnTo>
                    <a:pt x="4900990" y="1589354"/>
                  </a:lnTo>
                  <a:close/>
                </a:path>
              </a:pathLst>
            </a:custGeom>
            <a:ln w="12065">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p:nvPr/>
        </p:nvSpPr>
        <p:spPr>
          <a:xfrm>
            <a:off x="8629694" y="2541052"/>
            <a:ext cx="1428030"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Example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cases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grpSp>
        <p:nvGrpSpPr>
          <p:cNvPr id="6" name="object 6"/>
          <p:cNvGrpSpPr/>
          <p:nvPr/>
        </p:nvGrpSpPr>
        <p:grpSpPr>
          <a:xfrm>
            <a:off x="1508766" y="1044638"/>
            <a:ext cx="9141121" cy="1829952"/>
            <a:chOff x="288000" y="1152004"/>
            <a:chExt cx="10080625" cy="2018030"/>
          </a:xfrm>
        </p:grpSpPr>
        <p:sp>
          <p:nvSpPr>
            <p:cNvPr id="7" name="object 7"/>
            <p:cNvSpPr/>
            <p:nvPr/>
          </p:nvSpPr>
          <p:spPr>
            <a:xfrm>
              <a:off x="7632001" y="3166414"/>
              <a:ext cx="2592070" cy="0"/>
            </a:xfrm>
            <a:custGeom>
              <a:avLst/>
              <a:gdLst/>
              <a:ahLst/>
              <a:cxnLst/>
              <a:rect l="l" t="t" r="r" b="b"/>
              <a:pathLst>
                <a:path w="2592070">
                  <a:moveTo>
                    <a:pt x="0" y="0"/>
                  </a:moveTo>
                  <a:lnTo>
                    <a:pt x="2591993" y="0"/>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87997" y="1152003"/>
              <a:ext cx="10080625" cy="1296035"/>
            </a:xfrm>
            <a:custGeom>
              <a:avLst/>
              <a:gdLst/>
              <a:ahLst/>
              <a:cxnLst/>
              <a:rect l="l" t="t" r="r" b="b"/>
              <a:pathLst>
                <a:path w="10080625" h="1296035">
                  <a:moveTo>
                    <a:pt x="4751997" y="71996"/>
                  </a:moveTo>
                  <a:lnTo>
                    <a:pt x="4746333" y="43992"/>
                  </a:lnTo>
                  <a:lnTo>
                    <a:pt x="4730889" y="21107"/>
                  </a:lnTo>
                  <a:lnTo>
                    <a:pt x="4708004" y="5664"/>
                  </a:lnTo>
                  <a:lnTo>
                    <a:pt x="4680001" y="0"/>
                  </a:lnTo>
                  <a:lnTo>
                    <a:pt x="71996" y="0"/>
                  </a:lnTo>
                  <a:lnTo>
                    <a:pt x="43980" y="5664"/>
                  </a:lnTo>
                  <a:lnTo>
                    <a:pt x="21094" y="21107"/>
                  </a:lnTo>
                  <a:lnTo>
                    <a:pt x="5664" y="43992"/>
                  </a:lnTo>
                  <a:lnTo>
                    <a:pt x="0" y="71996"/>
                  </a:lnTo>
                  <a:lnTo>
                    <a:pt x="0" y="1224000"/>
                  </a:lnTo>
                  <a:lnTo>
                    <a:pt x="5664" y="1252016"/>
                  </a:lnTo>
                  <a:lnTo>
                    <a:pt x="21094" y="1274902"/>
                  </a:lnTo>
                  <a:lnTo>
                    <a:pt x="43980" y="1290345"/>
                  </a:lnTo>
                  <a:lnTo>
                    <a:pt x="71996" y="1295996"/>
                  </a:lnTo>
                  <a:lnTo>
                    <a:pt x="4680001" y="1295996"/>
                  </a:lnTo>
                  <a:lnTo>
                    <a:pt x="4708004" y="1290345"/>
                  </a:lnTo>
                  <a:lnTo>
                    <a:pt x="4730889" y="1274902"/>
                  </a:lnTo>
                  <a:lnTo>
                    <a:pt x="4746333" y="1252016"/>
                  </a:lnTo>
                  <a:lnTo>
                    <a:pt x="4751997" y="1224000"/>
                  </a:lnTo>
                  <a:lnTo>
                    <a:pt x="4751997" y="71996"/>
                  </a:lnTo>
                  <a:close/>
                </a:path>
                <a:path w="10080625" h="1296035">
                  <a:moveTo>
                    <a:pt x="10080003" y="71996"/>
                  </a:moveTo>
                  <a:lnTo>
                    <a:pt x="10074338" y="43992"/>
                  </a:lnTo>
                  <a:lnTo>
                    <a:pt x="10058895" y="21107"/>
                  </a:lnTo>
                  <a:lnTo>
                    <a:pt x="10036010" y="5664"/>
                  </a:lnTo>
                  <a:lnTo>
                    <a:pt x="10008006" y="0"/>
                  </a:lnTo>
                  <a:lnTo>
                    <a:pt x="7703998" y="0"/>
                  </a:lnTo>
                  <a:lnTo>
                    <a:pt x="7675981" y="5664"/>
                  </a:lnTo>
                  <a:lnTo>
                    <a:pt x="7653096" y="21107"/>
                  </a:lnTo>
                  <a:lnTo>
                    <a:pt x="7637653" y="43992"/>
                  </a:lnTo>
                  <a:lnTo>
                    <a:pt x="7632001" y="71996"/>
                  </a:lnTo>
                  <a:lnTo>
                    <a:pt x="7632001" y="1224000"/>
                  </a:lnTo>
                  <a:lnTo>
                    <a:pt x="7637653" y="1252016"/>
                  </a:lnTo>
                  <a:lnTo>
                    <a:pt x="7653096" y="1274902"/>
                  </a:lnTo>
                  <a:lnTo>
                    <a:pt x="7675981" y="1290345"/>
                  </a:lnTo>
                  <a:lnTo>
                    <a:pt x="7703998" y="1295996"/>
                  </a:lnTo>
                  <a:lnTo>
                    <a:pt x="10008006" y="1295996"/>
                  </a:lnTo>
                  <a:lnTo>
                    <a:pt x="10036010" y="1290345"/>
                  </a:lnTo>
                  <a:lnTo>
                    <a:pt x="10058895" y="1274902"/>
                  </a:lnTo>
                  <a:lnTo>
                    <a:pt x="10074338" y="1252016"/>
                  </a:lnTo>
                  <a:lnTo>
                    <a:pt x="10080003" y="1224000"/>
                  </a:lnTo>
                  <a:lnTo>
                    <a:pt x="10080003" y="71996"/>
                  </a:lnTo>
                  <a:close/>
                </a:path>
              </a:pathLst>
            </a:custGeom>
            <a:solidFill>
              <a:srgbClr val="F5F5F2"/>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p:nvPr/>
        </p:nvSpPr>
        <p:spPr>
          <a:xfrm>
            <a:off x="8156797" y="2944897"/>
            <a:ext cx="2348188" cy="840445"/>
          </a:xfrm>
          <a:prstGeom prst="rect">
            <a:avLst/>
          </a:prstGeom>
        </p:spPr>
        <p:txBody>
          <a:bodyPr vert="horz" wrap="square" lIns="0" tIns="11516" rIns="0" bIns="0" rtlCol="0">
            <a:spAutoFit/>
          </a:bodyPr>
          <a:lstStyle/>
          <a:p>
            <a:pPr marL="174473" marR="48945" lvl="0" indent="-163532" algn="l" defTabSz="829178" rtl="0" eaLnBrk="1" fontAlgn="auto" latinLnBrk="0" hangingPunct="1">
              <a:lnSpc>
                <a:spcPct val="111100"/>
              </a:lnSpc>
              <a:spcBef>
                <a:spcPts val="91"/>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Library:</a:t>
            </a:r>
            <a:r>
              <a:rPr kumimoji="0" sz="816" b="1" i="0" u="none" strike="noStrike" kern="1200" cap="none" spc="0" normalizeH="0" baseline="0" noProof="0">
                <a:ln>
                  <a:noFill/>
                </a:ln>
                <a:solidFill>
                  <a:srgbClr val="221E1F"/>
                </a:solidFill>
                <a:effectLst/>
                <a:uLnTx/>
                <a:uFillTx/>
                <a:latin typeface="Calibri"/>
                <a:ea typeface="+mn-ea"/>
                <a:cs typeface="Calibri"/>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publica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repository</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updates,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metrics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lang="en-GB" sz="816" b="0" i="0" u="none" strike="noStrike" kern="1200" cap="none" spc="5" normalizeH="0" baseline="0" noProof="0">
                <a:ln>
                  <a:noFill/>
                </a:ln>
                <a:solidFill>
                  <a:srgbClr val="221E1F"/>
                </a:solidFill>
                <a:effectLst/>
                <a:uLnTx/>
                <a:uFillTx/>
                <a:latin typeface="Calibri-Light"/>
                <a:ea typeface="+mn-ea"/>
                <a:cs typeface="Calibri-Light"/>
              </a:rPr>
              <a:t>for </a:t>
            </a:r>
            <a:r>
              <a:rPr kumimoji="0" sz="816" b="0" i="0" u="none" strike="noStrike" kern="1200" cap="none" spc="0" normalizeH="0" baseline="0" noProof="0">
                <a:ln>
                  <a:noFill/>
                </a:ln>
                <a:solidFill>
                  <a:srgbClr val="221E1F"/>
                </a:solidFill>
                <a:effectLst/>
                <a:uLnTx/>
                <a:uFillTx/>
                <a:latin typeface="Calibri-Light"/>
                <a:ea typeface="+mn-ea"/>
                <a:cs typeface="Calibri-Light"/>
              </a:rPr>
              <a:t>ins</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tute</a:t>
            </a:r>
            <a:r>
              <a:rPr kumimoji="0" sz="816" b="0" i="0" u="none" strike="noStrike" kern="1200" cap="none" spc="-5" normalizeH="0" baseline="0" noProof="0">
                <a:ln>
                  <a:noFill/>
                </a:ln>
                <a:solidFill>
                  <a:srgbClr val="221E1F"/>
                </a:solidFill>
                <a:effectLst/>
                <a:uLnTx/>
                <a:uFillTx/>
                <a:latin typeface="Calibri-Light"/>
                <a:ea typeface="+mn-ea"/>
                <a:cs typeface="Calibri-Light"/>
              </a:rPr>
              <a:t> papers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4607"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Research</a:t>
            </a:r>
            <a:r>
              <a:rPr kumimoji="0" sz="816" b="1" i="0" u="none" strike="noStrike" kern="1200" cap="none" spc="0" normalizeH="0" baseline="0" noProof="0">
                <a:ln>
                  <a:noFill/>
                </a:ln>
                <a:solidFill>
                  <a:srgbClr val="221E1F"/>
                </a:solidFill>
                <a:effectLst/>
                <a:uLnTx/>
                <a:uFillTx/>
                <a:latin typeface="Calibri"/>
                <a:ea typeface="+mn-ea"/>
                <a:cs typeface="Calibri"/>
              </a:rPr>
              <a:t> </a:t>
            </a:r>
            <a:r>
              <a:rPr kumimoji="0" sz="816" b="1" i="0" u="none" strike="noStrike" kern="1200" cap="none" spc="-5" normalizeH="0" baseline="0" noProof="0">
                <a:ln>
                  <a:noFill/>
                </a:ln>
                <a:solidFill>
                  <a:srgbClr val="221E1F"/>
                </a:solidFill>
                <a:effectLst/>
                <a:uLnTx/>
                <a:uFillTx/>
                <a:latin typeface="Calibri"/>
                <a:ea typeface="+mn-ea"/>
                <a:cs typeface="Calibri"/>
              </a:rPr>
              <a:t>management:</a:t>
            </a:r>
            <a:r>
              <a:rPr kumimoji="0" sz="816" b="1" i="0" u="none" strike="noStrike" kern="1200" cap="none" spc="5"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benchmark,</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32" normalizeH="0" baseline="0" noProof="0" err="1">
                <a:ln>
                  <a:noFill/>
                </a:ln>
                <a:solidFill>
                  <a:srgbClr val="221E1F"/>
                </a:solidFill>
                <a:effectLst/>
                <a:uLnTx/>
                <a:uFillTx/>
                <a:latin typeface="Calibri-Light"/>
                <a:ea typeface="+mn-ea"/>
                <a:cs typeface="Calibri-Light"/>
              </a:rPr>
              <a:t>collabora</a:t>
            </a:r>
            <a:r>
              <a:rPr kumimoji="0" lang="en-GB" sz="816" b="0" i="0" u="none" strike="noStrike" kern="1200" cap="none" spc="-32" normalizeH="0" baseline="0" noProof="0" err="1">
                <a:ln>
                  <a:noFill/>
                </a:ln>
                <a:solidFill>
                  <a:srgbClr val="221E1F"/>
                </a:solidFill>
                <a:effectLst/>
                <a:uLnTx/>
                <a:uFillTx/>
                <a:latin typeface="Calibri-Light"/>
                <a:ea typeface="+mn-ea"/>
                <a:cs typeface="Calibri-Light"/>
              </a:rPr>
              <a:t>ti</a:t>
            </a:r>
            <a:r>
              <a:rPr kumimoji="0" sz="816" b="0" i="0" u="none" strike="noStrike" kern="1200" cap="none" spc="-32" normalizeH="0" baseline="0" noProof="0" err="1">
                <a:ln>
                  <a:noFill/>
                </a:ln>
                <a:solidFill>
                  <a:srgbClr val="221E1F"/>
                </a:solidFill>
                <a:effectLst/>
                <a:uLnTx/>
                <a:uFillTx/>
                <a:latin typeface="Calibri-Light"/>
                <a:ea typeface="+mn-ea"/>
                <a:cs typeface="Calibri-Light"/>
              </a:rPr>
              <a:t>ons</a:t>
            </a:r>
            <a:r>
              <a:rPr kumimoji="0" sz="816" b="0" i="0" u="none" strike="noStrike" kern="1200" cap="none" spc="-32" normalizeH="0" baseline="0" noProof="0">
                <a:ln>
                  <a:noFill/>
                </a:ln>
                <a:solidFill>
                  <a:srgbClr val="221E1F"/>
                </a:solidFill>
                <a:effectLst/>
                <a:uLnTx/>
                <a:uFillTx/>
                <a:latin typeface="Calibri-Light"/>
                <a:ea typeface="+mn-ea"/>
                <a:cs typeface="Calibri-Light"/>
              </a:rPr>
              <a:t>, </a:t>
            </a:r>
            <a:r>
              <a:rPr kumimoji="0" sz="816" b="0" i="0" u="none" strike="noStrike" kern="1200" cap="none" spc="-172"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ons</a:t>
            </a:r>
            <a:r>
              <a:rPr kumimoji="0" sz="816" b="0" i="0" u="none" strike="noStrike" kern="1200" cap="none" spc="0" normalizeH="0" baseline="0" noProof="0">
                <a:ln>
                  <a:noFill/>
                </a:ln>
                <a:solidFill>
                  <a:srgbClr val="221E1F"/>
                </a:solidFill>
                <a:effectLst/>
                <a:uLnTx/>
                <a:uFillTx/>
                <a:latin typeface="Calibri-Light"/>
                <a:ea typeface="+mn-ea"/>
                <a:cs typeface="Calibri-Light"/>
              </a:rPr>
              <a:t>,</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integra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 with </a:t>
            </a:r>
            <a:r>
              <a:rPr kumimoji="0" sz="816" b="0" i="0" u="none" strike="noStrike" kern="1200" cap="none" spc="-5" normalizeH="0" baseline="0" noProof="0">
                <a:ln>
                  <a:noFill/>
                </a:ln>
                <a:solidFill>
                  <a:srgbClr val="221E1F"/>
                </a:solidFill>
                <a:effectLst/>
                <a:uLnTx/>
                <a:uFillTx/>
                <a:latin typeface="Calibri-Light"/>
                <a:ea typeface="+mn-ea"/>
                <a:cs typeface="Calibri-Light"/>
              </a:rPr>
              <a:t>CRIS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122073"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1" i="0" u="none" strike="noStrike" kern="1200" cap="none" spc="-5" normalizeH="0" baseline="0" noProof="0">
                <a:ln>
                  <a:noFill/>
                </a:ln>
                <a:solidFill>
                  <a:srgbClr val="221E1F"/>
                </a:solidFill>
                <a:effectLst/>
                <a:uLnTx/>
                <a:uFillTx/>
                <a:latin typeface="Calibri"/>
                <a:ea typeface="+mn-ea"/>
                <a:cs typeface="Calibri"/>
              </a:rPr>
              <a:t>Research:</a:t>
            </a:r>
            <a:r>
              <a:rPr kumimoji="0" sz="816" b="1" i="0" u="none" strike="noStrike" kern="1200" cap="none" spc="5" normalizeH="0" baseline="0" noProof="0">
                <a:ln>
                  <a:noFill/>
                </a:ln>
                <a:solidFill>
                  <a:srgbClr val="221E1F"/>
                </a:solidFill>
                <a:effectLst/>
                <a:uLnTx/>
                <a:uFillTx/>
                <a:latin typeface="Calibri"/>
                <a:ea typeface="+mn-ea"/>
                <a:cs typeface="Calibri"/>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Retrieve</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metrics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and</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topics</a:t>
            </a:r>
            <a:r>
              <a:rPr kumimoji="0" lang="en-GB" sz="816" b="0" i="0" u="none" strike="noStrike" kern="1200" cap="none" spc="5" normalizeH="0" baseline="0" noProof="0">
                <a:ln>
                  <a:noFill/>
                </a:ln>
                <a:solidFill>
                  <a:srgbClr val="221E1F"/>
                </a:solidFill>
                <a:effectLst/>
                <a:uLnTx/>
                <a:uFillTx/>
                <a:latin typeface="Calibri-Light"/>
                <a:ea typeface="+mn-ea"/>
                <a:cs typeface="Calibri-Light"/>
              </a:rPr>
              <a:t> for </a:t>
            </a:r>
            <a:r>
              <a:rPr kumimoji="0" sz="816" b="0" i="0" u="none" strike="noStrike" kern="1200" cap="none" spc="-5" normalizeH="0" baseline="0" noProof="0">
                <a:ln>
                  <a:noFill/>
                </a:ln>
                <a:solidFill>
                  <a:srgbClr val="221E1F"/>
                </a:solidFill>
                <a:effectLst/>
                <a:uLnTx/>
                <a:uFillTx/>
                <a:latin typeface="Calibri-Light"/>
                <a:ea typeface="+mn-ea"/>
                <a:cs typeface="Calibri-Light"/>
              </a:rPr>
              <a:t>bibliometrics studies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0" name="object 10"/>
          <p:cNvSpPr txBox="1"/>
          <p:nvPr/>
        </p:nvSpPr>
        <p:spPr>
          <a:xfrm>
            <a:off x="1627828" y="2951231"/>
            <a:ext cx="1508645" cy="28933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InCites</a:t>
            </a:r>
            <a:r>
              <a:rPr kumimoji="0" sz="997" b="1" i="0" u="none" strike="noStrike" kern="1200" cap="none" spc="-27"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0" lvl="0" indent="0" algn="l" defTabSz="829178" rtl="0" eaLnBrk="1" fontAlgn="auto" latinLnBrk="0" hangingPunct="1">
              <a:lnSpc>
                <a:spcPts val="970"/>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Includes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following</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sources: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1" name="object 11"/>
          <p:cNvSpPr txBox="1"/>
          <p:nvPr/>
        </p:nvSpPr>
        <p:spPr>
          <a:xfrm>
            <a:off x="1627828" y="3225321"/>
            <a:ext cx="2274484" cy="842986"/>
          </a:xfrm>
          <a:prstGeom prst="rect">
            <a:avLst/>
          </a:prstGeom>
        </p:spPr>
        <p:txBody>
          <a:bodyPr vert="horz" wrap="square" lIns="0" tIns="25335"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Science</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Expanded</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Social</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Sciences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Arts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&amp;</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err="1">
                <a:ln>
                  <a:noFill/>
                </a:ln>
                <a:solidFill>
                  <a:srgbClr val="221E1F"/>
                </a:solidFill>
                <a:effectLst/>
                <a:uLnTx/>
                <a:uFillTx/>
                <a:latin typeface="Calibri-Light"/>
                <a:ea typeface="+mn-ea"/>
                <a:cs typeface="Calibri-Light"/>
              </a:rPr>
              <a:t>Humani</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a:ln>
                  <a:noFill/>
                </a:ln>
                <a:solidFill>
                  <a:srgbClr val="221E1F"/>
                </a:solidFill>
                <a:effectLst/>
                <a:uLnTx/>
                <a:uFillTx/>
                <a:latin typeface="Calibri-Light"/>
                <a:ea typeface="+mn-ea"/>
                <a:cs typeface="Calibri-Light"/>
              </a:rPr>
              <a:t>es</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5" normalizeH="0" baseline="0" noProof="0">
                <a:ln>
                  <a:noFill/>
                </a:ln>
                <a:solidFill>
                  <a:srgbClr val="221E1F"/>
                </a:solidFill>
                <a:effectLst/>
                <a:uLnTx/>
                <a:uFillTx/>
                <a:latin typeface="Calibri-Light"/>
                <a:ea typeface="+mn-ea"/>
                <a:cs typeface="Calibri-Light"/>
              </a:rPr>
              <a:t> 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9" normalizeH="0" baseline="0" noProof="0">
                <a:ln>
                  <a:noFill/>
                </a:ln>
                <a:solidFill>
                  <a:srgbClr val="221E1F"/>
                </a:solidFill>
                <a:effectLst/>
                <a:uLnTx/>
                <a:uFillTx/>
                <a:latin typeface="Calibri-Light"/>
                <a:ea typeface="+mn-ea"/>
                <a:cs typeface="Calibri-Light"/>
              </a:rPr>
              <a:t>Conference</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Proceedings</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(SCI</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&amp;</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95" normalizeH="0" baseline="0" noProof="0">
                <a:ln>
                  <a:noFill/>
                </a:ln>
                <a:solidFill>
                  <a:srgbClr val="221E1F"/>
                </a:solidFill>
                <a:effectLst/>
                <a:uLnTx/>
                <a:uFillTx/>
                <a:latin typeface="Calibri-Light"/>
                <a:ea typeface="+mn-ea"/>
                <a:cs typeface="Calibri-Light"/>
              </a:rPr>
              <a:t>SSH)</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Book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 </a:t>
            </a:r>
            <a:r>
              <a:rPr kumimoji="0" sz="816" b="0" i="0" u="none" strike="noStrike" kern="1200" cap="none" spc="-5" normalizeH="0" baseline="0" noProof="0">
                <a:ln>
                  <a:noFill/>
                </a:ln>
                <a:solidFill>
                  <a:srgbClr val="221E1F"/>
                </a:solidFill>
                <a:effectLst/>
                <a:uLnTx/>
                <a:uFillTx/>
                <a:latin typeface="Calibri-Light"/>
                <a:ea typeface="+mn-ea"/>
                <a:cs typeface="Calibri-Light"/>
              </a:rPr>
              <a:t>Index</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(SCI</a:t>
            </a:r>
            <a:r>
              <a:rPr kumimoji="0" sz="816" b="0" i="0" u="none" strike="noStrike" kern="1200" cap="none" spc="0" normalizeH="0" baseline="0" noProof="0">
                <a:ln>
                  <a:noFill/>
                </a:ln>
                <a:solidFill>
                  <a:srgbClr val="221E1F"/>
                </a:solidFill>
                <a:effectLst/>
                <a:uLnTx/>
                <a:uFillTx/>
                <a:latin typeface="Calibri-Light"/>
                <a:ea typeface="+mn-ea"/>
                <a:cs typeface="Calibri-Light"/>
              </a:rPr>
              <a:t> &amp; </a:t>
            </a:r>
            <a:r>
              <a:rPr kumimoji="0" sz="816" b="0" i="0" u="none" strike="noStrike" kern="1200" cap="none" spc="-5" normalizeH="0" baseline="0" noProof="0">
                <a:ln>
                  <a:noFill/>
                </a:ln>
                <a:solidFill>
                  <a:srgbClr val="221E1F"/>
                </a:solidFill>
                <a:effectLst/>
                <a:uLnTx/>
                <a:uFillTx/>
                <a:latin typeface="Calibri-Light"/>
                <a:ea typeface="+mn-ea"/>
                <a:cs typeface="Calibri-Light"/>
              </a:rPr>
              <a:t>SSH)</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Emerging Sources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5" normalizeH="0" baseline="0" noProof="0">
                <a:ln>
                  <a:noFill/>
                </a:ln>
                <a:solidFill>
                  <a:srgbClr val="221E1F"/>
                </a:solidFill>
                <a:effectLst/>
                <a:uLnTx/>
                <a:uFillTx/>
                <a:latin typeface="Calibri-Light"/>
                <a:ea typeface="+mn-ea"/>
                <a:cs typeface="Calibri-Light"/>
              </a:rPr>
              <a:t> 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2" name="object 12"/>
          <p:cNvSpPr txBox="1"/>
          <p:nvPr/>
        </p:nvSpPr>
        <p:spPr>
          <a:xfrm>
            <a:off x="6295060" y="2946291"/>
            <a:ext cx="1508645" cy="28933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14" normalizeH="0" baseline="0" noProof="0">
                <a:ln>
                  <a:noFill/>
                </a:ln>
                <a:solidFill>
                  <a:srgbClr val="221E1F"/>
                </a:solidFill>
                <a:effectLst/>
                <a:uLnTx/>
                <a:uFillTx/>
                <a:latin typeface="Calibri"/>
                <a:ea typeface="+mn-ea"/>
                <a:cs typeface="Calibri"/>
              </a:rPr>
              <a:t>Key</a:t>
            </a:r>
            <a:r>
              <a:rPr kumimoji="0" sz="997" b="1" i="0" u="none" strike="noStrike" kern="1200" cap="none" spc="-23" normalizeH="0" baseline="0" noProof="0">
                <a:ln>
                  <a:noFill/>
                </a:ln>
                <a:solidFill>
                  <a:srgbClr val="221E1F"/>
                </a:solidFill>
                <a:effectLst/>
                <a:uLnTx/>
                <a:uFillTx/>
                <a:latin typeface="Calibri"/>
                <a:ea typeface="+mn-ea"/>
                <a:cs typeface="Calibri"/>
              </a:rPr>
              <a:t> </a:t>
            </a:r>
            <a:r>
              <a:rPr kumimoji="0" sz="997" b="1" i="0" u="none" strike="noStrike" kern="1200" cap="none" spc="-9" normalizeH="0" baseline="0" noProof="0">
                <a:ln>
                  <a:noFill/>
                </a:ln>
                <a:solidFill>
                  <a:srgbClr val="221E1F"/>
                </a:solidFill>
                <a:effectLst/>
                <a:uLnTx/>
                <a:uFillTx/>
                <a:latin typeface="Calibri"/>
                <a:ea typeface="+mn-ea"/>
                <a:cs typeface="Calibri"/>
              </a:rPr>
              <a:t>features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0" lvl="0" indent="0" algn="l" defTabSz="829178" rtl="0" eaLnBrk="1" fontAlgn="auto" latinLnBrk="0" hangingPunct="1">
              <a:lnSpc>
                <a:spcPts val="970"/>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Includes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following</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sources: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3" name="object 13"/>
          <p:cNvSpPr txBox="1"/>
          <p:nvPr/>
        </p:nvSpPr>
        <p:spPr>
          <a:xfrm>
            <a:off x="6295060" y="3220381"/>
            <a:ext cx="1276590" cy="981357"/>
          </a:xfrm>
          <a:prstGeom prst="rect">
            <a:avLst/>
          </a:prstGeom>
        </p:spPr>
        <p:txBody>
          <a:bodyPr vert="horz" wrap="square" lIns="0" tIns="25335"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Reliable</a:t>
            </a:r>
            <a:r>
              <a:rPr kumimoji="0" sz="816" b="0" i="0" u="none" strike="noStrike" kern="1200" cap="none" spc="41"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41" normalizeH="0" baseline="0" noProof="0">
                <a:ln>
                  <a:noFill/>
                </a:ln>
                <a:solidFill>
                  <a:srgbClr val="221E1F"/>
                </a:solidFill>
                <a:effectLst/>
                <a:uLnTx/>
                <a:uFillTx/>
                <a:latin typeface="Calibri-Light"/>
                <a:ea typeface="+mn-ea"/>
                <a:cs typeface="Calibri-Light"/>
              </a:rPr>
              <a:t> </a:t>
            </a:r>
            <a:r>
              <a:rPr kumimoji="0" sz="816" b="0" i="0" u="none" strike="noStrike" kern="1200" cap="none" spc="-50" normalizeH="0" baseline="0" noProof="0">
                <a:ln>
                  <a:noFill/>
                </a:ln>
                <a:solidFill>
                  <a:srgbClr val="221E1F"/>
                </a:solidFill>
                <a:effectLst/>
                <a:uLnTx/>
                <a:uFillTx/>
                <a:latin typeface="Calibri-Light"/>
                <a:ea typeface="+mn-ea"/>
                <a:cs typeface="Calibri-Light"/>
              </a:rPr>
              <a:t>indicators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Global</a:t>
            </a:r>
            <a:r>
              <a:rPr kumimoji="0" sz="816" b="0" i="0" u="none" strike="noStrike" kern="1200" cap="none" spc="14"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evalua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36" normalizeH="0" baseline="0" noProof="0">
                <a:ln>
                  <a:noFill/>
                </a:ln>
                <a:solidFill>
                  <a:srgbClr val="221E1F"/>
                </a:solidFill>
                <a:effectLst/>
                <a:uLnTx/>
                <a:uFillTx/>
                <a:latin typeface="Calibri-Light"/>
                <a:ea typeface="+mn-ea"/>
                <a:cs typeface="Calibri-Light"/>
              </a:rPr>
              <a:t>schema</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0" normalizeH="0" baseline="0" noProof="0" err="1">
                <a:ln>
                  <a:noFill/>
                </a:ln>
                <a:solidFill>
                  <a:srgbClr val="221E1F"/>
                </a:solidFill>
                <a:effectLst/>
                <a:uLnTx/>
                <a:uFillTx/>
                <a:latin typeface="Calibri-Light"/>
                <a:ea typeface="+mn-ea"/>
                <a:cs typeface="Calibri-Light"/>
              </a:rPr>
              <a:t>Collabora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27"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indicators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Open access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indicators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27" normalizeH="0" baseline="0" noProof="0">
                <a:ln>
                  <a:noFill/>
                </a:ln>
                <a:solidFill>
                  <a:srgbClr val="221E1F"/>
                </a:solidFill>
                <a:effectLst/>
                <a:uLnTx/>
                <a:uFillTx/>
                <a:latin typeface="Calibri-Light"/>
                <a:ea typeface="+mn-ea"/>
                <a:cs typeface="Calibri-Light"/>
              </a:rPr>
              <a:t> </a:t>
            </a:r>
            <a:r>
              <a:rPr kumimoji="0" sz="816" b="0" i="0" u="none" strike="noStrike" kern="1200" cap="none" spc="-14" normalizeH="0" baseline="0" noProof="0">
                <a:ln>
                  <a:noFill/>
                </a:ln>
                <a:solidFill>
                  <a:srgbClr val="221E1F"/>
                </a:solidFill>
                <a:effectLst/>
                <a:uLnTx/>
                <a:uFillTx/>
                <a:latin typeface="Calibri-Light"/>
                <a:ea typeface="+mn-ea"/>
                <a:cs typeface="Calibri-Light"/>
              </a:rPr>
              <a:t>Topics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18" normalizeH="0" baseline="0" noProof="0">
                <a:ln>
                  <a:noFill/>
                </a:ln>
                <a:solidFill>
                  <a:srgbClr val="221E1F"/>
                </a:solidFill>
                <a:effectLst/>
                <a:uLnTx/>
                <a:uFillTx/>
                <a:latin typeface="Calibri-Light"/>
                <a:ea typeface="+mn-ea"/>
                <a:cs typeface="Calibri-Light"/>
              </a:rPr>
              <a:t>Trend</a:t>
            </a:r>
            <a:r>
              <a:rPr kumimoji="0" sz="816" b="0" i="0" u="none" strike="noStrike" kern="1200" cap="none" spc="-23"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analysis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Ins</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err="1">
                <a:ln>
                  <a:noFill/>
                </a:ln>
                <a:solidFill>
                  <a:srgbClr val="221E1F"/>
                </a:solidFill>
                <a:effectLst/>
                <a:uLnTx/>
                <a:uFillTx/>
                <a:latin typeface="Calibri-Light"/>
                <a:ea typeface="+mn-ea"/>
                <a:cs typeface="Calibri-Light"/>
              </a:rPr>
              <a:t>tu</a:t>
            </a:r>
            <a:r>
              <a:rPr kumimoji="0" lang="en-GB" sz="816" b="0" i="0" u="none" strike="noStrike" kern="1200" cap="none" spc="5"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err="1">
                <a:ln>
                  <a:noFill/>
                </a:ln>
                <a:solidFill>
                  <a:srgbClr val="221E1F"/>
                </a:solidFill>
                <a:effectLst/>
                <a:uLnTx/>
                <a:uFillTx/>
                <a:latin typeface="Calibri-Light"/>
                <a:ea typeface="+mn-ea"/>
                <a:cs typeface="Calibri-Light"/>
              </a:rPr>
              <a:t>onal</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profiles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4" name="object 14"/>
          <p:cNvSpPr txBox="1"/>
          <p:nvPr/>
        </p:nvSpPr>
        <p:spPr>
          <a:xfrm>
            <a:off x="1497250" y="215276"/>
            <a:ext cx="3907768" cy="151218"/>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907" b="0" i="0" u="none" strike="noStrike" kern="1200" cap="none" spc="-5" normalizeH="0" baseline="0" noProof="0">
                <a:ln>
                  <a:noFill/>
                </a:ln>
                <a:solidFill>
                  <a:srgbClr val="221E1F"/>
                </a:solidFill>
                <a:effectLst/>
                <a:uLnTx/>
                <a:uFillTx/>
                <a:latin typeface="Calibri-Light"/>
                <a:ea typeface="+mn-ea"/>
                <a:cs typeface="Calibri-Light"/>
              </a:rPr>
              <a:t>InCites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Benchmarking</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&amp;</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Analytics™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Journal</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Citation</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Reports™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14" normalizeH="0" baseline="0" noProof="0">
                <a:ln>
                  <a:noFill/>
                </a:ln>
                <a:solidFill>
                  <a:srgbClr val="221E1F"/>
                </a:solidFill>
                <a:effectLst/>
                <a:uLnTx/>
                <a:uFillTx/>
                <a:latin typeface="Calibri-Light"/>
                <a:ea typeface="+mn-ea"/>
                <a:cs typeface="Calibri-Light"/>
              </a:rPr>
              <a:t>Web</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of</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Science™</a:t>
            </a:r>
            <a:endParaRPr kumimoji="0" sz="90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5" name="object 15"/>
          <p:cNvSpPr txBox="1">
            <a:spLocks noGrp="1"/>
          </p:cNvSpPr>
          <p:nvPr>
            <p:ph type="title"/>
          </p:nvPr>
        </p:nvSpPr>
        <p:spPr>
          <a:xfrm>
            <a:off x="1497249" y="249595"/>
            <a:ext cx="5083327" cy="634974"/>
          </a:xfrm>
          <a:prstGeom prst="rect">
            <a:avLst/>
          </a:prstGeom>
        </p:spPr>
        <p:txBody>
          <a:bodyPr vert="horz" wrap="square" lIns="0" tIns="92131" rIns="0" bIns="0" rtlCol="0">
            <a:spAutoFit/>
          </a:bodyPr>
          <a:lstStyle/>
          <a:p>
            <a:pPr marL="11516">
              <a:spcBef>
                <a:spcPts val="725"/>
              </a:spcBef>
            </a:pPr>
            <a:r>
              <a:rPr spc="-9"/>
              <a:t>InCites</a:t>
            </a:r>
            <a:r>
              <a:t> </a:t>
            </a:r>
            <a:r>
              <a:rPr spc="-5"/>
              <a:t>Benchmarking</a:t>
            </a:r>
            <a:r>
              <a:rPr spc="5"/>
              <a:t> </a:t>
            </a:r>
            <a:r>
              <a:t>&amp; </a:t>
            </a:r>
            <a:r>
              <a:rPr spc="-5"/>
              <a:t>Analytics</a:t>
            </a:r>
            <a:r>
              <a:rPr spc="5"/>
              <a:t> </a:t>
            </a:r>
            <a:r>
              <a:rPr spc="-5"/>
              <a:t>API™</a:t>
            </a:r>
          </a:p>
          <a:p>
            <a:pPr marL="11516">
              <a:spcBef>
                <a:spcPts val="236"/>
              </a:spcBef>
            </a:pPr>
            <a:r>
              <a:rPr sz="907" b="0" spc="-9">
                <a:solidFill>
                  <a:srgbClr val="221E1F"/>
                </a:solidFill>
                <a:latin typeface="Calibri-Light"/>
                <a:cs typeface="Calibri-Light"/>
              </a:rPr>
              <a:t>May</a:t>
            </a:r>
            <a:r>
              <a:rPr sz="907" b="0" spc="-36">
                <a:solidFill>
                  <a:srgbClr val="221E1F"/>
                </a:solidFill>
                <a:latin typeface="Calibri-Light"/>
                <a:cs typeface="Calibri-Light"/>
              </a:rPr>
              <a:t> </a:t>
            </a:r>
            <a:r>
              <a:rPr sz="907" b="0">
                <a:solidFill>
                  <a:srgbClr val="221E1F"/>
                </a:solidFill>
                <a:latin typeface="Calibri-Light"/>
                <a:cs typeface="Calibri-Light"/>
              </a:rPr>
              <a:t>2021</a:t>
            </a:r>
            <a:endParaRPr sz="907">
              <a:latin typeface="Calibri-Light"/>
              <a:cs typeface="Calibri-Light"/>
            </a:endParaRPr>
          </a:p>
        </p:txBody>
      </p:sp>
      <p:pic>
        <p:nvPicPr>
          <p:cNvPr id="16" name="object 16"/>
          <p:cNvPicPr/>
          <p:nvPr/>
        </p:nvPicPr>
        <p:blipFill>
          <a:blip r:embed="rId2" cstate="print"/>
          <a:stretch>
            <a:fillRect/>
          </a:stretch>
        </p:blipFill>
        <p:spPr>
          <a:xfrm>
            <a:off x="9754446" y="6548483"/>
            <a:ext cx="144724" cy="159429"/>
          </a:xfrm>
          <a:prstGeom prst="rect">
            <a:avLst/>
          </a:prstGeom>
        </p:spPr>
      </p:pic>
      <p:sp>
        <p:nvSpPr>
          <p:cNvPr id="17" name="object 17"/>
          <p:cNvSpPr/>
          <p:nvPr/>
        </p:nvSpPr>
        <p:spPr>
          <a:xfrm>
            <a:off x="9940937" y="6562133"/>
            <a:ext cx="740503" cy="132438"/>
          </a:xfrm>
          <a:custGeom>
            <a:avLst/>
            <a:gdLst/>
            <a:ahLst/>
            <a:cxnLst/>
            <a:rect l="l" t="t" r="r" b="b"/>
            <a:pathLst>
              <a:path w="816609" h="146050">
                <a:moveTo>
                  <a:pt x="142468" y="52539"/>
                </a:moveTo>
                <a:lnTo>
                  <a:pt x="117170" y="14185"/>
                </a:lnTo>
                <a:lnTo>
                  <a:pt x="73456" y="25"/>
                </a:lnTo>
                <a:lnTo>
                  <a:pt x="71234" y="0"/>
                </a:lnTo>
                <a:lnTo>
                  <a:pt x="43611" y="5626"/>
                </a:lnTo>
                <a:lnTo>
                  <a:pt x="20967" y="20955"/>
                </a:lnTo>
                <a:lnTo>
                  <a:pt x="5638" y="43611"/>
                </a:lnTo>
                <a:lnTo>
                  <a:pt x="0" y="71221"/>
                </a:lnTo>
                <a:lnTo>
                  <a:pt x="0" y="74498"/>
                </a:lnTo>
                <a:lnTo>
                  <a:pt x="5638" y="102120"/>
                </a:lnTo>
                <a:lnTo>
                  <a:pt x="20967" y="124764"/>
                </a:lnTo>
                <a:lnTo>
                  <a:pt x="43611" y="140093"/>
                </a:lnTo>
                <a:lnTo>
                  <a:pt x="71234" y="145732"/>
                </a:lnTo>
                <a:lnTo>
                  <a:pt x="73456" y="145694"/>
                </a:lnTo>
                <a:lnTo>
                  <a:pt x="96786" y="142265"/>
                </a:lnTo>
                <a:lnTo>
                  <a:pt x="117170" y="131533"/>
                </a:lnTo>
                <a:lnTo>
                  <a:pt x="132943" y="114757"/>
                </a:lnTo>
                <a:lnTo>
                  <a:pt x="142468" y="93179"/>
                </a:lnTo>
                <a:lnTo>
                  <a:pt x="111683" y="93179"/>
                </a:lnTo>
                <a:lnTo>
                  <a:pt x="106006" y="104482"/>
                </a:lnTo>
                <a:lnTo>
                  <a:pt x="97167" y="113118"/>
                </a:lnTo>
                <a:lnTo>
                  <a:pt x="86017" y="118478"/>
                </a:lnTo>
                <a:lnTo>
                  <a:pt x="73456" y="119938"/>
                </a:lnTo>
                <a:lnTo>
                  <a:pt x="55333" y="116370"/>
                </a:lnTo>
                <a:lnTo>
                  <a:pt x="41363" y="106514"/>
                </a:lnTo>
                <a:lnTo>
                  <a:pt x="32372" y="91592"/>
                </a:lnTo>
                <a:lnTo>
                  <a:pt x="29197" y="72859"/>
                </a:lnTo>
                <a:lnTo>
                  <a:pt x="32372" y="54127"/>
                </a:lnTo>
                <a:lnTo>
                  <a:pt x="41363" y="39217"/>
                </a:lnTo>
                <a:lnTo>
                  <a:pt x="55333" y="29349"/>
                </a:lnTo>
                <a:lnTo>
                  <a:pt x="73456" y="25781"/>
                </a:lnTo>
                <a:lnTo>
                  <a:pt x="86017" y="27254"/>
                </a:lnTo>
                <a:lnTo>
                  <a:pt x="97167" y="32600"/>
                </a:lnTo>
                <a:lnTo>
                  <a:pt x="106006" y="41236"/>
                </a:lnTo>
                <a:lnTo>
                  <a:pt x="111683" y="52539"/>
                </a:lnTo>
                <a:lnTo>
                  <a:pt x="142468" y="52539"/>
                </a:lnTo>
                <a:close/>
              </a:path>
              <a:path w="816609" h="146050">
                <a:moveTo>
                  <a:pt x="182905" y="2438"/>
                </a:moveTo>
                <a:lnTo>
                  <a:pt x="156959" y="2438"/>
                </a:lnTo>
                <a:lnTo>
                  <a:pt x="156959" y="143281"/>
                </a:lnTo>
                <a:lnTo>
                  <a:pt x="182905" y="143281"/>
                </a:lnTo>
                <a:lnTo>
                  <a:pt x="182905" y="2438"/>
                </a:lnTo>
                <a:close/>
              </a:path>
              <a:path w="816609" h="146050">
                <a:moveTo>
                  <a:pt x="281101" y="82715"/>
                </a:moveTo>
                <a:lnTo>
                  <a:pt x="278612" y="71056"/>
                </a:lnTo>
                <a:lnTo>
                  <a:pt x="277787" y="67132"/>
                </a:lnTo>
                <a:lnTo>
                  <a:pt x="268922" y="56591"/>
                </a:lnTo>
                <a:lnTo>
                  <a:pt x="256146" y="50609"/>
                </a:lnTo>
                <a:lnTo>
                  <a:pt x="254952" y="50469"/>
                </a:lnTo>
                <a:lnTo>
                  <a:pt x="254952" y="119507"/>
                </a:lnTo>
                <a:lnTo>
                  <a:pt x="247751" y="126707"/>
                </a:lnTo>
                <a:lnTo>
                  <a:pt x="238353" y="126707"/>
                </a:lnTo>
                <a:lnTo>
                  <a:pt x="237693" y="126657"/>
                </a:lnTo>
                <a:lnTo>
                  <a:pt x="237032" y="126580"/>
                </a:lnTo>
                <a:lnTo>
                  <a:pt x="228981" y="126580"/>
                </a:lnTo>
                <a:lnTo>
                  <a:pt x="223951" y="121958"/>
                </a:lnTo>
                <a:lnTo>
                  <a:pt x="223951" y="109270"/>
                </a:lnTo>
                <a:lnTo>
                  <a:pt x="228790" y="105651"/>
                </a:lnTo>
                <a:lnTo>
                  <a:pt x="246888" y="105651"/>
                </a:lnTo>
                <a:lnTo>
                  <a:pt x="249732" y="106019"/>
                </a:lnTo>
                <a:lnTo>
                  <a:pt x="251206" y="105651"/>
                </a:lnTo>
                <a:lnTo>
                  <a:pt x="252603" y="105308"/>
                </a:lnTo>
                <a:lnTo>
                  <a:pt x="254939" y="103644"/>
                </a:lnTo>
                <a:lnTo>
                  <a:pt x="254952" y="119507"/>
                </a:lnTo>
                <a:lnTo>
                  <a:pt x="254952" y="50469"/>
                </a:lnTo>
                <a:lnTo>
                  <a:pt x="241058" y="48717"/>
                </a:lnTo>
                <a:lnTo>
                  <a:pt x="230708" y="49555"/>
                </a:lnTo>
                <a:lnTo>
                  <a:pt x="220599" y="51739"/>
                </a:lnTo>
                <a:lnTo>
                  <a:pt x="210858" y="55232"/>
                </a:lnTo>
                <a:lnTo>
                  <a:pt x="201625" y="59982"/>
                </a:lnTo>
                <a:lnTo>
                  <a:pt x="211886" y="79705"/>
                </a:lnTo>
                <a:lnTo>
                  <a:pt x="218414" y="76327"/>
                </a:lnTo>
                <a:lnTo>
                  <a:pt x="225259" y="73736"/>
                </a:lnTo>
                <a:lnTo>
                  <a:pt x="232359" y="71970"/>
                </a:lnTo>
                <a:lnTo>
                  <a:pt x="239649" y="71056"/>
                </a:lnTo>
                <a:lnTo>
                  <a:pt x="249707" y="71056"/>
                </a:lnTo>
                <a:lnTo>
                  <a:pt x="254939" y="75272"/>
                </a:lnTo>
                <a:lnTo>
                  <a:pt x="254939" y="86347"/>
                </a:lnTo>
                <a:lnTo>
                  <a:pt x="252933" y="88353"/>
                </a:lnTo>
                <a:lnTo>
                  <a:pt x="230390" y="88353"/>
                </a:lnTo>
                <a:lnTo>
                  <a:pt x="216522" y="90322"/>
                </a:lnTo>
                <a:lnTo>
                  <a:pt x="206006" y="95973"/>
                </a:lnTo>
                <a:lnTo>
                  <a:pt x="199326" y="104902"/>
                </a:lnTo>
                <a:lnTo>
                  <a:pt x="197002" y="116725"/>
                </a:lnTo>
                <a:lnTo>
                  <a:pt x="199707" y="128054"/>
                </a:lnTo>
                <a:lnTo>
                  <a:pt x="206273" y="137287"/>
                </a:lnTo>
                <a:lnTo>
                  <a:pt x="215747" y="143484"/>
                </a:lnTo>
                <a:lnTo>
                  <a:pt x="227177" y="145757"/>
                </a:lnTo>
                <a:lnTo>
                  <a:pt x="228523" y="145732"/>
                </a:lnTo>
                <a:lnTo>
                  <a:pt x="236474" y="145288"/>
                </a:lnTo>
                <a:lnTo>
                  <a:pt x="243382" y="143230"/>
                </a:lnTo>
                <a:lnTo>
                  <a:pt x="249631" y="139636"/>
                </a:lnTo>
                <a:lnTo>
                  <a:pt x="254939" y="134632"/>
                </a:lnTo>
                <a:lnTo>
                  <a:pt x="254939" y="143281"/>
                </a:lnTo>
                <a:lnTo>
                  <a:pt x="281101" y="143281"/>
                </a:lnTo>
                <a:lnTo>
                  <a:pt x="281101" y="134632"/>
                </a:lnTo>
                <a:lnTo>
                  <a:pt x="281101" y="126707"/>
                </a:lnTo>
                <a:lnTo>
                  <a:pt x="281101" y="103644"/>
                </a:lnTo>
                <a:lnTo>
                  <a:pt x="281101" y="82715"/>
                </a:lnTo>
                <a:close/>
              </a:path>
              <a:path w="816609" h="146050">
                <a:moveTo>
                  <a:pt x="353123" y="50736"/>
                </a:moveTo>
                <a:lnTo>
                  <a:pt x="350748" y="50165"/>
                </a:lnTo>
                <a:lnTo>
                  <a:pt x="348322" y="49898"/>
                </a:lnTo>
                <a:lnTo>
                  <a:pt x="345884" y="49923"/>
                </a:lnTo>
                <a:lnTo>
                  <a:pt x="338188" y="50800"/>
                </a:lnTo>
                <a:lnTo>
                  <a:pt x="331317" y="53962"/>
                </a:lnTo>
                <a:lnTo>
                  <a:pt x="325729" y="59080"/>
                </a:lnTo>
                <a:lnTo>
                  <a:pt x="321945" y="65824"/>
                </a:lnTo>
                <a:lnTo>
                  <a:pt x="321945" y="51130"/>
                </a:lnTo>
                <a:lnTo>
                  <a:pt x="296595" y="51130"/>
                </a:lnTo>
                <a:lnTo>
                  <a:pt x="296595" y="143281"/>
                </a:lnTo>
                <a:lnTo>
                  <a:pt x="322745" y="143281"/>
                </a:lnTo>
                <a:lnTo>
                  <a:pt x="322745" y="99212"/>
                </a:lnTo>
                <a:lnTo>
                  <a:pt x="323900" y="88938"/>
                </a:lnTo>
                <a:lnTo>
                  <a:pt x="327418" y="82016"/>
                </a:lnTo>
                <a:lnTo>
                  <a:pt x="333438" y="78117"/>
                </a:lnTo>
                <a:lnTo>
                  <a:pt x="342061" y="76885"/>
                </a:lnTo>
                <a:lnTo>
                  <a:pt x="353123" y="76885"/>
                </a:lnTo>
                <a:lnTo>
                  <a:pt x="353123" y="50736"/>
                </a:lnTo>
                <a:close/>
              </a:path>
              <a:path w="816609" h="146050">
                <a:moveTo>
                  <a:pt x="404431" y="51130"/>
                </a:moveTo>
                <a:lnTo>
                  <a:pt x="365404" y="51130"/>
                </a:lnTo>
                <a:lnTo>
                  <a:pt x="365404" y="73266"/>
                </a:lnTo>
                <a:lnTo>
                  <a:pt x="378269" y="73266"/>
                </a:lnTo>
                <a:lnTo>
                  <a:pt x="378269" y="143281"/>
                </a:lnTo>
                <a:lnTo>
                  <a:pt x="404431" y="143281"/>
                </a:lnTo>
                <a:lnTo>
                  <a:pt x="404431" y="51130"/>
                </a:lnTo>
                <a:close/>
              </a:path>
              <a:path w="816609" h="146050">
                <a:moveTo>
                  <a:pt x="407047" y="10058"/>
                </a:moveTo>
                <a:lnTo>
                  <a:pt x="399427" y="2438"/>
                </a:lnTo>
                <a:lnTo>
                  <a:pt x="390144" y="2438"/>
                </a:lnTo>
                <a:lnTo>
                  <a:pt x="380936" y="2514"/>
                </a:lnTo>
                <a:lnTo>
                  <a:pt x="373481" y="10058"/>
                </a:lnTo>
                <a:lnTo>
                  <a:pt x="373507" y="28524"/>
                </a:lnTo>
                <a:lnTo>
                  <a:pt x="381063" y="36042"/>
                </a:lnTo>
                <a:lnTo>
                  <a:pt x="399427" y="36042"/>
                </a:lnTo>
                <a:lnTo>
                  <a:pt x="406996" y="28524"/>
                </a:lnTo>
                <a:lnTo>
                  <a:pt x="407047" y="10058"/>
                </a:lnTo>
                <a:close/>
              </a:path>
              <a:path w="816609" h="146050">
                <a:moveTo>
                  <a:pt x="511670" y="51130"/>
                </a:moveTo>
                <a:lnTo>
                  <a:pt x="484098" y="51130"/>
                </a:lnTo>
                <a:lnTo>
                  <a:pt x="463181" y="115112"/>
                </a:lnTo>
                <a:lnTo>
                  <a:pt x="443458" y="51130"/>
                </a:lnTo>
                <a:lnTo>
                  <a:pt x="415099" y="51130"/>
                </a:lnTo>
                <a:lnTo>
                  <a:pt x="446481" y="143281"/>
                </a:lnTo>
                <a:lnTo>
                  <a:pt x="478878" y="143281"/>
                </a:lnTo>
                <a:lnTo>
                  <a:pt x="511670" y="51130"/>
                </a:lnTo>
                <a:close/>
              </a:path>
              <a:path w="816609" h="146050">
                <a:moveTo>
                  <a:pt x="596976" y="82715"/>
                </a:moveTo>
                <a:lnTo>
                  <a:pt x="594487" y="71056"/>
                </a:lnTo>
                <a:lnTo>
                  <a:pt x="593661" y="67132"/>
                </a:lnTo>
                <a:lnTo>
                  <a:pt x="584809" y="56591"/>
                </a:lnTo>
                <a:lnTo>
                  <a:pt x="572020" y="50609"/>
                </a:lnTo>
                <a:lnTo>
                  <a:pt x="570826" y="50469"/>
                </a:lnTo>
                <a:lnTo>
                  <a:pt x="570826" y="119507"/>
                </a:lnTo>
                <a:lnTo>
                  <a:pt x="563626" y="126707"/>
                </a:lnTo>
                <a:lnTo>
                  <a:pt x="554228" y="126707"/>
                </a:lnTo>
                <a:lnTo>
                  <a:pt x="553567" y="126657"/>
                </a:lnTo>
                <a:lnTo>
                  <a:pt x="552919" y="126580"/>
                </a:lnTo>
                <a:lnTo>
                  <a:pt x="544868" y="126580"/>
                </a:lnTo>
                <a:lnTo>
                  <a:pt x="539838" y="121958"/>
                </a:lnTo>
                <a:lnTo>
                  <a:pt x="539838" y="109270"/>
                </a:lnTo>
                <a:lnTo>
                  <a:pt x="544664" y="105651"/>
                </a:lnTo>
                <a:lnTo>
                  <a:pt x="562775" y="105651"/>
                </a:lnTo>
                <a:lnTo>
                  <a:pt x="565619" y="106019"/>
                </a:lnTo>
                <a:lnTo>
                  <a:pt x="567080" y="105651"/>
                </a:lnTo>
                <a:lnTo>
                  <a:pt x="568490" y="105308"/>
                </a:lnTo>
                <a:lnTo>
                  <a:pt x="570814" y="103644"/>
                </a:lnTo>
                <a:lnTo>
                  <a:pt x="570826" y="119507"/>
                </a:lnTo>
                <a:lnTo>
                  <a:pt x="570826" y="50469"/>
                </a:lnTo>
                <a:lnTo>
                  <a:pt x="556933" y="48717"/>
                </a:lnTo>
                <a:lnTo>
                  <a:pt x="546582" y="49555"/>
                </a:lnTo>
                <a:lnTo>
                  <a:pt x="536473" y="51739"/>
                </a:lnTo>
                <a:lnTo>
                  <a:pt x="526732" y="55232"/>
                </a:lnTo>
                <a:lnTo>
                  <a:pt x="517499" y="59982"/>
                </a:lnTo>
                <a:lnTo>
                  <a:pt x="527761" y="79705"/>
                </a:lnTo>
                <a:lnTo>
                  <a:pt x="534289" y="76327"/>
                </a:lnTo>
                <a:lnTo>
                  <a:pt x="541134" y="73736"/>
                </a:lnTo>
                <a:lnTo>
                  <a:pt x="548246" y="71970"/>
                </a:lnTo>
                <a:lnTo>
                  <a:pt x="555536" y="71056"/>
                </a:lnTo>
                <a:lnTo>
                  <a:pt x="565594" y="71056"/>
                </a:lnTo>
                <a:lnTo>
                  <a:pt x="570814" y="75272"/>
                </a:lnTo>
                <a:lnTo>
                  <a:pt x="570814" y="86347"/>
                </a:lnTo>
                <a:lnTo>
                  <a:pt x="568807" y="88353"/>
                </a:lnTo>
                <a:lnTo>
                  <a:pt x="546277" y="88353"/>
                </a:lnTo>
                <a:lnTo>
                  <a:pt x="532396" y="90322"/>
                </a:lnTo>
                <a:lnTo>
                  <a:pt x="521881" y="95973"/>
                </a:lnTo>
                <a:lnTo>
                  <a:pt x="515213" y="104902"/>
                </a:lnTo>
                <a:lnTo>
                  <a:pt x="512876" y="116725"/>
                </a:lnTo>
                <a:lnTo>
                  <a:pt x="515594" y="128054"/>
                </a:lnTo>
                <a:lnTo>
                  <a:pt x="522147" y="137287"/>
                </a:lnTo>
                <a:lnTo>
                  <a:pt x="531622" y="143484"/>
                </a:lnTo>
                <a:lnTo>
                  <a:pt x="543052" y="145757"/>
                </a:lnTo>
                <a:lnTo>
                  <a:pt x="544398" y="145732"/>
                </a:lnTo>
                <a:lnTo>
                  <a:pt x="552361" y="145288"/>
                </a:lnTo>
                <a:lnTo>
                  <a:pt x="559257" y="143230"/>
                </a:lnTo>
                <a:lnTo>
                  <a:pt x="565505" y="139636"/>
                </a:lnTo>
                <a:lnTo>
                  <a:pt x="570814" y="134632"/>
                </a:lnTo>
                <a:lnTo>
                  <a:pt x="570814" y="143281"/>
                </a:lnTo>
                <a:lnTo>
                  <a:pt x="596976" y="143281"/>
                </a:lnTo>
                <a:lnTo>
                  <a:pt x="596976" y="134632"/>
                </a:lnTo>
                <a:lnTo>
                  <a:pt x="596976" y="126707"/>
                </a:lnTo>
                <a:lnTo>
                  <a:pt x="596976" y="103644"/>
                </a:lnTo>
                <a:lnTo>
                  <a:pt x="596976" y="82715"/>
                </a:lnTo>
                <a:close/>
              </a:path>
              <a:path w="816609" h="146050">
                <a:moveTo>
                  <a:pt x="668197" y="120942"/>
                </a:moveTo>
                <a:lnTo>
                  <a:pt x="662762" y="121551"/>
                </a:lnTo>
                <a:lnTo>
                  <a:pt x="652106" y="121551"/>
                </a:lnTo>
                <a:lnTo>
                  <a:pt x="647484" y="120751"/>
                </a:lnTo>
                <a:lnTo>
                  <a:pt x="647484" y="73266"/>
                </a:lnTo>
                <a:lnTo>
                  <a:pt x="667397" y="73266"/>
                </a:lnTo>
                <a:lnTo>
                  <a:pt x="667397" y="51130"/>
                </a:lnTo>
                <a:lnTo>
                  <a:pt x="647484" y="51130"/>
                </a:lnTo>
                <a:lnTo>
                  <a:pt x="647484" y="16129"/>
                </a:lnTo>
                <a:lnTo>
                  <a:pt x="621322" y="16129"/>
                </a:lnTo>
                <a:lnTo>
                  <a:pt x="621322" y="51130"/>
                </a:lnTo>
                <a:lnTo>
                  <a:pt x="606844" y="51130"/>
                </a:lnTo>
                <a:lnTo>
                  <a:pt x="606844" y="73266"/>
                </a:lnTo>
                <a:lnTo>
                  <a:pt x="621322" y="73266"/>
                </a:lnTo>
                <a:lnTo>
                  <a:pt x="621322" y="123761"/>
                </a:lnTo>
                <a:lnTo>
                  <a:pt x="623633" y="134810"/>
                </a:lnTo>
                <a:lnTo>
                  <a:pt x="629704" y="141071"/>
                </a:lnTo>
                <a:lnTo>
                  <a:pt x="638213" y="143852"/>
                </a:lnTo>
                <a:lnTo>
                  <a:pt x="647877" y="144487"/>
                </a:lnTo>
                <a:lnTo>
                  <a:pt x="655523" y="144487"/>
                </a:lnTo>
                <a:lnTo>
                  <a:pt x="668197" y="143281"/>
                </a:lnTo>
                <a:lnTo>
                  <a:pt x="668197" y="121551"/>
                </a:lnTo>
                <a:lnTo>
                  <a:pt x="668197" y="120942"/>
                </a:lnTo>
                <a:close/>
              </a:path>
              <a:path w="816609" h="146050">
                <a:moveTo>
                  <a:pt x="771817" y="103847"/>
                </a:moveTo>
                <a:lnTo>
                  <a:pt x="769175" y="87350"/>
                </a:lnTo>
                <a:lnTo>
                  <a:pt x="767842" y="78930"/>
                </a:lnTo>
                <a:lnTo>
                  <a:pt x="762558" y="70446"/>
                </a:lnTo>
                <a:lnTo>
                  <a:pt x="757186" y="61798"/>
                </a:lnTo>
                <a:lnTo>
                  <a:pt x="743851" y="53251"/>
                </a:lnTo>
                <a:lnTo>
                  <a:pt x="743851" y="87350"/>
                </a:lnTo>
                <a:lnTo>
                  <a:pt x="702602" y="87350"/>
                </a:lnTo>
                <a:lnTo>
                  <a:pt x="705205" y="80441"/>
                </a:lnTo>
                <a:lnTo>
                  <a:pt x="709930" y="75018"/>
                </a:lnTo>
                <a:lnTo>
                  <a:pt x="716229" y="71539"/>
                </a:lnTo>
                <a:lnTo>
                  <a:pt x="723531" y="70446"/>
                </a:lnTo>
                <a:lnTo>
                  <a:pt x="730719" y="71577"/>
                </a:lnTo>
                <a:lnTo>
                  <a:pt x="736866" y="75082"/>
                </a:lnTo>
                <a:lnTo>
                  <a:pt x="741438" y="80492"/>
                </a:lnTo>
                <a:lnTo>
                  <a:pt x="743851" y="87350"/>
                </a:lnTo>
                <a:lnTo>
                  <a:pt x="743851" y="53251"/>
                </a:lnTo>
                <a:lnTo>
                  <a:pt x="741768" y="51904"/>
                </a:lnTo>
                <a:lnTo>
                  <a:pt x="723531" y="48717"/>
                </a:lnTo>
                <a:lnTo>
                  <a:pt x="722287" y="48704"/>
                </a:lnTo>
                <a:lnTo>
                  <a:pt x="704189" y="52400"/>
                </a:lnTo>
                <a:lnTo>
                  <a:pt x="689343" y="62433"/>
                </a:lnTo>
                <a:lnTo>
                  <a:pt x="679310" y="77279"/>
                </a:lnTo>
                <a:lnTo>
                  <a:pt x="675614" y="95377"/>
                </a:lnTo>
                <a:lnTo>
                  <a:pt x="675652" y="97205"/>
                </a:lnTo>
                <a:lnTo>
                  <a:pt x="679805" y="116065"/>
                </a:lnTo>
                <a:lnTo>
                  <a:pt x="690486" y="131483"/>
                </a:lnTo>
                <a:lnTo>
                  <a:pt x="706094" y="141884"/>
                </a:lnTo>
                <a:lnTo>
                  <a:pt x="725030" y="145707"/>
                </a:lnTo>
                <a:lnTo>
                  <a:pt x="739101" y="143649"/>
                </a:lnTo>
                <a:lnTo>
                  <a:pt x="751776" y="137820"/>
                </a:lnTo>
                <a:lnTo>
                  <a:pt x="762330" y="128676"/>
                </a:lnTo>
                <a:lnTo>
                  <a:pt x="765733" y="123367"/>
                </a:lnTo>
                <a:lnTo>
                  <a:pt x="770001" y="116725"/>
                </a:lnTo>
                <a:lnTo>
                  <a:pt x="742835" y="113906"/>
                </a:lnTo>
                <a:lnTo>
                  <a:pt x="738771" y="119824"/>
                </a:lnTo>
                <a:lnTo>
                  <a:pt x="732015" y="123367"/>
                </a:lnTo>
                <a:lnTo>
                  <a:pt x="724827" y="123367"/>
                </a:lnTo>
                <a:lnTo>
                  <a:pt x="717156" y="121970"/>
                </a:lnTo>
                <a:lnTo>
                  <a:pt x="710615" y="118084"/>
                </a:lnTo>
                <a:lnTo>
                  <a:pt x="705777" y="112217"/>
                </a:lnTo>
                <a:lnTo>
                  <a:pt x="703211" y="104851"/>
                </a:lnTo>
                <a:lnTo>
                  <a:pt x="771817" y="104851"/>
                </a:lnTo>
                <a:lnTo>
                  <a:pt x="771817" y="103847"/>
                </a:lnTo>
                <a:close/>
              </a:path>
              <a:path w="816609" h="146050">
                <a:moveTo>
                  <a:pt x="785990" y="2565"/>
                </a:moveTo>
                <a:lnTo>
                  <a:pt x="764552" y="2565"/>
                </a:lnTo>
                <a:lnTo>
                  <a:pt x="764552" y="9080"/>
                </a:lnTo>
                <a:lnTo>
                  <a:pt x="771601" y="9080"/>
                </a:lnTo>
                <a:lnTo>
                  <a:pt x="771601" y="27622"/>
                </a:lnTo>
                <a:lnTo>
                  <a:pt x="778941" y="27622"/>
                </a:lnTo>
                <a:lnTo>
                  <a:pt x="778941" y="9080"/>
                </a:lnTo>
                <a:lnTo>
                  <a:pt x="785990" y="9080"/>
                </a:lnTo>
                <a:lnTo>
                  <a:pt x="785990" y="2565"/>
                </a:lnTo>
                <a:close/>
              </a:path>
              <a:path w="816609" h="146050">
                <a:moveTo>
                  <a:pt x="816368" y="2565"/>
                </a:moveTo>
                <a:lnTo>
                  <a:pt x="807275" y="2565"/>
                </a:lnTo>
                <a:lnTo>
                  <a:pt x="803363" y="13017"/>
                </a:lnTo>
                <a:lnTo>
                  <a:pt x="799706" y="2565"/>
                </a:lnTo>
                <a:lnTo>
                  <a:pt x="790041" y="2565"/>
                </a:lnTo>
                <a:lnTo>
                  <a:pt x="790041" y="27622"/>
                </a:lnTo>
                <a:lnTo>
                  <a:pt x="797077" y="27622"/>
                </a:lnTo>
                <a:lnTo>
                  <a:pt x="797077" y="13309"/>
                </a:lnTo>
                <a:lnTo>
                  <a:pt x="800303" y="22250"/>
                </a:lnTo>
                <a:lnTo>
                  <a:pt x="805954" y="22250"/>
                </a:lnTo>
                <a:lnTo>
                  <a:pt x="809180" y="13309"/>
                </a:lnTo>
                <a:lnTo>
                  <a:pt x="809180" y="27622"/>
                </a:lnTo>
                <a:lnTo>
                  <a:pt x="816368" y="27622"/>
                </a:lnTo>
                <a:lnTo>
                  <a:pt x="816368" y="2565"/>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7010641" y="338835"/>
            <a:ext cx="3932841" cy="494628"/>
          </a:xfrm>
          <a:custGeom>
            <a:avLst/>
            <a:gdLst/>
            <a:ahLst/>
            <a:cxnLst/>
            <a:rect l="l" t="t" r="r" b="b"/>
            <a:pathLst>
              <a:path w="4337050" h="545465">
                <a:moveTo>
                  <a:pt x="4336656" y="0"/>
                </a:moveTo>
                <a:lnTo>
                  <a:pt x="72009" y="0"/>
                </a:lnTo>
                <a:lnTo>
                  <a:pt x="43992" y="5663"/>
                </a:lnTo>
                <a:lnTo>
                  <a:pt x="21102" y="21102"/>
                </a:lnTo>
                <a:lnTo>
                  <a:pt x="5663" y="43992"/>
                </a:lnTo>
                <a:lnTo>
                  <a:pt x="0" y="72009"/>
                </a:lnTo>
                <a:lnTo>
                  <a:pt x="0" y="473405"/>
                </a:lnTo>
                <a:lnTo>
                  <a:pt x="5663" y="501419"/>
                </a:lnTo>
                <a:lnTo>
                  <a:pt x="21102" y="524305"/>
                </a:lnTo>
                <a:lnTo>
                  <a:pt x="43992" y="539740"/>
                </a:lnTo>
                <a:lnTo>
                  <a:pt x="72009" y="545401"/>
                </a:lnTo>
                <a:lnTo>
                  <a:pt x="4336656" y="545401"/>
                </a:lnTo>
                <a:lnTo>
                  <a:pt x="4336656"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7129709" y="414912"/>
            <a:ext cx="3433606" cy="321638"/>
          </a:xfrm>
          <a:prstGeom prst="rect">
            <a:avLst/>
          </a:prstGeom>
        </p:spPr>
        <p:txBody>
          <a:bodyPr vert="horz" wrap="square" lIns="0" tIns="18426" rIns="0" bIns="0" rtlCol="0">
            <a:spAutoFit/>
          </a:bodyPr>
          <a:lstStyle/>
          <a:p>
            <a:pPr marL="11516" marR="4607" lvl="0" indent="0" algn="l" defTabSz="829178" rtl="0" eaLnBrk="1" fontAlgn="auto" latinLnBrk="0" hangingPunct="1">
              <a:lnSpc>
                <a:spcPts val="1179"/>
              </a:lnSpc>
              <a:spcBef>
                <a:spcPts val="145"/>
              </a:spcBef>
              <a:spcAft>
                <a:spcPts val="0"/>
              </a:spcAft>
              <a:buClrTx/>
              <a:buSzTx/>
              <a:buFontTx/>
              <a:buNone/>
              <a:tabLst/>
              <a:defRPr/>
            </a:pPr>
            <a:r>
              <a:rPr kumimoji="0" sz="997" b="1" i="0" u="none" strike="noStrike" kern="1200" cap="none" spc="-5" normalizeH="0" baseline="0" noProof="0">
                <a:ln>
                  <a:noFill/>
                </a:ln>
                <a:solidFill>
                  <a:srgbClr val="FFFFFF"/>
                </a:solidFill>
                <a:effectLst/>
                <a:uLnTx/>
                <a:uFillTx/>
                <a:latin typeface="Calibri"/>
                <a:ea typeface="+mn-ea"/>
                <a:cs typeface="Calibri"/>
              </a:rPr>
              <a:t>The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InCites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complements</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our</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suite</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RESTful</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 </a:t>
            </a:r>
            <a:r>
              <a:rPr kumimoji="0" sz="997" b="1" i="0" u="none" strike="noStrike" kern="1200" cap="none" spc="-21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APIs </a:t>
            </a:r>
            <a:r>
              <a:rPr kumimoji="0" sz="997" b="1" i="0" u="none" strike="noStrike" kern="1200" cap="none" spc="-9" normalizeH="0" baseline="0" noProof="0">
                <a:ln>
                  <a:noFill/>
                </a:ln>
                <a:solidFill>
                  <a:srgbClr val="FFFFFF"/>
                </a:solidFill>
                <a:effectLst/>
                <a:uLnTx/>
                <a:uFillTx/>
                <a:latin typeface="Calibri"/>
                <a:ea typeface="+mn-ea"/>
                <a:cs typeface="Calibri"/>
              </a:rPr>
              <a:t>to</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provide</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complete</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document-level</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metrics</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from</a:t>
            </a:r>
            <a:r>
              <a:rPr kumimoji="0" sz="997" b="1" i="0" u="none" strike="noStrike" kern="1200" cap="none" spc="0"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InCites</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2833826" y="1104685"/>
            <a:ext cx="4969891"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tab pos="3490609" algn="l"/>
              </a:tabLst>
              <a:defRPr/>
            </a:pPr>
            <a:r>
              <a:rPr kumimoji="0" sz="1451" b="1" i="0" u="none" strike="noStrike" kern="1200" cap="none" spc="-5" normalizeH="0" baseline="0" noProof="0">
                <a:ln>
                  <a:noFill/>
                </a:ln>
                <a:solidFill>
                  <a:srgbClr val="515050"/>
                </a:solidFill>
                <a:effectLst/>
                <a:uLnTx/>
                <a:uFillTx/>
                <a:latin typeface="Calibri"/>
                <a:ea typeface="+mn-ea"/>
                <a:cs typeface="Calibri"/>
              </a:rPr>
              <a:t>Publication</a:t>
            </a:r>
            <a:r>
              <a:rPr kumimoji="0" sz="1451" b="1" i="0" u="none" strike="noStrike" kern="1200" cap="none" spc="9" normalizeH="0" baseline="0" noProof="0">
                <a:ln>
                  <a:noFill/>
                </a:ln>
                <a:solidFill>
                  <a:srgbClr val="515050"/>
                </a:solidFill>
                <a:effectLst/>
                <a:uLnTx/>
                <a:uFillTx/>
                <a:latin typeface="Calibri"/>
                <a:ea typeface="+mn-ea"/>
                <a:cs typeface="Calibri"/>
              </a:rPr>
              <a:t> </a:t>
            </a:r>
            <a:r>
              <a:rPr kumimoji="0" sz="1451" b="1" i="0" u="none" strike="noStrike" kern="1200" cap="none" spc="-9" normalizeH="0" baseline="0" noProof="0">
                <a:ln>
                  <a:noFill/>
                </a:ln>
                <a:solidFill>
                  <a:srgbClr val="515050"/>
                </a:solidFill>
                <a:effectLst/>
                <a:uLnTx/>
                <a:uFillTx/>
                <a:latin typeface="Calibri"/>
                <a:ea typeface="+mn-ea"/>
                <a:cs typeface="Calibri"/>
              </a:rPr>
              <a:t>metadata	</a:t>
            </a:r>
            <a:r>
              <a:rPr kumimoji="0" sz="1451" b="1" i="0" u="none" strike="noStrike" kern="1200" cap="none" spc="-5" normalizeH="0" baseline="0" noProof="0">
                <a:ln>
                  <a:noFill/>
                </a:ln>
                <a:solidFill>
                  <a:prstClr val="black"/>
                </a:solidFill>
                <a:effectLst/>
                <a:uLnTx/>
                <a:uFillTx/>
                <a:latin typeface="Calibri"/>
                <a:ea typeface="+mn-ea"/>
                <a:cs typeface="Calibri"/>
              </a:rPr>
              <a:t>Publication</a:t>
            </a:r>
            <a:r>
              <a:rPr kumimoji="0" sz="1451" b="1" i="0" u="none" strike="noStrike" kern="1200" cap="none" spc="-41"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8536572" y="1104685"/>
            <a:ext cx="2006152"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srgbClr val="515050"/>
                </a:solidFill>
                <a:effectLst/>
                <a:uLnTx/>
                <a:uFillTx/>
                <a:latin typeface="Calibri"/>
                <a:ea typeface="+mn-ea"/>
                <a:cs typeface="Calibri"/>
              </a:rPr>
              <a:t>Journal</a:t>
            </a:r>
            <a:r>
              <a:rPr kumimoji="0" sz="1451" b="1" i="0" u="none" strike="noStrike" kern="1200" cap="none" spc="0" normalizeH="0" baseline="0" noProof="0">
                <a:ln>
                  <a:noFill/>
                </a:ln>
                <a:solidFill>
                  <a:srgbClr val="515050"/>
                </a:solidFill>
                <a:effectLst/>
                <a:uLnTx/>
                <a:uFillTx/>
                <a:latin typeface="Calibri"/>
                <a:ea typeface="+mn-ea"/>
                <a:cs typeface="Calibri"/>
              </a:rPr>
              <a:t> </a:t>
            </a:r>
            <a:r>
              <a:rPr kumimoji="0" sz="1451" b="1" i="0" u="none" strike="noStrike" kern="1200" cap="none" spc="-9" normalizeH="0" baseline="0" noProof="0">
                <a:ln>
                  <a:noFill/>
                </a:ln>
                <a:solidFill>
                  <a:srgbClr val="515050"/>
                </a:solidFill>
                <a:effectLst/>
                <a:uLnTx/>
                <a:uFillTx/>
                <a:latin typeface="Calibri"/>
                <a:ea typeface="+mn-ea"/>
                <a:cs typeface="Calibri"/>
              </a:rPr>
              <a:t>metadata/metrics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grpSp>
        <p:nvGrpSpPr>
          <p:cNvPr id="22" name="object 22"/>
          <p:cNvGrpSpPr/>
          <p:nvPr/>
        </p:nvGrpSpPr>
        <p:grpSpPr>
          <a:xfrm>
            <a:off x="1636466" y="1563082"/>
            <a:ext cx="7276043" cy="381768"/>
            <a:chOff x="428824" y="1723732"/>
            <a:chExt cx="8023859" cy="421005"/>
          </a:xfrm>
        </p:grpSpPr>
        <p:sp>
          <p:nvSpPr>
            <p:cNvPr id="23" name="object 23"/>
            <p:cNvSpPr/>
            <p:nvPr/>
          </p:nvSpPr>
          <p:spPr>
            <a:xfrm>
              <a:off x="431999" y="1870519"/>
              <a:ext cx="271145" cy="271145"/>
            </a:xfrm>
            <a:custGeom>
              <a:avLst/>
              <a:gdLst/>
              <a:ahLst/>
              <a:cxnLst/>
              <a:rect l="l" t="t" r="r" b="b"/>
              <a:pathLst>
                <a:path w="271145" h="271144">
                  <a:moveTo>
                    <a:pt x="208227" y="206400"/>
                  </a:moveTo>
                  <a:lnTo>
                    <a:pt x="62668" y="206400"/>
                  </a:lnTo>
                  <a:lnTo>
                    <a:pt x="68761" y="212163"/>
                  </a:lnTo>
                  <a:lnTo>
                    <a:pt x="75297" y="217397"/>
                  </a:lnTo>
                  <a:lnTo>
                    <a:pt x="82280" y="222097"/>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217986" y="232105"/>
                  </a:lnTo>
                  <a:lnTo>
                    <a:pt x="206400" y="208330"/>
                  </a:lnTo>
                  <a:lnTo>
                    <a:pt x="208227" y="206400"/>
                  </a:lnTo>
                  <a:close/>
                </a:path>
                <a:path w="271145" h="271144">
                  <a:moveTo>
                    <a:pt x="217986" y="232105"/>
                  </a:moveTo>
                  <a:lnTo>
                    <a:pt x="167129" y="232105"/>
                  </a:lnTo>
                  <a:lnTo>
                    <a:pt x="188371" y="260946"/>
                  </a:lnTo>
                  <a:lnTo>
                    <a:pt x="197342" y="256773"/>
                  </a:lnTo>
                  <a:lnTo>
                    <a:pt x="205976" y="251966"/>
                  </a:lnTo>
                  <a:lnTo>
                    <a:pt x="214238" y="246546"/>
                  </a:lnTo>
                  <a:lnTo>
                    <a:pt x="222096" y="240537"/>
                  </a:lnTo>
                  <a:lnTo>
                    <a:pt x="217986" y="232105"/>
                  </a:lnTo>
                  <a:close/>
                </a:path>
                <a:path w="271145" h="271144">
                  <a:moveTo>
                    <a:pt x="9417" y="84188"/>
                  </a:move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208227" y="206400"/>
                  </a:lnTo>
                  <a:lnTo>
                    <a:pt x="212164" y="202240"/>
                  </a:lnTo>
                  <a:lnTo>
                    <a:pt x="217397" y="195707"/>
                  </a:lnTo>
                  <a:lnTo>
                    <a:pt x="221342" y="189849"/>
                  </a:lnTo>
                  <a:lnTo>
                    <a:pt x="144180" y="189849"/>
                  </a:lnTo>
                  <a:lnTo>
                    <a:pt x="122356" y="188937"/>
                  </a:lnTo>
                  <a:lnTo>
                    <a:pt x="102600" y="179623"/>
                  </a:lnTo>
                  <a:lnTo>
                    <a:pt x="88432" y="163988"/>
                  </a:lnTo>
                  <a:lnTo>
                    <a:pt x="81155" y="144182"/>
                  </a:lnTo>
                  <a:lnTo>
                    <a:pt x="82068" y="122351"/>
                  </a:lnTo>
                  <a:lnTo>
                    <a:pt x="91384" y="102596"/>
                  </a:lnTo>
                  <a:lnTo>
                    <a:pt x="105772" y="89560"/>
                  </a:lnTo>
                  <a:lnTo>
                    <a:pt x="44832" y="89560"/>
                  </a:lnTo>
                  <a:lnTo>
                    <a:pt x="9417" y="84188"/>
                  </a:lnTo>
                  <a:close/>
                </a:path>
                <a:path w="271145" h="271144">
                  <a:moveTo>
                    <a:pt x="260256" y="81155"/>
                  </a:moveTo>
                  <a:lnTo>
                    <a:pt x="126821" y="81155"/>
                  </a:lnTo>
                  <a:lnTo>
                    <a:pt x="148645" y="82067"/>
                  </a:lnTo>
                  <a:lnTo>
                    <a:pt x="168402" y="91382"/>
                  </a:lnTo>
                  <a:lnTo>
                    <a:pt x="182569" y="107016"/>
                  </a:lnTo>
                  <a:lnTo>
                    <a:pt x="189846" y="126822"/>
                  </a:lnTo>
                  <a:lnTo>
                    <a:pt x="188934" y="148653"/>
                  </a:lnTo>
                  <a:lnTo>
                    <a:pt x="179617" y="168408"/>
                  </a:lnTo>
                  <a:lnTo>
                    <a:pt x="163983" y="182573"/>
                  </a:lnTo>
                  <a:lnTo>
                    <a:pt x="144180" y="189849"/>
                  </a:lnTo>
                  <a:lnTo>
                    <a:pt x="221342" y="189849"/>
                  </a:lnTo>
                  <a:lnTo>
                    <a:pt x="222074" y="188764"/>
                  </a:lnTo>
                  <a:lnTo>
                    <a:pt x="226170" y="181444"/>
                  </a:lnTo>
                  <a:lnTo>
                    <a:pt x="263547" y="181444"/>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60256" y="81155"/>
                  </a:lnTo>
                  <a:close/>
                </a:path>
                <a:path w="271145" h="271144">
                  <a:moveTo>
                    <a:pt x="263547" y="181444"/>
                  </a:moveTo>
                  <a:lnTo>
                    <a:pt x="226170" y="181444"/>
                  </a:lnTo>
                  <a:lnTo>
                    <a:pt x="261585" y="186816"/>
                  </a:lnTo>
                  <a:lnTo>
                    <a:pt x="263547" y="181444"/>
                  </a:lnTo>
                  <a:close/>
                </a:path>
                <a:path w="271145" h="271144">
                  <a:moveTo>
                    <a:pt x="82631" y="10058"/>
                  </a:move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105772" y="89560"/>
                  </a:lnTo>
                  <a:lnTo>
                    <a:pt x="107018" y="88431"/>
                  </a:lnTo>
                  <a:lnTo>
                    <a:pt x="126821" y="81155"/>
                  </a:lnTo>
                  <a:lnTo>
                    <a:pt x="260256" y="81155"/>
                  </a:lnTo>
                  <a:lnTo>
                    <a:pt x="256768" y="73659"/>
                  </a:lnTo>
                  <a:lnTo>
                    <a:pt x="251963" y="65028"/>
                  </a:lnTo>
                  <a:lnTo>
                    <a:pt x="251685" y="64604"/>
                  </a:lnTo>
                  <a:lnTo>
                    <a:pt x="208334" y="64604"/>
                  </a:lnTo>
                  <a:lnTo>
                    <a:pt x="202241" y="58841"/>
                  </a:lnTo>
                  <a:lnTo>
                    <a:pt x="195704" y="53608"/>
                  </a:lnTo>
                  <a:lnTo>
                    <a:pt x="188720" y="48907"/>
                  </a:lnTo>
                  <a:lnTo>
                    <a:pt x="181441" y="44830"/>
                  </a:lnTo>
                  <a:lnTo>
                    <a:pt x="182341" y="38900"/>
                  </a:lnTo>
                  <a:lnTo>
                    <a:pt x="103873" y="38900"/>
                  </a:lnTo>
                  <a:lnTo>
                    <a:pt x="82631" y="10058"/>
                  </a:lnTo>
                  <a:close/>
                </a:path>
                <a:path w="271145" h="271144">
                  <a:moveTo>
                    <a:pt x="240532" y="48907"/>
                  </a:moveTo>
                  <a:lnTo>
                    <a:pt x="208334" y="64604"/>
                  </a:lnTo>
                  <a:lnTo>
                    <a:pt x="251685" y="64604"/>
                  </a:lnTo>
                  <a:lnTo>
                    <a:pt x="246544" y="56767"/>
                  </a:lnTo>
                  <a:lnTo>
                    <a:pt x="240532" y="48907"/>
                  </a:lnTo>
                  <a:close/>
                </a:path>
                <a:path w="271145" h="271144">
                  <a:moveTo>
                    <a:pt x="148537" y="0"/>
                  </a:moveTo>
                  <a:lnTo>
                    <a:pt x="136867" y="33870"/>
                  </a:lnTo>
                  <a:lnTo>
                    <a:pt x="128484" y="34103"/>
                  </a:lnTo>
                  <a:lnTo>
                    <a:pt x="120162" y="35023"/>
                  </a:lnTo>
                  <a:lnTo>
                    <a:pt x="111944" y="36624"/>
                  </a:lnTo>
                  <a:lnTo>
                    <a:pt x="103873" y="38900"/>
                  </a:lnTo>
                  <a:lnTo>
                    <a:pt x="182341" y="38900"/>
                  </a:lnTo>
                  <a:lnTo>
                    <a:pt x="186815" y="9423"/>
                  </a:lnTo>
                  <a:lnTo>
                    <a:pt x="177522" y="6029"/>
                  </a:lnTo>
                  <a:lnTo>
                    <a:pt x="168019" y="3321"/>
                  </a:lnTo>
                  <a:lnTo>
                    <a:pt x="158345" y="1308"/>
                  </a:lnTo>
                  <a:lnTo>
                    <a:pt x="148537"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31999" y="1870519"/>
              <a:ext cx="271145" cy="271145"/>
            </a:xfrm>
            <a:custGeom>
              <a:avLst/>
              <a:gdLst/>
              <a:ahLst/>
              <a:cxnLst/>
              <a:rect l="l" t="t" r="r" b="b"/>
              <a:pathLst>
                <a:path w="271145" h="271144">
                  <a:moveTo>
                    <a:pt x="186815" y="9423"/>
                  </a:moveTo>
                  <a:lnTo>
                    <a:pt x="177522" y="6029"/>
                  </a:lnTo>
                  <a:lnTo>
                    <a:pt x="168019" y="3321"/>
                  </a:lnTo>
                  <a:lnTo>
                    <a:pt x="158345" y="1308"/>
                  </a:lnTo>
                  <a:lnTo>
                    <a:pt x="148537" y="0"/>
                  </a:lnTo>
                  <a:lnTo>
                    <a:pt x="136867" y="33870"/>
                  </a:lnTo>
                  <a:lnTo>
                    <a:pt x="128484" y="34103"/>
                  </a:lnTo>
                  <a:lnTo>
                    <a:pt x="120162" y="35023"/>
                  </a:lnTo>
                  <a:lnTo>
                    <a:pt x="111944" y="36624"/>
                  </a:lnTo>
                  <a:lnTo>
                    <a:pt x="103873" y="38900"/>
                  </a:lnTo>
                  <a:lnTo>
                    <a:pt x="82631" y="10058"/>
                  </a:ln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9417" y="84188"/>
                  </a:ln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68761" y="212163"/>
                  </a:lnTo>
                  <a:lnTo>
                    <a:pt x="75297" y="217397"/>
                  </a:lnTo>
                  <a:lnTo>
                    <a:pt x="82241" y="222075"/>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188371" y="260946"/>
                  </a:lnTo>
                  <a:lnTo>
                    <a:pt x="197342" y="256773"/>
                  </a:lnTo>
                  <a:lnTo>
                    <a:pt x="205976" y="251966"/>
                  </a:lnTo>
                  <a:lnTo>
                    <a:pt x="214238" y="246546"/>
                  </a:lnTo>
                  <a:lnTo>
                    <a:pt x="222096" y="240537"/>
                  </a:lnTo>
                  <a:lnTo>
                    <a:pt x="206400" y="208330"/>
                  </a:lnTo>
                  <a:lnTo>
                    <a:pt x="212164" y="202240"/>
                  </a:lnTo>
                  <a:lnTo>
                    <a:pt x="217397" y="195707"/>
                  </a:lnTo>
                  <a:lnTo>
                    <a:pt x="222074" y="188764"/>
                  </a:lnTo>
                  <a:lnTo>
                    <a:pt x="226170" y="181444"/>
                  </a:lnTo>
                  <a:lnTo>
                    <a:pt x="261585" y="186816"/>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56768" y="73659"/>
                  </a:lnTo>
                  <a:lnTo>
                    <a:pt x="251963" y="65028"/>
                  </a:lnTo>
                  <a:lnTo>
                    <a:pt x="246544" y="56767"/>
                  </a:lnTo>
                  <a:lnTo>
                    <a:pt x="240532" y="48907"/>
                  </a:lnTo>
                  <a:lnTo>
                    <a:pt x="208334" y="64604"/>
                  </a:lnTo>
                  <a:lnTo>
                    <a:pt x="202241" y="58841"/>
                  </a:lnTo>
                  <a:lnTo>
                    <a:pt x="195704" y="53608"/>
                  </a:lnTo>
                  <a:lnTo>
                    <a:pt x="188759" y="48929"/>
                  </a:lnTo>
                  <a:lnTo>
                    <a:pt x="181441" y="44830"/>
                  </a:lnTo>
                  <a:lnTo>
                    <a:pt x="186815" y="9423"/>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3" cstate="print"/>
            <a:stretch>
              <a:fillRect/>
            </a:stretch>
          </p:blipFill>
          <p:spPr>
            <a:xfrm>
              <a:off x="509980" y="1724825"/>
              <a:ext cx="310127" cy="338719"/>
            </a:xfrm>
            <a:prstGeom prst="rect">
              <a:avLst/>
            </a:prstGeom>
          </p:spPr>
        </p:pic>
        <p:sp>
          <p:nvSpPr>
            <p:cNvPr id="26" name="object 26"/>
            <p:cNvSpPr/>
            <p:nvPr/>
          </p:nvSpPr>
          <p:spPr>
            <a:xfrm>
              <a:off x="2735999" y="1869427"/>
              <a:ext cx="271145" cy="271145"/>
            </a:xfrm>
            <a:custGeom>
              <a:avLst/>
              <a:gdLst/>
              <a:ahLst/>
              <a:cxnLst/>
              <a:rect l="l" t="t" r="r" b="b"/>
              <a:pathLst>
                <a:path w="271144" h="271144">
                  <a:moveTo>
                    <a:pt x="208226" y="206400"/>
                  </a:moveTo>
                  <a:lnTo>
                    <a:pt x="62674" y="206400"/>
                  </a:lnTo>
                  <a:lnTo>
                    <a:pt x="68764" y="212163"/>
                  </a:lnTo>
                  <a:lnTo>
                    <a:pt x="75298" y="217395"/>
                  </a:lnTo>
                  <a:lnTo>
                    <a:pt x="82267" y="222084"/>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217985" y="232092"/>
                  </a:lnTo>
                  <a:lnTo>
                    <a:pt x="206400" y="208330"/>
                  </a:lnTo>
                  <a:lnTo>
                    <a:pt x="208226" y="206400"/>
                  </a:lnTo>
                  <a:close/>
                </a:path>
                <a:path w="271144" h="271144">
                  <a:moveTo>
                    <a:pt x="217985" y="232092"/>
                  </a:moveTo>
                  <a:lnTo>
                    <a:pt x="167131" y="232092"/>
                  </a:lnTo>
                  <a:lnTo>
                    <a:pt x="188366" y="260934"/>
                  </a:lnTo>
                  <a:lnTo>
                    <a:pt x="197340" y="256763"/>
                  </a:lnTo>
                  <a:lnTo>
                    <a:pt x="205974" y="251958"/>
                  </a:lnTo>
                  <a:lnTo>
                    <a:pt x="214237" y="246539"/>
                  </a:lnTo>
                  <a:lnTo>
                    <a:pt x="222097" y="240525"/>
                  </a:lnTo>
                  <a:lnTo>
                    <a:pt x="217985" y="232092"/>
                  </a:lnTo>
                  <a:close/>
                </a:path>
                <a:path w="271144" h="271144">
                  <a:moveTo>
                    <a:pt x="9423" y="84175"/>
                  </a:move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208226" y="206400"/>
                  </a:lnTo>
                  <a:lnTo>
                    <a:pt x="212163" y="202238"/>
                  </a:lnTo>
                  <a:lnTo>
                    <a:pt x="217397" y="195700"/>
                  </a:lnTo>
                  <a:lnTo>
                    <a:pt x="221345" y="189837"/>
                  </a:lnTo>
                  <a:lnTo>
                    <a:pt x="144175" y="189837"/>
                  </a:lnTo>
                  <a:lnTo>
                    <a:pt x="122351" y="188925"/>
                  </a:lnTo>
                  <a:lnTo>
                    <a:pt x="102596" y="179610"/>
                  </a:lnTo>
                  <a:lnTo>
                    <a:pt x="88431" y="163977"/>
                  </a:lnTo>
                  <a:lnTo>
                    <a:pt x="81155" y="144174"/>
                  </a:lnTo>
                  <a:lnTo>
                    <a:pt x="82067" y="122351"/>
                  </a:lnTo>
                  <a:lnTo>
                    <a:pt x="91381" y="102594"/>
                  </a:lnTo>
                  <a:lnTo>
                    <a:pt x="105764" y="89560"/>
                  </a:lnTo>
                  <a:lnTo>
                    <a:pt x="44831" y="89560"/>
                  </a:lnTo>
                  <a:lnTo>
                    <a:pt x="9423" y="84175"/>
                  </a:lnTo>
                  <a:close/>
                </a:path>
                <a:path w="271144" h="271144">
                  <a:moveTo>
                    <a:pt x="260260" y="81150"/>
                  </a:moveTo>
                  <a:lnTo>
                    <a:pt x="126817" y="81150"/>
                  </a:lnTo>
                  <a:lnTo>
                    <a:pt x="148640" y="82067"/>
                  </a:lnTo>
                  <a:lnTo>
                    <a:pt x="168397" y="91381"/>
                  </a:lnTo>
                  <a:lnTo>
                    <a:pt x="182567" y="107014"/>
                  </a:lnTo>
                  <a:lnTo>
                    <a:pt x="189847" y="126817"/>
                  </a:lnTo>
                  <a:lnTo>
                    <a:pt x="188937" y="148640"/>
                  </a:lnTo>
                  <a:lnTo>
                    <a:pt x="179616" y="168395"/>
                  </a:lnTo>
                  <a:lnTo>
                    <a:pt x="163979" y="182560"/>
                  </a:lnTo>
                  <a:lnTo>
                    <a:pt x="144175" y="189837"/>
                  </a:lnTo>
                  <a:lnTo>
                    <a:pt x="221345" y="189837"/>
                  </a:lnTo>
                  <a:lnTo>
                    <a:pt x="222075" y="188753"/>
                  </a:lnTo>
                  <a:lnTo>
                    <a:pt x="226174" y="181432"/>
                  </a:lnTo>
                  <a:lnTo>
                    <a:pt x="263544" y="181432"/>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60260" y="81150"/>
                  </a:lnTo>
                  <a:close/>
                </a:path>
                <a:path w="271144" h="271144">
                  <a:moveTo>
                    <a:pt x="263544" y="181432"/>
                  </a:moveTo>
                  <a:lnTo>
                    <a:pt x="226174" y="181432"/>
                  </a:lnTo>
                  <a:lnTo>
                    <a:pt x="261581" y="186804"/>
                  </a:lnTo>
                  <a:lnTo>
                    <a:pt x="263544" y="181432"/>
                  </a:lnTo>
                  <a:close/>
                </a:path>
                <a:path w="271144" h="271144">
                  <a:moveTo>
                    <a:pt x="82626" y="10058"/>
                  </a:move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105764" y="89560"/>
                  </a:lnTo>
                  <a:lnTo>
                    <a:pt x="107014" y="88426"/>
                  </a:lnTo>
                  <a:lnTo>
                    <a:pt x="126817" y="81150"/>
                  </a:lnTo>
                  <a:lnTo>
                    <a:pt x="260260" y="81150"/>
                  </a:lnTo>
                  <a:lnTo>
                    <a:pt x="256773" y="73651"/>
                  </a:lnTo>
                  <a:lnTo>
                    <a:pt x="251966" y="65017"/>
                  </a:lnTo>
                  <a:lnTo>
                    <a:pt x="251687" y="64592"/>
                  </a:lnTo>
                  <a:lnTo>
                    <a:pt x="208330" y="64592"/>
                  </a:lnTo>
                  <a:lnTo>
                    <a:pt x="202240" y="58829"/>
                  </a:lnTo>
                  <a:lnTo>
                    <a:pt x="195707" y="53597"/>
                  </a:lnTo>
                  <a:lnTo>
                    <a:pt x="188715" y="48895"/>
                  </a:lnTo>
                  <a:lnTo>
                    <a:pt x="181444" y="44830"/>
                  </a:lnTo>
                  <a:lnTo>
                    <a:pt x="182344" y="38900"/>
                  </a:lnTo>
                  <a:lnTo>
                    <a:pt x="103873" y="38900"/>
                  </a:lnTo>
                  <a:lnTo>
                    <a:pt x="82626" y="10058"/>
                  </a:lnTo>
                  <a:close/>
                </a:path>
                <a:path w="271144" h="271144">
                  <a:moveTo>
                    <a:pt x="240537" y="48895"/>
                  </a:moveTo>
                  <a:lnTo>
                    <a:pt x="208330" y="64592"/>
                  </a:lnTo>
                  <a:lnTo>
                    <a:pt x="251687" y="64592"/>
                  </a:lnTo>
                  <a:lnTo>
                    <a:pt x="246546" y="56755"/>
                  </a:lnTo>
                  <a:lnTo>
                    <a:pt x="240537" y="48895"/>
                  </a:lnTo>
                  <a:close/>
                </a:path>
                <a:path w="271144" h="271144">
                  <a:moveTo>
                    <a:pt x="148539" y="0"/>
                  </a:moveTo>
                  <a:lnTo>
                    <a:pt x="136867" y="33858"/>
                  </a:lnTo>
                  <a:lnTo>
                    <a:pt x="128483" y="34090"/>
                  </a:lnTo>
                  <a:lnTo>
                    <a:pt x="120161" y="35012"/>
                  </a:lnTo>
                  <a:lnTo>
                    <a:pt x="111943" y="36617"/>
                  </a:lnTo>
                  <a:lnTo>
                    <a:pt x="103873" y="38900"/>
                  </a:lnTo>
                  <a:lnTo>
                    <a:pt x="182344" y="38900"/>
                  </a:lnTo>
                  <a:lnTo>
                    <a:pt x="186817" y="9410"/>
                  </a:lnTo>
                  <a:lnTo>
                    <a:pt x="177524" y="6016"/>
                  </a:lnTo>
                  <a:lnTo>
                    <a:pt x="168021" y="3309"/>
                  </a:lnTo>
                  <a:lnTo>
                    <a:pt x="158345" y="1300"/>
                  </a:lnTo>
                  <a:lnTo>
                    <a:pt x="148539"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2735999" y="1869427"/>
              <a:ext cx="271145" cy="271145"/>
            </a:xfrm>
            <a:custGeom>
              <a:avLst/>
              <a:gdLst/>
              <a:ahLst/>
              <a:cxnLst/>
              <a:rect l="l" t="t" r="r" b="b"/>
              <a:pathLst>
                <a:path w="271144" h="271144">
                  <a:moveTo>
                    <a:pt x="186817" y="9410"/>
                  </a:moveTo>
                  <a:lnTo>
                    <a:pt x="177524" y="6016"/>
                  </a:lnTo>
                  <a:lnTo>
                    <a:pt x="168021" y="3309"/>
                  </a:lnTo>
                  <a:lnTo>
                    <a:pt x="158345" y="1300"/>
                  </a:lnTo>
                  <a:lnTo>
                    <a:pt x="148539" y="0"/>
                  </a:lnTo>
                  <a:lnTo>
                    <a:pt x="136867" y="33858"/>
                  </a:lnTo>
                  <a:lnTo>
                    <a:pt x="128483" y="34090"/>
                  </a:lnTo>
                  <a:lnTo>
                    <a:pt x="120161" y="35012"/>
                  </a:lnTo>
                  <a:lnTo>
                    <a:pt x="111943" y="36617"/>
                  </a:lnTo>
                  <a:lnTo>
                    <a:pt x="103873" y="38900"/>
                  </a:lnTo>
                  <a:lnTo>
                    <a:pt x="82626" y="10058"/>
                  </a:ln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9423" y="84175"/>
                  </a:ln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68764" y="212163"/>
                  </a:lnTo>
                  <a:lnTo>
                    <a:pt x="75298" y="217395"/>
                  </a:lnTo>
                  <a:lnTo>
                    <a:pt x="82241" y="222070"/>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188366" y="260934"/>
                  </a:lnTo>
                  <a:lnTo>
                    <a:pt x="197340" y="256763"/>
                  </a:lnTo>
                  <a:lnTo>
                    <a:pt x="205974" y="251958"/>
                  </a:lnTo>
                  <a:lnTo>
                    <a:pt x="214237" y="246539"/>
                  </a:lnTo>
                  <a:lnTo>
                    <a:pt x="222097" y="240525"/>
                  </a:lnTo>
                  <a:lnTo>
                    <a:pt x="206400" y="208330"/>
                  </a:lnTo>
                  <a:lnTo>
                    <a:pt x="212163" y="202238"/>
                  </a:lnTo>
                  <a:lnTo>
                    <a:pt x="217397" y="195700"/>
                  </a:lnTo>
                  <a:lnTo>
                    <a:pt x="222075" y="188753"/>
                  </a:lnTo>
                  <a:lnTo>
                    <a:pt x="226174" y="181432"/>
                  </a:lnTo>
                  <a:lnTo>
                    <a:pt x="261581" y="186804"/>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56773" y="73651"/>
                  </a:lnTo>
                  <a:lnTo>
                    <a:pt x="251966" y="65017"/>
                  </a:lnTo>
                  <a:lnTo>
                    <a:pt x="246546" y="56755"/>
                  </a:lnTo>
                  <a:lnTo>
                    <a:pt x="240537" y="48895"/>
                  </a:lnTo>
                  <a:lnTo>
                    <a:pt x="208330" y="64592"/>
                  </a:lnTo>
                  <a:lnTo>
                    <a:pt x="202240" y="58829"/>
                  </a:lnTo>
                  <a:lnTo>
                    <a:pt x="195707" y="53597"/>
                  </a:lnTo>
                  <a:lnTo>
                    <a:pt x="188764" y="48922"/>
                  </a:lnTo>
                  <a:lnTo>
                    <a:pt x="181444" y="44830"/>
                  </a:lnTo>
                  <a:lnTo>
                    <a:pt x="186817" y="9410"/>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8" name="object 28"/>
            <p:cNvPicPr/>
            <p:nvPr/>
          </p:nvPicPr>
          <p:blipFill>
            <a:blip r:embed="rId4" cstate="print"/>
            <a:stretch>
              <a:fillRect/>
            </a:stretch>
          </p:blipFill>
          <p:spPr>
            <a:xfrm>
              <a:off x="2813979" y="1723732"/>
              <a:ext cx="310131" cy="338706"/>
            </a:xfrm>
            <a:prstGeom prst="rect">
              <a:avLst/>
            </a:prstGeom>
          </p:spPr>
        </p:pic>
        <p:sp>
          <p:nvSpPr>
            <p:cNvPr id="29" name="object 29"/>
            <p:cNvSpPr/>
            <p:nvPr/>
          </p:nvSpPr>
          <p:spPr>
            <a:xfrm>
              <a:off x="5328005" y="1870519"/>
              <a:ext cx="271145" cy="271145"/>
            </a:xfrm>
            <a:custGeom>
              <a:avLst/>
              <a:gdLst/>
              <a:ahLst/>
              <a:cxnLst/>
              <a:rect l="l" t="t" r="r" b="b"/>
              <a:pathLst>
                <a:path w="271145" h="271144">
                  <a:moveTo>
                    <a:pt x="208227" y="206400"/>
                  </a:moveTo>
                  <a:lnTo>
                    <a:pt x="62661" y="206400"/>
                  </a:lnTo>
                  <a:lnTo>
                    <a:pt x="68754" y="212163"/>
                  </a:lnTo>
                  <a:lnTo>
                    <a:pt x="75291" y="217397"/>
                  </a:lnTo>
                  <a:lnTo>
                    <a:pt x="82278" y="222097"/>
                  </a:lnTo>
                  <a:lnTo>
                    <a:pt x="89560" y="226174"/>
                  </a:lnTo>
                  <a:lnTo>
                    <a:pt x="84175" y="261581"/>
                  </a:lnTo>
                  <a:lnTo>
                    <a:pt x="93472" y="264975"/>
                  </a:lnTo>
                  <a:lnTo>
                    <a:pt x="102976" y="267684"/>
                  </a:lnTo>
                  <a:lnTo>
                    <a:pt x="112648" y="269697"/>
                  </a:lnTo>
                  <a:lnTo>
                    <a:pt x="122453" y="271005"/>
                  </a:lnTo>
                  <a:lnTo>
                    <a:pt x="134124" y="237134"/>
                  </a:lnTo>
                  <a:lnTo>
                    <a:pt x="142509" y="236902"/>
                  </a:lnTo>
                  <a:lnTo>
                    <a:pt x="150831" y="235981"/>
                  </a:lnTo>
                  <a:lnTo>
                    <a:pt x="159049" y="234380"/>
                  </a:lnTo>
                  <a:lnTo>
                    <a:pt x="167119" y="232105"/>
                  </a:lnTo>
                  <a:lnTo>
                    <a:pt x="217978" y="232105"/>
                  </a:lnTo>
                  <a:lnTo>
                    <a:pt x="206400" y="208330"/>
                  </a:lnTo>
                  <a:lnTo>
                    <a:pt x="208227" y="206400"/>
                  </a:lnTo>
                  <a:close/>
                </a:path>
                <a:path w="271145" h="271144">
                  <a:moveTo>
                    <a:pt x="217978" y="232105"/>
                  </a:moveTo>
                  <a:lnTo>
                    <a:pt x="167119" y="232105"/>
                  </a:lnTo>
                  <a:lnTo>
                    <a:pt x="188366" y="260946"/>
                  </a:lnTo>
                  <a:lnTo>
                    <a:pt x="197335" y="256773"/>
                  </a:lnTo>
                  <a:lnTo>
                    <a:pt x="205968" y="251966"/>
                  </a:lnTo>
                  <a:lnTo>
                    <a:pt x="214230" y="246546"/>
                  </a:lnTo>
                  <a:lnTo>
                    <a:pt x="222084" y="240537"/>
                  </a:lnTo>
                  <a:lnTo>
                    <a:pt x="217978" y="232105"/>
                  </a:lnTo>
                  <a:close/>
                </a:path>
                <a:path w="271145" h="271144">
                  <a:moveTo>
                    <a:pt x="9410" y="84188"/>
                  </a:moveTo>
                  <a:lnTo>
                    <a:pt x="6016" y="93480"/>
                  </a:lnTo>
                  <a:lnTo>
                    <a:pt x="3309" y="102984"/>
                  </a:lnTo>
                  <a:lnTo>
                    <a:pt x="1300" y="112659"/>
                  </a:lnTo>
                  <a:lnTo>
                    <a:pt x="0" y="122466"/>
                  </a:lnTo>
                  <a:lnTo>
                    <a:pt x="33858" y="134137"/>
                  </a:lnTo>
                  <a:lnTo>
                    <a:pt x="34090" y="142521"/>
                  </a:lnTo>
                  <a:lnTo>
                    <a:pt x="35012" y="150844"/>
                  </a:lnTo>
                  <a:lnTo>
                    <a:pt x="36617" y="159061"/>
                  </a:lnTo>
                  <a:lnTo>
                    <a:pt x="38900" y="167131"/>
                  </a:lnTo>
                  <a:lnTo>
                    <a:pt x="10058" y="188379"/>
                  </a:lnTo>
                  <a:lnTo>
                    <a:pt x="14229" y="197346"/>
                  </a:lnTo>
                  <a:lnTo>
                    <a:pt x="19034" y="205976"/>
                  </a:lnTo>
                  <a:lnTo>
                    <a:pt x="24453" y="214237"/>
                  </a:lnTo>
                  <a:lnTo>
                    <a:pt x="30467" y="222097"/>
                  </a:lnTo>
                  <a:lnTo>
                    <a:pt x="62661" y="206400"/>
                  </a:lnTo>
                  <a:lnTo>
                    <a:pt x="208227" y="206400"/>
                  </a:lnTo>
                  <a:lnTo>
                    <a:pt x="212163" y="202240"/>
                  </a:lnTo>
                  <a:lnTo>
                    <a:pt x="217395" y="195707"/>
                  </a:lnTo>
                  <a:lnTo>
                    <a:pt x="221339" y="189849"/>
                  </a:lnTo>
                  <a:lnTo>
                    <a:pt x="144174" y="189849"/>
                  </a:lnTo>
                  <a:lnTo>
                    <a:pt x="122351" y="188937"/>
                  </a:lnTo>
                  <a:lnTo>
                    <a:pt x="102594" y="179623"/>
                  </a:lnTo>
                  <a:lnTo>
                    <a:pt x="88426" y="163988"/>
                  </a:lnTo>
                  <a:lnTo>
                    <a:pt x="81150" y="144182"/>
                  </a:lnTo>
                  <a:lnTo>
                    <a:pt x="82067" y="122351"/>
                  </a:lnTo>
                  <a:lnTo>
                    <a:pt x="91381" y="102596"/>
                  </a:lnTo>
                  <a:lnTo>
                    <a:pt x="105769" y="89560"/>
                  </a:lnTo>
                  <a:lnTo>
                    <a:pt x="44830" y="89560"/>
                  </a:lnTo>
                  <a:lnTo>
                    <a:pt x="9410" y="84188"/>
                  </a:lnTo>
                  <a:close/>
                </a:path>
                <a:path w="271145" h="271144">
                  <a:moveTo>
                    <a:pt x="260250" y="81155"/>
                  </a:moveTo>
                  <a:lnTo>
                    <a:pt x="126817" y="81155"/>
                  </a:lnTo>
                  <a:lnTo>
                    <a:pt x="148640" y="82067"/>
                  </a:lnTo>
                  <a:lnTo>
                    <a:pt x="168395" y="91382"/>
                  </a:lnTo>
                  <a:lnTo>
                    <a:pt x="182560" y="107016"/>
                  </a:lnTo>
                  <a:lnTo>
                    <a:pt x="189837" y="126822"/>
                  </a:lnTo>
                  <a:lnTo>
                    <a:pt x="188925" y="148653"/>
                  </a:lnTo>
                  <a:lnTo>
                    <a:pt x="179610" y="168408"/>
                  </a:lnTo>
                  <a:lnTo>
                    <a:pt x="163977" y="182573"/>
                  </a:lnTo>
                  <a:lnTo>
                    <a:pt x="144174" y="189849"/>
                  </a:lnTo>
                  <a:lnTo>
                    <a:pt x="221339" y="189849"/>
                  </a:lnTo>
                  <a:lnTo>
                    <a:pt x="222070" y="188764"/>
                  </a:lnTo>
                  <a:lnTo>
                    <a:pt x="226161" y="181444"/>
                  </a:lnTo>
                  <a:lnTo>
                    <a:pt x="263544" y="181444"/>
                  </a:lnTo>
                  <a:lnTo>
                    <a:pt x="264975" y="177524"/>
                  </a:lnTo>
                  <a:lnTo>
                    <a:pt x="267682" y="168020"/>
                  </a:lnTo>
                  <a:lnTo>
                    <a:pt x="269691" y="158345"/>
                  </a:lnTo>
                  <a:lnTo>
                    <a:pt x="270992" y="148539"/>
                  </a:lnTo>
                  <a:lnTo>
                    <a:pt x="237134" y="136867"/>
                  </a:lnTo>
                  <a:lnTo>
                    <a:pt x="236894" y="128483"/>
                  </a:lnTo>
                  <a:lnTo>
                    <a:pt x="235970" y="120161"/>
                  </a:lnTo>
                  <a:lnTo>
                    <a:pt x="234367" y="111943"/>
                  </a:lnTo>
                  <a:lnTo>
                    <a:pt x="232092" y="103873"/>
                  </a:lnTo>
                  <a:lnTo>
                    <a:pt x="260934" y="82626"/>
                  </a:lnTo>
                  <a:lnTo>
                    <a:pt x="260250" y="81155"/>
                  </a:lnTo>
                  <a:close/>
                </a:path>
                <a:path w="271145" h="271144">
                  <a:moveTo>
                    <a:pt x="263544" y="181444"/>
                  </a:moveTo>
                  <a:lnTo>
                    <a:pt x="226161" y="181444"/>
                  </a:lnTo>
                  <a:lnTo>
                    <a:pt x="261581" y="186816"/>
                  </a:lnTo>
                  <a:lnTo>
                    <a:pt x="263544" y="181444"/>
                  </a:lnTo>
                  <a:close/>
                </a:path>
                <a:path w="271145" h="271144">
                  <a:moveTo>
                    <a:pt x="82626" y="10058"/>
                  </a:moveTo>
                  <a:lnTo>
                    <a:pt x="73651" y="14231"/>
                  </a:lnTo>
                  <a:lnTo>
                    <a:pt x="65017" y="19038"/>
                  </a:lnTo>
                  <a:lnTo>
                    <a:pt x="56755" y="24458"/>
                  </a:lnTo>
                  <a:lnTo>
                    <a:pt x="48894" y="30467"/>
                  </a:lnTo>
                  <a:lnTo>
                    <a:pt x="64592" y="62674"/>
                  </a:lnTo>
                  <a:lnTo>
                    <a:pt x="58829" y="68764"/>
                  </a:lnTo>
                  <a:lnTo>
                    <a:pt x="53597" y="75298"/>
                  </a:lnTo>
                  <a:lnTo>
                    <a:pt x="48922" y="82241"/>
                  </a:lnTo>
                  <a:lnTo>
                    <a:pt x="44830" y="89560"/>
                  </a:lnTo>
                  <a:lnTo>
                    <a:pt x="105769" y="89560"/>
                  </a:lnTo>
                  <a:lnTo>
                    <a:pt x="107014" y="88431"/>
                  </a:lnTo>
                  <a:lnTo>
                    <a:pt x="126817" y="81155"/>
                  </a:lnTo>
                  <a:lnTo>
                    <a:pt x="260250" y="81155"/>
                  </a:lnTo>
                  <a:lnTo>
                    <a:pt x="256763" y="73659"/>
                  </a:lnTo>
                  <a:lnTo>
                    <a:pt x="251958" y="65028"/>
                  </a:lnTo>
                  <a:lnTo>
                    <a:pt x="251680" y="64604"/>
                  </a:lnTo>
                  <a:lnTo>
                    <a:pt x="208330" y="64604"/>
                  </a:lnTo>
                  <a:lnTo>
                    <a:pt x="202238" y="58841"/>
                  </a:lnTo>
                  <a:lnTo>
                    <a:pt x="195700" y="53608"/>
                  </a:lnTo>
                  <a:lnTo>
                    <a:pt x="188714" y="48907"/>
                  </a:lnTo>
                  <a:lnTo>
                    <a:pt x="181432" y="44830"/>
                  </a:lnTo>
                  <a:lnTo>
                    <a:pt x="182332" y="38900"/>
                  </a:lnTo>
                  <a:lnTo>
                    <a:pt x="103860" y="38900"/>
                  </a:lnTo>
                  <a:lnTo>
                    <a:pt x="82626" y="10058"/>
                  </a:lnTo>
                  <a:close/>
                </a:path>
                <a:path w="271145" h="271144">
                  <a:moveTo>
                    <a:pt x="240525" y="48907"/>
                  </a:moveTo>
                  <a:lnTo>
                    <a:pt x="208330" y="64604"/>
                  </a:lnTo>
                  <a:lnTo>
                    <a:pt x="251680" y="64604"/>
                  </a:lnTo>
                  <a:lnTo>
                    <a:pt x="246539" y="56767"/>
                  </a:lnTo>
                  <a:lnTo>
                    <a:pt x="240525" y="48907"/>
                  </a:lnTo>
                  <a:close/>
                </a:path>
                <a:path w="271145" h="271144">
                  <a:moveTo>
                    <a:pt x="148526" y="0"/>
                  </a:moveTo>
                  <a:lnTo>
                    <a:pt x="136867" y="33870"/>
                  </a:lnTo>
                  <a:lnTo>
                    <a:pt x="128483" y="34103"/>
                  </a:lnTo>
                  <a:lnTo>
                    <a:pt x="120159" y="35023"/>
                  </a:lnTo>
                  <a:lnTo>
                    <a:pt x="111937" y="36624"/>
                  </a:lnTo>
                  <a:lnTo>
                    <a:pt x="103860" y="38900"/>
                  </a:lnTo>
                  <a:lnTo>
                    <a:pt x="182332" y="38900"/>
                  </a:lnTo>
                  <a:lnTo>
                    <a:pt x="186804" y="9423"/>
                  </a:lnTo>
                  <a:lnTo>
                    <a:pt x="177514" y="6029"/>
                  </a:lnTo>
                  <a:lnTo>
                    <a:pt x="168013" y="3321"/>
                  </a:lnTo>
                  <a:lnTo>
                    <a:pt x="158338" y="1308"/>
                  </a:lnTo>
                  <a:lnTo>
                    <a:pt x="148526"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5328005" y="1870519"/>
              <a:ext cx="271145" cy="271145"/>
            </a:xfrm>
            <a:custGeom>
              <a:avLst/>
              <a:gdLst/>
              <a:ahLst/>
              <a:cxnLst/>
              <a:rect l="l" t="t" r="r" b="b"/>
              <a:pathLst>
                <a:path w="271145" h="271144">
                  <a:moveTo>
                    <a:pt x="186804" y="9423"/>
                  </a:moveTo>
                  <a:lnTo>
                    <a:pt x="177514" y="6029"/>
                  </a:lnTo>
                  <a:lnTo>
                    <a:pt x="168013" y="3321"/>
                  </a:lnTo>
                  <a:lnTo>
                    <a:pt x="158338" y="1308"/>
                  </a:lnTo>
                  <a:lnTo>
                    <a:pt x="148526" y="0"/>
                  </a:lnTo>
                  <a:lnTo>
                    <a:pt x="136867" y="33870"/>
                  </a:lnTo>
                  <a:lnTo>
                    <a:pt x="128483" y="34103"/>
                  </a:lnTo>
                  <a:lnTo>
                    <a:pt x="120159" y="35023"/>
                  </a:lnTo>
                  <a:lnTo>
                    <a:pt x="111937" y="36624"/>
                  </a:lnTo>
                  <a:lnTo>
                    <a:pt x="103860" y="38900"/>
                  </a:lnTo>
                  <a:lnTo>
                    <a:pt x="82626" y="10058"/>
                  </a:lnTo>
                  <a:lnTo>
                    <a:pt x="73651" y="14231"/>
                  </a:lnTo>
                  <a:lnTo>
                    <a:pt x="65017" y="19038"/>
                  </a:lnTo>
                  <a:lnTo>
                    <a:pt x="56755" y="24458"/>
                  </a:lnTo>
                  <a:lnTo>
                    <a:pt x="48894" y="30467"/>
                  </a:lnTo>
                  <a:lnTo>
                    <a:pt x="64592" y="62674"/>
                  </a:lnTo>
                  <a:lnTo>
                    <a:pt x="58829" y="68764"/>
                  </a:lnTo>
                  <a:lnTo>
                    <a:pt x="53597" y="75298"/>
                  </a:lnTo>
                  <a:lnTo>
                    <a:pt x="48922" y="82241"/>
                  </a:lnTo>
                  <a:lnTo>
                    <a:pt x="44830" y="89560"/>
                  </a:lnTo>
                  <a:lnTo>
                    <a:pt x="9410" y="84188"/>
                  </a:lnTo>
                  <a:lnTo>
                    <a:pt x="6016" y="93480"/>
                  </a:lnTo>
                  <a:lnTo>
                    <a:pt x="3309" y="102984"/>
                  </a:lnTo>
                  <a:lnTo>
                    <a:pt x="1300" y="112659"/>
                  </a:lnTo>
                  <a:lnTo>
                    <a:pt x="0" y="122466"/>
                  </a:lnTo>
                  <a:lnTo>
                    <a:pt x="33858" y="134137"/>
                  </a:lnTo>
                  <a:lnTo>
                    <a:pt x="34090" y="142521"/>
                  </a:lnTo>
                  <a:lnTo>
                    <a:pt x="35012" y="150844"/>
                  </a:lnTo>
                  <a:lnTo>
                    <a:pt x="36617" y="159061"/>
                  </a:lnTo>
                  <a:lnTo>
                    <a:pt x="38900" y="167131"/>
                  </a:lnTo>
                  <a:lnTo>
                    <a:pt x="10058" y="188379"/>
                  </a:lnTo>
                  <a:lnTo>
                    <a:pt x="14229" y="197346"/>
                  </a:lnTo>
                  <a:lnTo>
                    <a:pt x="19034" y="205976"/>
                  </a:lnTo>
                  <a:lnTo>
                    <a:pt x="24453" y="214237"/>
                  </a:lnTo>
                  <a:lnTo>
                    <a:pt x="30467" y="222097"/>
                  </a:lnTo>
                  <a:lnTo>
                    <a:pt x="62661" y="206400"/>
                  </a:lnTo>
                  <a:lnTo>
                    <a:pt x="68754" y="212163"/>
                  </a:lnTo>
                  <a:lnTo>
                    <a:pt x="75291" y="217397"/>
                  </a:lnTo>
                  <a:lnTo>
                    <a:pt x="82239" y="222075"/>
                  </a:lnTo>
                  <a:lnTo>
                    <a:pt x="89560" y="226174"/>
                  </a:lnTo>
                  <a:lnTo>
                    <a:pt x="84175" y="261581"/>
                  </a:lnTo>
                  <a:lnTo>
                    <a:pt x="93472" y="264975"/>
                  </a:lnTo>
                  <a:lnTo>
                    <a:pt x="102976" y="267684"/>
                  </a:lnTo>
                  <a:lnTo>
                    <a:pt x="112648" y="269697"/>
                  </a:lnTo>
                  <a:lnTo>
                    <a:pt x="122453" y="271005"/>
                  </a:lnTo>
                  <a:lnTo>
                    <a:pt x="134124" y="237134"/>
                  </a:lnTo>
                  <a:lnTo>
                    <a:pt x="142509" y="236902"/>
                  </a:lnTo>
                  <a:lnTo>
                    <a:pt x="150831" y="235981"/>
                  </a:lnTo>
                  <a:lnTo>
                    <a:pt x="159049" y="234380"/>
                  </a:lnTo>
                  <a:lnTo>
                    <a:pt x="167119" y="232105"/>
                  </a:lnTo>
                  <a:lnTo>
                    <a:pt x="188366" y="260946"/>
                  </a:lnTo>
                  <a:lnTo>
                    <a:pt x="197335" y="256773"/>
                  </a:lnTo>
                  <a:lnTo>
                    <a:pt x="205968" y="251966"/>
                  </a:lnTo>
                  <a:lnTo>
                    <a:pt x="214230" y="246546"/>
                  </a:lnTo>
                  <a:lnTo>
                    <a:pt x="222084" y="240537"/>
                  </a:lnTo>
                  <a:lnTo>
                    <a:pt x="206400" y="208330"/>
                  </a:lnTo>
                  <a:lnTo>
                    <a:pt x="212163" y="202240"/>
                  </a:lnTo>
                  <a:lnTo>
                    <a:pt x="217395" y="195707"/>
                  </a:lnTo>
                  <a:lnTo>
                    <a:pt x="222070" y="188764"/>
                  </a:lnTo>
                  <a:lnTo>
                    <a:pt x="226161" y="181444"/>
                  </a:lnTo>
                  <a:lnTo>
                    <a:pt x="261581" y="186816"/>
                  </a:lnTo>
                  <a:lnTo>
                    <a:pt x="264975" y="177524"/>
                  </a:lnTo>
                  <a:lnTo>
                    <a:pt x="267682" y="168020"/>
                  </a:lnTo>
                  <a:lnTo>
                    <a:pt x="269691" y="158345"/>
                  </a:lnTo>
                  <a:lnTo>
                    <a:pt x="270992" y="148539"/>
                  </a:lnTo>
                  <a:lnTo>
                    <a:pt x="237134" y="136867"/>
                  </a:lnTo>
                  <a:lnTo>
                    <a:pt x="236894" y="128483"/>
                  </a:lnTo>
                  <a:lnTo>
                    <a:pt x="235970" y="120161"/>
                  </a:lnTo>
                  <a:lnTo>
                    <a:pt x="234367" y="111943"/>
                  </a:lnTo>
                  <a:lnTo>
                    <a:pt x="232092" y="103873"/>
                  </a:lnTo>
                  <a:lnTo>
                    <a:pt x="260934" y="82626"/>
                  </a:lnTo>
                  <a:lnTo>
                    <a:pt x="256763" y="73659"/>
                  </a:lnTo>
                  <a:lnTo>
                    <a:pt x="251958" y="65028"/>
                  </a:lnTo>
                  <a:lnTo>
                    <a:pt x="246539" y="56767"/>
                  </a:lnTo>
                  <a:lnTo>
                    <a:pt x="240525" y="48907"/>
                  </a:lnTo>
                  <a:lnTo>
                    <a:pt x="208330" y="64604"/>
                  </a:lnTo>
                  <a:lnTo>
                    <a:pt x="202238" y="58841"/>
                  </a:lnTo>
                  <a:lnTo>
                    <a:pt x="195700" y="53608"/>
                  </a:lnTo>
                  <a:lnTo>
                    <a:pt x="188753" y="48929"/>
                  </a:lnTo>
                  <a:lnTo>
                    <a:pt x="181432" y="44830"/>
                  </a:lnTo>
                  <a:lnTo>
                    <a:pt x="186804" y="9423"/>
                  </a:lnTo>
                  <a:close/>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31" name="object 31"/>
            <p:cNvPicPr/>
            <p:nvPr/>
          </p:nvPicPr>
          <p:blipFill>
            <a:blip r:embed="rId5" cstate="print"/>
            <a:stretch>
              <a:fillRect/>
            </a:stretch>
          </p:blipFill>
          <p:spPr>
            <a:xfrm>
              <a:off x="5405980" y="1724825"/>
              <a:ext cx="310124" cy="338719"/>
            </a:xfrm>
            <a:prstGeom prst="rect">
              <a:avLst/>
            </a:prstGeom>
          </p:spPr>
        </p:pic>
        <p:sp>
          <p:nvSpPr>
            <p:cNvPr id="32" name="object 32"/>
            <p:cNvSpPr/>
            <p:nvPr/>
          </p:nvSpPr>
          <p:spPr>
            <a:xfrm>
              <a:off x="8064004" y="1869427"/>
              <a:ext cx="271145" cy="271145"/>
            </a:xfrm>
            <a:custGeom>
              <a:avLst/>
              <a:gdLst/>
              <a:ahLst/>
              <a:cxnLst/>
              <a:rect l="l" t="t" r="r" b="b"/>
              <a:pathLst>
                <a:path w="271145" h="271144">
                  <a:moveTo>
                    <a:pt x="208226" y="206400"/>
                  </a:moveTo>
                  <a:lnTo>
                    <a:pt x="62661" y="206400"/>
                  </a:lnTo>
                  <a:lnTo>
                    <a:pt x="68754" y="212163"/>
                  </a:lnTo>
                  <a:lnTo>
                    <a:pt x="75291" y="217395"/>
                  </a:lnTo>
                  <a:lnTo>
                    <a:pt x="82265" y="222084"/>
                  </a:lnTo>
                  <a:lnTo>
                    <a:pt x="89560" y="226161"/>
                  </a:lnTo>
                  <a:lnTo>
                    <a:pt x="84175" y="261581"/>
                  </a:lnTo>
                  <a:lnTo>
                    <a:pt x="93472" y="264975"/>
                  </a:lnTo>
                  <a:lnTo>
                    <a:pt x="102976" y="267682"/>
                  </a:lnTo>
                  <a:lnTo>
                    <a:pt x="112648" y="269691"/>
                  </a:lnTo>
                  <a:lnTo>
                    <a:pt x="122453" y="270992"/>
                  </a:lnTo>
                  <a:lnTo>
                    <a:pt x="134124" y="237134"/>
                  </a:lnTo>
                  <a:lnTo>
                    <a:pt x="142509" y="236894"/>
                  </a:lnTo>
                  <a:lnTo>
                    <a:pt x="150831" y="235970"/>
                  </a:lnTo>
                  <a:lnTo>
                    <a:pt x="159049" y="234367"/>
                  </a:lnTo>
                  <a:lnTo>
                    <a:pt x="167119" y="232092"/>
                  </a:lnTo>
                  <a:lnTo>
                    <a:pt x="217976" y="232092"/>
                  </a:lnTo>
                  <a:lnTo>
                    <a:pt x="206400" y="208330"/>
                  </a:lnTo>
                  <a:lnTo>
                    <a:pt x="208226" y="206400"/>
                  </a:lnTo>
                  <a:close/>
                </a:path>
                <a:path w="271145" h="271144">
                  <a:moveTo>
                    <a:pt x="217976" y="232092"/>
                  </a:moveTo>
                  <a:lnTo>
                    <a:pt x="167119" y="232092"/>
                  </a:lnTo>
                  <a:lnTo>
                    <a:pt x="188366" y="260934"/>
                  </a:lnTo>
                  <a:lnTo>
                    <a:pt x="197335" y="256763"/>
                  </a:lnTo>
                  <a:lnTo>
                    <a:pt x="205968" y="251958"/>
                  </a:lnTo>
                  <a:lnTo>
                    <a:pt x="214230" y="246539"/>
                  </a:lnTo>
                  <a:lnTo>
                    <a:pt x="222084" y="240525"/>
                  </a:lnTo>
                  <a:lnTo>
                    <a:pt x="217976" y="232092"/>
                  </a:lnTo>
                  <a:close/>
                </a:path>
                <a:path w="271145" h="271144">
                  <a:moveTo>
                    <a:pt x="9410" y="84175"/>
                  </a:moveTo>
                  <a:lnTo>
                    <a:pt x="6016" y="93472"/>
                  </a:lnTo>
                  <a:lnTo>
                    <a:pt x="3309" y="102976"/>
                  </a:lnTo>
                  <a:lnTo>
                    <a:pt x="1300" y="112648"/>
                  </a:lnTo>
                  <a:lnTo>
                    <a:pt x="0" y="122453"/>
                  </a:lnTo>
                  <a:lnTo>
                    <a:pt x="33858" y="134124"/>
                  </a:lnTo>
                  <a:lnTo>
                    <a:pt x="34090" y="142509"/>
                  </a:lnTo>
                  <a:lnTo>
                    <a:pt x="35012" y="150831"/>
                  </a:lnTo>
                  <a:lnTo>
                    <a:pt x="36617" y="159049"/>
                  </a:lnTo>
                  <a:lnTo>
                    <a:pt x="38900" y="167119"/>
                  </a:lnTo>
                  <a:lnTo>
                    <a:pt x="10058" y="188366"/>
                  </a:lnTo>
                  <a:lnTo>
                    <a:pt x="14229" y="197335"/>
                  </a:lnTo>
                  <a:lnTo>
                    <a:pt x="19034" y="205968"/>
                  </a:lnTo>
                  <a:lnTo>
                    <a:pt x="24453" y="214230"/>
                  </a:lnTo>
                  <a:lnTo>
                    <a:pt x="30467" y="222084"/>
                  </a:lnTo>
                  <a:lnTo>
                    <a:pt x="62661" y="206400"/>
                  </a:lnTo>
                  <a:lnTo>
                    <a:pt x="208226" y="206400"/>
                  </a:lnTo>
                  <a:lnTo>
                    <a:pt x="212163" y="202238"/>
                  </a:lnTo>
                  <a:lnTo>
                    <a:pt x="217395" y="195700"/>
                  </a:lnTo>
                  <a:lnTo>
                    <a:pt x="221341" y="189837"/>
                  </a:lnTo>
                  <a:lnTo>
                    <a:pt x="144174" y="189837"/>
                  </a:lnTo>
                  <a:lnTo>
                    <a:pt x="122351" y="188925"/>
                  </a:lnTo>
                  <a:lnTo>
                    <a:pt x="102594" y="179610"/>
                  </a:lnTo>
                  <a:lnTo>
                    <a:pt x="88426" y="163977"/>
                  </a:lnTo>
                  <a:lnTo>
                    <a:pt x="81150" y="144174"/>
                  </a:lnTo>
                  <a:lnTo>
                    <a:pt x="82067" y="122351"/>
                  </a:lnTo>
                  <a:lnTo>
                    <a:pt x="91381" y="102594"/>
                  </a:lnTo>
                  <a:lnTo>
                    <a:pt x="105764" y="89560"/>
                  </a:lnTo>
                  <a:lnTo>
                    <a:pt x="44830" y="89560"/>
                  </a:lnTo>
                  <a:lnTo>
                    <a:pt x="9410" y="84175"/>
                  </a:lnTo>
                  <a:close/>
                </a:path>
                <a:path w="271145" h="271144">
                  <a:moveTo>
                    <a:pt x="260248" y="81150"/>
                  </a:moveTo>
                  <a:lnTo>
                    <a:pt x="126817" y="81150"/>
                  </a:lnTo>
                  <a:lnTo>
                    <a:pt x="148640" y="82067"/>
                  </a:lnTo>
                  <a:lnTo>
                    <a:pt x="168397" y="91381"/>
                  </a:lnTo>
                  <a:lnTo>
                    <a:pt x="182565" y="107014"/>
                  </a:lnTo>
                  <a:lnTo>
                    <a:pt x="189842" y="126817"/>
                  </a:lnTo>
                  <a:lnTo>
                    <a:pt x="188925" y="148640"/>
                  </a:lnTo>
                  <a:lnTo>
                    <a:pt x="179610" y="168395"/>
                  </a:lnTo>
                  <a:lnTo>
                    <a:pt x="163977" y="182560"/>
                  </a:lnTo>
                  <a:lnTo>
                    <a:pt x="144174" y="189837"/>
                  </a:lnTo>
                  <a:lnTo>
                    <a:pt x="221341" y="189837"/>
                  </a:lnTo>
                  <a:lnTo>
                    <a:pt x="222070" y="188753"/>
                  </a:lnTo>
                  <a:lnTo>
                    <a:pt x="226161" y="181432"/>
                  </a:lnTo>
                  <a:lnTo>
                    <a:pt x="263544" y="181432"/>
                  </a:lnTo>
                  <a:lnTo>
                    <a:pt x="264975" y="177514"/>
                  </a:lnTo>
                  <a:lnTo>
                    <a:pt x="267682" y="168013"/>
                  </a:lnTo>
                  <a:lnTo>
                    <a:pt x="269691" y="158338"/>
                  </a:lnTo>
                  <a:lnTo>
                    <a:pt x="270992" y="148526"/>
                  </a:lnTo>
                  <a:lnTo>
                    <a:pt x="237134" y="136867"/>
                  </a:lnTo>
                  <a:lnTo>
                    <a:pt x="236902" y="128483"/>
                  </a:lnTo>
                  <a:lnTo>
                    <a:pt x="235980" y="120161"/>
                  </a:lnTo>
                  <a:lnTo>
                    <a:pt x="234375" y="111943"/>
                  </a:lnTo>
                  <a:lnTo>
                    <a:pt x="232092" y="103873"/>
                  </a:lnTo>
                  <a:lnTo>
                    <a:pt x="260934" y="82626"/>
                  </a:lnTo>
                  <a:lnTo>
                    <a:pt x="260248" y="81150"/>
                  </a:lnTo>
                  <a:close/>
                </a:path>
                <a:path w="271145" h="271144">
                  <a:moveTo>
                    <a:pt x="263544" y="181432"/>
                  </a:moveTo>
                  <a:lnTo>
                    <a:pt x="226161" y="181432"/>
                  </a:lnTo>
                  <a:lnTo>
                    <a:pt x="261581" y="186804"/>
                  </a:lnTo>
                  <a:lnTo>
                    <a:pt x="263544" y="181432"/>
                  </a:lnTo>
                  <a:close/>
                </a:path>
                <a:path w="271145" h="271144">
                  <a:moveTo>
                    <a:pt x="82626" y="10058"/>
                  </a:moveTo>
                  <a:lnTo>
                    <a:pt x="73651" y="14229"/>
                  </a:lnTo>
                  <a:lnTo>
                    <a:pt x="65017" y="19034"/>
                  </a:lnTo>
                  <a:lnTo>
                    <a:pt x="56755" y="24453"/>
                  </a:lnTo>
                  <a:lnTo>
                    <a:pt x="48895" y="30467"/>
                  </a:lnTo>
                  <a:lnTo>
                    <a:pt x="64592" y="62661"/>
                  </a:lnTo>
                  <a:lnTo>
                    <a:pt x="58829" y="68754"/>
                  </a:lnTo>
                  <a:lnTo>
                    <a:pt x="53597" y="75291"/>
                  </a:lnTo>
                  <a:lnTo>
                    <a:pt x="48922" y="82239"/>
                  </a:lnTo>
                  <a:lnTo>
                    <a:pt x="44830" y="89560"/>
                  </a:lnTo>
                  <a:lnTo>
                    <a:pt x="105764" y="89560"/>
                  </a:lnTo>
                  <a:lnTo>
                    <a:pt x="107014" y="88426"/>
                  </a:lnTo>
                  <a:lnTo>
                    <a:pt x="126817" y="81150"/>
                  </a:lnTo>
                  <a:lnTo>
                    <a:pt x="260248" y="81150"/>
                  </a:lnTo>
                  <a:lnTo>
                    <a:pt x="256763" y="73651"/>
                  </a:lnTo>
                  <a:lnTo>
                    <a:pt x="251958" y="65017"/>
                  </a:lnTo>
                  <a:lnTo>
                    <a:pt x="251679" y="64592"/>
                  </a:lnTo>
                  <a:lnTo>
                    <a:pt x="208330" y="64592"/>
                  </a:lnTo>
                  <a:lnTo>
                    <a:pt x="202238" y="58829"/>
                  </a:lnTo>
                  <a:lnTo>
                    <a:pt x="195700" y="53597"/>
                  </a:lnTo>
                  <a:lnTo>
                    <a:pt x="188704" y="48895"/>
                  </a:lnTo>
                  <a:lnTo>
                    <a:pt x="181432" y="44830"/>
                  </a:lnTo>
                  <a:lnTo>
                    <a:pt x="182331" y="38900"/>
                  </a:lnTo>
                  <a:lnTo>
                    <a:pt x="103873" y="38900"/>
                  </a:lnTo>
                  <a:lnTo>
                    <a:pt x="82626" y="10058"/>
                  </a:lnTo>
                  <a:close/>
                </a:path>
                <a:path w="271145" h="271144">
                  <a:moveTo>
                    <a:pt x="240525" y="48895"/>
                  </a:moveTo>
                  <a:lnTo>
                    <a:pt x="208330" y="64592"/>
                  </a:lnTo>
                  <a:lnTo>
                    <a:pt x="251679" y="64592"/>
                  </a:lnTo>
                  <a:lnTo>
                    <a:pt x="246539" y="56755"/>
                  </a:lnTo>
                  <a:lnTo>
                    <a:pt x="240525" y="48895"/>
                  </a:lnTo>
                  <a:close/>
                </a:path>
                <a:path w="271145" h="271144">
                  <a:moveTo>
                    <a:pt x="148526" y="0"/>
                  </a:moveTo>
                  <a:lnTo>
                    <a:pt x="136867" y="33858"/>
                  </a:lnTo>
                  <a:lnTo>
                    <a:pt x="128483" y="34090"/>
                  </a:lnTo>
                  <a:lnTo>
                    <a:pt x="120161" y="35012"/>
                  </a:lnTo>
                  <a:lnTo>
                    <a:pt x="111943" y="36617"/>
                  </a:lnTo>
                  <a:lnTo>
                    <a:pt x="103873" y="38900"/>
                  </a:lnTo>
                  <a:lnTo>
                    <a:pt x="182331" y="38900"/>
                  </a:lnTo>
                  <a:lnTo>
                    <a:pt x="186804" y="9410"/>
                  </a:lnTo>
                  <a:lnTo>
                    <a:pt x="177514" y="6016"/>
                  </a:lnTo>
                  <a:lnTo>
                    <a:pt x="168013" y="3309"/>
                  </a:lnTo>
                  <a:lnTo>
                    <a:pt x="158338" y="1300"/>
                  </a:lnTo>
                  <a:lnTo>
                    <a:pt x="148526"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8064004" y="1869427"/>
              <a:ext cx="271145" cy="271145"/>
            </a:xfrm>
            <a:custGeom>
              <a:avLst/>
              <a:gdLst/>
              <a:ahLst/>
              <a:cxnLst/>
              <a:rect l="l" t="t" r="r" b="b"/>
              <a:pathLst>
                <a:path w="271145" h="271144">
                  <a:moveTo>
                    <a:pt x="186804" y="9410"/>
                  </a:moveTo>
                  <a:lnTo>
                    <a:pt x="177514" y="6016"/>
                  </a:lnTo>
                  <a:lnTo>
                    <a:pt x="168013" y="3309"/>
                  </a:lnTo>
                  <a:lnTo>
                    <a:pt x="158338" y="1300"/>
                  </a:lnTo>
                  <a:lnTo>
                    <a:pt x="148526" y="0"/>
                  </a:lnTo>
                  <a:lnTo>
                    <a:pt x="136867" y="33858"/>
                  </a:lnTo>
                  <a:lnTo>
                    <a:pt x="128483" y="34090"/>
                  </a:lnTo>
                  <a:lnTo>
                    <a:pt x="120161" y="35012"/>
                  </a:lnTo>
                  <a:lnTo>
                    <a:pt x="111943" y="36617"/>
                  </a:lnTo>
                  <a:lnTo>
                    <a:pt x="103873" y="38900"/>
                  </a:lnTo>
                  <a:lnTo>
                    <a:pt x="82626" y="10058"/>
                  </a:lnTo>
                  <a:lnTo>
                    <a:pt x="73651" y="14229"/>
                  </a:lnTo>
                  <a:lnTo>
                    <a:pt x="65017" y="19034"/>
                  </a:lnTo>
                  <a:lnTo>
                    <a:pt x="56755" y="24453"/>
                  </a:lnTo>
                  <a:lnTo>
                    <a:pt x="48895" y="30467"/>
                  </a:lnTo>
                  <a:lnTo>
                    <a:pt x="64592" y="62661"/>
                  </a:lnTo>
                  <a:lnTo>
                    <a:pt x="58829" y="68754"/>
                  </a:lnTo>
                  <a:lnTo>
                    <a:pt x="53597" y="75291"/>
                  </a:lnTo>
                  <a:lnTo>
                    <a:pt x="48922" y="82239"/>
                  </a:lnTo>
                  <a:lnTo>
                    <a:pt x="44830" y="89560"/>
                  </a:lnTo>
                  <a:lnTo>
                    <a:pt x="9410" y="84175"/>
                  </a:lnTo>
                  <a:lnTo>
                    <a:pt x="6016" y="93472"/>
                  </a:lnTo>
                  <a:lnTo>
                    <a:pt x="3309" y="102976"/>
                  </a:lnTo>
                  <a:lnTo>
                    <a:pt x="1300" y="112648"/>
                  </a:lnTo>
                  <a:lnTo>
                    <a:pt x="0" y="122453"/>
                  </a:lnTo>
                  <a:lnTo>
                    <a:pt x="33858" y="134124"/>
                  </a:lnTo>
                  <a:lnTo>
                    <a:pt x="34090" y="142509"/>
                  </a:lnTo>
                  <a:lnTo>
                    <a:pt x="35012" y="150831"/>
                  </a:lnTo>
                  <a:lnTo>
                    <a:pt x="36617" y="159049"/>
                  </a:lnTo>
                  <a:lnTo>
                    <a:pt x="38900" y="167119"/>
                  </a:lnTo>
                  <a:lnTo>
                    <a:pt x="10058" y="188366"/>
                  </a:lnTo>
                  <a:lnTo>
                    <a:pt x="14229" y="197335"/>
                  </a:lnTo>
                  <a:lnTo>
                    <a:pt x="19034" y="205968"/>
                  </a:lnTo>
                  <a:lnTo>
                    <a:pt x="24453" y="214230"/>
                  </a:lnTo>
                  <a:lnTo>
                    <a:pt x="30467" y="222084"/>
                  </a:lnTo>
                  <a:lnTo>
                    <a:pt x="62661" y="206400"/>
                  </a:lnTo>
                  <a:lnTo>
                    <a:pt x="68754" y="212163"/>
                  </a:lnTo>
                  <a:lnTo>
                    <a:pt x="75291" y="217395"/>
                  </a:lnTo>
                  <a:lnTo>
                    <a:pt x="82239" y="222070"/>
                  </a:lnTo>
                  <a:lnTo>
                    <a:pt x="89560" y="226161"/>
                  </a:lnTo>
                  <a:lnTo>
                    <a:pt x="84175" y="261581"/>
                  </a:lnTo>
                  <a:lnTo>
                    <a:pt x="93472" y="264975"/>
                  </a:lnTo>
                  <a:lnTo>
                    <a:pt x="102976" y="267682"/>
                  </a:lnTo>
                  <a:lnTo>
                    <a:pt x="112648" y="269691"/>
                  </a:lnTo>
                  <a:lnTo>
                    <a:pt x="122453" y="270992"/>
                  </a:lnTo>
                  <a:lnTo>
                    <a:pt x="134124" y="237134"/>
                  </a:lnTo>
                  <a:lnTo>
                    <a:pt x="142509" y="236894"/>
                  </a:lnTo>
                  <a:lnTo>
                    <a:pt x="150831" y="235970"/>
                  </a:lnTo>
                  <a:lnTo>
                    <a:pt x="159049" y="234367"/>
                  </a:lnTo>
                  <a:lnTo>
                    <a:pt x="167119" y="232092"/>
                  </a:lnTo>
                  <a:lnTo>
                    <a:pt x="188366" y="260934"/>
                  </a:lnTo>
                  <a:lnTo>
                    <a:pt x="197335" y="256763"/>
                  </a:lnTo>
                  <a:lnTo>
                    <a:pt x="205968" y="251958"/>
                  </a:lnTo>
                  <a:lnTo>
                    <a:pt x="214230" y="246539"/>
                  </a:lnTo>
                  <a:lnTo>
                    <a:pt x="222084" y="240525"/>
                  </a:lnTo>
                  <a:lnTo>
                    <a:pt x="206400" y="208330"/>
                  </a:lnTo>
                  <a:lnTo>
                    <a:pt x="212163" y="202238"/>
                  </a:lnTo>
                  <a:lnTo>
                    <a:pt x="217395" y="195700"/>
                  </a:lnTo>
                  <a:lnTo>
                    <a:pt x="222070" y="188753"/>
                  </a:lnTo>
                  <a:lnTo>
                    <a:pt x="226161" y="181432"/>
                  </a:lnTo>
                  <a:lnTo>
                    <a:pt x="261581" y="186804"/>
                  </a:lnTo>
                  <a:lnTo>
                    <a:pt x="264975" y="177514"/>
                  </a:lnTo>
                  <a:lnTo>
                    <a:pt x="267682" y="168013"/>
                  </a:lnTo>
                  <a:lnTo>
                    <a:pt x="269691" y="158338"/>
                  </a:lnTo>
                  <a:lnTo>
                    <a:pt x="270992" y="148526"/>
                  </a:lnTo>
                  <a:lnTo>
                    <a:pt x="237134" y="136867"/>
                  </a:lnTo>
                  <a:lnTo>
                    <a:pt x="236902" y="128483"/>
                  </a:lnTo>
                  <a:lnTo>
                    <a:pt x="235980" y="120161"/>
                  </a:lnTo>
                  <a:lnTo>
                    <a:pt x="234375" y="111943"/>
                  </a:lnTo>
                  <a:lnTo>
                    <a:pt x="232092" y="103873"/>
                  </a:lnTo>
                  <a:lnTo>
                    <a:pt x="260934" y="82626"/>
                  </a:lnTo>
                  <a:lnTo>
                    <a:pt x="256763" y="73651"/>
                  </a:lnTo>
                  <a:lnTo>
                    <a:pt x="251958" y="65017"/>
                  </a:lnTo>
                  <a:lnTo>
                    <a:pt x="246539" y="56755"/>
                  </a:lnTo>
                  <a:lnTo>
                    <a:pt x="240525" y="48895"/>
                  </a:lnTo>
                  <a:lnTo>
                    <a:pt x="208330" y="64592"/>
                  </a:lnTo>
                  <a:lnTo>
                    <a:pt x="202238" y="58829"/>
                  </a:lnTo>
                  <a:lnTo>
                    <a:pt x="195700" y="53597"/>
                  </a:lnTo>
                  <a:lnTo>
                    <a:pt x="188753" y="48922"/>
                  </a:lnTo>
                  <a:lnTo>
                    <a:pt x="181432" y="44830"/>
                  </a:lnTo>
                  <a:lnTo>
                    <a:pt x="186804" y="9410"/>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34" name="object 34"/>
            <p:cNvPicPr/>
            <p:nvPr/>
          </p:nvPicPr>
          <p:blipFill>
            <a:blip r:embed="rId6" cstate="print"/>
            <a:stretch>
              <a:fillRect/>
            </a:stretch>
          </p:blipFill>
          <p:spPr>
            <a:xfrm>
              <a:off x="8141979" y="1723732"/>
              <a:ext cx="310124" cy="338706"/>
            </a:xfrm>
            <a:prstGeom prst="rect">
              <a:avLst/>
            </a:prstGeom>
          </p:spPr>
        </p:pic>
      </p:grpSp>
      <p:sp>
        <p:nvSpPr>
          <p:cNvPr id="35" name="object 35"/>
          <p:cNvSpPr txBox="1"/>
          <p:nvPr/>
        </p:nvSpPr>
        <p:spPr>
          <a:xfrm>
            <a:off x="2019567" y="1514864"/>
            <a:ext cx="1563348"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 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Lite </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 search </a:t>
            </a:r>
            <a:r>
              <a:rPr kumimoji="0" sz="816" b="0" i="0" u="none" strike="noStrike" kern="1200" cap="none" spc="0" normalizeH="0" baseline="0" noProof="0">
                <a:ln>
                  <a:noFill/>
                </a:ln>
                <a:solidFill>
                  <a:srgbClr val="515050"/>
                </a:solidFill>
                <a:effectLst/>
                <a:uLnTx/>
                <a:uFillTx/>
                <a:latin typeface="Calibri-Light"/>
                <a:ea typeface="+mn-ea"/>
                <a:cs typeface="Calibri-Light"/>
              </a:rPr>
              <a:t>and </a:t>
            </a:r>
            <a:r>
              <a:rPr kumimoji="0" sz="816" b="0" i="0" u="none" strike="noStrike" kern="1200" cap="none" spc="-9" normalizeH="0" baseline="0" noProof="0">
                <a:ln>
                  <a:noFill/>
                </a:ln>
                <a:solidFill>
                  <a:srgbClr val="515050"/>
                </a:solidFill>
                <a:effectLst/>
                <a:uLnTx/>
                <a:uFillTx/>
                <a:latin typeface="Calibri-Light"/>
                <a:ea typeface="+mn-ea"/>
                <a:cs typeface="Calibri-Light"/>
              </a:rPr>
              <a:t>data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 </a:t>
            </a:r>
            <a:r>
              <a:rPr kumimoji="0" sz="816" b="0" i="0" u="none" strike="noStrike" kern="1200" cap="none" spc="0" normalizeH="0" baseline="0" noProof="0">
                <a:ln>
                  <a:noFill/>
                </a:ln>
                <a:solidFill>
                  <a:srgbClr val="515050"/>
                </a:solidFill>
                <a:effectLst/>
                <a:uLnTx/>
                <a:uFillTx/>
                <a:latin typeface="Calibri-Light"/>
                <a:ea typeface="+mn-ea"/>
                <a:cs typeface="Calibri-Light"/>
              </a:rPr>
              <a:t> using </a:t>
            </a:r>
            <a:r>
              <a:rPr kumimoji="0" lang="en-GB" sz="816" b="0" i="0" u="sng" strike="noStrike" kern="1200" cap="none" spc="-5" normalizeH="0" baseline="0" noProof="0">
                <a:ln>
                  <a:noFill/>
                </a:ln>
                <a:solidFill>
                  <a:prstClr val="black"/>
                </a:solidFill>
                <a:effectLst/>
                <a:uLnTx/>
                <a:uFillTx/>
                <a:latin typeface="Calibri-Light"/>
                <a:ea typeface="+mn-ea"/>
                <a:cs typeface="Calibri-Light"/>
              </a:rPr>
              <a:t>l</a:t>
            </a:r>
            <a:r>
              <a:rPr kumimoji="0" sz="816" b="0" i="0" u="sng" strike="noStrike" kern="1200" cap="none" spc="-5" normalizeH="0" baseline="0" noProof="0" err="1">
                <a:ln>
                  <a:noFill/>
                </a:ln>
                <a:solidFill>
                  <a:prstClr val="black"/>
                </a:solidFill>
                <a:effectLst/>
                <a:uLnTx/>
                <a:uFill>
                  <a:solidFill>
                    <a:srgbClr val="000000"/>
                  </a:solidFill>
                </a:uFill>
                <a:latin typeface="Calibri-Light"/>
                <a:ea typeface="+mn-ea"/>
                <a:cs typeface="Calibri-Light"/>
              </a:rPr>
              <a:t>imited</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srgbClr val="515050"/>
                </a:solidFill>
                <a:effectLst/>
                <a:uLnTx/>
                <a:uFillTx/>
                <a:latin typeface="Calibri-Light"/>
                <a:ea typeface="+mn-ea"/>
                <a:cs typeface="Calibri-Light"/>
              </a:rPr>
              <a:t>Web</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Science</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re- </a:t>
            </a:r>
            <a:r>
              <a:rPr kumimoji="0" sz="816" b="0" i="0" u="none" strike="noStrike" kern="1200" cap="none" spc="-172"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turned </a:t>
            </a:r>
            <a:r>
              <a:rPr kumimoji="0" sz="816" b="0" i="0" u="none" strike="noStrike" kern="1200" cap="none" spc="0" normalizeH="0" baseline="0" noProof="0">
                <a:ln>
                  <a:noFill/>
                </a:ln>
                <a:solidFill>
                  <a:srgbClr val="515050"/>
                </a:solidFill>
                <a:effectLst/>
                <a:uLnTx/>
                <a:uFillTx/>
                <a:latin typeface="Calibri-Light"/>
                <a:ea typeface="+mn-ea"/>
                <a:cs typeface="Calibri-Light"/>
              </a:rPr>
              <a:t>as </a:t>
            </a:r>
            <a:r>
              <a:rPr kumimoji="0" sz="816" b="0" i="0" u="none" strike="noStrike" kern="1200" cap="none" spc="-5" normalizeH="0" baseline="0" noProof="0">
                <a:ln>
                  <a:noFill/>
                </a:ln>
                <a:solidFill>
                  <a:srgbClr val="515050"/>
                </a:solidFill>
                <a:effectLst/>
                <a:uLnTx/>
                <a:uFillTx/>
                <a:latin typeface="Calibri-Light"/>
                <a:ea typeface="+mn-ea"/>
                <a:cs typeface="Calibri-Light"/>
              </a:rPr>
              <a:t>JSON</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or</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6" name="object 36"/>
          <p:cNvSpPr txBox="1"/>
          <p:nvPr/>
        </p:nvSpPr>
        <p:spPr>
          <a:xfrm>
            <a:off x="6459261" y="1514864"/>
            <a:ext cx="1534557" cy="545814"/>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InCites</a:t>
            </a:r>
            <a:r>
              <a:rPr kumimoji="0" sz="997" b="1" i="0" u="none" strike="noStrike" kern="1200" cap="none" spc="-27"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Support</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bibliometric</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analysis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integration</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of</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document-level</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7" name="object 37"/>
          <p:cNvSpPr txBox="1"/>
          <p:nvPr/>
        </p:nvSpPr>
        <p:spPr>
          <a:xfrm>
            <a:off x="8940268" y="1513862"/>
            <a:ext cx="1534557" cy="415582"/>
          </a:xfrm>
          <a:prstGeom prst="rect">
            <a:avLst/>
          </a:prstGeom>
        </p:spPr>
        <p:txBody>
          <a:bodyPr vert="horz" wrap="square" lIns="0" tIns="10941" rIns="0" bIns="0" rtlCol="0">
            <a:spAutoFit/>
          </a:bodyPr>
          <a:lstStyle/>
          <a:p>
            <a:pPr marL="11516" marR="4607" lvl="0" indent="0" algn="l" defTabSz="829178" rtl="0" eaLnBrk="1" fontAlgn="auto" latinLnBrk="0" hangingPunct="1">
              <a:lnSpc>
                <a:spcPct val="100200"/>
              </a:lnSpc>
              <a:spcBef>
                <a:spcPts val="86"/>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Journals</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bibliometric</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analysis</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 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journal-level</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8" name="object 38"/>
          <p:cNvSpPr txBox="1"/>
          <p:nvPr/>
        </p:nvSpPr>
        <p:spPr>
          <a:xfrm>
            <a:off x="4108838" y="1514864"/>
            <a:ext cx="1576591"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Expanded </a:t>
            </a:r>
            <a:r>
              <a:rPr kumimoji="0" sz="997" b="1" i="0" u="none" strike="noStrike" kern="1200" cap="none" spc="-208"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 search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5" normalizeH="0" baseline="0" noProof="0">
                <a:ln>
                  <a:noFill/>
                </a:ln>
                <a:solidFill>
                  <a:srgbClr val="515050"/>
                </a:solidFill>
                <a:effectLst/>
                <a:uLnTx/>
                <a:uFillTx/>
                <a:latin typeface="Calibri-Light"/>
                <a:ea typeface="+mn-ea"/>
                <a:cs typeface="Calibri-Light"/>
              </a:rPr>
              <a:t> integration </a:t>
            </a:r>
            <a:r>
              <a:rPr kumimoji="0" sz="816" b="0" i="0" u="none" strike="noStrike" kern="1200" cap="none" spc="0" normalizeH="0" baseline="0" noProof="0">
                <a:ln>
                  <a:noFill/>
                </a:ln>
                <a:solidFill>
                  <a:srgbClr val="515050"/>
                </a:solidFill>
                <a:effectLst/>
                <a:uLnTx/>
                <a:uFillTx/>
                <a:latin typeface="Calibri-Light"/>
                <a:ea typeface="+mn-ea"/>
                <a:cs typeface="Calibri-Light"/>
              </a:rPr>
              <a:t> using</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rPr>
              <a:t>ful</a:t>
            </a:r>
            <a:r>
              <a:rPr kumimoji="0" sz="816" b="0" i="0" u="none" strike="noStrike" kern="1200" cap="none" spc="0" normalizeH="0" baseline="0" noProof="0">
                <a:ln>
                  <a:noFill/>
                </a:ln>
                <a:solidFill>
                  <a:prstClr val="black"/>
                </a:solidFill>
                <a:effectLst/>
                <a:uLnTx/>
                <a:uFillTx/>
                <a:latin typeface="Calibri-Light"/>
                <a:ea typeface="+mn-ea"/>
                <a:cs typeface="Calibri-Light"/>
              </a:rPr>
              <a:t>l </a:t>
            </a:r>
            <a:r>
              <a:rPr kumimoji="0" sz="816" b="0" i="0" u="none" strike="noStrike" kern="1200" cap="none" spc="-14" normalizeH="0" baseline="0" noProof="0">
                <a:ln>
                  <a:noFill/>
                </a:ln>
                <a:solidFill>
                  <a:srgbClr val="515050"/>
                </a:solidFill>
                <a:effectLst/>
                <a:uLnTx/>
                <a:uFillTx/>
                <a:latin typeface="Calibri-Light"/>
                <a:ea typeface="+mn-ea"/>
                <a:cs typeface="Calibri-Light"/>
              </a:rPr>
              <a:t>Web</a:t>
            </a:r>
            <a:r>
              <a:rPr kumimoji="0" sz="816" b="0" i="0" u="none" strike="noStrike" kern="1200" cap="none" spc="-5" normalizeH="0" baseline="0" noProof="0">
                <a:ln>
                  <a:noFill/>
                </a:ln>
                <a:solidFill>
                  <a:srgbClr val="515050"/>
                </a:solidFill>
                <a:effectLst/>
                <a:uLnTx/>
                <a:uFillTx/>
                <a:latin typeface="Calibri-Light"/>
                <a:ea typeface="+mn-ea"/>
                <a:cs typeface="Calibri-Light"/>
              </a:rPr>
              <a:t> 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Science</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re- </a:t>
            </a:r>
            <a:r>
              <a:rPr kumimoji="0" sz="816" b="0" i="0" u="none" strike="noStrike" kern="1200" cap="none" spc="-5" normalizeH="0" baseline="0" noProof="0">
                <a:ln>
                  <a:noFill/>
                </a:ln>
                <a:solidFill>
                  <a:srgbClr val="515050"/>
                </a:solidFill>
                <a:effectLst/>
                <a:uLnTx/>
                <a:uFillTx/>
                <a:latin typeface="Calibri-Light"/>
                <a:ea typeface="+mn-ea"/>
                <a:cs typeface="Calibri-Light"/>
              </a:rPr>
              <a:t> turned </a:t>
            </a:r>
            <a:r>
              <a:rPr kumimoji="0" sz="816" b="0" i="0" u="none" strike="noStrike" kern="1200" cap="none" spc="0" normalizeH="0" baseline="0" noProof="0">
                <a:ln>
                  <a:noFill/>
                </a:ln>
                <a:solidFill>
                  <a:srgbClr val="515050"/>
                </a:solidFill>
                <a:effectLst/>
                <a:uLnTx/>
                <a:uFillTx/>
                <a:latin typeface="Calibri-Light"/>
                <a:ea typeface="+mn-ea"/>
                <a:cs typeface="Calibri-Light"/>
              </a:rPr>
              <a:t>as </a:t>
            </a:r>
            <a:r>
              <a:rPr kumimoji="0" sz="816" b="0" i="0" u="none" strike="noStrike" kern="1200" cap="none" spc="-5" normalizeH="0" baseline="0" noProof="0">
                <a:ln>
                  <a:noFill/>
                </a:ln>
                <a:solidFill>
                  <a:srgbClr val="515050"/>
                </a:solidFill>
                <a:effectLst/>
                <a:uLnTx/>
                <a:uFillTx/>
                <a:latin typeface="Calibri-Light"/>
                <a:ea typeface="+mn-ea"/>
                <a:cs typeface="Calibri-Light"/>
              </a:rPr>
              <a:t>JSON</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or</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grpSp>
        <p:nvGrpSpPr>
          <p:cNvPr id="39" name="object 39"/>
          <p:cNvGrpSpPr/>
          <p:nvPr/>
        </p:nvGrpSpPr>
        <p:grpSpPr>
          <a:xfrm>
            <a:off x="1636466" y="1433500"/>
            <a:ext cx="8885457" cy="3921901"/>
            <a:chOff x="428824" y="1580832"/>
            <a:chExt cx="9798685" cy="4324985"/>
          </a:xfrm>
        </p:grpSpPr>
        <p:sp>
          <p:nvSpPr>
            <p:cNvPr id="40" name="object 40"/>
            <p:cNvSpPr/>
            <p:nvPr/>
          </p:nvSpPr>
          <p:spPr>
            <a:xfrm>
              <a:off x="431999" y="1584007"/>
              <a:ext cx="4464050" cy="0"/>
            </a:xfrm>
            <a:custGeom>
              <a:avLst/>
              <a:gdLst/>
              <a:ahLst/>
              <a:cxnLst/>
              <a:rect l="l" t="t" r="r" b="b"/>
              <a:pathLst>
                <a:path w="4464050">
                  <a:moveTo>
                    <a:pt x="0" y="0"/>
                  </a:moveTo>
                  <a:lnTo>
                    <a:pt x="4464003" y="0"/>
                  </a:lnTo>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431999" y="3166414"/>
              <a:ext cx="6912609" cy="0"/>
            </a:xfrm>
            <a:custGeom>
              <a:avLst/>
              <a:gdLst/>
              <a:ahLst/>
              <a:cxnLst/>
              <a:rect l="l" t="t" r="r" b="b"/>
              <a:pathLst>
                <a:path w="6912609">
                  <a:moveTo>
                    <a:pt x="0" y="0"/>
                  </a:moveTo>
                  <a:lnTo>
                    <a:pt x="6912004" y="0"/>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5328005" y="1584007"/>
              <a:ext cx="2160270" cy="0"/>
            </a:xfrm>
            <a:custGeom>
              <a:avLst/>
              <a:gdLst/>
              <a:ahLst/>
              <a:cxnLst/>
              <a:rect l="l" t="t" r="r" b="b"/>
              <a:pathLst>
                <a:path w="2160270">
                  <a:moveTo>
                    <a:pt x="0" y="0"/>
                  </a:moveTo>
                  <a:lnTo>
                    <a:pt x="2159990" y="0"/>
                  </a:lnTo>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431999" y="1584007"/>
              <a:ext cx="9792335" cy="4318635"/>
            </a:xfrm>
            <a:custGeom>
              <a:avLst/>
              <a:gdLst/>
              <a:ahLst/>
              <a:cxnLst/>
              <a:rect l="l" t="t" r="r" b="b"/>
              <a:pathLst>
                <a:path w="9792335" h="4318635">
                  <a:moveTo>
                    <a:pt x="7632005" y="0"/>
                  </a:moveTo>
                  <a:lnTo>
                    <a:pt x="9791995" y="0"/>
                  </a:lnTo>
                </a:path>
                <a:path w="9792335" h="4318635">
                  <a:moveTo>
                    <a:pt x="0" y="4318406"/>
                  </a:moveTo>
                  <a:lnTo>
                    <a:pt x="4464003" y="4318406"/>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object 44"/>
          <p:cNvSpPr txBox="1"/>
          <p:nvPr/>
        </p:nvSpPr>
        <p:spPr>
          <a:xfrm>
            <a:off x="4409312" y="2541052"/>
            <a:ext cx="727835"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Co</a:t>
            </a:r>
            <a:r>
              <a:rPr kumimoji="0" sz="1451" b="1" i="0" u="none" strike="noStrike" kern="1200" cap="none" spc="-18" normalizeH="0" baseline="0" noProof="0">
                <a:ln>
                  <a:noFill/>
                </a:ln>
                <a:solidFill>
                  <a:prstClr val="black"/>
                </a:solidFill>
                <a:effectLst/>
                <a:uLnTx/>
                <a:uFillTx/>
                <a:latin typeface="Calibri"/>
                <a:ea typeface="+mn-ea"/>
                <a:cs typeface="Calibri"/>
              </a:rPr>
              <a:t>v</a:t>
            </a:r>
            <a:r>
              <a:rPr kumimoji="0" sz="1451" b="1" i="0" u="none" strike="noStrike" kern="1200" cap="none" spc="-5" normalizeH="0" baseline="0" noProof="0">
                <a:ln>
                  <a:noFill/>
                </a:ln>
                <a:solidFill>
                  <a:prstClr val="black"/>
                </a:solidFill>
                <a:effectLst/>
                <a:uLnTx/>
                <a:uFillTx/>
                <a:latin typeface="Calibri"/>
                <a:ea typeface="+mn-ea"/>
                <a:cs typeface="Calibri"/>
              </a:rPr>
              <a:t>e</a:t>
            </a:r>
            <a:r>
              <a:rPr kumimoji="0" sz="1451" b="1" i="0" u="none" strike="noStrike" kern="1200" cap="none" spc="-36" normalizeH="0" baseline="0" noProof="0">
                <a:ln>
                  <a:noFill/>
                </a:ln>
                <a:solidFill>
                  <a:prstClr val="black"/>
                </a:solidFill>
                <a:effectLst/>
                <a:uLnTx/>
                <a:uFillTx/>
                <a:latin typeface="Calibri"/>
                <a:ea typeface="+mn-ea"/>
                <a:cs typeface="Calibri"/>
              </a:rPr>
              <a:t>r</a:t>
            </a:r>
            <a:r>
              <a:rPr kumimoji="0" sz="1451" b="1" i="0" u="none" strike="noStrike" kern="1200" cap="none" spc="0" normalizeH="0" baseline="0" noProof="0">
                <a:ln>
                  <a:noFill/>
                </a:ln>
                <a:solidFill>
                  <a:prstClr val="black"/>
                </a:solidFill>
                <a:effectLst/>
                <a:uLnTx/>
                <a:uFillTx/>
                <a:latin typeface="Calibri"/>
                <a:ea typeface="+mn-ea"/>
                <a:cs typeface="Calibri"/>
              </a:rPr>
              <a:t>a</a:t>
            </a:r>
            <a:r>
              <a:rPr kumimoji="0" sz="1451" b="1" i="0" u="none" strike="noStrike" kern="1200" cap="none" spc="-23" normalizeH="0" baseline="0" noProof="0">
                <a:ln>
                  <a:noFill/>
                </a:ln>
                <a:solidFill>
                  <a:prstClr val="black"/>
                </a:solidFill>
                <a:effectLst/>
                <a:uLnTx/>
                <a:uFillTx/>
                <a:latin typeface="Calibri"/>
                <a:ea typeface="+mn-ea"/>
                <a:cs typeface="Calibri"/>
              </a:rPr>
              <a:t>g</a:t>
            </a:r>
            <a:r>
              <a:rPr kumimoji="0" sz="1451" b="1" i="0" u="none" strike="noStrike" kern="1200" cap="none" spc="-5" normalizeH="0" baseline="0" noProof="0">
                <a:ln>
                  <a:noFill/>
                </a:ln>
                <a:solidFill>
                  <a:prstClr val="black"/>
                </a:solidFill>
                <a:effectLst/>
                <a:uLnTx/>
                <a:uFillTx/>
                <a:latin typeface="Calibri"/>
                <a:ea typeface="+mn-ea"/>
                <a:cs typeface="Calibri"/>
              </a:rPr>
              <a:t>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txBox="1"/>
          <p:nvPr/>
        </p:nvSpPr>
        <p:spPr>
          <a:xfrm>
            <a:off x="8156797" y="5430799"/>
            <a:ext cx="2357977" cy="73785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Queries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Search</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by</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prstClr val="black"/>
                </a:solidFill>
                <a:effectLst/>
                <a:uLnTx/>
                <a:uFillTx/>
                <a:latin typeface="Calibri-Light"/>
                <a:ea typeface="+mn-ea"/>
                <a:cs typeface="Calibri-Light"/>
              </a:rPr>
              <a:t>WoS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accession</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number</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(UT)</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to</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get</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document-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level 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214779" lvl="0" indent="0" algn="l" defTabSz="829178" rtl="0" eaLnBrk="1" fontAlgn="auto" latinLnBrk="0" hangingPunct="1">
              <a:lnSpc>
                <a:spcPct val="101899"/>
              </a:lnSpc>
              <a:spcBef>
                <a:spcPts val="508"/>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See</a:t>
            </a:r>
            <a:r>
              <a:rPr kumimoji="0" sz="816" b="0" i="0" u="none" strike="noStrike" kern="1200" cap="none" spc="-36" normalizeH="0" baseline="0" noProof="0">
                <a:ln>
                  <a:noFill/>
                </a:ln>
                <a:solidFill>
                  <a:prstClr val="black"/>
                </a:solidFill>
                <a:effectLst/>
                <a:uLnTx/>
                <a:uFillTx/>
                <a:latin typeface="Calibri-Light"/>
                <a:ea typeface="+mn-ea"/>
                <a:cs typeface="Calibri-Light"/>
              </a:rPr>
              <a:t> </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7"/>
              </a:rPr>
              <a:t>https://developer.clarivate.com/apis/incites</a:t>
            </a:r>
            <a:r>
              <a:rPr kumimoji="0" sz="816" b="0" i="0" u="none" strike="noStrike" kern="1200" cap="none" spc="-32" normalizeH="0" baseline="0" noProof="0">
                <a:ln>
                  <a:noFill/>
                </a:ln>
                <a:solidFill>
                  <a:prstClr val="black"/>
                </a:solidFill>
                <a:effectLst/>
                <a:uLnTx/>
                <a:uFillTx/>
                <a:latin typeface="Calibri-Light"/>
                <a:ea typeface="+mn-ea"/>
                <a:cs typeface="Calibri-Light"/>
                <a:hlinkClick r:id="rId7"/>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more information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46" name="object 46"/>
          <p:cNvSpPr txBox="1"/>
          <p:nvPr/>
        </p:nvSpPr>
        <p:spPr>
          <a:xfrm>
            <a:off x="3259805" y="5025963"/>
            <a:ext cx="837240"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9" normalizeH="0" baseline="0" noProof="0">
                <a:ln>
                  <a:noFill/>
                </a:ln>
                <a:solidFill>
                  <a:prstClr val="black"/>
                </a:solidFill>
                <a:effectLst/>
                <a:uLnTx/>
                <a:uFillTx/>
                <a:latin typeface="Calibri"/>
                <a:ea typeface="+mn-ea"/>
                <a:cs typeface="Calibri"/>
              </a:rPr>
              <a:t>Data</a:t>
            </a:r>
            <a:r>
              <a:rPr kumimoji="0" sz="1451" b="1" i="0" u="none" strike="noStrike" kern="1200" cap="none" spc="-50"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fields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grpSp>
        <p:nvGrpSpPr>
          <p:cNvPr id="47" name="object 47"/>
          <p:cNvGrpSpPr/>
          <p:nvPr/>
        </p:nvGrpSpPr>
        <p:grpSpPr>
          <a:xfrm>
            <a:off x="4031658" y="2920955"/>
            <a:ext cx="6487172" cy="2430530"/>
            <a:chOff x="3070189" y="3221163"/>
            <a:chExt cx="7153909" cy="2680335"/>
          </a:xfrm>
        </p:grpSpPr>
        <p:sp>
          <p:nvSpPr>
            <p:cNvPr id="48" name="object 48"/>
            <p:cNvSpPr/>
            <p:nvPr/>
          </p:nvSpPr>
          <p:spPr>
            <a:xfrm>
              <a:off x="5184000" y="5898121"/>
              <a:ext cx="5039995" cy="0"/>
            </a:xfrm>
            <a:custGeom>
              <a:avLst/>
              <a:gdLst/>
              <a:ahLst/>
              <a:cxnLst/>
              <a:rect l="l" t="t" r="r" b="b"/>
              <a:pathLst>
                <a:path w="5039995">
                  <a:moveTo>
                    <a:pt x="0" y="0"/>
                  </a:moveTo>
                  <a:lnTo>
                    <a:pt x="5039995" y="0"/>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49" name="object 49"/>
            <p:cNvPicPr/>
            <p:nvPr/>
          </p:nvPicPr>
          <p:blipFill>
            <a:blip r:embed="rId8" cstate="print"/>
            <a:stretch>
              <a:fillRect/>
            </a:stretch>
          </p:blipFill>
          <p:spPr>
            <a:xfrm>
              <a:off x="3070189" y="3221163"/>
              <a:ext cx="2347222" cy="2327721"/>
            </a:xfrm>
            <a:prstGeom prst="rect">
              <a:avLst/>
            </a:prstGeom>
          </p:spPr>
        </p:pic>
      </p:grpSp>
      <p:sp>
        <p:nvSpPr>
          <p:cNvPr id="50" name="object 50"/>
          <p:cNvSpPr txBox="1"/>
          <p:nvPr/>
        </p:nvSpPr>
        <p:spPr>
          <a:xfrm>
            <a:off x="7851084" y="5020620"/>
            <a:ext cx="765263"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API</a:t>
            </a:r>
            <a:r>
              <a:rPr kumimoji="0" sz="1451" b="1" i="0" u="none" strike="noStrike" kern="1200" cap="none" spc="-63"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usage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55" name="object 55"/>
          <p:cNvSpPr txBox="1">
            <a:spLocks noGrp="1"/>
          </p:cNvSpPr>
          <p:nvPr>
            <p:ph type="ftr" sz="quarter" idx="5"/>
          </p:nvPr>
        </p:nvSpPr>
        <p:spPr>
          <a:xfrm>
            <a:off x="1497250" y="6560860"/>
            <a:ext cx="5427929" cy="105278"/>
          </a:xfrm>
          <a:prstGeom prst="rect">
            <a:avLst/>
          </a:prstGeom>
        </p:spPr>
        <p:txBody>
          <a:bodyPr vert="horz" wrap="square" lIns="0" tIns="7486" rIns="0" bIns="0" rtlCol="0">
            <a:spAutoFit/>
          </a:bodyPr>
          <a:lstStyle/>
          <a:p>
            <a:pPr marL="11516" marR="0" lvl="0" indent="0" algn="l" defTabSz="829178" rtl="0" eaLnBrk="1" fontAlgn="auto" latinLnBrk="0" hangingPunct="1">
              <a:lnSpc>
                <a:spcPct val="100000"/>
              </a:lnSpc>
              <a:spcBef>
                <a:spcPts val="59"/>
              </a:spcBef>
              <a:spcAft>
                <a:spcPts val="0"/>
              </a:spcAft>
              <a:buClrTx/>
              <a:buSzTx/>
              <a:buFontTx/>
              <a:buNone/>
              <a:tabLst/>
              <a:defRPr/>
            </a:pPr>
            <a:r>
              <a:rPr kumimoji="0" sz="635" b="0" i="0" u="none" strike="noStrike" kern="1200" cap="none" spc="-5" normalizeH="0" baseline="0" noProof="0">
                <a:ln>
                  <a:noFill/>
                </a:ln>
                <a:solidFill>
                  <a:prstClr val="black"/>
                </a:solidFill>
                <a:effectLst/>
                <a:uLnTx/>
                <a:uFillTx/>
                <a:latin typeface="Calibri-Light"/>
                <a:ea typeface="+mn-ea"/>
              </a:rPr>
              <a:t>©</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its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logo,</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well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other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herein</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9" normalizeH="0" baseline="0" noProof="0">
                <a:ln>
                  <a:noFill/>
                </a:ln>
                <a:solidFill>
                  <a:prstClr val="black"/>
                </a:solidFill>
                <a:effectLst/>
                <a:uLnTx/>
                <a:uFillTx/>
                <a:latin typeface="Calibri-Light"/>
                <a:ea typeface="+mn-ea"/>
              </a:rPr>
              <a:t>are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of</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their</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respective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owners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under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license.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(July</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1.5)</a:t>
            </a:r>
          </a:p>
        </p:txBody>
      </p:sp>
      <p:sp>
        <p:nvSpPr>
          <p:cNvPr id="51" name="object 51"/>
          <p:cNvSpPr txBox="1"/>
          <p:nvPr/>
        </p:nvSpPr>
        <p:spPr>
          <a:xfrm>
            <a:off x="4286340" y="3370669"/>
            <a:ext cx="1624960" cy="1058710"/>
          </a:xfrm>
          <a:prstGeom prst="rect">
            <a:avLst/>
          </a:prstGeom>
        </p:spPr>
        <p:txBody>
          <a:bodyPr vert="horz" wrap="square" lIns="0" tIns="36852" rIns="0" bIns="0" rtlCol="0">
            <a:spAutoFit/>
          </a:bodyPr>
          <a:lstStyle/>
          <a:p>
            <a:pPr marL="366220" marR="359310" lvl="0" indent="0" algn="ctr" defTabSz="829178" rtl="0" eaLnBrk="1" fontAlgn="auto" latinLnBrk="0" hangingPunct="1">
              <a:lnSpc>
                <a:spcPts val="997"/>
              </a:lnSpc>
              <a:spcBef>
                <a:spcPts val="290"/>
              </a:spcBef>
              <a:spcAft>
                <a:spcPts val="0"/>
              </a:spcAft>
              <a:buClrTx/>
              <a:buSzTx/>
              <a:buFontTx/>
              <a:buNone/>
              <a:tabLst/>
              <a:defRPr/>
            </a:pP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2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2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 </a:t>
            </a:r>
            <a:r>
              <a:rPr kumimoji="0" sz="997" b="1" i="0" u="none" strike="noStrike" kern="1200" cap="none" spc="-21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Core</a:t>
            </a:r>
            <a:r>
              <a:rPr kumimoji="0" sz="997" b="1" i="0" u="none" strike="noStrike" kern="1200" cap="none" spc="-14"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Collection</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34741" marR="127832" lvl="0" indent="0" algn="ctr" defTabSz="829178" rtl="0" eaLnBrk="1" fontAlgn="auto" latinLnBrk="0" hangingPunct="1">
              <a:lnSpc>
                <a:spcPts val="997"/>
              </a:lnSpc>
              <a:spcBef>
                <a:spcPts val="0"/>
              </a:spcBef>
              <a:spcAft>
                <a:spcPts val="0"/>
              </a:spcAft>
              <a:buClrTx/>
              <a:buSzTx/>
              <a:buFontTx/>
              <a:buNone/>
              <a:tabLst/>
              <a:defRPr/>
            </a:pPr>
            <a:r>
              <a:rPr kumimoji="0" sz="816" b="0" i="0" u="none" strike="noStrike" kern="1200" cap="none" spc="-5" normalizeH="0" baseline="0" noProof="0">
                <a:ln>
                  <a:noFill/>
                </a:ln>
                <a:solidFill>
                  <a:srgbClr val="FFFFFF"/>
                </a:solidFill>
                <a:effectLst/>
                <a:uLnTx/>
                <a:uFillTx/>
                <a:latin typeface="Calibri-Light"/>
                <a:ea typeface="+mn-ea"/>
                <a:cs typeface="Calibri-Light"/>
              </a:rPr>
              <a:t>Science Citation</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Index</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Expanded </a:t>
            </a:r>
            <a:r>
              <a:rPr kumimoji="0" sz="816" b="0" i="0" u="none" strike="noStrike" kern="1200" cap="none" spc="-172"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Social Sciences</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Citation</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Index </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Arts </a:t>
            </a:r>
            <a:r>
              <a:rPr kumimoji="0" sz="816" b="0" i="0" u="none" strike="noStrike" kern="1200" cap="none" spc="0" normalizeH="0" baseline="0" noProof="0">
                <a:ln>
                  <a:noFill/>
                </a:ln>
                <a:solidFill>
                  <a:srgbClr val="FFFFFF"/>
                </a:solidFill>
                <a:effectLst/>
                <a:uLnTx/>
                <a:uFillTx/>
                <a:latin typeface="Calibri-Light"/>
                <a:ea typeface="+mn-ea"/>
                <a:cs typeface="Calibri-Light"/>
              </a:rPr>
              <a:t>&amp; </a:t>
            </a:r>
            <a:r>
              <a:rPr kumimoji="0" sz="816" b="0" i="0" u="none" strike="noStrike" kern="1200" cap="none" spc="-5" normalizeH="0" baseline="0" noProof="0">
                <a:ln>
                  <a:noFill/>
                </a:ln>
                <a:solidFill>
                  <a:srgbClr val="FFFFFF"/>
                </a:solidFill>
                <a:effectLst/>
                <a:uLnTx/>
                <a:uFillTx/>
                <a:latin typeface="Calibri-Light"/>
                <a:ea typeface="+mn-ea"/>
                <a:cs typeface="Calibri-Light"/>
              </a:rPr>
              <a:t>Humanities Citation</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Index </a:t>
            </a:r>
            <a:r>
              <a:rPr kumimoji="0" sz="816" b="0" i="0" u="none" strike="noStrike" kern="1200" cap="none" spc="-172"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Emerging</a:t>
            </a:r>
            <a:r>
              <a:rPr kumimoji="0" sz="816" b="0" i="0" u="none" strike="noStrike" kern="1200" cap="none" spc="-9"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Sources</a:t>
            </a:r>
            <a:r>
              <a:rPr kumimoji="0" sz="816" b="0" i="0" u="none" strike="noStrike" kern="1200" cap="none" spc="-9"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Citation</a:t>
            </a:r>
            <a:r>
              <a:rPr kumimoji="0" sz="816" b="0" i="0" u="none" strike="noStrike" kern="1200" cap="none" spc="-9"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4607" lvl="0" indent="0" algn="ctr" defTabSz="829178" rtl="0" eaLnBrk="1" fontAlgn="auto" latinLnBrk="0" hangingPunct="1">
              <a:lnSpc>
                <a:spcPts val="997"/>
              </a:lnSpc>
              <a:spcBef>
                <a:spcPts val="0"/>
              </a:spcBef>
              <a:spcAft>
                <a:spcPts val="0"/>
              </a:spcAft>
              <a:buClrTx/>
              <a:buSzTx/>
              <a:buFontTx/>
              <a:buNone/>
              <a:tabLst/>
              <a:defRPr/>
            </a:pPr>
            <a:r>
              <a:rPr kumimoji="0" sz="816" b="0" i="0" u="none" strike="noStrike" kern="1200" cap="none" spc="-9" normalizeH="0" baseline="0" noProof="0">
                <a:ln>
                  <a:noFill/>
                </a:ln>
                <a:solidFill>
                  <a:srgbClr val="FFFFFF"/>
                </a:solidFill>
                <a:effectLst/>
                <a:uLnTx/>
                <a:uFillTx/>
                <a:latin typeface="Calibri-Light"/>
                <a:ea typeface="+mn-ea"/>
                <a:cs typeface="Calibri-Light"/>
              </a:rPr>
              <a:t>Conference</a:t>
            </a:r>
            <a:r>
              <a:rPr kumimoji="0" sz="816" b="0" i="0" u="none" strike="noStrike" kern="1200" cap="none" spc="-5" normalizeH="0" baseline="0" noProof="0">
                <a:ln>
                  <a:noFill/>
                </a:ln>
                <a:solidFill>
                  <a:srgbClr val="FFFFFF"/>
                </a:solidFill>
                <a:effectLst/>
                <a:uLnTx/>
                <a:uFillTx/>
                <a:latin typeface="Calibri-Light"/>
                <a:ea typeface="+mn-ea"/>
                <a:cs typeface="Calibri-Light"/>
              </a:rPr>
              <a:t> Proceedings</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Citation Index </a:t>
            </a:r>
            <a:r>
              <a:rPr kumimoji="0" sz="816" b="0" i="0" u="none" strike="noStrike" kern="1200" cap="none" spc="-168"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Book Citation</a:t>
            </a:r>
            <a:r>
              <a:rPr kumimoji="0" sz="816" b="0" i="0" u="none" strike="noStrike" kern="1200" cap="none" spc="0" normalizeH="0" baseline="0" noProof="0">
                <a:ln>
                  <a:noFill/>
                </a:ln>
                <a:solidFill>
                  <a:srgbClr val="FFFFFF"/>
                </a:solidFill>
                <a:effectLst/>
                <a:uLnTx/>
                <a:uFillTx/>
                <a:latin typeface="Calibri-Light"/>
                <a:ea typeface="+mn-ea"/>
                <a:cs typeface="Calibri-Light"/>
              </a:rPr>
              <a:t> </a:t>
            </a:r>
            <a:r>
              <a:rPr kumimoji="0" sz="816" b="0" i="0" u="none" strike="noStrike" kern="1200" cap="none" spc="-5" normalizeH="0" baseline="0" noProof="0">
                <a:ln>
                  <a:noFill/>
                </a:ln>
                <a:solidFill>
                  <a:srgbClr val="FFFFFF"/>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2" name="object 52"/>
          <p:cNvSpPr txBox="1"/>
          <p:nvPr/>
        </p:nvSpPr>
        <p:spPr>
          <a:xfrm>
            <a:off x="1627828" y="5425904"/>
            <a:ext cx="1922083" cy="837729"/>
          </a:xfrm>
          <a:prstGeom prst="rect">
            <a:avLst/>
          </a:prstGeom>
        </p:spPr>
        <p:txBody>
          <a:bodyPr vert="horz" wrap="square" lIns="0" tIns="25336"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Times</a:t>
            </a:r>
            <a:r>
              <a:rPr kumimoji="0" sz="816" b="0" i="0" u="none" strike="noStrike" kern="1200" cap="none" spc="-27"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Cited</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Document</a:t>
            </a:r>
            <a:r>
              <a:rPr kumimoji="0" sz="816" b="0" i="0" u="none" strike="noStrike" kern="1200" cap="none" spc="-27" normalizeH="0" baseline="0" noProof="0">
                <a:ln>
                  <a:noFill/>
                </a:ln>
                <a:solidFill>
                  <a:srgbClr val="221E1F"/>
                </a:solidFill>
                <a:effectLst/>
                <a:uLnTx/>
                <a:uFillTx/>
                <a:latin typeface="Calibri-Light"/>
                <a:ea typeface="+mn-ea"/>
                <a:cs typeface="Calibri-Light"/>
              </a:rPr>
              <a:t> </a:t>
            </a:r>
            <a:r>
              <a:rPr kumimoji="0" sz="816" b="0" i="0" u="none" strike="noStrike" kern="1200" cap="none" spc="-14" normalizeH="0" baseline="0" noProof="0">
                <a:ln>
                  <a:noFill/>
                </a:ln>
                <a:solidFill>
                  <a:srgbClr val="221E1F"/>
                </a:solidFill>
                <a:effectLst/>
                <a:uLnTx/>
                <a:uFillTx/>
                <a:latin typeface="Calibri-Light"/>
                <a:ea typeface="+mn-ea"/>
                <a:cs typeface="Calibri-Light"/>
              </a:rPr>
              <a:t>Type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Journal Impact </a:t>
            </a:r>
            <a:r>
              <a:rPr kumimoji="0" sz="816" b="0" i="0" u="none" strike="noStrike" kern="1200" cap="none" spc="-9" normalizeH="0" baseline="0" noProof="0">
                <a:ln>
                  <a:noFill/>
                </a:ln>
                <a:solidFill>
                  <a:srgbClr val="221E1F"/>
                </a:solidFill>
                <a:effectLst/>
                <a:uLnTx/>
                <a:uFillTx/>
                <a:latin typeface="Calibri-Light"/>
                <a:ea typeface="+mn-ea"/>
                <a:cs typeface="Calibri-Light"/>
              </a:rPr>
              <a:t>Factor</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Highly</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Cited/Hot</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Paper</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4607"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0" i="0" u="none" strike="noStrike" kern="1200" cap="none" spc="0" normalizeH="0" baseline="0" noProof="0" err="1">
                <a:ln>
                  <a:noFill/>
                </a:ln>
                <a:solidFill>
                  <a:srgbClr val="221E1F"/>
                </a:solidFill>
                <a:effectLst/>
                <a:uLnTx/>
                <a:uFillTx/>
                <a:latin typeface="Calibri-Light"/>
                <a:ea typeface="+mn-ea"/>
                <a:cs typeface="Calibri-Light"/>
              </a:rPr>
              <a:t>Collabora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10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indicators</a:t>
            </a:r>
            <a:r>
              <a:rPr kumimoji="0" sz="816" b="0" i="0" u="none" strike="noStrike" kern="1200" cap="none" spc="100"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a:ln>
                  <a:noFill/>
                </a:ln>
                <a:solidFill>
                  <a:srgbClr val="221E1F"/>
                </a:solidFill>
                <a:effectLst/>
                <a:uLnTx/>
                <a:uFillTx/>
                <a:latin typeface="Calibri-Light"/>
                <a:ea typeface="+mn-ea"/>
                <a:cs typeface="Calibri-Light"/>
              </a:rPr>
              <a:t>(Interna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err="1">
                <a:ln>
                  <a:noFill/>
                </a:ln>
                <a:solidFill>
                  <a:srgbClr val="221E1F"/>
                </a:solidFill>
                <a:effectLst/>
                <a:uLnTx/>
                <a:uFillTx/>
                <a:latin typeface="Calibri-Light"/>
                <a:ea typeface="+mn-ea"/>
                <a:cs typeface="Calibri-Light"/>
              </a:rPr>
              <a:t>onal</a:t>
            </a:r>
            <a:r>
              <a:rPr kumimoji="0" lang="en-GB" sz="816" b="0" i="0" u="none" strike="noStrike" kern="1200" cap="none" spc="0" normalizeH="0" baseline="0" noProof="0">
                <a:ln>
                  <a:noFill/>
                </a:ln>
                <a:solidFill>
                  <a:srgbClr val="221E1F"/>
                </a:solidFill>
                <a:effectLst/>
                <a:uLnTx/>
                <a:uFillTx/>
                <a:latin typeface="Calibri-Light"/>
                <a:ea typeface="+mn-ea"/>
                <a:cs typeface="Calibri-Light"/>
              </a:rPr>
              <a:t>, in</a:t>
            </a:r>
            <a:r>
              <a:rPr kumimoji="0" sz="816" b="0" i="0" u="none" strike="noStrike" kern="1200" cap="none" spc="0" normalizeH="0" baseline="0" noProof="0" err="1">
                <a:ln>
                  <a:noFill/>
                </a:ln>
                <a:solidFill>
                  <a:srgbClr val="221E1F"/>
                </a:solidFill>
                <a:effectLst/>
                <a:uLnTx/>
                <a:uFillTx/>
                <a:latin typeface="Calibri-Light"/>
                <a:ea typeface="+mn-ea"/>
                <a:cs typeface="Calibri-Light"/>
              </a:rPr>
              <a:t>du</a:t>
            </a:r>
            <a:r>
              <a:rPr kumimoji="0" sz="816" b="0" i="0" u="none" strike="noStrike" kern="1200" cap="none" spc="-14" normalizeH="0" baseline="0" noProof="0" err="1">
                <a:ln>
                  <a:noFill/>
                </a:ln>
                <a:solidFill>
                  <a:srgbClr val="221E1F"/>
                </a:solidFill>
                <a:effectLst/>
                <a:uLnTx/>
                <a:uFillTx/>
                <a:latin typeface="Calibri-Light"/>
                <a:ea typeface="+mn-ea"/>
                <a:cs typeface="Calibri-Light"/>
              </a:rPr>
              <a:t>s</a:t>
            </a:r>
            <a:r>
              <a:rPr kumimoji="0" sz="816" b="0" i="0" u="none" strike="noStrike" kern="1200" cap="none" spc="0" normalizeH="0" baseline="0" noProof="0" err="1">
                <a:ln>
                  <a:noFill/>
                </a:ln>
                <a:solidFill>
                  <a:srgbClr val="221E1F"/>
                </a:solidFill>
                <a:effectLst/>
                <a:uLnTx/>
                <a:uFillTx/>
                <a:latin typeface="Calibri-Light"/>
                <a:ea typeface="+mn-ea"/>
                <a:cs typeface="Calibri-Light"/>
              </a:rPr>
              <a:t>tr</a:t>
            </a:r>
            <a:r>
              <a:rPr kumimoji="0" sz="816" b="0" i="0" u="none" strike="noStrike" kern="1200" cap="none" spc="-68" normalizeH="0" baseline="0" noProof="0" err="1">
                <a:ln>
                  <a:noFill/>
                </a:ln>
                <a:solidFill>
                  <a:srgbClr val="221E1F"/>
                </a:solidFill>
                <a:effectLst/>
                <a:uLnTx/>
                <a:uFillTx/>
                <a:latin typeface="Calibri-Light"/>
                <a:ea typeface="+mn-ea"/>
                <a:cs typeface="Calibri-Light"/>
              </a:rPr>
              <a:t>y</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a:t>
            </a:r>
            <a:r>
              <a:rPr kumimoji="0" sz="816" b="0" i="0" u="none" strike="noStrike" kern="1200" cap="none" spc="-9" normalizeH="0" baseline="0" noProof="0">
                <a:ln>
                  <a:noFill/>
                </a:ln>
                <a:solidFill>
                  <a:srgbClr val="221E1F"/>
                </a:solidFill>
                <a:effectLst/>
                <a:uLnTx/>
                <a:uFillTx/>
                <a:latin typeface="Calibri-Light"/>
                <a:ea typeface="+mn-ea"/>
                <a:cs typeface="Calibri-Light"/>
              </a:rPr>
              <a:t>nt</a:t>
            </a:r>
            <a:r>
              <a:rPr kumimoji="0" sz="816" b="0" i="0" u="none" strike="noStrike" kern="1200" cap="none" spc="-5" normalizeH="0" baseline="0" noProof="0">
                <a:ln>
                  <a:noFill/>
                </a:ln>
                <a:solidFill>
                  <a:srgbClr val="221E1F"/>
                </a:solidFill>
                <a:effectLst/>
                <a:uLnTx/>
                <a:uFillTx/>
                <a:latin typeface="Calibri-Light"/>
                <a:ea typeface="+mn-ea"/>
                <a:cs typeface="Calibri-Light"/>
              </a:rPr>
              <a:t>e</a:t>
            </a:r>
            <a:r>
              <a:rPr kumimoji="0" sz="816" b="0" i="0" u="none" strike="noStrike" kern="1200" cap="none" spc="0" normalizeH="0" baseline="0" noProof="0">
                <a:ln>
                  <a:noFill/>
                </a:ln>
                <a:solidFill>
                  <a:srgbClr val="221E1F"/>
                </a:solidFill>
                <a:effectLst/>
                <a:uLnTx/>
                <a:uFillTx/>
                <a:latin typeface="Calibri-Light"/>
                <a:ea typeface="+mn-ea"/>
                <a:cs typeface="Calibri-Light"/>
              </a:rPr>
              <a:t>rn</a:t>
            </a:r>
            <a:r>
              <a:rPr kumimoji="0" sz="816" b="0" i="0" u="none" strike="noStrike" kern="1200" cap="none" spc="-9" normalizeH="0" baseline="0" noProof="0">
                <a:ln>
                  <a:noFill/>
                </a:ln>
                <a:solidFill>
                  <a:srgbClr val="221E1F"/>
                </a:solidFill>
                <a:effectLst/>
                <a:uLnTx/>
                <a:uFillTx/>
                <a:latin typeface="Calibri-Light"/>
                <a:ea typeface="+mn-ea"/>
                <a:cs typeface="Calibri-Light"/>
              </a:rPr>
              <a:t>a</a:t>
            </a:r>
            <a:r>
              <a:rPr kumimoji="0" lang="en-GB" sz="816" b="0" i="0" u="none" strike="noStrike" kern="1200" cap="none" spc="50" normalizeH="0" baseline="0" noProof="0" err="1">
                <a:ln>
                  <a:noFill/>
                </a:ln>
                <a:solidFill>
                  <a:srgbClr val="221E1F"/>
                </a:solidFill>
                <a:effectLst/>
                <a:uLnTx/>
                <a:uFillTx/>
                <a:latin typeface="Calibri-Light"/>
                <a:ea typeface="+mn-ea"/>
                <a:cs typeface="Calibri-Light"/>
              </a:rPr>
              <a:t>ti</a:t>
            </a:r>
            <a:r>
              <a:rPr kumimoji="0" sz="816" b="0" i="0" u="none" strike="noStrike" kern="1200" cap="none" spc="-5" normalizeH="0" baseline="0" noProof="0" err="1">
                <a:ln>
                  <a:noFill/>
                </a:ln>
                <a:solidFill>
                  <a:srgbClr val="221E1F"/>
                </a:solidFill>
                <a:effectLst/>
                <a:uLnTx/>
                <a:uFillTx/>
                <a:latin typeface="Calibri-Light"/>
                <a:ea typeface="+mn-ea"/>
                <a:cs typeface="Calibri-Light"/>
              </a:rPr>
              <a:t>o</a:t>
            </a:r>
            <a:r>
              <a:rPr kumimoji="0" sz="816" b="0" i="0" u="none" strike="noStrike" kern="1200" cap="none" spc="0" normalizeH="0" baseline="0" noProof="0" err="1">
                <a:ln>
                  <a:noFill/>
                </a:ln>
                <a:solidFill>
                  <a:srgbClr val="221E1F"/>
                </a:solidFill>
                <a:effectLst/>
                <a:uLnTx/>
                <a:uFillTx/>
                <a:latin typeface="Calibri-Light"/>
                <a:ea typeface="+mn-ea"/>
                <a:cs typeface="Calibri-Light"/>
              </a:rPr>
              <a:t>nal</a:t>
            </a:r>
            <a:r>
              <a:rPr kumimoji="0" sz="816" b="0" i="0" u="none" strike="noStrike" kern="1200" cap="none" spc="0" normalizeH="0" baseline="0" noProof="0">
                <a:ln>
                  <a:noFill/>
                </a:ln>
                <a:solidFill>
                  <a:srgbClr val="221E1F"/>
                </a:solidFill>
                <a:effectLst/>
                <a:uLnTx/>
                <a:uFillTx/>
                <a:latin typeface="Calibri-Light"/>
                <a:ea typeface="+mn-ea"/>
                <a:cs typeface="Calibri-Light"/>
              </a:rPr>
              <a: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3" name="object 53"/>
          <p:cNvSpPr txBox="1"/>
          <p:nvPr/>
        </p:nvSpPr>
        <p:spPr>
          <a:xfrm>
            <a:off x="3717098" y="5425904"/>
            <a:ext cx="1954328" cy="846665"/>
          </a:xfrm>
          <a:prstGeom prst="rect">
            <a:avLst/>
          </a:prstGeom>
        </p:spPr>
        <p:txBody>
          <a:bodyPr vert="horz" wrap="square" lIns="0" tIns="11516" rIns="0" bIns="0" rtlCol="0">
            <a:spAutoFit/>
          </a:bodyPr>
          <a:lstStyle/>
          <a:p>
            <a:pPr marL="174473" marR="4607" lvl="0" indent="-163532" algn="l" defTabSz="829178" rtl="0" eaLnBrk="1" fontAlgn="auto" latinLnBrk="0" hangingPunct="1">
              <a:lnSpc>
                <a:spcPct val="111100"/>
              </a:lnSpc>
              <a:spcBef>
                <a:spcPts val="91"/>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Open</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Access</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type</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(DOAJ</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Gold,</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Other</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Gold, </a:t>
            </a:r>
            <a:r>
              <a:rPr kumimoji="0" sz="816" b="0" i="0" u="none" strike="noStrike" kern="1200" cap="none" spc="-172"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Green</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Published,</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Green</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Accepted,</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Bronze)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38004"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Normalized metrics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(Category Normalized </a:t>
            </a:r>
            <a:r>
              <a:rPr kumimoji="0" sz="816" b="0" i="0" u="none" strike="noStrike" kern="1200" cap="none" spc="-168"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 </a:t>
            </a:r>
            <a:r>
              <a:rPr kumimoji="0" sz="816" b="0" i="0" u="none" strike="noStrike" kern="1200" cap="none" spc="-5" normalizeH="0" baseline="0" noProof="0">
                <a:ln>
                  <a:noFill/>
                </a:ln>
                <a:solidFill>
                  <a:srgbClr val="221E1F"/>
                </a:solidFill>
                <a:effectLst/>
                <a:uLnTx/>
                <a:uFillTx/>
                <a:latin typeface="Calibri-Light"/>
                <a:ea typeface="+mn-ea"/>
                <a:cs typeface="Calibri-Light"/>
              </a:rPr>
              <a:t>Impact</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(per</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category),</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Journal </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Normalized </a:t>
            </a:r>
            <a:r>
              <a:rPr kumimoji="0" sz="816" b="0" i="0" u="none" strike="noStrike" kern="1200" cap="none" spc="0" normalizeH="0" baseline="0" noProof="0" err="1">
                <a:ln>
                  <a:noFill/>
                </a:ln>
                <a:solidFill>
                  <a:srgbClr val="221E1F"/>
                </a:solidFill>
                <a:effectLst/>
                <a:uLnTx/>
                <a:uFillTx/>
                <a:latin typeface="Calibri-Light"/>
                <a:ea typeface="+mn-ea"/>
                <a:cs typeface="Calibri-Light"/>
              </a:rPr>
              <a:t>Cita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 </a:t>
            </a:r>
            <a:r>
              <a:rPr kumimoji="0" sz="816" b="0" i="0" u="none" strike="noStrike" kern="1200" cap="none" spc="-5" normalizeH="0" baseline="0" noProof="0">
                <a:ln>
                  <a:noFill/>
                </a:ln>
                <a:solidFill>
                  <a:srgbClr val="221E1F"/>
                </a:solidFill>
                <a:effectLst/>
                <a:uLnTx/>
                <a:uFillTx/>
                <a:latin typeface="Calibri-Light"/>
                <a:ea typeface="+mn-ea"/>
                <a:cs typeface="Calibri-Light"/>
              </a:rPr>
              <a:t>Impact)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0" normalizeH="0" baseline="0" noProof="0" err="1">
                <a:ln>
                  <a:noFill/>
                </a:ln>
                <a:solidFill>
                  <a:srgbClr val="221E1F"/>
                </a:solidFill>
                <a:effectLst/>
                <a:uLnTx/>
                <a:uFillTx/>
                <a:latin typeface="Calibri-Light"/>
                <a:ea typeface="+mn-ea"/>
                <a:cs typeface="Calibri-Light"/>
              </a:rPr>
              <a:t>Percen</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le</a:t>
            </a:r>
            <a:r>
              <a:rPr kumimoji="0" sz="816" b="0" i="0" u="none" strike="noStrike" kern="1200" cap="none" spc="-23"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per</a:t>
            </a:r>
            <a:r>
              <a:rPr kumimoji="0" sz="816" b="0" i="0" u="none" strike="noStrike" kern="1200" cap="none" spc="-18"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category</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4" name="object 54"/>
          <p:cNvSpPr txBox="1"/>
          <p:nvPr/>
        </p:nvSpPr>
        <p:spPr>
          <a:xfrm>
            <a:off x="5936947" y="5565666"/>
            <a:ext cx="2098283" cy="560986"/>
          </a:xfrm>
          <a:prstGeom prst="rect">
            <a:avLst/>
          </a:prstGeom>
        </p:spPr>
        <p:txBody>
          <a:bodyPr vert="horz" wrap="square" lIns="0" tIns="25336" rIns="0" bIns="0" rtlCol="0">
            <a:spAutoFit/>
          </a:bodyPr>
          <a:lstStyle/>
          <a:p>
            <a:pPr marL="174473" marR="0" lvl="0" indent="-163532" algn="l" defTabSz="829178" rtl="0" eaLnBrk="1" fontAlgn="auto" latinLnBrk="0" hangingPunct="1">
              <a:lnSpc>
                <a:spcPct val="100000"/>
              </a:lnSpc>
              <a:spcBef>
                <a:spcPts val="19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GET metrics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by</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ins</a:t>
            </a:r>
            <a:r>
              <a:rPr kumimoji="0" lang="en-GB" sz="816" b="0" i="0" u="none" strike="noStrike" kern="1200" cap="none" spc="9" normalizeH="0" baseline="0" noProof="0" err="1">
                <a:ln>
                  <a:noFill/>
                </a:ln>
                <a:solidFill>
                  <a:srgbClr val="221E1F"/>
                </a:solidFill>
                <a:effectLst/>
                <a:uLnTx/>
                <a:uFillTx/>
                <a:latin typeface="Calibri-Light"/>
                <a:ea typeface="+mn-ea"/>
                <a:cs typeface="Calibri-Light"/>
              </a:rPr>
              <a:t>ti</a:t>
            </a:r>
            <a:r>
              <a:rPr kumimoji="0" sz="816" b="0" i="0" u="none" strike="noStrike" kern="1200" cap="none" spc="9" normalizeH="0" baseline="0" noProof="0" err="1">
                <a:ln>
                  <a:noFill/>
                </a:ln>
                <a:solidFill>
                  <a:srgbClr val="221E1F"/>
                </a:solidFill>
                <a:effectLst/>
                <a:uLnTx/>
                <a:uFillTx/>
                <a:latin typeface="Calibri-Light"/>
                <a:ea typeface="+mn-ea"/>
                <a:cs typeface="Calibri-Light"/>
              </a:rPr>
              <a:t>tu</a:t>
            </a:r>
            <a:r>
              <a:rPr kumimoji="0" lang="en-GB" sz="816" b="0" i="0" u="none" strike="noStrike" kern="1200" cap="none" spc="9" normalizeH="0" baseline="0" noProof="0" err="1">
                <a:ln>
                  <a:noFill/>
                </a:ln>
                <a:solidFill>
                  <a:srgbClr val="221E1F"/>
                </a:solidFill>
                <a:effectLst/>
                <a:uLnTx/>
                <a:uFillTx/>
                <a:latin typeface="Calibri-Light"/>
                <a:ea typeface="+mn-ea"/>
                <a:cs typeface="Calibri-Light"/>
              </a:rPr>
              <a:t>ti</a:t>
            </a:r>
            <a:r>
              <a:rPr kumimoji="0" sz="816" b="0" i="0" u="none" strike="noStrike" kern="1200" cap="none" spc="9" normalizeH="0" baseline="0" noProof="0">
                <a:ln>
                  <a:noFill/>
                </a:ln>
                <a:solidFill>
                  <a:srgbClr val="221E1F"/>
                </a:solidFill>
                <a:effectLst/>
                <a:uLnTx/>
                <a:uFillTx/>
                <a:latin typeface="Calibri-Light"/>
                <a:ea typeface="+mn-ea"/>
                <a:cs typeface="Calibri-Light"/>
              </a:rPr>
              <a:t>on</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ID</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endpoint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0" lvl="0" indent="-163532" algn="l" defTabSz="829178" rtl="0" eaLnBrk="1" fontAlgn="auto" latinLnBrk="0" hangingPunct="1">
              <a:lnSpc>
                <a:spcPct val="100000"/>
              </a:lnSpc>
              <a:spcBef>
                <a:spcPts val="109"/>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GET metrics</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by UT</a:t>
            </a:r>
            <a:r>
              <a:rPr kumimoji="0" sz="816" b="0" i="0" u="none" strike="noStrike" kern="1200" cap="none" spc="0"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endpoint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74473" marR="4607" lvl="0" indent="-163532" algn="l" defTabSz="829178" rtl="0" eaLnBrk="1" fontAlgn="auto" latinLnBrk="0" hangingPunct="1">
              <a:lnSpc>
                <a:spcPct val="111100"/>
              </a:lnSpc>
              <a:spcBef>
                <a:spcPts val="0"/>
              </a:spcBef>
              <a:spcAft>
                <a:spcPts val="0"/>
              </a:spcAft>
              <a:buClrTx/>
              <a:buSzTx/>
              <a:buFontTx/>
              <a:buChar char="•"/>
              <a:tabLst>
                <a:tab pos="175049" algn="l"/>
              </a:tabLst>
              <a:defRPr/>
            </a:pPr>
            <a:r>
              <a:rPr kumimoji="0" sz="816" b="0" i="0" u="none" strike="noStrike" kern="1200" cap="none" spc="-5" normalizeH="0" baseline="0" noProof="0">
                <a:ln>
                  <a:noFill/>
                </a:ln>
                <a:solidFill>
                  <a:srgbClr val="221E1F"/>
                </a:solidFill>
                <a:effectLst/>
                <a:uLnTx/>
                <a:uFillTx/>
                <a:latin typeface="Calibri-Light"/>
                <a:ea typeface="+mn-ea"/>
                <a:cs typeface="Calibri-Light"/>
              </a:rPr>
              <a:t>Set</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global</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0" normalizeH="0" baseline="0" noProof="0" err="1">
                <a:ln>
                  <a:noFill/>
                </a:ln>
                <a:solidFill>
                  <a:srgbClr val="221E1F"/>
                </a:solidFill>
                <a:effectLst/>
                <a:uLnTx/>
                <a:uFillTx/>
                <a:latin typeface="Calibri-Light"/>
                <a:ea typeface="+mn-ea"/>
                <a:cs typeface="Calibri-Light"/>
              </a:rPr>
              <a:t>evalua</a:t>
            </a:r>
            <a:r>
              <a:rPr kumimoji="0" lang="en-GB" sz="816" b="0" i="0" u="none" strike="noStrike" kern="1200" cap="none" spc="0" normalizeH="0" baseline="0" noProof="0" err="1">
                <a:ln>
                  <a:noFill/>
                </a:ln>
                <a:solidFill>
                  <a:srgbClr val="221E1F"/>
                </a:solidFill>
                <a:effectLst/>
                <a:uLnTx/>
                <a:uFillTx/>
                <a:latin typeface="Calibri-Light"/>
                <a:ea typeface="+mn-ea"/>
                <a:cs typeface="Calibri-Light"/>
              </a:rPr>
              <a:t>ti</a:t>
            </a:r>
            <a:r>
              <a:rPr kumimoji="0" sz="816" b="0" i="0" u="none" strike="noStrike" kern="1200" cap="none" spc="0" normalizeH="0" baseline="0" noProof="0">
                <a:ln>
                  <a:noFill/>
                </a:ln>
                <a:solidFill>
                  <a:srgbClr val="221E1F"/>
                </a:solidFill>
                <a:effectLst/>
                <a:uLnTx/>
                <a:uFillTx/>
                <a:latin typeface="Calibri-Light"/>
                <a:ea typeface="+mn-ea"/>
                <a:cs typeface="Calibri-Light"/>
              </a:rPr>
              <a:t>on</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schema</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for</a:t>
            </a:r>
            <a:r>
              <a:rPr kumimoji="0" sz="816" b="0" i="0" u="none" strike="noStrike" kern="1200" cap="none" spc="5" normalizeH="0" baseline="0" noProof="0">
                <a:ln>
                  <a:noFill/>
                </a:ln>
                <a:solidFill>
                  <a:srgbClr val="221E1F"/>
                </a:solidFill>
                <a:effectLst/>
                <a:uLnTx/>
                <a:uFillTx/>
                <a:latin typeface="Calibri-Light"/>
                <a:ea typeface="+mn-ea"/>
                <a:cs typeface="Calibri-Light"/>
              </a:rPr>
              <a:t> </a:t>
            </a:r>
            <a:r>
              <a:rPr kumimoji="0" sz="816" b="0" i="0" u="none" strike="noStrike" kern="1200" cap="none" spc="-5" normalizeH="0" baseline="0" noProof="0">
                <a:ln>
                  <a:noFill/>
                </a:ln>
                <a:solidFill>
                  <a:srgbClr val="221E1F"/>
                </a:solidFill>
                <a:effectLst/>
                <a:uLnTx/>
                <a:uFillTx/>
                <a:latin typeface="Calibri-Light"/>
                <a:ea typeface="+mn-ea"/>
                <a:cs typeface="Calibri-Light"/>
              </a:rPr>
              <a:t>regional</a:t>
            </a:r>
            <a:r>
              <a:rPr kumimoji="0" sz="816" b="0" i="0" u="none" strike="noStrike" kern="1200" cap="none" spc="9" normalizeH="0" baseline="0" noProof="0">
                <a:ln>
                  <a:noFill/>
                </a:ln>
                <a:solidFill>
                  <a:srgbClr val="221E1F"/>
                </a:solidFill>
                <a:effectLst/>
                <a:uLnTx/>
                <a:uFillTx/>
                <a:latin typeface="Calibri-Light"/>
                <a:ea typeface="+mn-ea"/>
                <a:cs typeface="Calibri-Light"/>
              </a:rPr>
              <a:t> </a:t>
            </a:r>
            <a:r>
              <a:rPr kumimoji="0" sz="816" b="0" i="0" u="none" strike="noStrike" kern="1200" cap="none" spc="-122" normalizeH="0" baseline="0" noProof="0">
                <a:ln>
                  <a:noFill/>
                </a:ln>
                <a:solidFill>
                  <a:srgbClr val="221E1F"/>
                </a:solidFill>
                <a:effectLst/>
                <a:uLnTx/>
                <a:uFillTx/>
                <a:latin typeface="Calibri-Light"/>
                <a:ea typeface="+mn-ea"/>
                <a:cs typeface="Calibri-Light"/>
              </a:rPr>
              <a:t>con- </a:t>
            </a:r>
            <a:r>
              <a:rPr kumimoji="0" sz="816" b="0" i="0" u="none" strike="noStrike" kern="1200" cap="none" spc="-168" normalizeH="0" baseline="0" noProof="0">
                <a:ln>
                  <a:noFill/>
                </a:ln>
                <a:solidFill>
                  <a:srgbClr val="221E1F"/>
                </a:solidFill>
                <a:effectLst/>
                <a:uLnTx/>
                <a:uFillTx/>
                <a:latin typeface="Calibri-Light"/>
                <a:ea typeface="+mn-ea"/>
                <a:cs typeface="Calibri-Light"/>
              </a:rPr>
              <a:t> </a:t>
            </a:r>
            <a:r>
              <a:rPr kumimoji="0" sz="816" b="0" i="0" u="none" strike="noStrike" kern="1200" cap="none" spc="-9" normalizeH="0" baseline="0" noProof="0">
                <a:ln>
                  <a:noFill/>
                </a:ln>
                <a:solidFill>
                  <a:srgbClr val="221E1F"/>
                </a:solidFill>
                <a:effectLst/>
                <a:uLnTx/>
                <a:uFillTx/>
                <a:latin typeface="Calibri-Light"/>
                <a:ea typeface="+mn-ea"/>
                <a:cs typeface="Calibri-Light"/>
              </a:rPr>
              <a:t>text</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7249" y="215276"/>
            <a:ext cx="3927323" cy="151218"/>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907" b="0" i="0" u="none" strike="noStrike" kern="1200" cap="none" spc="-5" normalizeH="0" baseline="0" noProof="0">
                <a:ln>
                  <a:noFill/>
                </a:ln>
                <a:solidFill>
                  <a:srgbClr val="221E1F"/>
                </a:solidFill>
                <a:effectLst/>
                <a:uLnTx/>
                <a:uFillTx/>
                <a:latin typeface="Calibri-Light"/>
                <a:ea typeface="+mn-ea"/>
                <a:cs typeface="Calibri-Light"/>
              </a:rPr>
              <a:t>InCites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Benchmarking</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&amp;</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Analytics™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Journal</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Citation</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Reports™</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0" normalizeH="0" baseline="0" noProof="0">
                <a:ln>
                  <a:noFill/>
                </a:ln>
                <a:solidFill>
                  <a:srgbClr val="221E1F"/>
                </a:solidFill>
                <a:effectLst/>
                <a:uLnTx/>
                <a:uFillTx/>
                <a:latin typeface="Calibri-Light"/>
                <a:ea typeface="+mn-ea"/>
                <a:cs typeface="Calibri-Light"/>
              </a:rPr>
              <a:t>|</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14" normalizeH="0" baseline="0" noProof="0">
                <a:ln>
                  <a:noFill/>
                </a:ln>
                <a:solidFill>
                  <a:srgbClr val="221E1F"/>
                </a:solidFill>
                <a:effectLst/>
                <a:uLnTx/>
                <a:uFillTx/>
                <a:latin typeface="Calibri-Light"/>
                <a:ea typeface="+mn-ea"/>
                <a:cs typeface="Calibri-Light"/>
              </a:rPr>
              <a:t>Web</a:t>
            </a:r>
            <a:r>
              <a:rPr kumimoji="0" sz="907" b="0" i="0" u="none" strike="noStrike" kern="1200" cap="none" spc="9"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of</a:t>
            </a:r>
            <a:r>
              <a:rPr kumimoji="0" sz="907" b="0" i="0" u="none" strike="noStrike" kern="1200" cap="none" spc="14" normalizeH="0" baseline="0" noProof="0">
                <a:ln>
                  <a:noFill/>
                </a:ln>
                <a:solidFill>
                  <a:srgbClr val="221E1F"/>
                </a:solidFill>
                <a:effectLst/>
                <a:uLnTx/>
                <a:uFillTx/>
                <a:latin typeface="Calibri-Light"/>
                <a:ea typeface="+mn-ea"/>
                <a:cs typeface="Calibri-Light"/>
              </a:rPr>
              <a:t> </a:t>
            </a:r>
            <a:r>
              <a:rPr kumimoji="0" sz="907" b="0" i="0" u="none" strike="noStrike" kern="1200" cap="none" spc="-5" normalizeH="0" baseline="0" noProof="0">
                <a:ln>
                  <a:noFill/>
                </a:ln>
                <a:solidFill>
                  <a:srgbClr val="221E1F"/>
                </a:solidFill>
                <a:effectLst/>
                <a:uLnTx/>
                <a:uFillTx/>
                <a:latin typeface="Calibri-Light"/>
                <a:ea typeface="+mn-ea"/>
                <a:cs typeface="Calibri-Light"/>
              </a:rPr>
              <a:t>Science™</a:t>
            </a:r>
            <a:endParaRPr kumimoji="0" sz="90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 name="object 3"/>
          <p:cNvSpPr txBox="1">
            <a:spLocks noGrp="1"/>
          </p:cNvSpPr>
          <p:nvPr>
            <p:ph type="title"/>
          </p:nvPr>
        </p:nvSpPr>
        <p:spPr>
          <a:xfrm>
            <a:off x="1485733" y="249595"/>
            <a:ext cx="3786583" cy="634974"/>
          </a:xfrm>
          <a:prstGeom prst="rect">
            <a:avLst/>
          </a:prstGeom>
        </p:spPr>
        <p:txBody>
          <a:bodyPr vert="horz" wrap="square" lIns="0" tIns="92131" rIns="0" bIns="0" rtlCol="0">
            <a:spAutoFit/>
          </a:bodyPr>
          <a:lstStyle/>
          <a:p>
            <a:pPr marL="23033">
              <a:spcBef>
                <a:spcPts val="725"/>
              </a:spcBef>
            </a:pPr>
            <a:r>
              <a:rPr spc="-32"/>
              <a:t>Web</a:t>
            </a:r>
            <a:r>
              <a:rPr spc="-9"/>
              <a:t> </a:t>
            </a:r>
            <a:r>
              <a:rPr spc="-5"/>
              <a:t>of</a:t>
            </a:r>
            <a:r>
              <a:rPr spc="-9"/>
              <a:t> </a:t>
            </a:r>
            <a:r>
              <a:t>Science</a:t>
            </a:r>
            <a:r>
              <a:rPr sz="2108" baseline="32258"/>
              <a:t>™</a:t>
            </a:r>
            <a:r>
              <a:rPr sz="2108" spc="340" baseline="32258"/>
              <a:t> </a:t>
            </a:r>
            <a:r>
              <a:rPr spc="-5"/>
              <a:t>Journals</a:t>
            </a:r>
            <a:r>
              <a:rPr spc="-9"/>
              <a:t> </a:t>
            </a:r>
            <a:r>
              <a:rPr spc="-5"/>
              <a:t>API</a:t>
            </a:r>
            <a:endParaRPr/>
          </a:p>
          <a:p>
            <a:pPr marL="23033">
              <a:spcBef>
                <a:spcPts val="236"/>
              </a:spcBef>
            </a:pPr>
            <a:r>
              <a:rPr sz="907" b="0" spc="-5">
                <a:solidFill>
                  <a:srgbClr val="221E1F"/>
                </a:solidFill>
                <a:latin typeface="Calibri-Light"/>
                <a:cs typeface="Calibri-Light"/>
              </a:rPr>
              <a:t>July</a:t>
            </a:r>
            <a:r>
              <a:rPr sz="907" b="0" spc="-32">
                <a:solidFill>
                  <a:srgbClr val="221E1F"/>
                </a:solidFill>
                <a:latin typeface="Calibri-Light"/>
                <a:cs typeface="Calibri-Light"/>
              </a:rPr>
              <a:t> </a:t>
            </a:r>
            <a:r>
              <a:rPr sz="907" b="0">
                <a:solidFill>
                  <a:srgbClr val="221E1F"/>
                </a:solidFill>
                <a:latin typeface="Calibri-Light"/>
                <a:cs typeface="Calibri-Light"/>
              </a:rPr>
              <a:t>2021</a:t>
            </a:r>
            <a:endParaRPr sz="907">
              <a:latin typeface="Calibri-Light"/>
              <a:cs typeface="Calibri-Light"/>
            </a:endParaRPr>
          </a:p>
        </p:txBody>
      </p:sp>
      <p:pic>
        <p:nvPicPr>
          <p:cNvPr id="4" name="object 4"/>
          <p:cNvPicPr/>
          <p:nvPr/>
        </p:nvPicPr>
        <p:blipFill>
          <a:blip r:embed="rId2" cstate="print"/>
          <a:stretch>
            <a:fillRect/>
          </a:stretch>
        </p:blipFill>
        <p:spPr>
          <a:xfrm>
            <a:off x="9754446" y="6548483"/>
            <a:ext cx="144724" cy="159429"/>
          </a:xfrm>
          <a:prstGeom prst="rect">
            <a:avLst/>
          </a:prstGeom>
        </p:spPr>
      </p:pic>
      <p:sp>
        <p:nvSpPr>
          <p:cNvPr id="5" name="object 5"/>
          <p:cNvSpPr/>
          <p:nvPr/>
        </p:nvSpPr>
        <p:spPr>
          <a:xfrm>
            <a:off x="9940937" y="6562133"/>
            <a:ext cx="740503" cy="132438"/>
          </a:xfrm>
          <a:custGeom>
            <a:avLst/>
            <a:gdLst/>
            <a:ahLst/>
            <a:cxnLst/>
            <a:rect l="l" t="t" r="r" b="b"/>
            <a:pathLst>
              <a:path w="816609" h="146050">
                <a:moveTo>
                  <a:pt x="142468" y="52539"/>
                </a:moveTo>
                <a:lnTo>
                  <a:pt x="117170" y="14185"/>
                </a:lnTo>
                <a:lnTo>
                  <a:pt x="73456" y="25"/>
                </a:lnTo>
                <a:lnTo>
                  <a:pt x="71234" y="0"/>
                </a:lnTo>
                <a:lnTo>
                  <a:pt x="43611" y="5626"/>
                </a:lnTo>
                <a:lnTo>
                  <a:pt x="20967" y="20955"/>
                </a:lnTo>
                <a:lnTo>
                  <a:pt x="5638" y="43611"/>
                </a:lnTo>
                <a:lnTo>
                  <a:pt x="0" y="71221"/>
                </a:lnTo>
                <a:lnTo>
                  <a:pt x="0" y="74498"/>
                </a:lnTo>
                <a:lnTo>
                  <a:pt x="5638" y="102120"/>
                </a:lnTo>
                <a:lnTo>
                  <a:pt x="20967" y="124764"/>
                </a:lnTo>
                <a:lnTo>
                  <a:pt x="43611" y="140093"/>
                </a:lnTo>
                <a:lnTo>
                  <a:pt x="71234" y="145732"/>
                </a:lnTo>
                <a:lnTo>
                  <a:pt x="73456" y="145694"/>
                </a:lnTo>
                <a:lnTo>
                  <a:pt x="96786" y="142265"/>
                </a:lnTo>
                <a:lnTo>
                  <a:pt x="117170" y="131533"/>
                </a:lnTo>
                <a:lnTo>
                  <a:pt x="132943" y="114757"/>
                </a:lnTo>
                <a:lnTo>
                  <a:pt x="142468" y="93179"/>
                </a:lnTo>
                <a:lnTo>
                  <a:pt x="111683" y="93179"/>
                </a:lnTo>
                <a:lnTo>
                  <a:pt x="106006" y="104482"/>
                </a:lnTo>
                <a:lnTo>
                  <a:pt x="97167" y="113118"/>
                </a:lnTo>
                <a:lnTo>
                  <a:pt x="86017" y="118478"/>
                </a:lnTo>
                <a:lnTo>
                  <a:pt x="73456" y="119938"/>
                </a:lnTo>
                <a:lnTo>
                  <a:pt x="55333" y="116370"/>
                </a:lnTo>
                <a:lnTo>
                  <a:pt x="41363" y="106514"/>
                </a:lnTo>
                <a:lnTo>
                  <a:pt x="32372" y="91592"/>
                </a:lnTo>
                <a:lnTo>
                  <a:pt x="29197" y="72859"/>
                </a:lnTo>
                <a:lnTo>
                  <a:pt x="32372" y="54127"/>
                </a:lnTo>
                <a:lnTo>
                  <a:pt x="41363" y="39217"/>
                </a:lnTo>
                <a:lnTo>
                  <a:pt x="55333" y="29349"/>
                </a:lnTo>
                <a:lnTo>
                  <a:pt x="73456" y="25781"/>
                </a:lnTo>
                <a:lnTo>
                  <a:pt x="86017" y="27254"/>
                </a:lnTo>
                <a:lnTo>
                  <a:pt x="97167" y="32600"/>
                </a:lnTo>
                <a:lnTo>
                  <a:pt x="106006" y="41236"/>
                </a:lnTo>
                <a:lnTo>
                  <a:pt x="111683" y="52539"/>
                </a:lnTo>
                <a:lnTo>
                  <a:pt x="142468" y="52539"/>
                </a:lnTo>
                <a:close/>
              </a:path>
              <a:path w="816609" h="146050">
                <a:moveTo>
                  <a:pt x="182905" y="2438"/>
                </a:moveTo>
                <a:lnTo>
                  <a:pt x="156959" y="2438"/>
                </a:lnTo>
                <a:lnTo>
                  <a:pt x="156959" y="143281"/>
                </a:lnTo>
                <a:lnTo>
                  <a:pt x="182905" y="143281"/>
                </a:lnTo>
                <a:lnTo>
                  <a:pt x="182905" y="2438"/>
                </a:lnTo>
                <a:close/>
              </a:path>
              <a:path w="816609" h="146050">
                <a:moveTo>
                  <a:pt x="281101" y="82715"/>
                </a:moveTo>
                <a:lnTo>
                  <a:pt x="278612" y="71056"/>
                </a:lnTo>
                <a:lnTo>
                  <a:pt x="277787" y="67132"/>
                </a:lnTo>
                <a:lnTo>
                  <a:pt x="268922" y="56591"/>
                </a:lnTo>
                <a:lnTo>
                  <a:pt x="256146" y="50609"/>
                </a:lnTo>
                <a:lnTo>
                  <a:pt x="254952" y="50469"/>
                </a:lnTo>
                <a:lnTo>
                  <a:pt x="254952" y="119507"/>
                </a:lnTo>
                <a:lnTo>
                  <a:pt x="247751" y="126707"/>
                </a:lnTo>
                <a:lnTo>
                  <a:pt x="238353" y="126707"/>
                </a:lnTo>
                <a:lnTo>
                  <a:pt x="237693" y="126657"/>
                </a:lnTo>
                <a:lnTo>
                  <a:pt x="237032" y="126580"/>
                </a:lnTo>
                <a:lnTo>
                  <a:pt x="228981" y="126580"/>
                </a:lnTo>
                <a:lnTo>
                  <a:pt x="223951" y="121958"/>
                </a:lnTo>
                <a:lnTo>
                  <a:pt x="223951" y="109270"/>
                </a:lnTo>
                <a:lnTo>
                  <a:pt x="228790" y="105651"/>
                </a:lnTo>
                <a:lnTo>
                  <a:pt x="246888" y="105651"/>
                </a:lnTo>
                <a:lnTo>
                  <a:pt x="249732" y="106019"/>
                </a:lnTo>
                <a:lnTo>
                  <a:pt x="251206" y="105651"/>
                </a:lnTo>
                <a:lnTo>
                  <a:pt x="252603" y="105308"/>
                </a:lnTo>
                <a:lnTo>
                  <a:pt x="254939" y="103644"/>
                </a:lnTo>
                <a:lnTo>
                  <a:pt x="254952" y="119507"/>
                </a:lnTo>
                <a:lnTo>
                  <a:pt x="254952" y="50469"/>
                </a:lnTo>
                <a:lnTo>
                  <a:pt x="241058" y="48717"/>
                </a:lnTo>
                <a:lnTo>
                  <a:pt x="230708" y="49555"/>
                </a:lnTo>
                <a:lnTo>
                  <a:pt x="220599" y="51739"/>
                </a:lnTo>
                <a:lnTo>
                  <a:pt x="210858" y="55232"/>
                </a:lnTo>
                <a:lnTo>
                  <a:pt x="201625" y="59982"/>
                </a:lnTo>
                <a:lnTo>
                  <a:pt x="211886" y="79705"/>
                </a:lnTo>
                <a:lnTo>
                  <a:pt x="218414" y="76327"/>
                </a:lnTo>
                <a:lnTo>
                  <a:pt x="225259" y="73736"/>
                </a:lnTo>
                <a:lnTo>
                  <a:pt x="232359" y="71970"/>
                </a:lnTo>
                <a:lnTo>
                  <a:pt x="239649" y="71056"/>
                </a:lnTo>
                <a:lnTo>
                  <a:pt x="249707" y="71056"/>
                </a:lnTo>
                <a:lnTo>
                  <a:pt x="254939" y="75272"/>
                </a:lnTo>
                <a:lnTo>
                  <a:pt x="254939" y="86347"/>
                </a:lnTo>
                <a:lnTo>
                  <a:pt x="252933" y="88353"/>
                </a:lnTo>
                <a:lnTo>
                  <a:pt x="230390" y="88353"/>
                </a:lnTo>
                <a:lnTo>
                  <a:pt x="216522" y="90322"/>
                </a:lnTo>
                <a:lnTo>
                  <a:pt x="206006" y="95973"/>
                </a:lnTo>
                <a:lnTo>
                  <a:pt x="199326" y="104902"/>
                </a:lnTo>
                <a:lnTo>
                  <a:pt x="197002" y="116725"/>
                </a:lnTo>
                <a:lnTo>
                  <a:pt x="199707" y="128054"/>
                </a:lnTo>
                <a:lnTo>
                  <a:pt x="206273" y="137287"/>
                </a:lnTo>
                <a:lnTo>
                  <a:pt x="215747" y="143484"/>
                </a:lnTo>
                <a:lnTo>
                  <a:pt x="227177" y="145757"/>
                </a:lnTo>
                <a:lnTo>
                  <a:pt x="228523" y="145732"/>
                </a:lnTo>
                <a:lnTo>
                  <a:pt x="236474" y="145288"/>
                </a:lnTo>
                <a:lnTo>
                  <a:pt x="243382" y="143230"/>
                </a:lnTo>
                <a:lnTo>
                  <a:pt x="249631" y="139636"/>
                </a:lnTo>
                <a:lnTo>
                  <a:pt x="254939" y="134632"/>
                </a:lnTo>
                <a:lnTo>
                  <a:pt x="254939" y="143281"/>
                </a:lnTo>
                <a:lnTo>
                  <a:pt x="281101" y="143281"/>
                </a:lnTo>
                <a:lnTo>
                  <a:pt x="281101" y="134632"/>
                </a:lnTo>
                <a:lnTo>
                  <a:pt x="281101" y="126707"/>
                </a:lnTo>
                <a:lnTo>
                  <a:pt x="281101" y="103644"/>
                </a:lnTo>
                <a:lnTo>
                  <a:pt x="281101" y="82715"/>
                </a:lnTo>
                <a:close/>
              </a:path>
              <a:path w="816609" h="146050">
                <a:moveTo>
                  <a:pt x="353123" y="50736"/>
                </a:moveTo>
                <a:lnTo>
                  <a:pt x="350748" y="50165"/>
                </a:lnTo>
                <a:lnTo>
                  <a:pt x="348322" y="49898"/>
                </a:lnTo>
                <a:lnTo>
                  <a:pt x="345884" y="49923"/>
                </a:lnTo>
                <a:lnTo>
                  <a:pt x="338188" y="50800"/>
                </a:lnTo>
                <a:lnTo>
                  <a:pt x="331317" y="53962"/>
                </a:lnTo>
                <a:lnTo>
                  <a:pt x="325729" y="59080"/>
                </a:lnTo>
                <a:lnTo>
                  <a:pt x="321945" y="65824"/>
                </a:lnTo>
                <a:lnTo>
                  <a:pt x="321945" y="51130"/>
                </a:lnTo>
                <a:lnTo>
                  <a:pt x="296595" y="51130"/>
                </a:lnTo>
                <a:lnTo>
                  <a:pt x="296595" y="143281"/>
                </a:lnTo>
                <a:lnTo>
                  <a:pt x="322745" y="143281"/>
                </a:lnTo>
                <a:lnTo>
                  <a:pt x="322745" y="99212"/>
                </a:lnTo>
                <a:lnTo>
                  <a:pt x="323900" y="88938"/>
                </a:lnTo>
                <a:lnTo>
                  <a:pt x="327418" y="82016"/>
                </a:lnTo>
                <a:lnTo>
                  <a:pt x="333438" y="78117"/>
                </a:lnTo>
                <a:lnTo>
                  <a:pt x="342061" y="76885"/>
                </a:lnTo>
                <a:lnTo>
                  <a:pt x="353123" y="76885"/>
                </a:lnTo>
                <a:lnTo>
                  <a:pt x="353123" y="50736"/>
                </a:lnTo>
                <a:close/>
              </a:path>
              <a:path w="816609" h="146050">
                <a:moveTo>
                  <a:pt x="404431" y="51130"/>
                </a:moveTo>
                <a:lnTo>
                  <a:pt x="365404" y="51130"/>
                </a:lnTo>
                <a:lnTo>
                  <a:pt x="365404" y="73266"/>
                </a:lnTo>
                <a:lnTo>
                  <a:pt x="378269" y="73266"/>
                </a:lnTo>
                <a:lnTo>
                  <a:pt x="378269" y="143281"/>
                </a:lnTo>
                <a:lnTo>
                  <a:pt x="404431" y="143281"/>
                </a:lnTo>
                <a:lnTo>
                  <a:pt x="404431" y="51130"/>
                </a:lnTo>
                <a:close/>
              </a:path>
              <a:path w="816609" h="146050">
                <a:moveTo>
                  <a:pt x="407047" y="10058"/>
                </a:moveTo>
                <a:lnTo>
                  <a:pt x="399427" y="2438"/>
                </a:lnTo>
                <a:lnTo>
                  <a:pt x="390144" y="2438"/>
                </a:lnTo>
                <a:lnTo>
                  <a:pt x="380936" y="2514"/>
                </a:lnTo>
                <a:lnTo>
                  <a:pt x="373481" y="10058"/>
                </a:lnTo>
                <a:lnTo>
                  <a:pt x="373507" y="28524"/>
                </a:lnTo>
                <a:lnTo>
                  <a:pt x="381063" y="36042"/>
                </a:lnTo>
                <a:lnTo>
                  <a:pt x="399427" y="36042"/>
                </a:lnTo>
                <a:lnTo>
                  <a:pt x="406996" y="28524"/>
                </a:lnTo>
                <a:lnTo>
                  <a:pt x="407047" y="10058"/>
                </a:lnTo>
                <a:close/>
              </a:path>
              <a:path w="816609" h="146050">
                <a:moveTo>
                  <a:pt x="511670" y="51130"/>
                </a:moveTo>
                <a:lnTo>
                  <a:pt x="484098" y="51130"/>
                </a:lnTo>
                <a:lnTo>
                  <a:pt x="463181" y="115112"/>
                </a:lnTo>
                <a:lnTo>
                  <a:pt x="443458" y="51130"/>
                </a:lnTo>
                <a:lnTo>
                  <a:pt x="415099" y="51130"/>
                </a:lnTo>
                <a:lnTo>
                  <a:pt x="446481" y="143281"/>
                </a:lnTo>
                <a:lnTo>
                  <a:pt x="478878" y="143281"/>
                </a:lnTo>
                <a:lnTo>
                  <a:pt x="511670" y="51130"/>
                </a:lnTo>
                <a:close/>
              </a:path>
              <a:path w="816609" h="146050">
                <a:moveTo>
                  <a:pt x="596976" y="82715"/>
                </a:moveTo>
                <a:lnTo>
                  <a:pt x="594487" y="71056"/>
                </a:lnTo>
                <a:lnTo>
                  <a:pt x="593661" y="67132"/>
                </a:lnTo>
                <a:lnTo>
                  <a:pt x="584809" y="56591"/>
                </a:lnTo>
                <a:lnTo>
                  <a:pt x="572020" y="50609"/>
                </a:lnTo>
                <a:lnTo>
                  <a:pt x="570826" y="50469"/>
                </a:lnTo>
                <a:lnTo>
                  <a:pt x="570826" y="119507"/>
                </a:lnTo>
                <a:lnTo>
                  <a:pt x="563626" y="126707"/>
                </a:lnTo>
                <a:lnTo>
                  <a:pt x="554228" y="126707"/>
                </a:lnTo>
                <a:lnTo>
                  <a:pt x="553567" y="126657"/>
                </a:lnTo>
                <a:lnTo>
                  <a:pt x="552919" y="126580"/>
                </a:lnTo>
                <a:lnTo>
                  <a:pt x="544868" y="126580"/>
                </a:lnTo>
                <a:lnTo>
                  <a:pt x="539838" y="121958"/>
                </a:lnTo>
                <a:lnTo>
                  <a:pt x="539838" y="109270"/>
                </a:lnTo>
                <a:lnTo>
                  <a:pt x="544664" y="105651"/>
                </a:lnTo>
                <a:lnTo>
                  <a:pt x="562775" y="105651"/>
                </a:lnTo>
                <a:lnTo>
                  <a:pt x="565619" y="106019"/>
                </a:lnTo>
                <a:lnTo>
                  <a:pt x="567080" y="105651"/>
                </a:lnTo>
                <a:lnTo>
                  <a:pt x="568490" y="105308"/>
                </a:lnTo>
                <a:lnTo>
                  <a:pt x="570814" y="103644"/>
                </a:lnTo>
                <a:lnTo>
                  <a:pt x="570826" y="119507"/>
                </a:lnTo>
                <a:lnTo>
                  <a:pt x="570826" y="50469"/>
                </a:lnTo>
                <a:lnTo>
                  <a:pt x="556933" y="48717"/>
                </a:lnTo>
                <a:lnTo>
                  <a:pt x="546582" y="49555"/>
                </a:lnTo>
                <a:lnTo>
                  <a:pt x="536473" y="51739"/>
                </a:lnTo>
                <a:lnTo>
                  <a:pt x="526732" y="55232"/>
                </a:lnTo>
                <a:lnTo>
                  <a:pt x="517499" y="59982"/>
                </a:lnTo>
                <a:lnTo>
                  <a:pt x="527761" y="79705"/>
                </a:lnTo>
                <a:lnTo>
                  <a:pt x="534289" y="76327"/>
                </a:lnTo>
                <a:lnTo>
                  <a:pt x="541134" y="73736"/>
                </a:lnTo>
                <a:lnTo>
                  <a:pt x="548246" y="71970"/>
                </a:lnTo>
                <a:lnTo>
                  <a:pt x="555536" y="71056"/>
                </a:lnTo>
                <a:lnTo>
                  <a:pt x="565594" y="71056"/>
                </a:lnTo>
                <a:lnTo>
                  <a:pt x="570814" y="75272"/>
                </a:lnTo>
                <a:lnTo>
                  <a:pt x="570814" y="86347"/>
                </a:lnTo>
                <a:lnTo>
                  <a:pt x="568807" y="88353"/>
                </a:lnTo>
                <a:lnTo>
                  <a:pt x="546277" y="88353"/>
                </a:lnTo>
                <a:lnTo>
                  <a:pt x="532396" y="90322"/>
                </a:lnTo>
                <a:lnTo>
                  <a:pt x="521881" y="95973"/>
                </a:lnTo>
                <a:lnTo>
                  <a:pt x="515213" y="104902"/>
                </a:lnTo>
                <a:lnTo>
                  <a:pt x="512876" y="116725"/>
                </a:lnTo>
                <a:lnTo>
                  <a:pt x="515594" y="128054"/>
                </a:lnTo>
                <a:lnTo>
                  <a:pt x="522147" y="137287"/>
                </a:lnTo>
                <a:lnTo>
                  <a:pt x="531622" y="143484"/>
                </a:lnTo>
                <a:lnTo>
                  <a:pt x="543052" y="145757"/>
                </a:lnTo>
                <a:lnTo>
                  <a:pt x="544398" y="145732"/>
                </a:lnTo>
                <a:lnTo>
                  <a:pt x="552361" y="145288"/>
                </a:lnTo>
                <a:lnTo>
                  <a:pt x="559257" y="143230"/>
                </a:lnTo>
                <a:lnTo>
                  <a:pt x="565505" y="139636"/>
                </a:lnTo>
                <a:lnTo>
                  <a:pt x="570814" y="134632"/>
                </a:lnTo>
                <a:lnTo>
                  <a:pt x="570814" y="143281"/>
                </a:lnTo>
                <a:lnTo>
                  <a:pt x="596976" y="143281"/>
                </a:lnTo>
                <a:lnTo>
                  <a:pt x="596976" y="134632"/>
                </a:lnTo>
                <a:lnTo>
                  <a:pt x="596976" y="126707"/>
                </a:lnTo>
                <a:lnTo>
                  <a:pt x="596976" y="103644"/>
                </a:lnTo>
                <a:lnTo>
                  <a:pt x="596976" y="82715"/>
                </a:lnTo>
                <a:close/>
              </a:path>
              <a:path w="816609" h="146050">
                <a:moveTo>
                  <a:pt x="668197" y="120942"/>
                </a:moveTo>
                <a:lnTo>
                  <a:pt x="662762" y="121551"/>
                </a:lnTo>
                <a:lnTo>
                  <a:pt x="652106" y="121551"/>
                </a:lnTo>
                <a:lnTo>
                  <a:pt x="647484" y="120751"/>
                </a:lnTo>
                <a:lnTo>
                  <a:pt x="647484" y="73266"/>
                </a:lnTo>
                <a:lnTo>
                  <a:pt x="667397" y="73266"/>
                </a:lnTo>
                <a:lnTo>
                  <a:pt x="667397" y="51130"/>
                </a:lnTo>
                <a:lnTo>
                  <a:pt x="647484" y="51130"/>
                </a:lnTo>
                <a:lnTo>
                  <a:pt x="647484" y="16129"/>
                </a:lnTo>
                <a:lnTo>
                  <a:pt x="621322" y="16129"/>
                </a:lnTo>
                <a:lnTo>
                  <a:pt x="621322" y="51130"/>
                </a:lnTo>
                <a:lnTo>
                  <a:pt x="606844" y="51130"/>
                </a:lnTo>
                <a:lnTo>
                  <a:pt x="606844" y="73266"/>
                </a:lnTo>
                <a:lnTo>
                  <a:pt x="621322" y="73266"/>
                </a:lnTo>
                <a:lnTo>
                  <a:pt x="621322" y="123761"/>
                </a:lnTo>
                <a:lnTo>
                  <a:pt x="623633" y="134810"/>
                </a:lnTo>
                <a:lnTo>
                  <a:pt x="629704" y="141071"/>
                </a:lnTo>
                <a:lnTo>
                  <a:pt x="638213" y="143852"/>
                </a:lnTo>
                <a:lnTo>
                  <a:pt x="647877" y="144487"/>
                </a:lnTo>
                <a:lnTo>
                  <a:pt x="655523" y="144487"/>
                </a:lnTo>
                <a:lnTo>
                  <a:pt x="668197" y="143281"/>
                </a:lnTo>
                <a:lnTo>
                  <a:pt x="668197" y="121551"/>
                </a:lnTo>
                <a:lnTo>
                  <a:pt x="668197" y="120942"/>
                </a:lnTo>
                <a:close/>
              </a:path>
              <a:path w="816609" h="146050">
                <a:moveTo>
                  <a:pt x="771817" y="103847"/>
                </a:moveTo>
                <a:lnTo>
                  <a:pt x="769175" y="87350"/>
                </a:lnTo>
                <a:lnTo>
                  <a:pt x="767842" y="78930"/>
                </a:lnTo>
                <a:lnTo>
                  <a:pt x="762558" y="70446"/>
                </a:lnTo>
                <a:lnTo>
                  <a:pt x="757186" y="61798"/>
                </a:lnTo>
                <a:lnTo>
                  <a:pt x="743851" y="53251"/>
                </a:lnTo>
                <a:lnTo>
                  <a:pt x="743851" y="87350"/>
                </a:lnTo>
                <a:lnTo>
                  <a:pt x="702602" y="87350"/>
                </a:lnTo>
                <a:lnTo>
                  <a:pt x="705205" y="80441"/>
                </a:lnTo>
                <a:lnTo>
                  <a:pt x="709930" y="75018"/>
                </a:lnTo>
                <a:lnTo>
                  <a:pt x="716229" y="71539"/>
                </a:lnTo>
                <a:lnTo>
                  <a:pt x="723531" y="70446"/>
                </a:lnTo>
                <a:lnTo>
                  <a:pt x="730719" y="71577"/>
                </a:lnTo>
                <a:lnTo>
                  <a:pt x="736866" y="75082"/>
                </a:lnTo>
                <a:lnTo>
                  <a:pt x="741438" y="80492"/>
                </a:lnTo>
                <a:lnTo>
                  <a:pt x="743851" y="87350"/>
                </a:lnTo>
                <a:lnTo>
                  <a:pt x="743851" y="53251"/>
                </a:lnTo>
                <a:lnTo>
                  <a:pt x="741768" y="51904"/>
                </a:lnTo>
                <a:lnTo>
                  <a:pt x="723531" y="48717"/>
                </a:lnTo>
                <a:lnTo>
                  <a:pt x="722287" y="48704"/>
                </a:lnTo>
                <a:lnTo>
                  <a:pt x="704189" y="52400"/>
                </a:lnTo>
                <a:lnTo>
                  <a:pt x="689343" y="62433"/>
                </a:lnTo>
                <a:lnTo>
                  <a:pt x="679310" y="77279"/>
                </a:lnTo>
                <a:lnTo>
                  <a:pt x="675614" y="95377"/>
                </a:lnTo>
                <a:lnTo>
                  <a:pt x="675652" y="97205"/>
                </a:lnTo>
                <a:lnTo>
                  <a:pt x="679805" y="116065"/>
                </a:lnTo>
                <a:lnTo>
                  <a:pt x="690486" y="131483"/>
                </a:lnTo>
                <a:lnTo>
                  <a:pt x="706094" y="141884"/>
                </a:lnTo>
                <a:lnTo>
                  <a:pt x="725030" y="145707"/>
                </a:lnTo>
                <a:lnTo>
                  <a:pt x="739101" y="143649"/>
                </a:lnTo>
                <a:lnTo>
                  <a:pt x="751776" y="137820"/>
                </a:lnTo>
                <a:lnTo>
                  <a:pt x="762330" y="128676"/>
                </a:lnTo>
                <a:lnTo>
                  <a:pt x="765733" y="123367"/>
                </a:lnTo>
                <a:lnTo>
                  <a:pt x="770001" y="116725"/>
                </a:lnTo>
                <a:lnTo>
                  <a:pt x="742835" y="113906"/>
                </a:lnTo>
                <a:lnTo>
                  <a:pt x="738771" y="119824"/>
                </a:lnTo>
                <a:lnTo>
                  <a:pt x="732015" y="123367"/>
                </a:lnTo>
                <a:lnTo>
                  <a:pt x="724827" y="123367"/>
                </a:lnTo>
                <a:lnTo>
                  <a:pt x="717156" y="121970"/>
                </a:lnTo>
                <a:lnTo>
                  <a:pt x="710615" y="118084"/>
                </a:lnTo>
                <a:lnTo>
                  <a:pt x="705777" y="112217"/>
                </a:lnTo>
                <a:lnTo>
                  <a:pt x="703211" y="104851"/>
                </a:lnTo>
                <a:lnTo>
                  <a:pt x="771817" y="104851"/>
                </a:lnTo>
                <a:lnTo>
                  <a:pt x="771817" y="103847"/>
                </a:lnTo>
                <a:close/>
              </a:path>
              <a:path w="816609" h="146050">
                <a:moveTo>
                  <a:pt x="785990" y="2565"/>
                </a:moveTo>
                <a:lnTo>
                  <a:pt x="764552" y="2565"/>
                </a:lnTo>
                <a:lnTo>
                  <a:pt x="764552" y="9080"/>
                </a:lnTo>
                <a:lnTo>
                  <a:pt x="771601" y="9080"/>
                </a:lnTo>
                <a:lnTo>
                  <a:pt x="771601" y="27622"/>
                </a:lnTo>
                <a:lnTo>
                  <a:pt x="778941" y="27622"/>
                </a:lnTo>
                <a:lnTo>
                  <a:pt x="778941" y="9080"/>
                </a:lnTo>
                <a:lnTo>
                  <a:pt x="785990" y="9080"/>
                </a:lnTo>
                <a:lnTo>
                  <a:pt x="785990" y="2565"/>
                </a:lnTo>
                <a:close/>
              </a:path>
              <a:path w="816609" h="146050">
                <a:moveTo>
                  <a:pt x="816368" y="2565"/>
                </a:moveTo>
                <a:lnTo>
                  <a:pt x="807275" y="2565"/>
                </a:lnTo>
                <a:lnTo>
                  <a:pt x="803363" y="13017"/>
                </a:lnTo>
                <a:lnTo>
                  <a:pt x="799706" y="2565"/>
                </a:lnTo>
                <a:lnTo>
                  <a:pt x="790041" y="2565"/>
                </a:lnTo>
                <a:lnTo>
                  <a:pt x="790041" y="27622"/>
                </a:lnTo>
                <a:lnTo>
                  <a:pt x="797077" y="27622"/>
                </a:lnTo>
                <a:lnTo>
                  <a:pt x="797077" y="13309"/>
                </a:lnTo>
                <a:lnTo>
                  <a:pt x="800303" y="22250"/>
                </a:lnTo>
                <a:lnTo>
                  <a:pt x="805954" y="22250"/>
                </a:lnTo>
                <a:lnTo>
                  <a:pt x="809180" y="13309"/>
                </a:lnTo>
                <a:lnTo>
                  <a:pt x="809180" y="27622"/>
                </a:lnTo>
                <a:lnTo>
                  <a:pt x="816368" y="27622"/>
                </a:lnTo>
                <a:lnTo>
                  <a:pt x="816368" y="2565"/>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object 6"/>
          <p:cNvGrpSpPr/>
          <p:nvPr/>
        </p:nvGrpSpPr>
        <p:grpSpPr>
          <a:xfrm>
            <a:off x="1503295" y="1039168"/>
            <a:ext cx="9152061" cy="5434001"/>
            <a:chOff x="281967" y="1145971"/>
            <a:chExt cx="10092690" cy="5992495"/>
          </a:xfrm>
        </p:grpSpPr>
        <p:sp>
          <p:nvSpPr>
            <p:cNvPr id="7" name="object 7"/>
            <p:cNvSpPr/>
            <p:nvPr/>
          </p:nvSpPr>
          <p:spPr>
            <a:xfrm>
              <a:off x="288000" y="1152004"/>
              <a:ext cx="10080625" cy="5980430"/>
            </a:xfrm>
            <a:custGeom>
              <a:avLst/>
              <a:gdLst/>
              <a:ahLst/>
              <a:cxnLst/>
              <a:rect l="l" t="t" r="r" b="b"/>
              <a:pathLst>
                <a:path w="10080625" h="5980430">
                  <a:moveTo>
                    <a:pt x="10008003" y="0"/>
                  </a:moveTo>
                  <a:lnTo>
                    <a:pt x="7703995" y="0"/>
                  </a:lnTo>
                  <a:lnTo>
                    <a:pt x="7675981" y="5661"/>
                  </a:lnTo>
                  <a:lnTo>
                    <a:pt x="7653095" y="21096"/>
                  </a:lnTo>
                  <a:lnTo>
                    <a:pt x="7637660" y="43982"/>
                  </a:lnTo>
                  <a:lnTo>
                    <a:pt x="7631998" y="71996"/>
                  </a:lnTo>
                  <a:lnTo>
                    <a:pt x="7631998" y="1589354"/>
                  </a:lnTo>
                  <a:lnTo>
                    <a:pt x="72000" y="1589354"/>
                  </a:lnTo>
                  <a:lnTo>
                    <a:pt x="43985" y="1595015"/>
                  </a:lnTo>
                  <a:lnTo>
                    <a:pt x="21098" y="1610450"/>
                  </a:lnTo>
                  <a:lnTo>
                    <a:pt x="5661" y="1633336"/>
                  </a:lnTo>
                  <a:lnTo>
                    <a:pt x="0" y="1661350"/>
                  </a:lnTo>
                  <a:lnTo>
                    <a:pt x="0" y="5908201"/>
                  </a:lnTo>
                  <a:lnTo>
                    <a:pt x="5661" y="5936215"/>
                  </a:lnTo>
                  <a:lnTo>
                    <a:pt x="21098" y="5959102"/>
                  </a:lnTo>
                  <a:lnTo>
                    <a:pt x="43985" y="5974539"/>
                  </a:lnTo>
                  <a:lnTo>
                    <a:pt x="72000" y="5980201"/>
                  </a:lnTo>
                  <a:lnTo>
                    <a:pt x="10008003" y="5980201"/>
                  </a:lnTo>
                  <a:lnTo>
                    <a:pt x="10036017" y="5974539"/>
                  </a:lnTo>
                  <a:lnTo>
                    <a:pt x="10058903" y="5959102"/>
                  </a:lnTo>
                  <a:lnTo>
                    <a:pt x="10074338" y="5936215"/>
                  </a:lnTo>
                  <a:lnTo>
                    <a:pt x="10080000" y="5908201"/>
                  </a:lnTo>
                  <a:lnTo>
                    <a:pt x="10080000" y="71996"/>
                  </a:lnTo>
                  <a:lnTo>
                    <a:pt x="10074338" y="43982"/>
                  </a:lnTo>
                  <a:lnTo>
                    <a:pt x="10058903" y="21096"/>
                  </a:lnTo>
                  <a:lnTo>
                    <a:pt x="10036017" y="5661"/>
                  </a:lnTo>
                  <a:lnTo>
                    <a:pt x="10008003" y="0"/>
                  </a:lnTo>
                  <a:close/>
                </a:path>
              </a:pathLst>
            </a:custGeom>
            <a:solidFill>
              <a:srgbClr val="ECECE6"/>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88000" y="1152004"/>
              <a:ext cx="10080625" cy="5980430"/>
            </a:xfrm>
            <a:custGeom>
              <a:avLst/>
              <a:gdLst/>
              <a:ahLst/>
              <a:cxnLst/>
              <a:rect l="l" t="t" r="r" b="b"/>
              <a:pathLst>
                <a:path w="10080625" h="5980430">
                  <a:moveTo>
                    <a:pt x="7631998" y="1589354"/>
                  </a:moveTo>
                  <a:lnTo>
                    <a:pt x="72000" y="1589354"/>
                  </a:lnTo>
                  <a:lnTo>
                    <a:pt x="21098" y="1610450"/>
                  </a:lnTo>
                  <a:lnTo>
                    <a:pt x="0" y="1661350"/>
                  </a:lnTo>
                  <a:lnTo>
                    <a:pt x="0" y="5908201"/>
                  </a:lnTo>
                  <a:lnTo>
                    <a:pt x="5661" y="5936215"/>
                  </a:lnTo>
                  <a:lnTo>
                    <a:pt x="21098" y="5959102"/>
                  </a:lnTo>
                  <a:lnTo>
                    <a:pt x="43985" y="5974539"/>
                  </a:lnTo>
                  <a:lnTo>
                    <a:pt x="72000" y="5980201"/>
                  </a:lnTo>
                  <a:lnTo>
                    <a:pt x="10008003" y="5980201"/>
                  </a:lnTo>
                  <a:lnTo>
                    <a:pt x="10036017" y="5974539"/>
                  </a:lnTo>
                  <a:lnTo>
                    <a:pt x="10058903" y="5959102"/>
                  </a:lnTo>
                  <a:lnTo>
                    <a:pt x="10074338" y="5936215"/>
                  </a:lnTo>
                  <a:lnTo>
                    <a:pt x="10080000" y="5908201"/>
                  </a:lnTo>
                  <a:lnTo>
                    <a:pt x="10080000" y="71996"/>
                  </a:lnTo>
                  <a:lnTo>
                    <a:pt x="10074338" y="43982"/>
                  </a:lnTo>
                  <a:lnTo>
                    <a:pt x="10058903" y="21096"/>
                  </a:lnTo>
                  <a:lnTo>
                    <a:pt x="10036017" y="5661"/>
                  </a:lnTo>
                  <a:lnTo>
                    <a:pt x="10008003" y="0"/>
                  </a:lnTo>
                  <a:lnTo>
                    <a:pt x="7703995" y="0"/>
                  </a:lnTo>
                  <a:lnTo>
                    <a:pt x="7653095" y="21096"/>
                  </a:lnTo>
                  <a:lnTo>
                    <a:pt x="7631998" y="71996"/>
                  </a:lnTo>
                  <a:lnTo>
                    <a:pt x="7631998" y="1589354"/>
                  </a:lnTo>
                  <a:close/>
                </a:path>
              </a:pathLst>
            </a:custGeom>
            <a:ln w="12065">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87997" y="1152004"/>
              <a:ext cx="7344409" cy="1296035"/>
            </a:xfrm>
            <a:custGeom>
              <a:avLst/>
              <a:gdLst/>
              <a:ahLst/>
              <a:cxnLst/>
              <a:rect l="l" t="t" r="r" b="b"/>
              <a:pathLst>
                <a:path w="7344409" h="1296035">
                  <a:moveTo>
                    <a:pt x="4751997" y="71996"/>
                  </a:moveTo>
                  <a:lnTo>
                    <a:pt x="4746333" y="43992"/>
                  </a:lnTo>
                  <a:lnTo>
                    <a:pt x="4730889" y="21107"/>
                  </a:lnTo>
                  <a:lnTo>
                    <a:pt x="4708004" y="5664"/>
                  </a:lnTo>
                  <a:lnTo>
                    <a:pt x="4680001" y="0"/>
                  </a:lnTo>
                  <a:lnTo>
                    <a:pt x="71996" y="0"/>
                  </a:lnTo>
                  <a:lnTo>
                    <a:pt x="43980" y="5664"/>
                  </a:lnTo>
                  <a:lnTo>
                    <a:pt x="21094" y="21107"/>
                  </a:lnTo>
                  <a:lnTo>
                    <a:pt x="5664" y="43992"/>
                  </a:lnTo>
                  <a:lnTo>
                    <a:pt x="0" y="71996"/>
                  </a:lnTo>
                  <a:lnTo>
                    <a:pt x="0" y="1224000"/>
                  </a:lnTo>
                  <a:lnTo>
                    <a:pt x="5664" y="1252016"/>
                  </a:lnTo>
                  <a:lnTo>
                    <a:pt x="21094" y="1274902"/>
                  </a:lnTo>
                  <a:lnTo>
                    <a:pt x="43980" y="1290345"/>
                  </a:lnTo>
                  <a:lnTo>
                    <a:pt x="71996" y="1295996"/>
                  </a:lnTo>
                  <a:lnTo>
                    <a:pt x="4680001" y="1295996"/>
                  </a:lnTo>
                  <a:lnTo>
                    <a:pt x="4708004" y="1290345"/>
                  </a:lnTo>
                  <a:lnTo>
                    <a:pt x="4730889" y="1274902"/>
                  </a:lnTo>
                  <a:lnTo>
                    <a:pt x="4746333" y="1252016"/>
                  </a:lnTo>
                  <a:lnTo>
                    <a:pt x="4751997" y="1224000"/>
                  </a:lnTo>
                  <a:lnTo>
                    <a:pt x="4751997" y="71996"/>
                  </a:lnTo>
                  <a:close/>
                </a:path>
                <a:path w="7344409" h="1296035">
                  <a:moveTo>
                    <a:pt x="7344003" y="71996"/>
                  </a:moveTo>
                  <a:lnTo>
                    <a:pt x="7338339" y="43992"/>
                  </a:lnTo>
                  <a:lnTo>
                    <a:pt x="7322896" y="21107"/>
                  </a:lnTo>
                  <a:lnTo>
                    <a:pt x="7300011" y="5664"/>
                  </a:lnTo>
                  <a:lnTo>
                    <a:pt x="7272007" y="0"/>
                  </a:lnTo>
                  <a:lnTo>
                    <a:pt x="4967998" y="0"/>
                  </a:lnTo>
                  <a:lnTo>
                    <a:pt x="4939982" y="5664"/>
                  </a:lnTo>
                  <a:lnTo>
                    <a:pt x="4917097" y="21107"/>
                  </a:lnTo>
                  <a:lnTo>
                    <a:pt x="4901654" y="43992"/>
                  </a:lnTo>
                  <a:lnTo>
                    <a:pt x="4896002" y="71996"/>
                  </a:lnTo>
                  <a:lnTo>
                    <a:pt x="4896002" y="1224000"/>
                  </a:lnTo>
                  <a:lnTo>
                    <a:pt x="4901654" y="1252016"/>
                  </a:lnTo>
                  <a:lnTo>
                    <a:pt x="4917097" y="1274902"/>
                  </a:lnTo>
                  <a:lnTo>
                    <a:pt x="4939982" y="1290345"/>
                  </a:lnTo>
                  <a:lnTo>
                    <a:pt x="4967998" y="1295996"/>
                  </a:lnTo>
                  <a:lnTo>
                    <a:pt x="7272007" y="1295996"/>
                  </a:lnTo>
                  <a:lnTo>
                    <a:pt x="7300011" y="1290345"/>
                  </a:lnTo>
                  <a:lnTo>
                    <a:pt x="7322896" y="1274902"/>
                  </a:lnTo>
                  <a:lnTo>
                    <a:pt x="7338339" y="1252016"/>
                  </a:lnTo>
                  <a:lnTo>
                    <a:pt x="7344003" y="1224000"/>
                  </a:lnTo>
                  <a:lnTo>
                    <a:pt x="7344003" y="71996"/>
                  </a:lnTo>
                  <a:close/>
                </a:path>
              </a:pathLst>
            </a:custGeom>
            <a:solidFill>
              <a:srgbClr val="F5F5F2"/>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p:nvPr/>
        </p:nvSpPr>
        <p:spPr>
          <a:xfrm>
            <a:off x="7373315" y="3664141"/>
            <a:ext cx="1286379" cy="890459"/>
          </a:xfrm>
          <a:prstGeom prst="rect">
            <a:avLst/>
          </a:prstGeom>
        </p:spPr>
        <p:txBody>
          <a:bodyPr vert="horz" wrap="square" lIns="0" tIns="11516" rIns="0" bIns="0" rtlCol="0">
            <a:spAutoFit/>
          </a:bodyPr>
          <a:lstStyle/>
          <a:p>
            <a:pPr marL="141651" marR="0" lvl="0" indent="-130711" algn="l" defTabSz="829178" rtl="0" eaLnBrk="1" fontAlgn="auto" latinLnBrk="0" hangingPunct="1">
              <a:lnSpc>
                <a:spcPct val="100000"/>
              </a:lnSpc>
              <a:spcBef>
                <a:spcPts val="91"/>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name </a:t>
            </a:r>
            <a:r>
              <a:rPr kumimoji="0" sz="816" b="0" i="0" u="none" strike="noStrike" kern="1200" cap="none" spc="0" normalizeH="0" baseline="0" noProof="0">
                <a:ln>
                  <a:noFill/>
                </a:ln>
                <a:solidFill>
                  <a:prstClr val="black"/>
                </a:solidFill>
                <a:effectLst/>
                <a:uLnTx/>
                <a:uFillTx/>
                <a:latin typeface="Calibri-Light"/>
                <a:ea typeface="+mn-ea"/>
                <a:cs typeface="Calibri-Light"/>
              </a:rPr>
              <a:t>&amp;</a:t>
            </a:r>
            <a:r>
              <a:rPr kumimoji="0" sz="816" b="0" i="0" u="none" strike="noStrike" kern="1200" cap="none" spc="-5" normalizeH="0" baseline="0" noProof="0">
                <a:ln>
                  <a:noFill/>
                </a:ln>
                <a:solidFill>
                  <a:prstClr val="black"/>
                </a:solidFill>
                <a:effectLst/>
                <a:uLnTx/>
                <a:uFillTx/>
                <a:latin typeface="Calibri-Light"/>
                <a:ea typeface="+mn-ea"/>
                <a:cs typeface="Calibri-Light"/>
              </a:rPr>
              <a:t> ISSN/eiSSN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Category</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rank</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23" normalizeH="0" baseline="0" noProof="0">
                <a:ln>
                  <a:noFill/>
                </a:ln>
                <a:solidFill>
                  <a:prstClr val="black"/>
                </a:solidFill>
                <a:effectLst/>
                <a:uLnTx/>
                <a:uFillTx/>
                <a:latin typeface="Calibri-Light"/>
                <a:ea typeface="+mn-ea"/>
                <a:cs typeface="Calibri-Light"/>
              </a:rPr>
              <a:t>Total </a:t>
            </a:r>
            <a:r>
              <a:rPr kumimoji="0" sz="816" b="0" i="0" u="none" strike="noStrike" kern="1200" cap="none" spc="-5" normalizeH="0" baseline="0" noProof="0">
                <a:ln>
                  <a:noFill/>
                </a:ln>
                <a:solidFill>
                  <a:prstClr val="black"/>
                </a:solidFill>
                <a:effectLst/>
                <a:uLnTx/>
                <a:uFillTx/>
                <a:latin typeface="Calibri-Light"/>
                <a:ea typeface="+mn-ea"/>
                <a:cs typeface="Calibri-Light"/>
              </a:rPr>
              <a:t>cites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Immediacy</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Index</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Journal Impact</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Factor™</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5-year</a:t>
            </a:r>
            <a:r>
              <a:rPr kumimoji="0" sz="816" b="0" i="0" u="none" strike="noStrike" kern="1200" cap="none" spc="-3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JIF</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JIF</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quartile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1" name="object 11"/>
          <p:cNvSpPr txBox="1"/>
          <p:nvPr/>
        </p:nvSpPr>
        <p:spPr>
          <a:xfrm>
            <a:off x="9005566" y="3664141"/>
            <a:ext cx="1506917" cy="895460"/>
          </a:xfrm>
          <a:prstGeom prst="rect">
            <a:avLst/>
          </a:prstGeom>
        </p:spPr>
        <p:txBody>
          <a:bodyPr vert="horz" wrap="square" lIns="0" tIns="11516" rIns="0" bIns="0" rtlCol="0">
            <a:spAutoFit/>
          </a:bodyPr>
          <a:lstStyle/>
          <a:p>
            <a:pPr marL="141651" marR="0" lvl="0" indent="-130711" algn="l" defTabSz="829178" rtl="0" eaLnBrk="1" fontAlgn="auto" latinLnBrk="0" hangingPunct="1">
              <a:lnSpc>
                <a:spcPct val="100000"/>
              </a:lnSpc>
              <a:spcBef>
                <a:spcPts val="91"/>
              </a:spcBef>
              <a:spcAft>
                <a:spcPts val="0"/>
              </a:spcAft>
              <a:buClrTx/>
              <a:buSzTx/>
              <a:buFontTx/>
              <a:buChar char="•"/>
              <a:tabLst>
                <a:tab pos="142227" algn="l"/>
              </a:tabLst>
              <a:defRPr/>
            </a:pPr>
            <a:r>
              <a:rPr kumimoji="0" sz="816" b="0" i="0" u="none" strike="noStrike" kern="1200" cap="none" spc="-9" normalizeH="0" baseline="0" noProof="0">
                <a:ln>
                  <a:noFill/>
                </a:ln>
                <a:solidFill>
                  <a:prstClr val="black"/>
                </a:solidFill>
                <a:effectLst/>
                <a:uLnTx/>
                <a:uFillTx/>
                <a:latin typeface="Calibri-Light"/>
                <a:ea typeface="+mn-ea"/>
                <a:cs typeface="Calibri-Light"/>
              </a:rPr>
              <a:t>Average</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JIF</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percentile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4607" lvl="0" indent="-130711" algn="l" defTabSz="829178" rtl="0" eaLnBrk="1" fontAlgn="auto" latinLnBrk="0" hangingPunct="1">
              <a:lnSpc>
                <a:spcPct val="101899"/>
              </a:lnSpc>
              <a:spcBef>
                <a:spcPts val="0"/>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Eigenfactor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5" normalizeH="0" baseline="0" noProof="0">
                <a:ln>
                  <a:noFill/>
                </a:ln>
                <a:solidFill>
                  <a:prstClr val="black"/>
                </a:solidFill>
                <a:effectLst/>
                <a:uLnTx/>
                <a:uFillTx/>
                <a:latin typeface="Calibri-Light"/>
                <a:ea typeface="+mn-ea"/>
                <a:cs typeface="Calibri-Light"/>
              </a:rPr>
              <a:t>Article Influence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Score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Cited/citing</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half-life</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C</a:t>
            </a:r>
            <a:r>
              <a:rPr kumimoji="0" sz="816" b="0" i="0" u="none" strike="noStrike" kern="1200" cap="none" spc="0" normalizeH="0" baseline="0" noProof="0">
                <a:ln>
                  <a:noFill/>
                </a:ln>
                <a:solidFill>
                  <a:prstClr val="black"/>
                </a:solidFill>
                <a:effectLst/>
                <a:uLnTx/>
                <a:uFillTx/>
                <a:latin typeface="Calibri-Light"/>
                <a:ea typeface="+mn-ea"/>
                <a:cs typeface="Calibri-Light"/>
              </a:rPr>
              <a:t>i</a:t>
            </a:r>
            <a:r>
              <a:rPr kumimoji="0" sz="816" b="0" i="0" u="none" strike="noStrike" kern="1200" cap="none" spc="-14" normalizeH="0" baseline="0" noProof="0">
                <a:ln>
                  <a:noFill/>
                </a:ln>
                <a:solidFill>
                  <a:prstClr val="black"/>
                </a:solidFill>
                <a:effectLst/>
                <a:uLnTx/>
                <a:uFillTx/>
                <a:latin typeface="Calibri-Light"/>
                <a:ea typeface="+mn-ea"/>
                <a:cs typeface="Calibri-Light"/>
              </a:rPr>
              <a:t>t</a:t>
            </a:r>
            <a:r>
              <a:rPr kumimoji="0" sz="816" b="0" i="0" u="none" strike="noStrike" kern="1200" cap="none" spc="0" normalizeH="0" baseline="0" noProof="0">
                <a:ln>
                  <a:noFill/>
                </a:ln>
                <a:solidFill>
                  <a:prstClr val="black"/>
                </a:solidFill>
                <a:effectLst/>
                <a:uLnTx/>
                <a:uFillTx/>
                <a:latin typeface="Calibri-Light"/>
                <a:ea typeface="+mn-ea"/>
                <a:cs typeface="Calibri-Light"/>
              </a:rPr>
              <a:t>abl</a:t>
            </a:r>
            <a:r>
              <a:rPr kumimoji="0" sz="816" b="0" i="0" u="none" strike="noStrike" kern="1200" cap="none" spc="-5" normalizeH="0" baseline="0" noProof="0">
                <a:ln>
                  <a:noFill/>
                </a:ln>
                <a:solidFill>
                  <a:prstClr val="black"/>
                </a:solidFill>
                <a:effectLst/>
                <a:uLnTx/>
                <a:uFillTx/>
                <a:latin typeface="Calibri-Light"/>
                <a:ea typeface="+mn-ea"/>
                <a:cs typeface="Calibri-Light"/>
              </a:rPr>
              <a:t>e</a:t>
            </a:r>
            <a:r>
              <a:rPr kumimoji="0" sz="816" b="0" i="0" u="none" strike="noStrike" kern="1200" cap="none" spc="0" normalizeH="0" baseline="0" noProof="0">
                <a:ln>
                  <a:noFill/>
                </a:ln>
                <a:solidFill>
                  <a:prstClr val="black"/>
                </a:solidFill>
                <a:effectLst/>
                <a:uLnTx/>
                <a:uFillTx/>
                <a:latin typeface="Calibri-Light"/>
                <a:ea typeface="+mn-ea"/>
                <a:cs typeface="Calibri-Light"/>
              </a:rPr>
              <a:t> i</a:t>
            </a:r>
            <a:r>
              <a:rPr kumimoji="0" sz="816" b="0" i="0" u="none" strike="noStrike" kern="1200" cap="none" spc="-9" normalizeH="0" baseline="0" noProof="0">
                <a:ln>
                  <a:noFill/>
                </a:ln>
                <a:solidFill>
                  <a:prstClr val="black"/>
                </a:solidFill>
                <a:effectLst/>
                <a:uLnTx/>
                <a:uFillTx/>
                <a:latin typeface="Calibri-Light"/>
                <a:ea typeface="+mn-ea"/>
                <a:cs typeface="Calibri-Light"/>
              </a:rPr>
              <a:t>t</a:t>
            </a:r>
            <a:r>
              <a:rPr kumimoji="0" sz="816" b="0" i="0" u="none" strike="noStrike" kern="1200" cap="none" spc="-5" normalizeH="0" baseline="0" noProof="0">
                <a:ln>
                  <a:noFill/>
                </a:ln>
                <a:solidFill>
                  <a:prstClr val="black"/>
                </a:solidFill>
                <a:effectLst/>
                <a:uLnTx/>
                <a:uFillTx/>
                <a:latin typeface="Calibri-Light"/>
                <a:ea typeface="+mn-ea"/>
                <a:cs typeface="Calibri-Light"/>
              </a:rPr>
              <a:t>em</a:t>
            </a:r>
            <a:r>
              <a:rPr kumimoji="0" sz="816" b="0" i="0" u="none" strike="noStrike" kern="1200" cap="none" spc="0" normalizeH="0" baseline="0" noProof="0">
                <a:ln>
                  <a:noFill/>
                </a:ln>
                <a:solidFill>
                  <a:prstClr val="black"/>
                </a:solidFill>
                <a:effectLst/>
                <a:uLnTx/>
                <a:uFillTx/>
                <a:latin typeface="Calibri-Light"/>
                <a:ea typeface="+mn-ea"/>
                <a:cs typeface="Calibri-Light"/>
              </a:rPr>
              <a:t>s</a:t>
            </a: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O</a:t>
            </a:r>
            <a:r>
              <a:rPr kumimoji="0" sz="816" b="0" i="0" u="none" strike="noStrike" kern="1200" cap="none" spc="0" normalizeH="0" baseline="0" noProof="0">
                <a:ln>
                  <a:noFill/>
                </a:ln>
                <a:solidFill>
                  <a:prstClr val="black"/>
                </a:solidFill>
                <a:effectLst/>
                <a:uLnTx/>
                <a:uFillTx/>
                <a:latin typeface="Calibri-Light"/>
                <a:ea typeface="+mn-ea"/>
                <a:cs typeface="Calibri-Light"/>
              </a:rPr>
              <a:t>p</a:t>
            </a:r>
            <a:r>
              <a:rPr kumimoji="0" sz="816" b="0" i="0" u="none" strike="noStrike" kern="1200" cap="none" spc="-5" normalizeH="0" baseline="0" noProof="0">
                <a:ln>
                  <a:noFill/>
                </a:ln>
                <a:solidFill>
                  <a:prstClr val="black"/>
                </a:solidFill>
                <a:effectLst/>
                <a:uLnTx/>
                <a:uFillTx/>
                <a:latin typeface="Calibri-Light"/>
                <a:ea typeface="+mn-ea"/>
                <a:cs typeface="Calibri-Light"/>
              </a:rPr>
              <a:t>e</a:t>
            </a:r>
            <a:r>
              <a:rPr kumimoji="0" sz="816" b="0" i="0" u="none" strike="noStrike" kern="1200" cap="none" spc="0" normalizeH="0" baseline="0" noProof="0">
                <a:ln>
                  <a:noFill/>
                </a:ln>
                <a:solidFill>
                  <a:prstClr val="black"/>
                </a:solidFill>
                <a:effectLst/>
                <a:uLnTx/>
                <a:uFillTx/>
                <a:latin typeface="Calibri-Light"/>
                <a:ea typeface="+mn-ea"/>
                <a:cs typeface="Calibri-Light"/>
              </a:rPr>
              <a:t>n a</a:t>
            </a:r>
            <a:r>
              <a:rPr kumimoji="0" sz="816" b="0" i="0" u="none" strike="noStrike" kern="1200" cap="none" spc="-5" normalizeH="0" baseline="0" noProof="0">
                <a:ln>
                  <a:noFill/>
                </a:ln>
                <a:solidFill>
                  <a:prstClr val="black"/>
                </a:solidFill>
                <a:effectLst/>
                <a:uLnTx/>
                <a:uFillTx/>
                <a:latin typeface="Calibri-Light"/>
                <a:ea typeface="+mn-ea"/>
                <a:cs typeface="Calibri-Light"/>
              </a:rPr>
              <a:t>cce</a:t>
            </a:r>
            <a:r>
              <a:rPr kumimoji="0" sz="816" b="0" i="0" u="none" strike="noStrike" kern="1200" cap="none" spc="0" normalizeH="0" baseline="0" noProof="0">
                <a:ln>
                  <a:noFill/>
                </a:ln>
                <a:solidFill>
                  <a:prstClr val="black"/>
                </a:solidFill>
                <a:effectLst/>
                <a:uLnTx/>
                <a:uFillTx/>
                <a:latin typeface="Calibri-Light"/>
                <a:ea typeface="+mn-ea"/>
                <a:cs typeface="Calibri-Light"/>
              </a:rPr>
              <a:t>ss</a:t>
            </a: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Source</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data</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counts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12" name="object 12"/>
          <p:cNvSpPr/>
          <p:nvPr/>
        </p:nvSpPr>
        <p:spPr>
          <a:xfrm>
            <a:off x="6115474" y="338835"/>
            <a:ext cx="4827663" cy="494628"/>
          </a:xfrm>
          <a:custGeom>
            <a:avLst/>
            <a:gdLst/>
            <a:ahLst/>
            <a:cxnLst/>
            <a:rect l="l" t="t" r="r" b="b"/>
            <a:pathLst>
              <a:path w="5323840" h="545465">
                <a:moveTo>
                  <a:pt x="5323827" y="0"/>
                </a:moveTo>
                <a:lnTo>
                  <a:pt x="71996" y="0"/>
                </a:lnTo>
                <a:lnTo>
                  <a:pt x="43982" y="5663"/>
                </a:lnTo>
                <a:lnTo>
                  <a:pt x="21096" y="21102"/>
                </a:lnTo>
                <a:lnTo>
                  <a:pt x="5661" y="43992"/>
                </a:lnTo>
                <a:lnTo>
                  <a:pt x="0" y="72009"/>
                </a:lnTo>
                <a:lnTo>
                  <a:pt x="0" y="473405"/>
                </a:lnTo>
                <a:lnTo>
                  <a:pt x="5661" y="501419"/>
                </a:lnTo>
                <a:lnTo>
                  <a:pt x="21096" y="524305"/>
                </a:lnTo>
                <a:lnTo>
                  <a:pt x="43982" y="539740"/>
                </a:lnTo>
                <a:lnTo>
                  <a:pt x="71996" y="545401"/>
                </a:lnTo>
                <a:lnTo>
                  <a:pt x="5323827" y="545401"/>
                </a:lnTo>
                <a:lnTo>
                  <a:pt x="5323827"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txBox="1"/>
          <p:nvPr/>
        </p:nvSpPr>
        <p:spPr>
          <a:xfrm>
            <a:off x="6234541" y="414912"/>
            <a:ext cx="4309427" cy="321638"/>
          </a:xfrm>
          <a:prstGeom prst="rect">
            <a:avLst/>
          </a:prstGeom>
        </p:spPr>
        <p:txBody>
          <a:bodyPr vert="horz" wrap="square" lIns="0" tIns="18426" rIns="0" bIns="0" rtlCol="0">
            <a:spAutoFit/>
          </a:bodyPr>
          <a:lstStyle/>
          <a:p>
            <a:pPr marL="11516" marR="4607" lvl="0" indent="0" algn="l" defTabSz="829178" rtl="0" eaLnBrk="1" fontAlgn="auto" latinLnBrk="0" hangingPunct="1">
              <a:lnSpc>
                <a:spcPts val="1179"/>
              </a:lnSpc>
              <a:spcBef>
                <a:spcPts val="145"/>
              </a:spcBef>
              <a:spcAft>
                <a:spcPts val="0"/>
              </a:spcAft>
              <a:buClrTx/>
              <a:buSzTx/>
              <a:buFontTx/>
              <a:buNone/>
              <a:tabLst/>
              <a:defRPr/>
            </a:pPr>
            <a:r>
              <a:rPr kumimoji="0" sz="997" b="1" i="0" u="none" strike="noStrike" kern="1200" cap="none" spc="-5" normalizeH="0" baseline="0" noProof="0">
                <a:ln>
                  <a:noFill/>
                </a:ln>
                <a:solidFill>
                  <a:srgbClr val="FFFFFF"/>
                </a:solidFill>
                <a:effectLst/>
                <a:uLnTx/>
                <a:uFillTx/>
                <a:latin typeface="Calibri"/>
                <a:ea typeface="+mn-ea"/>
                <a:cs typeface="Calibri"/>
              </a:rPr>
              <a:t>The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new</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Journals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complements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our</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suite</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RESTful</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14" normalizeH="0" baseline="0" noProof="0">
                <a:ln>
                  <a:noFill/>
                </a:ln>
                <a:solidFill>
                  <a:srgbClr val="FFFFFF"/>
                </a:solidFill>
                <a:effectLst/>
                <a:uLnTx/>
                <a:uFillTx/>
                <a:latin typeface="Calibri"/>
                <a:ea typeface="+mn-ea"/>
                <a:cs typeface="Calibri"/>
              </a:rPr>
              <a:t>Web</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of</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Science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APIs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to </a:t>
            </a:r>
            <a:r>
              <a:rPr kumimoji="0" sz="997" b="1" i="0" u="none" strike="noStrike" kern="1200" cap="none" spc="-5" normalizeH="0" baseline="0" noProof="0">
                <a:ln>
                  <a:noFill/>
                </a:ln>
                <a:solidFill>
                  <a:srgbClr val="FFFFFF"/>
                </a:solidFill>
                <a:effectLst/>
                <a:uLnTx/>
                <a:uFillTx/>
                <a:latin typeface="Calibri"/>
                <a:ea typeface="+mn-ea"/>
                <a:cs typeface="Calibri"/>
              </a:rPr>
              <a:t> provide</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complete</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journal</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9" normalizeH="0" baseline="0" noProof="0">
                <a:ln>
                  <a:noFill/>
                </a:ln>
                <a:solidFill>
                  <a:srgbClr val="FFFFFF"/>
                </a:solidFill>
                <a:effectLst/>
                <a:uLnTx/>
                <a:uFillTx/>
                <a:latin typeface="Calibri"/>
                <a:ea typeface="+mn-ea"/>
                <a:cs typeface="Calibri"/>
              </a:rPr>
              <a:t>metadata</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0" normalizeH="0" baseline="0" noProof="0">
                <a:ln>
                  <a:noFill/>
                </a:ln>
                <a:solidFill>
                  <a:srgbClr val="FFFFFF"/>
                </a:solidFill>
                <a:effectLst/>
                <a:uLnTx/>
                <a:uFillTx/>
                <a:latin typeface="Calibri"/>
                <a:ea typeface="+mn-ea"/>
                <a:cs typeface="Calibri"/>
              </a:rPr>
              <a:t>and</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metrics</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from</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the</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Journal</a:t>
            </a:r>
            <a:r>
              <a:rPr kumimoji="0" sz="997" b="1" i="0" u="none" strike="noStrike" kern="1200" cap="none" spc="5"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Citation</a:t>
            </a:r>
            <a:r>
              <a:rPr kumimoji="0" sz="997" b="1" i="0" u="none" strike="noStrike" kern="1200" cap="none" spc="9"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Reports</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txBox="1"/>
          <p:nvPr/>
        </p:nvSpPr>
        <p:spPr>
          <a:xfrm>
            <a:off x="2833826" y="1104685"/>
            <a:ext cx="1659509"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srgbClr val="515050"/>
                </a:solidFill>
                <a:effectLst/>
                <a:uLnTx/>
                <a:uFillTx/>
                <a:latin typeface="Calibri"/>
                <a:ea typeface="+mn-ea"/>
                <a:cs typeface="Calibri"/>
              </a:rPr>
              <a:t>Publication</a:t>
            </a:r>
            <a:r>
              <a:rPr kumimoji="0" sz="1451" b="1" i="0" u="none" strike="noStrike" kern="1200" cap="none" spc="-45" normalizeH="0" baseline="0" noProof="0">
                <a:ln>
                  <a:noFill/>
                </a:ln>
                <a:solidFill>
                  <a:srgbClr val="515050"/>
                </a:solidFill>
                <a:effectLst/>
                <a:uLnTx/>
                <a:uFillTx/>
                <a:latin typeface="Calibri"/>
                <a:ea typeface="+mn-ea"/>
                <a:cs typeface="Calibri"/>
              </a:rPr>
              <a:t> </a:t>
            </a:r>
            <a:r>
              <a:rPr kumimoji="0" sz="1451" b="1" i="0" u="none" strike="noStrike" kern="1200" cap="none" spc="-9" normalizeH="0" baseline="0" noProof="0">
                <a:ln>
                  <a:noFill/>
                </a:ln>
                <a:solidFill>
                  <a:srgbClr val="515050"/>
                </a:solidFill>
                <a:effectLst/>
                <a:uLnTx/>
                <a:uFillTx/>
                <a:latin typeface="Calibri"/>
                <a:ea typeface="+mn-ea"/>
                <a:cs typeface="Calibri"/>
              </a:rPr>
              <a:t>metadata</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6313383" y="1104685"/>
            <a:ext cx="1490219"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srgbClr val="515050"/>
                </a:solidFill>
                <a:effectLst/>
                <a:uLnTx/>
                <a:uFillTx/>
                <a:latin typeface="Calibri"/>
                <a:ea typeface="+mn-ea"/>
                <a:cs typeface="Calibri"/>
              </a:rPr>
              <a:t>Publication</a:t>
            </a:r>
            <a:r>
              <a:rPr kumimoji="0" sz="1451" b="1" i="0" u="none" strike="noStrike" kern="1200" cap="none" spc="-41" normalizeH="0" baseline="0" noProof="0">
                <a:ln>
                  <a:noFill/>
                </a:ln>
                <a:solidFill>
                  <a:srgbClr val="515050"/>
                </a:solidFill>
                <a:effectLst/>
                <a:uLnTx/>
                <a:uFillTx/>
                <a:latin typeface="Calibri"/>
                <a:ea typeface="+mn-ea"/>
                <a:cs typeface="Calibri"/>
              </a:rPr>
              <a:t> </a:t>
            </a:r>
            <a:r>
              <a:rPr kumimoji="0" sz="1451" b="1" i="0" u="none" strike="noStrike" kern="1200" cap="none" spc="-5" normalizeH="0" baseline="0" noProof="0">
                <a:ln>
                  <a:noFill/>
                </a:ln>
                <a:solidFill>
                  <a:srgbClr val="515050"/>
                </a:solidFill>
                <a:effectLst/>
                <a:uLnTx/>
                <a:uFillTx/>
                <a:latin typeface="Calibri"/>
                <a:ea typeface="+mn-ea"/>
                <a:cs typeface="Calibri"/>
              </a:rPr>
              <a:t>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8536572" y="1104685"/>
            <a:ext cx="2006152"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Journal</a:t>
            </a:r>
            <a:r>
              <a:rPr kumimoji="0" sz="1451" b="1" i="0" u="none" strike="noStrike" kern="1200" cap="none" spc="0" normalizeH="0" baseline="0" noProof="0">
                <a:ln>
                  <a:noFill/>
                </a:ln>
                <a:solidFill>
                  <a:prstClr val="black"/>
                </a:solidFill>
                <a:effectLst/>
                <a:uLnTx/>
                <a:uFillTx/>
                <a:latin typeface="Calibri"/>
                <a:ea typeface="+mn-ea"/>
                <a:cs typeface="Calibri"/>
              </a:rPr>
              <a:t> </a:t>
            </a:r>
            <a:r>
              <a:rPr kumimoji="0" sz="1451" b="1" i="0" u="none" strike="noStrike" kern="1200" cap="none" spc="-9" normalizeH="0" baseline="0" noProof="0">
                <a:ln>
                  <a:noFill/>
                </a:ln>
                <a:solidFill>
                  <a:prstClr val="black"/>
                </a:solidFill>
                <a:effectLst/>
                <a:uLnTx/>
                <a:uFillTx/>
                <a:latin typeface="Calibri"/>
                <a:ea typeface="+mn-ea"/>
                <a:cs typeface="Calibri"/>
              </a:rPr>
              <a:t>metadata/metrics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grpSp>
        <p:nvGrpSpPr>
          <p:cNvPr id="17" name="object 17"/>
          <p:cNvGrpSpPr/>
          <p:nvPr/>
        </p:nvGrpSpPr>
        <p:grpSpPr>
          <a:xfrm>
            <a:off x="1636466" y="1563082"/>
            <a:ext cx="7285833" cy="381768"/>
            <a:chOff x="428824" y="1723732"/>
            <a:chExt cx="8034655" cy="421005"/>
          </a:xfrm>
        </p:grpSpPr>
        <p:sp>
          <p:nvSpPr>
            <p:cNvPr id="18" name="object 18"/>
            <p:cNvSpPr/>
            <p:nvPr/>
          </p:nvSpPr>
          <p:spPr>
            <a:xfrm>
              <a:off x="431999" y="1870519"/>
              <a:ext cx="271145" cy="271145"/>
            </a:xfrm>
            <a:custGeom>
              <a:avLst/>
              <a:gdLst/>
              <a:ahLst/>
              <a:cxnLst/>
              <a:rect l="l" t="t" r="r" b="b"/>
              <a:pathLst>
                <a:path w="271145" h="271144">
                  <a:moveTo>
                    <a:pt x="208227" y="206400"/>
                  </a:moveTo>
                  <a:lnTo>
                    <a:pt x="62668" y="206400"/>
                  </a:lnTo>
                  <a:lnTo>
                    <a:pt x="68761" y="212163"/>
                  </a:lnTo>
                  <a:lnTo>
                    <a:pt x="75297" y="217397"/>
                  </a:lnTo>
                  <a:lnTo>
                    <a:pt x="82280" y="222097"/>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217986" y="232105"/>
                  </a:lnTo>
                  <a:lnTo>
                    <a:pt x="206400" y="208330"/>
                  </a:lnTo>
                  <a:lnTo>
                    <a:pt x="208227" y="206400"/>
                  </a:lnTo>
                  <a:close/>
                </a:path>
                <a:path w="271145" h="271144">
                  <a:moveTo>
                    <a:pt x="217986" y="232105"/>
                  </a:moveTo>
                  <a:lnTo>
                    <a:pt x="167129" y="232105"/>
                  </a:lnTo>
                  <a:lnTo>
                    <a:pt x="188371" y="260946"/>
                  </a:lnTo>
                  <a:lnTo>
                    <a:pt x="197342" y="256773"/>
                  </a:lnTo>
                  <a:lnTo>
                    <a:pt x="205976" y="251966"/>
                  </a:lnTo>
                  <a:lnTo>
                    <a:pt x="214238" y="246546"/>
                  </a:lnTo>
                  <a:lnTo>
                    <a:pt x="222096" y="240537"/>
                  </a:lnTo>
                  <a:lnTo>
                    <a:pt x="217986" y="232105"/>
                  </a:lnTo>
                  <a:close/>
                </a:path>
                <a:path w="271145" h="271144">
                  <a:moveTo>
                    <a:pt x="9417" y="84188"/>
                  </a:move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208227" y="206400"/>
                  </a:lnTo>
                  <a:lnTo>
                    <a:pt x="212164" y="202240"/>
                  </a:lnTo>
                  <a:lnTo>
                    <a:pt x="217397" y="195707"/>
                  </a:lnTo>
                  <a:lnTo>
                    <a:pt x="221342" y="189849"/>
                  </a:lnTo>
                  <a:lnTo>
                    <a:pt x="144180" y="189849"/>
                  </a:lnTo>
                  <a:lnTo>
                    <a:pt x="122356" y="188937"/>
                  </a:lnTo>
                  <a:lnTo>
                    <a:pt x="102600" y="179623"/>
                  </a:lnTo>
                  <a:lnTo>
                    <a:pt x="88432" y="163988"/>
                  </a:lnTo>
                  <a:lnTo>
                    <a:pt x="81155" y="144182"/>
                  </a:lnTo>
                  <a:lnTo>
                    <a:pt x="82068" y="122351"/>
                  </a:lnTo>
                  <a:lnTo>
                    <a:pt x="91384" y="102596"/>
                  </a:lnTo>
                  <a:lnTo>
                    <a:pt x="105772" y="89560"/>
                  </a:lnTo>
                  <a:lnTo>
                    <a:pt x="44832" y="89560"/>
                  </a:lnTo>
                  <a:lnTo>
                    <a:pt x="9417" y="84188"/>
                  </a:lnTo>
                  <a:close/>
                </a:path>
                <a:path w="271145" h="271144">
                  <a:moveTo>
                    <a:pt x="260256" y="81155"/>
                  </a:moveTo>
                  <a:lnTo>
                    <a:pt x="126821" y="81155"/>
                  </a:lnTo>
                  <a:lnTo>
                    <a:pt x="148645" y="82067"/>
                  </a:lnTo>
                  <a:lnTo>
                    <a:pt x="168402" y="91382"/>
                  </a:lnTo>
                  <a:lnTo>
                    <a:pt x="182569" y="107016"/>
                  </a:lnTo>
                  <a:lnTo>
                    <a:pt x="189846" y="126822"/>
                  </a:lnTo>
                  <a:lnTo>
                    <a:pt x="188934" y="148653"/>
                  </a:lnTo>
                  <a:lnTo>
                    <a:pt x="179617" y="168408"/>
                  </a:lnTo>
                  <a:lnTo>
                    <a:pt x="163983" y="182573"/>
                  </a:lnTo>
                  <a:lnTo>
                    <a:pt x="144180" y="189849"/>
                  </a:lnTo>
                  <a:lnTo>
                    <a:pt x="221342" y="189849"/>
                  </a:lnTo>
                  <a:lnTo>
                    <a:pt x="222074" y="188764"/>
                  </a:lnTo>
                  <a:lnTo>
                    <a:pt x="226170" y="181444"/>
                  </a:lnTo>
                  <a:lnTo>
                    <a:pt x="263547" y="181444"/>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60256" y="81155"/>
                  </a:lnTo>
                  <a:close/>
                </a:path>
                <a:path w="271145" h="271144">
                  <a:moveTo>
                    <a:pt x="263547" y="181444"/>
                  </a:moveTo>
                  <a:lnTo>
                    <a:pt x="226170" y="181444"/>
                  </a:lnTo>
                  <a:lnTo>
                    <a:pt x="261585" y="186816"/>
                  </a:lnTo>
                  <a:lnTo>
                    <a:pt x="263547" y="181444"/>
                  </a:lnTo>
                  <a:close/>
                </a:path>
                <a:path w="271145" h="271144">
                  <a:moveTo>
                    <a:pt x="82631" y="10058"/>
                  </a:move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105772" y="89560"/>
                  </a:lnTo>
                  <a:lnTo>
                    <a:pt x="107018" y="88431"/>
                  </a:lnTo>
                  <a:lnTo>
                    <a:pt x="126821" y="81155"/>
                  </a:lnTo>
                  <a:lnTo>
                    <a:pt x="260256" y="81155"/>
                  </a:lnTo>
                  <a:lnTo>
                    <a:pt x="256768" y="73659"/>
                  </a:lnTo>
                  <a:lnTo>
                    <a:pt x="251963" y="65028"/>
                  </a:lnTo>
                  <a:lnTo>
                    <a:pt x="251685" y="64604"/>
                  </a:lnTo>
                  <a:lnTo>
                    <a:pt x="208334" y="64604"/>
                  </a:lnTo>
                  <a:lnTo>
                    <a:pt x="202241" y="58841"/>
                  </a:lnTo>
                  <a:lnTo>
                    <a:pt x="195704" y="53608"/>
                  </a:lnTo>
                  <a:lnTo>
                    <a:pt x="188720" y="48907"/>
                  </a:lnTo>
                  <a:lnTo>
                    <a:pt x="181441" y="44830"/>
                  </a:lnTo>
                  <a:lnTo>
                    <a:pt x="182341" y="38900"/>
                  </a:lnTo>
                  <a:lnTo>
                    <a:pt x="103873" y="38900"/>
                  </a:lnTo>
                  <a:lnTo>
                    <a:pt x="82631" y="10058"/>
                  </a:lnTo>
                  <a:close/>
                </a:path>
                <a:path w="271145" h="271144">
                  <a:moveTo>
                    <a:pt x="240532" y="48907"/>
                  </a:moveTo>
                  <a:lnTo>
                    <a:pt x="208334" y="64604"/>
                  </a:lnTo>
                  <a:lnTo>
                    <a:pt x="251685" y="64604"/>
                  </a:lnTo>
                  <a:lnTo>
                    <a:pt x="246544" y="56767"/>
                  </a:lnTo>
                  <a:lnTo>
                    <a:pt x="240532" y="48907"/>
                  </a:lnTo>
                  <a:close/>
                </a:path>
                <a:path w="271145" h="271144">
                  <a:moveTo>
                    <a:pt x="148537" y="0"/>
                  </a:moveTo>
                  <a:lnTo>
                    <a:pt x="136867" y="33870"/>
                  </a:lnTo>
                  <a:lnTo>
                    <a:pt x="128484" y="34103"/>
                  </a:lnTo>
                  <a:lnTo>
                    <a:pt x="120162" y="35023"/>
                  </a:lnTo>
                  <a:lnTo>
                    <a:pt x="111944" y="36624"/>
                  </a:lnTo>
                  <a:lnTo>
                    <a:pt x="103873" y="38900"/>
                  </a:lnTo>
                  <a:lnTo>
                    <a:pt x="182341" y="38900"/>
                  </a:lnTo>
                  <a:lnTo>
                    <a:pt x="186815" y="9423"/>
                  </a:lnTo>
                  <a:lnTo>
                    <a:pt x="177522" y="6029"/>
                  </a:lnTo>
                  <a:lnTo>
                    <a:pt x="168019" y="3321"/>
                  </a:lnTo>
                  <a:lnTo>
                    <a:pt x="158345" y="1308"/>
                  </a:lnTo>
                  <a:lnTo>
                    <a:pt x="148537"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31999" y="1870519"/>
              <a:ext cx="271145" cy="271145"/>
            </a:xfrm>
            <a:custGeom>
              <a:avLst/>
              <a:gdLst/>
              <a:ahLst/>
              <a:cxnLst/>
              <a:rect l="l" t="t" r="r" b="b"/>
              <a:pathLst>
                <a:path w="271145" h="271144">
                  <a:moveTo>
                    <a:pt x="186815" y="9423"/>
                  </a:moveTo>
                  <a:lnTo>
                    <a:pt x="177522" y="6029"/>
                  </a:lnTo>
                  <a:lnTo>
                    <a:pt x="168019" y="3321"/>
                  </a:lnTo>
                  <a:lnTo>
                    <a:pt x="158345" y="1308"/>
                  </a:lnTo>
                  <a:lnTo>
                    <a:pt x="148537" y="0"/>
                  </a:lnTo>
                  <a:lnTo>
                    <a:pt x="136867" y="33870"/>
                  </a:lnTo>
                  <a:lnTo>
                    <a:pt x="128484" y="34103"/>
                  </a:lnTo>
                  <a:lnTo>
                    <a:pt x="120162" y="35023"/>
                  </a:lnTo>
                  <a:lnTo>
                    <a:pt x="111944" y="36624"/>
                  </a:lnTo>
                  <a:lnTo>
                    <a:pt x="103873" y="38900"/>
                  </a:lnTo>
                  <a:lnTo>
                    <a:pt x="82631" y="10058"/>
                  </a:lnTo>
                  <a:lnTo>
                    <a:pt x="73659" y="14231"/>
                  </a:lnTo>
                  <a:lnTo>
                    <a:pt x="65025" y="19038"/>
                  </a:lnTo>
                  <a:lnTo>
                    <a:pt x="56763" y="24458"/>
                  </a:lnTo>
                  <a:lnTo>
                    <a:pt x="48906" y="30467"/>
                  </a:lnTo>
                  <a:lnTo>
                    <a:pt x="64601" y="62674"/>
                  </a:lnTo>
                  <a:lnTo>
                    <a:pt x="58837" y="68764"/>
                  </a:lnTo>
                  <a:lnTo>
                    <a:pt x="53605" y="75298"/>
                  </a:lnTo>
                  <a:lnTo>
                    <a:pt x="48928" y="82241"/>
                  </a:lnTo>
                  <a:lnTo>
                    <a:pt x="44832" y="89560"/>
                  </a:lnTo>
                  <a:lnTo>
                    <a:pt x="9417" y="84188"/>
                  </a:lnTo>
                  <a:lnTo>
                    <a:pt x="6022" y="93480"/>
                  </a:lnTo>
                  <a:lnTo>
                    <a:pt x="3315" y="102984"/>
                  </a:lnTo>
                  <a:lnTo>
                    <a:pt x="1305" y="112659"/>
                  </a:lnTo>
                  <a:lnTo>
                    <a:pt x="0" y="122466"/>
                  </a:lnTo>
                  <a:lnTo>
                    <a:pt x="33867" y="134137"/>
                  </a:lnTo>
                  <a:lnTo>
                    <a:pt x="34100" y="142521"/>
                  </a:lnTo>
                  <a:lnTo>
                    <a:pt x="35021" y="150844"/>
                  </a:lnTo>
                  <a:lnTo>
                    <a:pt x="36624" y="159061"/>
                  </a:lnTo>
                  <a:lnTo>
                    <a:pt x="38903" y="167131"/>
                  </a:lnTo>
                  <a:lnTo>
                    <a:pt x="10060" y="188379"/>
                  </a:lnTo>
                  <a:lnTo>
                    <a:pt x="14232" y="197346"/>
                  </a:lnTo>
                  <a:lnTo>
                    <a:pt x="19038" y="205976"/>
                  </a:lnTo>
                  <a:lnTo>
                    <a:pt x="24457" y="214237"/>
                  </a:lnTo>
                  <a:lnTo>
                    <a:pt x="30469" y="222097"/>
                  </a:lnTo>
                  <a:lnTo>
                    <a:pt x="62668" y="206400"/>
                  </a:lnTo>
                  <a:lnTo>
                    <a:pt x="68761" y="212163"/>
                  </a:lnTo>
                  <a:lnTo>
                    <a:pt x="75297" y="217397"/>
                  </a:lnTo>
                  <a:lnTo>
                    <a:pt x="82241" y="222075"/>
                  </a:lnTo>
                  <a:lnTo>
                    <a:pt x="89560" y="226174"/>
                  </a:lnTo>
                  <a:lnTo>
                    <a:pt x="84187" y="261581"/>
                  </a:lnTo>
                  <a:lnTo>
                    <a:pt x="93480" y="264975"/>
                  </a:lnTo>
                  <a:lnTo>
                    <a:pt x="102983" y="267684"/>
                  </a:lnTo>
                  <a:lnTo>
                    <a:pt x="112657" y="269697"/>
                  </a:lnTo>
                  <a:lnTo>
                    <a:pt x="122464" y="271005"/>
                  </a:lnTo>
                  <a:lnTo>
                    <a:pt x="134133" y="237134"/>
                  </a:lnTo>
                  <a:lnTo>
                    <a:pt x="142517" y="236902"/>
                  </a:lnTo>
                  <a:lnTo>
                    <a:pt x="150839" y="235981"/>
                  </a:lnTo>
                  <a:lnTo>
                    <a:pt x="159057" y="234380"/>
                  </a:lnTo>
                  <a:lnTo>
                    <a:pt x="167129" y="232105"/>
                  </a:lnTo>
                  <a:lnTo>
                    <a:pt x="188371" y="260946"/>
                  </a:lnTo>
                  <a:lnTo>
                    <a:pt x="197342" y="256773"/>
                  </a:lnTo>
                  <a:lnTo>
                    <a:pt x="205976" y="251966"/>
                  </a:lnTo>
                  <a:lnTo>
                    <a:pt x="214238" y="246546"/>
                  </a:lnTo>
                  <a:lnTo>
                    <a:pt x="222096" y="240537"/>
                  </a:lnTo>
                  <a:lnTo>
                    <a:pt x="206400" y="208330"/>
                  </a:lnTo>
                  <a:lnTo>
                    <a:pt x="212164" y="202240"/>
                  </a:lnTo>
                  <a:lnTo>
                    <a:pt x="217397" y="195707"/>
                  </a:lnTo>
                  <a:lnTo>
                    <a:pt x="222074" y="188764"/>
                  </a:lnTo>
                  <a:lnTo>
                    <a:pt x="226170" y="181444"/>
                  </a:lnTo>
                  <a:lnTo>
                    <a:pt x="261585" y="186816"/>
                  </a:lnTo>
                  <a:lnTo>
                    <a:pt x="264979" y="177524"/>
                  </a:lnTo>
                  <a:lnTo>
                    <a:pt x="267686" y="168020"/>
                  </a:lnTo>
                  <a:lnTo>
                    <a:pt x="269696" y="158345"/>
                  </a:lnTo>
                  <a:lnTo>
                    <a:pt x="271001" y="148539"/>
                  </a:lnTo>
                  <a:lnTo>
                    <a:pt x="237135" y="136867"/>
                  </a:lnTo>
                  <a:lnTo>
                    <a:pt x="236901" y="128483"/>
                  </a:lnTo>
                  <a:lnTo>
                    <a:pt x="235980" y="120161"/>
                  </a:lnTo>
                  <a:lnTo>
                    <a:pt x="234377" y="111943"/>
                  </a:lnTo>
                  <a:lnTo>
                    <a:pt x="232098" y="103873"/>
                  </a:lnTo>
                  <a:lnTo>
                    <a:pt x="260940" y="82626"/>
                  </a:lnTo>
                  <a:lnTo>
                    <a:pt x="256768" y="73659"/>
                  </a:lnTo>
                  <a:lnTo>
                    <a:pt x="251963" y="65028"/>
                  </a:lnTo>
                  <a:lnTo>
                    <a:pt x="246544" y="56767"/>
                  </a:lnTo>
                  <a:lnTo>
                    <a:pt x="240532" y="48907"/>
                  </a:lnTo>
                  <a:lnTo>
                    <a:pt x="208334" y="64604"/>
                  </a:lnTo>
                  <a:lnTo>
                    <a:pt x="202241" y="58841"/>
                  </a:lnTo>
                  <a:lnTo>
                    <a:pt x="195704" y="53608"/>
                  </a:lnTo>
                  <a:lnTo>
                    <a:pt x="188759" y="48929"/>
                  </a:lnTo>
                  <a:lnTo>
                    <a:pt x="181441" y="44830"/>
                  </a:lnTo>
                  <a:lnTo>
                    <a:pt x="186815" y="9423"/>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3" cstate="print"/>
            <a:stretch>
              <a:fillRect/>
            </a:stretch>
          </p:blipFill>
          <p:spPr>
            <a:xfrm>
              <a:off x="509980" y="1724825"/>
              <a:ext cx="310127" cy="338719"/>
            </a:xfrm>
            <a:prstGeom prst="rect">
              <a:avLst/>
            </a:prstGeom>
          </p:spPr>
        </p:pic>
        <p:sp>
          <p:nvSpPr>
            <p:cNvPr id="21" name="object 21"/>
            <p:cNvSpPr/>
            <p:nvPr/>
          </p:nvSpPr>
          <p:spPr>
            <a:xfrm>
              <a:off x="2735999" y="1869427"/>
              <a:ext cx="271145" cy="271145"/>
            </a:xfrm>
            <a:custGeom>
              <a:avLst/>
              <a:gdLst/>
              <a:ahLst/>
              <a:cxnLst/>
              <a:rect l="l" t="t" r="r" b="b"/>
              <a:pathLst>
                <a:path w="271144" h="271144">
                  <a:moveTo>
                    <a:pt x="208226" y="206400"/>
                  </a:moveTo>
                  <a:lnTo>
                    <a:pt x="62674" y="206400"/>
                  </a:lnTo>
                  <a:lnTo>
                    <a:pt x="68764" y="212163"/>
                  </a:lnTo>
                  <a:lnTo>
                    <a:pt x="75298" y="217395"/>
                  </a:lnTo>
                  <a:lnTo>
                    <a:pt x="82267" y="222084"/>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217985" y="232092"/>
                  </a:lnTo>
                  <a:lnTo>
                    <a:pt x="206400" y="208330"/>
                  </a:lnTo>
                  <a:lnTo>
                    <a:pt x="208226" y="206400"/>
                  </a:lnTo>
                  <a:close/>
                </a:path>
                <a:path w="271144" h="271144">
                  <a:moveTo>
                    <a:pt x="217985" y="232092"/>
                  </a:moveTo>
                  <a:lnTo>
                    <a:pt x="167131" y="232092"/>
                  </a:lnTo>
                  <a:lnTo>
                    <a:pt x="188366" y="260934"/>
                  </a:lnTo>
                  <a:lnTo>
                    <a:pt x="197340" y="256763"/>
                  </a:lnTo>
                  <a:lnTo>
                    <a:pt x="205974" y="251958"/>
                  </a:lnTo>
                  <a:lnTo>
                    <a:pt x="214237" y="246539"/>
                  </a:lnTo>
                  <a:lnTo>
                    <a:pt x="222097" y="240525"/>
                  </a:lnTo>
                  <a:lnTo>
                    <a:pt x="217985" y="232092"/>
                  </a:lnTo>
                  <a:close/>
                </a:path>
                <a:path w="271144" h="271144">
                  <a:moveTo>
                    <a:pt x="9423" y="84175"/>
                  </a:move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208226" y="206400"/>
                  </a:lnTo>
                  <a:lnTo>
                    <a:pt x="212163" y="202238"/>
                  </a:lnTo>
                  <a:lnTo>
                    <a:pt x="217397" y="195700"/>
                  </a:lnTo>
                  <a:lnTo>
                    <a:pt x="221345" y="189837"/>
                  </a:lnTo>
                  <a:lnTo>
                    <a:pt x="144175" y="189837"/>
                  </a:lnTo>
                  <a:lnTo>
                    <a:pt x="122351" y="188925"/>
                  </a:lnTo>
                  <a:lnTo>
                    <a:pt x="102596" y="179610"/>
                  </a:lnTo>
                  <a:lnTo>
                    <a:pt x="88431" y="163977"/>
                  </a:lnTo>
                  <a:lnTo>
                    <a:pt x="81155" y="144174"/>
                  </a:lnTo>
                  <a:lnTo>
                    <a:pt x="82067" y="122351"/>
                  </a:lnTo>
                  <a:lnTo>
                    <a:pt x="91381" y="102594"/>
                  </a:lnTo>
                  <a:lnTo>
                    <a:pt x="105764" y="89560"/>
                  </a:lnTo>
                  <a:lnTo>
                    <a:pt x="44831" y="89560"/>
                  </a:lnTo>
                  <a:lnTo>
                    <a:pt x="9423" y="84175"/>
                  </a:lnTo>
                  <a:close/>
                </a:path>
                <a:path w="271144" h="271144">
                  <a:moveTo>
                    <a:pt x="260260" y="81150"/>
                  </a:moveTo>
                  <a:lnTo>
                    <a:pt x="126817" y="81150"/>
                  </a:lnTo>
                  <a:lnTo>
                    <a:pt x="148640" y="82067"/>
                  </a:lnTo>
                  <a:lnTo>
                    <a:pt x="168397" y="91381"/>
                  </a:lnTo>
                  <a:lnTo>
                    <a:pt x="182567" y="107014"/>
                  </a:lnTo>
                  <a:lnTo>
                    <a:pt x="189847" y="126817"/>
                  </a:lnTo>
                  <a:lnTo>
                    <a:pt x="188937" y="148640"/>
                  </a:lnTo>
                  <a:lnTo>
                    <a:pt x="179616" y="168395"/>
                  </a:lnTo>
                  <a:lnTo>
                    <a:pt x="163979" y="182560"/>
                  </a:lnTo>
                  <a:lnTo>
                    <a:pt x="144175" y="189837"/>
                  </a:lnTo>
                  <a:lnTo>
                    <a:pt x="221345" y="189837"/>
                  </a:lnTo>
                  <a:lnTo>
                    <a:pt x="222075" y="188753"/>
                  </a:lnTo>
                  <a:lnTo>
                    <a:pt x="226174" y="181432"/>
                  </a:lnTo>
                  <a:lnTo>
                    <a:pt x="263544" y="181432"/>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60260" y="81150"/>
                  </a:lnTo>
                  <a:close/>
                </a:path>
                <a:path w="271144" h="271144">
                  <a:moveTo>
                    <a:pt x="263544" y="181432"/>
                  </a:moveTo>
                  <a:lnTo>
                    <a:pt x="226174" y="181432"/>
                  </a:lnTo>
                  <a:lnTo>
                    <a:pt x="261581" y="186804"/>
                  </a:lnTo>
                  <a:lnTo>
                    <a:pt x="263544" y="181432"/>
                  </a:lnTo>
                  <a:close/>
                </a:path>
                <a:path w="271144" h="271144">
                  <a:moveTo>
                    <a:pt x="82626" y="10058"/>
                  </a:move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105764" y="89560"/>
                  </a:lnTo>
                  <a:lnTo>
                    <a:pt x="107014" y="88426"/>
                  </a:lnTo>
                  <a:lnTo>
                    <a:pt x="126817" y="81150"/>
                  </a:lnTo>
                  <a:lnTo>
                    <a:pt x="260260" y="81150"/>
                  </a:lnTo>
                  <a:lnTo>
                    <a:pt x="256773" y="73651"/>
                  </a:lnTo>
                  <a:lnTo>
                    <a:pt x="251966" y="65017"/>
                  </a:lnTo>
                  <a:lnTo>
                    <a:pt x="251687" y="64592"/>
                  </a:lnTo>
                  <a:lnTo>
                    <a:pt x="208330" y="64592"/>
                  </a:lnTo>
                  <a:lnTo>
                    <a:pt x="202240" y="58829"/>
                  </a:lnTo>
                  <a:lnTo>
                    <a:pt x="195707" y="53597"/>
                  </a:lnTo>
                  <a:lnTo>
                    <a:pt x="188715" y="48895"/>
                  </a:lnTo>
                  <a:lnTo>
                    <a:pt x="181444" y="44830"/>
                  </a:lnTo>
                  <a:lnTo>
                    <a:pt x="182344" y="38900"/>
                  </a:lnTo>
                  <a:lnTo>
                    <a:pt x="103873" y="38900"/>
                  </a:lnTo>
                  <a:lnTo>
                    <a:pt x="82626" y="10058"/>
                  </a:lnTo>
                  <a:close/>
                </a:path>
                <a:path w="271144" h="271144">
                  <a:moveTo>
                    <a:pt x="240537" y="48895"/>
                  </a:moveTo>
                  <a:lnTo>
                    <a:pt x="208330" y="64592"/>
                  </a:lnTo>
                  <a:lnTo>
                    <a:pt x="251687" y="64592"/>
                  </a:lnTo>
                  <a:lnTo>
                    <a:pt x="246546" y="56755"/>
                  </a:lnTo>
                  <a:lnTo>
                    <a:pt x="240537" y="48895"/>
                  </a:lnTo>
                  <a:close/>
                </a:path>
                <a:path w="271144" h="271144">
                  <a:moveTo>
                    <a:pt x="148539" y="0"/>
                  </a:moveTo>
                  <a:lnTo>
                    <a:pt x="136867" y="33858"/>
                  </a:lnTo>
                  <a:lnTo>
                    <a:pt x="128483" y="34090"/>
                  </a:lnTo>
                  <a:lnTo>
                    <a:pt x="120161" y="35012"/>
                  </a:lnTo>
                  <a:lnTo>
                    <a:pt x="111943" y="36617"/>
                  </a:lnTo>
                  <a:lnTo>
                    <a:pt x="103873" y="38900"/>
                  </a:lnTo>
                  <a:lnTo>
                    <a:pt x="182344" y="38900"/>
                  </a:lnTo>
                  <a:lnTo>
                    <a:pt x="186817" y="9410"/>
                  </a:lnTo>
                  <a:lnTo>
                    <a:pt x="177524" y="6016"/>
                  </a:lnTo>
                  <a:lnTo>
                    <a:pt x="168021" y="3309"/>
                  </a:lnTo>
                  <a:lnTo>
                    <a:pt x="158345" y="1300"/>
                  </a:lnTo>
                  <a:lnTo>
                    <a:pt x="148539"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2735999" y="1869427"/>
              <a:ext cx="271145" cy="271145"/>
            </a:xfrm>
            <a:custGeom>
              <a:avLst/>
              <a:gdLst/>
              <a:ahLst/>
              <a:cxnLst/>
              <a:rect l="l" t="t" r="r" b="b"/>
              <a:pathLst>
                <a:path w="271144" h="271144">
                  <a:moveTo>
                    <a:pt x="186817" y="9410"/>
                  </a:moveTo>
                  <a:lnTo>
                    <a:pt x="177524" y="6016"/>
                  </a:lnTo>
                  <a:lnTo>
                    <a:pt x="168021" y="3309"/>
                  </a:lnTo>
                  <a:lnTo>
                    <a:pt x="158345" y="1300"/>
                  </a:lnTo>
                  <a:lnTo>
                    <a:pt x="148539" y="0"/>
                  </a:lnTo>
                  <a:lnTo>
                    <a:pt x="136867" y="33858"/>
                  </a:lnTo>
                  <a:lnTo>
                    <a:pt x="128483" y="34090"/>
                  </a:lnTo>
                  <a:lnTo>
                    <a:pt x="120161" y="35012"/>
                  </a:lnTo>
                  <a:lnTo>
                    <a:pt x="111943" y="36617"/>
                  </a:lnTo>
                  <a:lnTo>
                    <a:pt x="103873" y="38900"/>
                  </a:lnTo>
                  <a:lnTo>
                    <a:pt x="82626" y="10058"/>
                  </a:lnTo>
                  <a:lnTo>
                    <a:pt x="73657" y="14229"/>
                  </a:lnTo>
                  <a:lnTo>
                    <a:pt x="65024" y="19034"/>
                  </a:lnTo>
                  <a:lnTo>
                    <a:pt x="56762" y="24453"/>
                  </a:lnTo>
                  <a:lnTo>
                    <a:pt x="48907" y="30467"/>
                  </a:lnTo>
                  <a:lnTo>
                    <a:pt x="64604" y="62661"/>
                  </a:lnTo>
                  <a:lnTo>
                    <a:pt x="58841" y="68754"/>
                  </a:lnTo>
                  <a:lnTo>
                    <a:pt x="53608" y="75291"/>
                  </a:lnTo>
                  <a:lnTo>
                    <a:pt x="48929" y="82239"/>
                  </a:lnTo>
                  <a:lnTo>
                    <a:pt x="44831" y="89560"/>
                  </a:lnTo>
                  <a:lnTo>
                    <a:pt x="9423" y="84175"/>
                  </a:ln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68764" y="212163"/>
                  </a:lnTo>
                  <a:lnTo>
                    <a:pt x="75298" y="217395"/>
                  </a:lnTo>
                  <a:lnTo>
                    <a:pt x="82241" y="222070"/>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188366" y="260934"/>
                  </a:lnTo>
                  <a:lnTo>
                    <a:pt x="197340" y="256763"/>
                  </a:lnTo>
                  <a:lnTo>
                    <a:pt x="205974" y="251958"/>
                  </a:lnTo>
                  <a:lnTo>
                    <a:pt x="214237" y="246539"/>
                  </a:lnTo>
                  <a:lnTo>
                    <a:pt x="222097" y="240525"/>
                  </a:lnTo>
                  <a:lnTo>
                    <a:pt x="206400" y="208330"/>
                  </a:lnTo>
                  <a:lnTo>
                    <a:pt x="212163" y="202238"/>
                  </a:lnTo>
                  <a:lnTo>
                    <a:pt x="217397" y="195700"/>
                  </a:lnTo>
                  <a:lnTo>
                    <a:pt x="222075" y="188753"/>
                  </a:lnTo>
                  <a:lnTo>
                    <a:pt x="226174" y="181432"/>
                  </a:lnTo>
                  <a:lnTo>
                    <a:pt x="261581" y="186804"/>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56773" y="73651"/>
                  </a:lnTo>
                  <a:lnTo>
                    <a:pt x="251966" y="65017"/>
                  </a:lnTo>
                  <a:lnTo>
                    <a:pt x="246546" y="56755"/>
                  </a:lnTo>
                  <a:lnTo>
                    <a:pt x="240537" y="48895"/>
                  </a:lnTo>
                  <a:lnTo>
                    <a:pt x="208330" y="64592"/>
                  </a:lnTo>
                  <a:lnTo>
                    <a:pt x="202240" y="58829"/>
                  </a:lnTo>
                  <a:lnTo>
                    <a:pt x="195707" y="53597"/>
                  </a:lnTo>
                  <a:lnTo>
                    <a:pt x="188764" y="48922"/>
                  </a:lnTo>
                  <a:lnTo>
                    <a:pt x="181444" y="44830"/>
                  </a:lnTo>
                  <a:lnTo>
                    <a:pt x="186817" y="9410"/>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3" name="object 23"/>
            <p:cNvPicPr/>
            <p:nvPr/>
          </p:nvPicPr>
          <p:blipFill>
            <a:blip r:embed="rId4" cstate="print"/>
            <a:stretch>
              <a:fillRect/>
            </a:stretch>
          </p:blipFill>
          <p:spPr>
            <a:xfrm>
              <a:off x="2813979" y="1723732"/>
              <a:ext cx="310131" cy="338706"/>
            </a:xfrm>
            <a:prstGeom prst="rect">
              <a:avLst/>
            </a:prstGeom>
          </p:spPr>
        </p:pic>
        <p:sp>
          <p:nvSpPr>
            <p:cNvPr id="24" name="object 24"/>
            <p:cNvSpPr/>
            <p:nvPr/>
          </p:nvSpPr>
          <p:spPr>
            <a:xfrm>
              <a:off x="5339067" y="1869427"/>
              <a:ext cx="271145" cy="271145"/>
            </a:xfrm>
            <a:custGeom>
              <a:avLst/>
              <a:gdLst/>
              <a:ahLst/>
              <a:cxnLst/>
              <a:rect l="l" t="t" r="r" b="b"/>
              <a:pathLst>
                <a:path w="271145" h="271144">
                  <a:moveTo>
                    <a:pt x="208226" y="206400"/>
                  </a:moveTo>
                  <a:lnTo>
                    <a:pt x="62661" y="206400"/>
                  </a:lnTo>
                  <a:lnTo>
                    <a:pt x="68759" y="212163"/>
                  </a:lnTo>
                  <a:lnTo>
                    <a:pt x="75296" y="217395"/>
                  </a:lnTo>
                  <a:lnTo>
                    <a:pt x="82267" y="222084"/>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2" y="232092"/>
                  </a:lnTo>
                  <a:lnTo>
                    <a:pt x="217985" y="232092"/>
                  </a:lnTo>
                  <a:lnTo>
                    <a:pt x="206400" y="208330"/>
                  </a:lnTo>
                  <a:lnTo>
                    <a:pt x="208226" y="206400"/>
                  </a:lnTo>
                  <a:close/>
                </a:path>
                <a:path w="271145" h="271144">
                  <a:moveTo>
                    <a:pt x="217985" y="232092"/>
                  </a:moveTo>
                  <a:lnTo>
                    <a:pt x="167132" y="232092"/>
                  </a:lnTo>
                  <a:lnTo>
                    <a:pt x="188366" y="260934"/>
                  </a:lnTo>
                  <a:lnTo>
                    <a:pt x="197340" y="256763"/>
                  </a:lnTo>
                  <a:lnTo>
                    <a:pt x="205974" y="251958"/>
                  </a:lnTo>
                  <a:lnTo>
                    <a:pt x="214237" y="246539"/>
                  </a:lnTo>
                  <a:lnTo>
                    <a:pt x="222097" y="240525"/>
                  </a:lnTo>
                  <a:lnTo>
                    <a:pt x="217985" y="232092"/>
                  </a:lnTo>
                  <a:close/>
                </a:path>
                <a:path w="271145" h="271144">
                  <a:moveTo>
                    <a:pt x="9410" y="84175"/>
                  </a:moveTo>
                  <a:lnTo>
                    <a:pt x="6018" y="93472"/>
                  </a:lnTo>
                  <a:lnTo>
                    <a:pt x="3314"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61" y="206400"/>
                  </a:lnTo>
                  <a:lnTo>
                    <a:pt x="208226" y="206400"/>
                  </a:lnTo>
                  <a:lnTo>
                    <a:pt x="212163" y="202238"/>
                  </a:lnTo>
                  <a:lnTo>
                    <a:pt x="217397" y="195700"/>
                  </a:lnTo>
                  <a:lnTo>
                    <a:pt x="221345" y="189837"/>
                  </a:lnTo>
                  <a:lnTo>
                    <a:pt x="144175" y="189837"/>
                  </a:lnTo>
                  <a:lnTo>
                    <a:pt x="122351" y="188925"/>
                  </a:lnTo>
                  <a:lnTo>
                    <a:pt x="102596" y="179610"/>
                  </a:lnTo>
                  <a:lnTo>
                    <a:pt x="88431" y="163977"/>
                  </a:lnTo>
                  <a:lnTo>
                    <a:pt x="81155" y="144174"/>
                  </a:lnTo>
                  <a:lnTo>
                    <a:pt x="82067" y="122351"/>
                  </a:lnTo>
                  <a:lnTo>
                    <a:pt x="91381" y="102594"/>
                  </a:lnTo>
                  <a:lnTo>
                    <a:pt x="105764" y="89560"/>
                  </a:lnTo>
                  <a:lnTo>
                    <a:pt x="44830" y="89560"/>
                  </a:lnTo>
                  <a:lnTo>
                    <a:pt x="9410" y="84175"/>
                  </a:lnTo>
                  <a:close/>
                </a:path>
                <a:path w="271145" h="271144">
                  <a:moveTo>
                    <a:pt x="260249" y="81150"/>
                  </a:moveTo>
                  <a:lnTo>
                    <a:pt x="126817" y="81150"/>
                  </a:lnTo>
                  <a:lnTo>
                    <a:pt x="148640" y="82067"/>
                  </a:lnTo>
                  <a:lnTo>
                    <a:pt x="168397" y="91381"/>
                  </a:lnTo>
                  <a:lnTo>
                    <a:pt x="182567" y="107014"/>
                  </a:lnTo>
                  <a:lnTo>
                    <a:pt x="189847" y="126817"/>
                  </a:lnTo>
                  <a:lnTo>
                    <a:pt x="188937" y="148640"/>
                  </a:lnTo>
                  <a:lnTo>
                    <a:pt x="179616" y="168395"/>
                  </a:lnTo>
                  <a:lnTo>
                    <a:pt x="163979" y="182560"/>
                  </a:lnTo>
                  <a:lnTo>
                    <a:pt x="144175" y="189837"/>
                  </a:lnTo>
                  <a:lnTo>
                    <a:pt x="221345" y="189837"/>
                  </a:lnTo>
                  <a:lnTo>
                    <a:pt x="222075" y="188753"/>
                  </a:lnTo>
                  <a:lnTo>
                    <a:pt x="226174" y="181432"/>
                  </a:lnTo>
                  <a:lnTo>
                    <a:pt x="263544" y="181432"/>
                  </a:lnTo>
                  <a:lnTo>
                    <a:pt x="264975" y="177514"/>
                  </a:lnTo>
                  <a:lnTo>
                    <a:pt x="267684" y="168013"/>
                  </a:lnTo>
                  <a:lnTo>
                    <a:pt x="269697" y="158338"/>
                  </a:lnTo>
                  <a:lnTo>
                    <a:pt x="271005" y="148526"/>
                  </a:lnTo>
                  <a:lnTo>
                    <a:pt x="237134" y="136867"/>
                  </a:lnTo>
                  <a:lnTo>
                    <a:pt x="236902" y="128483"/>
                  </a:lnTo>
                  <a:lnTo>
                    <a:pt x="235980" y="120161"/>
                  </a:lnTo>
                  <a:lnTo>
                    <a:pt x="234375" y="111943"/>
                  </a:lnTo>
                  <a:lnTo>
                    <a:pt x="232092" y="103873"/>
                  </a:lnTo>
                  <a:lnTo>
                    <a:pt x="260934" y="82626"/>
                  </a:lnTo>
                  <a:lnTo>
                    <a:pt x="260249" y="81150"/>
                  </a:lnTo>
                  <a:close/>
                </a:path>
                <a:path w="271145" h="271144">
                  <a:moveTo>
                    <a:pt x="263544" y="181432"/>
                  </a:moveTo>
                  <a:lnTo>
                    <a:pt x="226174" y="181432"/>
                  </a:lnTo>
                  <a:lnTo>
                    <a:pt x="261581" y="186804"/>
                  </a:lnTo>
                  <a:lnTo>
                    <a:pt x="263544" y="181432"/>
                  </a:lnTo>
                  <a:close/>
                </a:path>
                <a:path w="271145" h="271144">
                  <a:moveTo>
                    <a:pt x="82626" y="10058"/>
                  </a:moveTo>
                  <a:lnTo>
                    <a:pt x="73657" y="14229"/>
                  </a:lnTo>
                  <a:lnTo>
                    <a:pt x="65024" y="19034"/>
                  </a:lnTo>
                  <a:lnTo>
                    <a:pt x="56762" y="24453"/>
                  </a:lnTo>
                  <a:lnTo>
                    <a:pt x="48907" y="30467"/>
                  </a:lnTo>
                  <a:lnTo>
                    <a:pt x="64604" y="62661"/>
                  </a:lnTo>
                  <a:lnTo>
                    <a:pt x="58841" y="68754"/>
                  </a:lnTo>
                  <a:lnTo>
                    <a:pt x="53608" y="75291"/>
                  </a:lnTo>
                  <a:lnTo>
                    <a:pt x="48929" y="82239"/>
                  </a:lnTo>
                  <a:lnTo>
                    <a:pt x="44830" y="89560"/>
                  </a:lnTo>
                  <a:lnTo>
                    <a:pt x="105764" y="89560"/>
                  </a:lnTo>
                  <a:lnTo>
                    <a:pt x="107014" y="88426"/>
                  </a:lnTo>
                  <a:lnTo>
                    <a:pt x="126817" y="81150"/>
                  </a:lnTo>
                  <a:lnTo>
                    <a:pt x="260249" y="81150"/>
                  </a:lnTo>
                  <a:lnTo>
                    <a:pt x="256768" y="73651"/>
                  </a:lnTo>
                  <a:lnTo>
                    <a:pt x="251964" y="65017"/>
                  </a:lnTo>
                  <a:lnTo>
                    <a:pt x="251685" y="64592"/>
                  </a:lnTo>
                  <a:lnTo>
                    <a:pt x="208330" y="64592"/>
                  </a:lnTo>
                  <a:lnTo>
                    <a:pt x="202240" y="58829"/>
                  </a:lnTo>
                  <a:lnTo>
                    <a:pt x="195707" y="53597"/>
                  </a:lnTo>
                  <a:lnTo>
                    <a:pt x="188715" y="48895"/>
                  </a:lnTo>
                  <a:lnTo>
                    <a:pt x="181444" y="44830"/>
                  </a:lnTo>
                  <a:lnTo>
                    <a:pt x="182344" y="38900"/>
                  </a:lnTo>
                  <a:lnTo>
                    <a:pt x="103873" y="38900"/>
                  </a:lnTo>
                  <a:lnTo>
                    <a:pt x="82626" y="10058"/>
                  </a:lnTo>
                  <a:close/>
                </a:path>
                <a:path w="271145" h="271144">
                  <a:moveTo>
                    <a:pt x="240537" y="48895"/>
                  </a:moveTo>
                  <a:lnTo>
                    <a:pt x="208330" y="64592"/>
                  </a:lnTo>
                  <a:lnTo>
                    <a:pt x="251685" y="64592"/>
                  </a:lnTo>
                  <a:lnTo>
                    <a:pt x="246546" y="56755"/>
                  </a:lnTo>
                  <a:lnTo>
                    <a:pt x="240537" y="48895"/>
                  </a:lnTo>
                  <a:close/>
                </a:path>
                <a:path w="271145" h="271144">
                  <a:moveTo>
                    <a:pt x="148539" y="0"/>
                  </a:moveTo>
                  <a:lnTo>
                    <a:pt x="136867" y="33858"/>
                  </a:lnTo>
                  <a:lnTo>
                    <a:pt x="128483" y="34090"/>
                  </a:lnTo>
                  <a:lnTo>
                    <a:pt x="120161" y="35012"/>
                  </a:lnTo>
                  <a:lnTo>
                    <a:pt x="111943" y="36617"/>
                  </a:lnTo>
                  <a:lnTo>
                    <a:pt x="103873" y="38900"/>
                  </a:lnTo>
                  <a:lnTo>
                    <a:pt x="182344" y="38900"/>
                  </a:lnTo>
                  <a:lnTo>
                    <a:pt x="186816" y="9410"/>
                  </a:lnTo>
                  <a:lnTo>
                    <a:pt x="177519" y="6016"/>
                  </a:lnTo>
                  <a:lnTo>
                    <a:pt x="168016" y="3309"/>
                  </a:lnTo>
                  <a:lnTo>
                    <a:pt x="158343" y="1300"/>
                  </a:lnTo>
                  <a:lnTo>
                    <a:pt x="148539" y="0"/>
                  </a:lnTo>
                  <a:close/>
                </a:path>
              </a:pathLst>
            </a:custGeom>
            <a:solidFill>
              <a:srgbClr val="51505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5339067" y="1869427"/>
              <a:ext cx="271145" cy="271145"/>
            </a:xfrm>
            <a:custGeom>
              <a:avLst/>
              <a:gdLst/>
              <a:ahLst/>
              <a:cxnLst/>
              <a:rect l="l" t="t" r="r" b="b"/>
              <a:pathLst>
                <a:path w="271145" h="271144">
                  <a:moveTo>
                    <a:pt x="186816" y="9410"/>
                  </a:moveTo>
                  <a:lnTo>
                    <a:pt x="177519" y="6016"/>
                  </a:lnTo>
                  <a:lnTo>
                    <a:pt x="168016" y="3309"/>
                  </a:lnTo>
                  <a:lnTo>
                    <a:pt x="158343" y="1300"/>
                  </a:lnTo>
                  <a:lnTo>
                    <a:pt x="148539" y="0"/>
                  </a:lnTo>
                  <a:lnTo>
                    <a:pt x="136867" y="33858"/>
                  </a:lnTo>
                  <a:lnTo>
                    <a:pt x="128483" y="34090"/>
                  </a:lnTo>
                  <a:lnTo>
                    <a:pt x="120161" y="35012"/>
                  </a:lnTo>
                  <a:lnTo>
                    <a:pt x="111943" y="36617"/>
                  </a:lnTo>
                  <a:lnTo>
                    <a:pt x="103873" y="38900"/>
                  </a:lnTo>
                  <a:lnTo>
                    <a:pt x="82626" y="10058"/>
                  </a:lnTo>
                  <a:lnTo>
                    <a:pt x="73657" y="14229"/>
                  </a:lnTo>
                  <a:lnTo>
                    <a:pt x="65024" y="19034"/>
                  </a:lnTo>
                  <a:lnTo>
                    <a:pt x="56762" y="24453"/>
                  </a:lnTo>
                  <a:lnTo>
                    <a:pt x="48907" y="30467"/>
                  </a:lnTo>
                  <a:lnTo>
                    <a:pt x="64604" y="62661"/>
                  </a:lnTo>
                  <a:lnTo>
                    <a:pt x="58841" y="68754"/>
                  </a:lnTo>
                  <a:lnTo>
                    <a:pt x="53608" y="75291"/>
                  </a:lnTo>
                  <a:lnTo>
                    <a:pt x="48929" y="82239"/>
                  </a:lnTo>
                  <a:lnTo>
                    <a:pt x="44830" y="89560"/>
                  </a:lnTo>
                  <a:lnTo>
                    <a:pt x="9410" y="84175"/>
                  </a:lnTo>
                  <a:lnTo>
                    <a:pt x="6018" y="93472"/>
                  </a:lnTo>
                  <a:lnTo>
                    <a:pt x="3314"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61" y="206400"/>
                  </a:lnTo>
                  <a:lnTo>
                    <a:pt x="68759" y="212163"/>
                  </a:lnTo>
                  <a:lnTo>
                    <a:pt x="75296" y="217395"/>
                  </a:lnTo>
                  <a:lnTo>
                    <a:pt x="82241" y="222070"/>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2" y="232092"/>
                  </a:lnTo>
                  <a:lnTo>
                    <a:pt x="188366" y="260934"/>
                  </a:lnTo>
                  <a:lnTo>
                    <a:pt x="197340" y="256763"/>
                  </a:lnTo>
                  <a:lnTo>
                    <a:pt x="205974" y="251958"/>
                  </a:lnTo>
                  <a:lnTo>
                    <a:pt x="214237" y="246539"/>
                  </a:lnTo>
                  <a:lnTo>
                    <a:pt x="222097" y="240525"/>
                  </a:lnTo>
                  <a:lnTo>
                    <a:pt x="206400" y="208330"/>
                  </a:lnTo>
                  <a:lnTo>
                    <a:pt x="212163" y="202238"/>
                  </a:lnTo>
                  <a:lnTo>
                    <a:pt x="217397" y="195700"/>
                  </a:lnTo>
                  <a:lnTo>
                    <a:pt x="222075" y="188753"/>
                  </a:lnTo>
                  <a:lnTo>
                    <a:pt x="226174" y="181432"/>
                  </a:lnTo>
                  <a:lnTo>
                    <a:pt x="261581" y="186804"/>
                  </a:lnTo>
                  <a:lnTo>
                    <a:pt x="264975" y="177514"/>
                  </a:lnTo>
                  <a:lnTo>
                    <a:pt x="267684" y="168013"/>
                  </a:lnTo>
                  <a:lnTo>
                    <a:pt x="269697" y="158338"/>
                  </a:lnTo>
                  <a:lnTo>
                    <a:pt x="271005" y="148526"/>
                  </a:lnTo>
                  <a:lnTo>
                    <a:pt x="237134" y="136867"/>
                  </a:lnTo>
                  <a:lnTo>
                    <a:pt x="236902" y="128483"/>
                  </a:lnTo>
                  <a:lnTo>
                    <a:pt x="235980" y="120161"/>
                  </a:lnTo>
                  <a:lnTo>
                    <a:pt x="234375" y="111943"/>
                  </a:lnTo>
                  <a:lnTo>
                    <a:pt x="232092" y="103873"/>
                  </a:lnTo>
                  <a:lnTo>
                    <a:pt x="260934" y="82626"/>
                  </a:lnTo>
                  <a:lnTo>
                    <a:pt x="256768" y="73651"/>
                  </a:lnTo>
                  <a:lnTo>
                    <a:pt x="251964" y="65017"/>
                  </a:lnTo>
                  <a:lnTo>
                    <a:pt x="246546" y="56755"/>
                  </a:lnTo>
                  <a:lnTo>
                    <a:pt x="240537" y="48895"/>
                  </a:lnTo>
                  <a:lnTo>
                    <a:pt x="208330" y="64592"/>
                  </a:lnTo>
                  <a:lnTo>
                    <a:pt x="202240" y="58829"/>
                  </a:lnTo>
                  <a:lnTo>
                    <a:pt x="195707" y="53597"/>
                  </a:lnTo>
                  <a:lnTo>
                    <a:pt x="188764" y="48922"/>
                  </a:lnTo>
                  <a:lnTo>
                    <a:pt x="181444" y="44830"/>
                  </a:lnTo>
                  <a:lnTo>
                    <a:pt x="186816" y="9410"/>
                  </a:lnTo>
                  <a:close/>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6" name="object 26"/>
            <p:cNvPicPr/>
            <p:nvPr/>
          </p:nvPicPr>
          <p:blipFill>
            <a:blip r:embed="rId5" cstate="print"/>
            <a:stretch>
              <a:fillRect/>
            </a:stretch>
          </p:blipFill>
          <p:spPr>
            <a:xfrm>
              <a:off x="5417047" y="1723732"/>
              <a:ext cx="310131" cy="338706"/>
            </a:xfrm>
            <a:prstGeom prst="rect">
              <a:avLst/>
            </a:prstGeom>
          </p:spPr>
        </p:pic>
        <p:sp>
          <p:nvSpPr>
            <p:cNvPr id="27" name="object 27"/>
            <p:cNvSpPr/>
            <p:nvPr/>
          </p:nvSpPr>
          <p:spPr>
            <a:xfrm>
              <a:off x="8075066" y="1869427"/>
              <a:ext cx="271145" cy="271145"/>
            </a:xfrm>
            <a:custGeom>
              <a:avLst/>
              <a:gdLst/>
              <a:ahLst/>
              <a:cxnLst/>
              <a:rect l="l" t="t" r="r" b="b"/>
              <a:pathLst>
                <a:path w="271145" h="271144">
                  <a:moveTo>
                    <a:pt x="208226" y="206400"/>
                  </a:moveTo>
                  <a:lnTo>
                    <a:pt x="62674" y="206400"/>
                  </a:lnTo>
                  <a:lnTo>
                    <a:pt x="68764" y="212163"/>
                  </a:lnTo>
                  <a:lnTo>
                    <a:pt x="75298" y="217395"/>
                  </a:lnTo>
                  <a:lnTo>
                    <a:pt x="82267" y="222084"/>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217985" y="232092"/>
                  </a:lnTo>
                  <a:lnTo>
                    <a:pt x="206400" y="208330"/>
                  </a:lnTo>
                  <a:lnTo>
                    <a:pt x="208226" y="206400"/>
                  </a:lnTo>
                  <a:close/>
                </a:path>
                <a:path w="271145" h="271144">
                  <a:moveTo>
                    <a:pt x="217985" y="232092"/>
                  </a:moveTo>
                  <a:lnTo>
                    <a:pt x="167131" y="232092"/>
                  </a:lnTo>
                  <a:lnTo>
                    <a:pt x="188366" y="260934"/>
                  </a:lnTo>
                  <a:lnTo>
                    <a:pt x="197340" y="256763"/>
                  </a:lnTo>
                  <a:lnTo>
                    <a:pt x="205974" y="251958"/>
                  </a:lnTo>
                  <a:lnTo>
                    <a:pt x="214237" y="246539"/>
                  </a:lnTo>
                  <a:lnTo>
                    <a:pt x="222097" y="240525"/>
                  </a:lnTo>
                  <a:lnTo>
                    <a:pt x="217985" y="232092"/>
                  </a:lnTo>
                  <a:close/>
                </a:path>
                <a:path w="271145" h="271144">
                  <a:moveTo>
                    <a:pt x="9423" y="84175"/>
                  </a:move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208226" y="206400"/>
                  </a:lnTo>
                  <a:lnTo>
                    <a:pt x="212163" y="202238"/>
                  </a:lnTo>
                  <a:lnTo>
                    <a:pt x="217397" y="195700"/>
                  </a:lnTo>
                  <a:lnTo>
                    <a:pt x="221345" y="189837"/>
                  </a:lnTo>
                  <a:lnTo>
                    <a:pt x="144176" y="189837"/>
                  </a:lnTo>
                  <a:lnTo>
                    <a:pt x="122351" y="188925"/>
                  </a:lnTo>
                  <a:lnTo>
                    <a:pt x="102596" y="179610"/>
                  </a:lnTo>
                  <a:lnTo>
                    <a:pt x="88431" y="163977"/>
                  </a:lnTo>
                  <a:lnTo>
                    <a:pt x="81155" y="144174"/>
                  </a:lnTo>
                  <a:lnTo>
                    <a:pt x="82067" y="122351"/>
                  </a:lnTo>
                  <a:lnTo>
                    <a:pt x="91381" y="102594"/>
                  </a:lnTo>
                  <a:lnTo>
                    <a:pt x="105764" y="89560"/>
                  </a:lnTo>
                  <a:lnTo>
                    <a:pt x="44830" y="89560"/>
                  </a:lnTo>
                  <a:lnTo>
                    <a:pt x="9423" y="84175"/>
                  </a:lnTo>
                  <a:close/>
                </a:path>
                <a:path w="271145" h="271144">
                  <a:moveTo>
                    <a:pt x="260260" y="81150"/>
                  </a:moveTo>
                  <a:lnTo>
                    <a:pt x="126817" y="81150"/>
                  </a:lnTo>
                  <a:lnTo>
                    <a:pt x="148640" y="82067"/>
                  </a:lnTo>
                  <a:lnTo>
                    <a:pt x="168403" y="91381"/>
                  </a:lnTo>
                  <a:lnTo>
                    <a:pt x="182572" y="107014"/>
                  </a:lnTo>
                  <a:lnTo>
                    <a:pt x="189849" y="126817"/>
                  </a:lnTo>
                  <a:lnTo>
                    <a:pt x="188937" y="148640"/>
                  </a:lnTo>
                  <a:lnTo>
                    <a:pt x="179621" y="168395"/>
                  </a:lnTo>
                  <a:lnTo>
                    <a:pt x="163983" y="182560"/>
                  </a:lnTo>
                  <a:lnTo>
                    <a:pt x="144176" y="189837"/>
                  </a:lnTo>
                  <a:lnTo>
                    <a:pt x="221345" y="189837"/>
                  </a:lnTo>
                  <a:lnTo>
                    <a:pt x="222075" y="188753"/>
                  </a:lnTo>
                  <a:lnTo>
                    <a:pt x="226174" y="181432"/>
                  </a:lnTo>
                  <a:lnTo>
                    <a:pt x="263544" y="181432"/>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60260" y="81150"/>
                  </a:lnTo>
                  <a:close/>
                </a:path>
                <a:path w="271145" h="271144">
                  <a:moveTo>
                    <a:pt x="263544" y="181432"/>
                  </a:moveTo>
                  <a:lnTo>
                    <a:pt x="226174" y="181432"/>
                  </a:lnTo>
                  <a:lnTo>
                    <a:pt x="261581" y="186804"/>
                  </a:lnTo>
                  <a:lnTo>
                    <a:pt x="263544" y="181432"/>
                  </a:lnTo>
                  <a:close/>
                </a:path>
                <a:path w="271145" h="271144">
                  <a:moveTo>
                    <a:pt x="82626" y="10058"/>
                  </a:moveTo>
                  <a:lnTo>
                    <a:pt x="73657" y="14229"/>
                  </a:lnTo>
                  <a:lnTo>
                    <a:pt x="65024" y="19034"/>
                  </a:lnTo>
                  <a:lnTo>
                    <a:pt x="56762" y="24453"/>
                  </a:lnTo>
                  <a:lnTo>
                    <a:pt x="48907" y="30467"/>
                  </a:lnTo>
                  <a:lnTo>
                    <a:pt x="64604" y="62661"/>
                  </a:lnTo>
                  <a:lnTo>
                    <a:pt x="58841" y="68754"/>
                  </a:lnTo>
                  <a:lnTo>
                    <a:pt x="53608" y="75291"/>
                  </a:lnTo>
                  <a:lnTo>
                    <a:pt x="48929" y="82239"/>
                  </a:lnTo>
                  <a:lnTo>
                    <a:pt x="44830" y="89560"/>
                  </a:lnTo>
                  <a:lnTo>
                    <a:pt x="105764" y="89560"/>
                  </a:lnTo>
                  <a:lnTo>
                    <a:pt x="107014" y="88426"/>
                  </a:lnTo>
                  <a:lnTo>
                    <a:pt x="126817" y="81150"/>
                  </a:lnTo>
                  <a:lnTo>
                    <a:pt x="260260" y="81150"/>
                  </a:lnTo>
                  <a:lnTo>
                    <a:pt x="256773" y="73651"/>
                  </a:lnTo>
                  <a:lnTo>
                    <a:pt x="251966" y="65017"/>
                  </a:lnTo>
                  <a:lnTo>
                    <a:pt x="251687" y="64592"/>
                  </a:lnTo>
                  <a:lnTo>
                    <a:pt x="208330" y="64592"/>
                  </a:lnTo>
                  <a:lnTo>
                    <a:pt x="202240" y="58829"/>
                  </a:lnTo>
                  <a:lnTo>
                    <a:pt x="195706" y="53597"/>
                  </a:lnTo>
                  <a:lnTo>
                    <a:pt x="188715" y="48895"/>
                  </a:lnTo>
                  <a:lnTo>
                    <a:pt x="181444" y="44830"/>
                  </a:lnTo>
                  <a:lnTo>
                    <a:pt x="182344" y="38900"/>
                  </a:lnTo>
                  <a:lnTo>
                    <a:pt x="103873" y="38900"/>
                  </a:lnTo>
                  <a:lnTo>
                    <a:pt x="82626" y="10058"/>
                  </a:lnTo>
                  <a:close/>
                </a:path>
                <a:path w="271145" h="271144">
                  <a:moveTo>
                    <a:pt x="240538" y="48895"/>
                  </a:moveTo>
                  <a:lnTo>
                    <a:pt x="208330" y="64592"/>
                  </a:lnTo>
                  <a:lnTo>
                    <a:pt x="251687" y="64592"/>
                  </a:lnTo>
                  <a:lnTo>
                    <a:pt x="246546" y="56755"/>
                  </a:lnTo>
                  <a:lnTo>
                    <a:pt x="240538" y="48895"/>
                  </a:lnTo>
                  <a:close/>
                </a:path>
                <a:path w="271145" h="271144">
                  <a:moveTo>
                    <a:pt x="148539" y="0"/>
                  </a:moveTo>
                  <a:lnTo>
                    <a:pt x="136867" y="33858"/>
                  </a:lnTo>
                  <a:lnTo>
                    <a:pt x="128483" y="34090"/>
                  </a:lnTo>
                  <a:lnTo>
                    <a:pt x="120161" y="35012"/>
                  </a:lnTo>
                  <a:lnTo>
                    <a:pt x="111943" y="36617"/>
                  </a:lnTo>
                  <a:lnTo>
                    <a:pt x="103873" y="38900"/>
                  </a:lnTo>
                  <a:lnTo>
                    <a:pt x="182344" y="38900"/>
                  </a:lnTo>
                  <a:lnTo>
                    <a:pt x="186817" y="9410"/>
                  </a:lnTo>
                  <a:lnTo>
                    <a:pt x="177524" y="6016"/>
                  </a:lnTo>
                  <a:lnTo>
                    <a:pt x="168021" y="3309"/>
                  </a:lnTo>
                  <a:lnTo>
                    <a:pt x="158345" y="1300"/>
                  </a:lnTo>
                  <a:lnTo>
                    <a:pt x="148539" y="0"/>
                  </a:lnTo>
                  <a:close/>
                </a:path>
              </a:pathLst>
            </a:custGeom>
            <a:solidFill>
              <a:srgbClr val="0000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075066" y="1869427"/>
              <a:ext cx="271145" cy="271145"/>
            </a:xfrm>
            <a:custGeom>
              <a:avLst/>
              <a:gdLst/>
              <a:ahLst/>
              <a:cxnLst/>
              <a:rect l="l" t="t" r="r" b="b"/>
              <a:pathLst>
                <a:path w="271145" h="271144">
                  <a:moveTo>
                    <a:pt x="186817" y="9410"/>
                  </a:moveTo>
                  <a:lnTo>
                    <a:pt x="177524" y="6016"/>
                  </a:lnTo>
                  <a:lnTo>
                    <a:pt x="168021" y="3309"/>
                  </a:lnTo>
                  <a:lnTo>
                    <a:pt x="158345" y="1300"/>
                  </a:lnTo>
                  <a:lnTo>
                    <a:pt x="148539" y="0"/>
                  </a:lnTo>
                  <a:lnTo>
                    <a:pt x="136867" y="33858"/>
                  </a:lnTo>
                  <a:lnTo>
                    <a:pt x="128483" y="34090"/>
                  </a:lnTo>
                  <a:lnTo>
                    <a:pt x="120161" y="35012"/>
                  </a:lnTo>
                  <a:lnTo>
                    <a:pt x="111943" y="36617"/>
                  </a:lnTo>
                  <a:lnTo>
                    <a:pt x="103873" y="38900"/>
                  </a:lnTo>
                  <a:lnTo>
                    <a:pt x="82626" y="10058"/>
                  </a:lnTo>
                  <a:lnTo>
                    <a:pt x="73657" y="14229"/>
                  </a:lnTo>
                  <a:lnTo>
                    <a:pt x="65024" y="19034"/>
                  </a:lnTo>
                  <a:lnTo>
                    <a:pt x="56762" y="24453"/>
                  </a:lnTo>
                  <a:lnTo>
                    <a:pt x="48907" y="30467"/>
                  </a:lnTo>
                  <a:lnTo>
                    <a:pt x="64604" y="62661"/>
                  </a:lnTo>
                  <a:lnTo>
                    <a:pt x="58841" y="68754"/>
                  </a:lnTo>
                  <a:lnTo>
                    <a:pt x="53608" y="75291"/>
                  </a:lnTo>
                  <a:lnTo>
                    <a:pt x="48929" y="82239"/>
                  </a:lnTo>
                  <a:lnTo>
                    <a:pt x="44830" y="89560"/>
                  </a:lnTo>
                  <a:lnTo>
                    <a:pt x="9423" y="84175"/>
                  </a:lnTo>
                  <a:lnTo>
                    <a:pt x="6023" y="93472"/>
                  </a:lnTo>
                  <a:lnTo>
                    <a:pt x="3316" y="102976"/>
                  </a:lnTo>
                  <a:lnTo>
                    <a:pt x="1306" y="112648"/>
                  </a:lnTo>
                  <a:lnTo>
                    <a:pt x="0" y="122453"/>
                  </a:lnTo>
                  <a:lnTo>
                    <a:pt x="33870" y="134124"/>
                  </a:lnTo>
                  <a:lnTo>
                    <a:pt x="34103" y="142509"/>
                  </a:lnTo>
                  <a:lnTo>
                    <a:pt x="35023" y="150831"/>
                  </a:lnTo>
                  <a:lnTo>
                    <a:pt x="36624" y="159049"/>
                  </a:lnTo>
                  <a:lnTo>
                    <a:pt x="38900" y="167119"/>
                  </a:lnTo>
                  <a:lnTo>
                    <a:pt x="10058" y="188366"/>
                  </a:lnTo>
                  <a:lnTo>
                    <a:pt x="14231" y="197335"/>
                  </a:lnTo>
                  <a:lnTo>
                    <a:pt x="19038" y="205968"/>
                  </a:lnTo>
                  <a:lnTo>
                    <a:pt x="24458" y="214230"/>
                  </a:lnTo>
                  <a:lnTo>
                    <a:pt x="30467" y="222084"/>
                  </a:lnTo>
                  <a:lnTo>
                    <a:pt x="62674" y="206400"/>
                  </a:lnTo>
                  <a:lnTo>
                    <a:pt x="68764" y="212163"/>
                  </a:lnTo>
                  <a:lnTo>
                    <a:pt x="75298" y="217395"/>
                  </a:lnTo>
                  <a:lnTo>
                    <a:pt x="82241" y="222070"/>
                  </a:lnTo>
                  <a:lnTo>
                    <a:pt x="89560" y="226161"/>
                  </a:lnTo>
                  <a:lnTo>
                    <a:pt x="84188" y="261581"/>
                  </a:lnTo>
                  <a:lnTo>
                    <a:pt x="93480" y="264975"/>
                  </a:lnTo>
                  <a:lnTo>
                    <a:pt x="102984" y="267682"/>
                  </a:lnTo>
                  <a:lnTo>
                    <a:pt x="112659" y="269691"/>
                  </a:lnTo>
                  <a:lnTo>
                    <a:pt x="122466" y="270992"/>
                  </a:lnTo>
                  <a:lnTo>
                    <a:pt x="134137" y="237134"/>
                  </a:lnTo>
                  <a:lnTo>
                    <a:pt x="142521" y="236894"/>
                  </a:lnTo>
                  <a:lnTo>
                    <a:pt x="150844" y="235970"/>
                  </a:lnTo>
                  <a:lnTo>
                    <a:pt x="159061" y="234367"/>
                  </a:lnTo>
                  <a:lnTo>
                    <a:pt x="167131" y="232092"/>
                  </a:lnTo>
                  <a:lnTo>
                    <a:pt x="188366" y="260934"/>
                  </a:lnTo>
                  <a:lnTo>
                    <a:pt x="197340" y="256763"/>
                  </a:lnTo>
                  <a:lnTo>
                    <a:pt x="205974" y="251958"/>
                  </a:lnTo>
                  <a:lnTo>
                    <a:pt x="214237" y="246539"/>
                  </a:lnTo>
                  <a:lnTo>
                    <a:pt x="222097" y="240525"/>
                  </a:lnTo>
                  <a:lnTo>
                    <a:pt x="206400" y="208330"/>
                  </a:lnTo>
                  <a:lnTo>
                    <a:pt x="212163" y="202238"/>
                  </a:lnTo>
                  <a:lnTo>
                    <a:pt x="217397" y="195700"/>
                  </a:lnTo>
                  <a:lnTo>
                    <a:pt x="222075" y="188753"/>
                  </a:lnTo>
                  <a:lnTo>
                    <a:pt x="226174" y="181432"/>
                  </a:lnTo>
                  <a:lnTo>
                    <a:pt x="261581" y="186804"/>
                  </a:lnTo>
                  <a:lnTo>
                    <a:pt x="264975" y="177514"/>
                  </a:lnTo>
                  <a:lnTo>
                    <a:pt x="267684" y="168013"/>
                  </a:lnTo>
                  <a:lnTo>
                    <a:pt x="269697" y="158338"/>
                  </a:lnTo>
                  <a:lnTo>
                    <a:pt x="271005" y="148526"/>
                  </a:lnTo>
                  <a:lnTo>
                    <a:pt x="237134" y="136867"/>
                  </a:lnTo>
                  <a:lnTo>
                    <a:pt x="236902" y="128483"/>
                  </a:lnTo>
                  <a:lnTo>
                    <a:pt x="235981" y="120161"/>
                  </a:lnTo>
                  <a:lnTo>
                    <a:pt x="234380" y="111943"/>
                  </a:lnTo>
                  <a:lnTo>
                    <a:pt x="232105" y="103873"/>
                  </a:lnTo>
                  <a:lnTo>
                    <a:pt x="260946" y="82626"/>
                  </a:lnTo>
                  <a:lnTo>
                    <a:pt x="256773" y="73651"/>
                  </a:lnTo>
                  <a:lnTo>
                    <a:pt x="251966" y="65017"/>
                  </a:lnTo>
                  <a:lnTo>
                    <a:pt x="246546" y="56755"/>
                  </a:lnTo>
                  <a:lnTo>
                    <a:pt x="240538" y="48895"/>
                  </a:lnTo>
                  <a:lnTo>
                    <a:pt x="208330" y="64592"/>
                  </a:lnTo>
                  <a:lnTo>
                    <a:pt x="202240" y="58829"/>
                  </a:lnTo>
                  <a:lnTo>
                    <a:pt x="195706" y="53597"/>
                  </a:lnTo>
                  <a:lnTo>
                    <a:pt x="188764" y="48922"/>
                  </a:lnTo>
                  <a:lnTo>
                    <a:pt x="181444" y="44830"/>
                  </a:lnTo>
                  <a:lnTo>
                    <a:pt x="186817" y="9410"/>
                  </a:lnTo>
                  <a:close/>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pic>
          <p:nvPicPr>
            <p:cNvPr id="29" name="object 29"/>
            <p:cNvPicPr/>
            <p:nvPr/>
          </p:nvPicPr>
          <p:blipFill>
            <a:blip r:embed="rId6" cstate="print"/>
            <a:stretch>
              <a:fillRect/>
            </a:stretch>
          </p:blipFill>
          <p:spPr>
            <a:xfrm>
              <a:off x="8153046" y="1723732"/>
              <a:ext cx="310131" cy="338706"/>
            </a:xfrm>
            <a:prstGeom prst="rect">
              <a:avLst/>
            </a:prstGeom>
          </p:spPr>
        </p:pic>
      </p:grpSp>
      <p:sp>
        <p:nvSpPr>
          <p:cNvPr id="30" name="object 30"/>
          <p:cNvSpPr txBox="1"/>
          <p:nvPr/>
        </p:nvSpPr>
        <p:spPr>
          <a:xfrm>
            <a:off x="2019567" y="1513862"/>
            <a:ext cx="1563348"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 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Lite </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 search </a:t>
            </a:r>
            <a:r>
              <a:rPr kumimoji="0" sz="816" b="0" i="0" u="none" strike="noStrike" kern="1200" cap="none" spc="0" normalizeH="0" baseline="0" noProof="0">
                <a:ln>
                  <a:noFill/>
                </a:ln>
                <a:solidFill>
                  <a:srgbClr val="515050"/>
                </a:solidFill>
                <a:effectLst/>
                <a:uLnTx/>
                <a:uFillTx/>
                <a:latin typeface="Calibri-Light"/>
                <a:ea typeface="+mn-ea"/>
                <a:cs typeface="Calibri-Light"/>
              </a:rPr>
              <a:t>and </a:t>
            </a:r>
            <a:r>
              <a:rPr kumimoji="0" sz="816" b="0" i="0" u="none" strike="noStrike" kern="1200" cap="none" spc="-9" normalizeH="0" baseline="0" noProof="0">
                <a:ln>
                  <a:noFill/>
                </a:ln>
                <a:solidFill>
                  <a:srgbClr val="515050"/>
                </a:solidFill>
                <a:effectLst/>
                <a:uLnTx/>
                <a:uFillTx/>
                <a:latin typeface="Calibri-Light"/>
                <a:ea typeface="+mn-ea"/>
                <a:cs typeface="Calibri-Light"/>
              </a:rPr>
              <a:t>data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 </a:t>
            </a:r>
            <a:r>
              <a:rPr kumimoji="0" sz="816" b="0" i="0" u="none" strike="noStrike" kern="1200" cap="none" spc="0" normalizeH="0" baseline="0" noProof="0">
                <a:ln>
                  <a:noFill/>
                </a:ln>
                <a:solidFill>
                  <a:srgbClr val="515050"/>
                </a:solidFill>
                <a:effectLst/>
                <a:uLnTx/>
                <a:uFillTx/>
                <a:latin typeface="Calibri-Light"/>
                <a:ea typeface="+mn-ea"/>
                <a:cs typeface="Calibri-Light"/>
              </a:rPr>
              <a:t> using </a:t>
            </a:r>
            <a:r>
              <a:rPr kumimoji="0" sz="816" b="0" i="0" u="sng" strike="noStrike" kern="1200" cap="none" spc="-5" normalizeH="0" baseline="0" noProof="0">
                <a:ln>
                  <a:noFill/>
                </a:ln>
                <a:solidFill>
                  <a:prstClr val="black"/>
                </a:solidFill>
                <a:effectLst/>
                <a:uLnTx/>
                <a:uFillTx/>
                <a:latin typeface="Calibri-Light"/>
                <a:ea typeface="+mn-ea"/>
                <a:cs typeface="Calibri-Light"/>
              </a:rPr>
              <a:t>l</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rPr>
              <a:t>imited</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srgbClr val="515050"/>
                </a:solidFill>
                <a:effectLst/>
                <a:uLnTx/>
                <a:uFillTx/>
                <a:latin typeface="Calibri-Light"/>
                <a:ea typeface="+mn-ea"/>
                <a:cs typeface="Calibri-Light"/>
              </a:rPr>
              <a:t>Web</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Science</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re- </a:t>
            </a:r>
            <a:r>
              <a:rPr kumimoji="0" sz="816" b="0" i="0" u="none" strike="noStrike" kern="1200" cap="none" spc="-172"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turned </a:t>
            </a:r>
            <a:r>
              <a:rPr kumimoji="0" sz="816" b="0" i="0" u="none" strike="noStrike" kern="1200" cap="none" spc="0" normalizeH="0" baseline="0" noProof="0">
                <a:ln>
                  <a:noFill/>
                </a:ln>
                <a:solidFill>
                  <a:srgbClr val="515050"/>
                </a:solidFill>
                <a:effectLst/>
                <a:uLnTx/>
                <a:uFillTx/>
                <a:latin typeface="Calibri-Light"/>
                <a:ea typeface="+mn-ea"/>
                <a:cs typeface="Calibri-Light"/>
              </a:rPr>
              <a:t>as </a:t>
            </a:r>
            <a:r>
              <a:rPr kumimoji="0" sz="816" b="0" i="0" u="none" strike="noStrike" kern="1200" cap="none" spc="-5" normalizeH="0" baseline="0" noProof="0">
                <a:ln>
                  <a:noFill/>
                </a:ln>
                <a:solidFill>
                  <a:srgbClr val="515050"/>
                </a:solidFill>
                <a:effectLst/>
                <a:uLnTx/>
                <a:uFillTx/>
                <a:latin typeface="Calibri-Light"/>
                <a:ea typeface="+mn-ea"/>
                <a:cs typeface="Calibri-Light"/>
              </a:rPr>
              <a:t>JSON</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or</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1" name="object 31"/>
          <p:cNvSpPr txBox="1"/>
          <p:nvPr/>
        </p:nvSpPr>
        <p:spPr>
          <a:xfrm>
            <a:off x="6459261" y="1513862"/>
            <a:ext cx="1534557" cy="545814"/>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515050"/>
                </a:solidFill>
                <a:effectLst/>
                <a:uLnTx/>
                <a:uFillTx/>
                <a:latin typeface="Calibri"/>
                <a:ea typeface="+mn-ea"/>
                <a:cs typeface="Calibri"/>
              </a:rPr>
              <a:t>InCites</a:t>
            </a:r>
            <a:r>
              <a:rPr kumimoji="0" sz="997" b="1" i="0" u="none" strike="noStrike" kern="1200" cap="none" spc="-27"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srgbClr val="515050"/>
                </a:solidFill>
                <a:effectLst/>
                <a:uLnTx/>
                <a:uFillTx/>
                <a:latin typeface="Calibri-Light"/>
                <a:ea typeface="+mn-ea"/>
                <a:cs typeface="Calibri-Light"/>
              </a:rPr>
              <a:t>Support</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bibliometric</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analysis</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integration</a:t>
            </a:r>
            <a:r>
              <a:rPr kumimoji="0" sz="816" b="0" i="0" u="none" strike="noStrike" kern="1200" cap="none" spc="-14"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of</a:t>
            </a:r>
            <a:r>
              <a:rPr kumimoji="0" sz="816" b="0" i="0" u="none" strike="noStrike" kern="1200" cap="none" spc="-14"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document-level</a:t>
            </a:r>
            <a:r>
              <a:rPr kumimoji="0" sz="816" b="0" i="0" u="none" strike="noStrike" kern="1200" cap="none" spc="-9"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2" name="object 32"/>
          <p:cNvSpPr txBox="1"/>
          <p:nvPr/>
        </p:nvSpPr>
        <p:spPr>
          <a:xfrm>
            <a:off x="8940268" y="1514864"/>
            <a:ext cx="1534557" cy="415582"/>
          </a:xfrm>
          <a:prstGeom prst="rect">
            <a:avLst/>
          </a:prstGeom>
        </p:spPr>
        <p:txBody>
          <a:bodyPr vert="horz" wrap="square" lIns="0" tIns="10941" rIns="0" bIns="0" rtlCol="0">
            <a:spAutoFit/>
          </a:bodyPr>
          <a:lstStyle/>
          <a:p>
            <a:pPr marL="11516" marR="4607" lvl="0" indent="0" algn="l" defTabSz="829178" rtl="0" eaLnBrk="1" fontAlgn="auto" latinLnBrk="0" hangingPunct="1">
              <a:lnSpc>
                <a:spcPct val="100200"/>
              </a:lnSpc>
              <a:spcBef>
                <a:spcPts val="86"/>
              </a:spcBef>
              <a:spcAft>
                <a:spcPts val="0"/>
              </a:spcAft>
              <a:buClrTx/>
              <a:buSzTx/>
              <a:buFontTx/>
              <a:buNone/>
              <a:tabLst/>
              <a:defRPr/>
            </a:pPr>
            <a:r>
              <a:rPr kumimoji="0" sz="997" b="1" i="0" u="none" strike="noStrike" kern="1200" cap="none" spc="-14" normalizeH="0" baseline="0" noProof="0">
                <a:ln>
                  <a:noFill/>
                </a:ln>
                <a:solidFill>
                  <a:srgbClr val="221E1F"/>
                </a:solidFill>
                <a:effectLst/>
                <a:uLnTx/>
                <a:uFillTx/>
                <a:latin typeface="Calibri"/>
                <a:ea typeface="+mn-ea"/>
                <a:cs typeface="Calibri"/>
              </a:rPr>
              <a:t>Web</a:t>
            </a:r>
            <a:r>
              <a:rPr kumimoji="0" sz="997" b="1" i="0" u="none" strike="noStrike" kern="1200" cap="none" spc="-5" normalizeH="0" baseline="0" noProof="0">
                <a:ln>
                  <a:noFill/>
                </a:ln>
                <a:solidFill>
                  <a:srgbClr val="221E1F"/>
                </a:solidFill>
                <a:effectLst/>
                <a:uLnTx/>
                <a:uFillTx/>
                <a:latin typeface="Calibri"/>
                <a:ea typeface="+mn-ea"/>
                <a:cs typeface="Calibri"/>
              </a:rPr>
              <a:t> of</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Science</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Journals</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API </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Support</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bibliometric</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analysis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integration of</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journal-level</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3" name="object 33"/>
          <p:cNvSpPr txBox="1"/>
          <p:nvPr/>
        </p:nvSpPr>
        <p:spPr>
          <a:xfrm>
            <a:off x="4108838" y="1513862"/>
            <a:ext cx="1576591" cy="541894"/>
          </a:xfrm>
          <a:prstGeom prst="rect">
            <a:avLst/>
          </a:prstGeom>
        </p:spPr>
        <p:txBody>
          <a:bodyPr vert="horz" wrap="square" lIns="0" tIns="10365" rIns="0" bIns="0" rtlCol="0">
            <a:spAutoFit/>
          </a:bodyPr>
          <a:lstStyle/>
          <a:p>
            <a:pPr marL="11516" marR="4607" lvl="0" indent="0" algn="l" defTabSz="829178" rtl="0" eaLnBrk="1" fontAlgn="auto" latinLnBrk="0" hangingPunct="1">
              <a:lnSpc>
                <a:spcPct val="100699"/>
              </a:lnSpc>
              <a:spcBef>
                <a:spcPts val="82"/>
              </a:spcBef>
              <a:spcAft>
                <a:spcPts val="0"/>
              </a:spcAft>
              <a:buClrTx/>
              <a:buSzTx/>
              <a:buFontTx/>
              <a:buNone/>
              <a:tabLst/>
              <a:defRPr/>
            </a:pPr>
            <a:r>
              <a:rPr kumimoji="0" sz="997" b="1" i="0" u="none" strike="noStrike" kern="1200" cap="none" spc="-14" normalizeH="0" baseline="0" noProof="0">
                <a:ln>
                  <a:noFill/>
                </a:ln>
                <a:solidFill>
                  <a:srgbClr val="515050"/>
                </a:solidFill>
                <a:effectLst/>
                <a:uLnTx/>
                <a:uFillTx/>
                <a:latin typeface="Calibri"/>
                <a:ea typeface="+mn-ea"/>
                <a:cs typeface="Calibri"/>
              </a:rPr>
              <a:t>Web</a:t>
            </a:r>
            <a:r>
              <a:rPr kumimoji="0" sz="997" b="1" i="0" u="none" strike="noStrike" kern="1200" cap="none" spc="-5" normalizeH="0" baseline="0" noProof="0">
                <a:ln>
                  <a:noFill/>
                </a:ln>
                <a:solidFill>
                  <a:srgbClr val="515050"/>
                </a:solidFill>
                <a:effectLst/>
                <a:uLnTx/>
                <a:uFillTx/>
                <a:latin typeface="Calibri"/>
                <a:ea typeface="+mn-ea"/>
                <a:cs typeface="Calibri"/>
              </a:rPr>
              <a:t> of</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Science</a:t>
            </a:r>
            <a:r>
              <a:rPr kumimoji="0" sz="997" b="1" i="0" u="none" strike="noStrike" kern="1200" cap="none" spc="0" normalizeH="0" baseline="0" noProof="0">
                <a:ln>
                  <a:noFill/>
                </a:ln>
                <a:solidFill>
                  <a:srgbClr val="515050"/>
                </a:solidFill>
                <a:effectLst/>
                <a:uLnTx/>
                <a:uFillTx/>
                <a:latin typeface="Calibri"/>
                <a:ea typeface="+mn-ea"/>
                <a:cs typeface="Calibri"/>
              </a:rPr>
              <a:t> </a:t>
            </a:r>
            <a:r>
              <a:rPr kumimoji="0" sz="997" b="1" i="0" u="none" strike="noStrike" kern="1200" cap="none" spc="-5" normalizeH="0" baseline="0" noProof="0">
                <a:ln>
                  <a:noFill/>
                </a:ln>
                <a:solidFill>
                  <a:srgbClr val="515050"/>
                </a:solidFill>
                <a:effectLst/>
                <a:uLnTx/>
                <a:uFillTx/>
                <a:latin typeface="Calibri"/>
                <a:ea typeface="+mn-ea"/>
                <a:cs typeface="Calibri"/>
              </a:rPr>
              <a:t>API Expanded </a:t>
            </a:r>
            <a:r>
              <a:rPr kumimoji="0" sz="997" b="1" i="0" u="none" strike="noStrike" kern="1200" cap="none" spc="-208" normalizeH="0" baseline="0" noProof="0">
                <a:ln>
                  <a:noFill/>
                </a:ln>
                <a:solidFill>
                  <a:srgbClr val="515050"/>
                </a:solidFill>
                <a:effectLst/>
                <a:uLnTx/>
                <a:uFillTx/>
                <a:latin typeface="Calibri"/>
                <a:ea typeface="+mn-ea"/>
                <a:cs typeface="Calibri"/>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Support search </a:t>
            </a:r>
            <a:r>
              <a:rPr kumimoji="0" sz="816" b="0" i="0" u="none" strike="noStrike" kern="1200" cap="none" spc="0" normalizeH="0" baseline="0" noProof="0">
                <a:ln>
                  <a:noFill/>
                </a:ln>
                <a:solidFill>
                  <a:srgbClr val="515050"/>
                </a:solidFill>
                <a:effectLst/>
                <a:uLnTx/>
                <a:uFillTx/>
                <a:latin typeface="Calibri-Light"/>
                <a:ea typeface="+mn-ea"/>
                <a:cs typeface="Calibri-Light"/>
              </a:rPr>
              <a:t>and</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5" normalizeH="0" baseline="0" noProof="0">
                <a:ln>
                  <a:noFill/>
                </a:ln>
                <a:solidFill>
                  <a:srgbClr val="515050"/>
                </a:solidFill>
                <a:effectLst/>
                <a:uLnTx/>
                <a:uFillTx/>
                <a:latin typeface="Calibri-Light"/>
                <a:ea typeface="+mn-ea"/>
                <a:cs typeface="Calibri-Light"/>
              </a:rPr>
              <a:t> integration </a:t>
            </a:r>
            <a:r>
              <a:rPr kumimoji="0" sz="816" b="0" i="0" u="none" strike="noStrike" kern="1200" cap="none" spc="0" normalizeH="0" baseline="0" noProof="0">
                <a:ln>
                  <a:noFill/>
                </a:ln>
                <a:solidFill>
                  <a:srgbClr val="515050"/>
                </a:solidFill>
                <a:effectLst/>
                <a:uLnTx/>
                <a:uFillTx/>
                <a:latin typeface="Calibri-Light"/>
                <a:ea typeface="+mn-ea"/>
                <a:cs typeface="Calibri-Light"/>
              </a:rPr>
              <a:t> using</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rPr>
              <a:t>ful</a:t>
            </a:r>
            <a:r>
              <a:rPr kumimoji="0" sz="816" b="0" i="0" u="none" strike="noStrike" kern="1200" cap="none" spc="0" normalizeH="0" baseline="0" noProof="0">
                <a:ln>
                  <a:noFill/>
                </a:ln>
                <a:solidFill>
                  <a:prstClr val="black"/>
                </a:solidFill>
                <a:effectLst/>
                <a:uLnTx/>
                <a:uFillTx/>
                <a:latin typeface="Calibri-Light"/>
                <a:ea typeface="+mn-ea"/>
                <a:cs typeface="Calibri-Light"/>
              </a:rPr>
              <a:t>l </a:t>
            </a:r>
            <a:r>
              <a:rPr kumimoji="0" sz="816" b="0" i="0" u="none" strike="noStrike" kern="1200" cap="none" spc="-14" normalizeH="0" baseline="0" noProof="0">
                <a:ln>
                  <a:noFill/>
                </a:ln>
                <a:solidFill>
                  <a:srgbClr val="515050"/>
                </a:solidFill>
                <a:effectLst/>
                <a:uLnTx/>
                <a:uFillTx/>
                <a:latin typeface="Calibri-Light"/>
                <a:ea typeface="+mn-ea"/>
                <a:cs typeface="Calibri-Light"/>
              </a:rPr>
              <a:t>Web</a:t>
            </a:r>
            <a:r>
              <a:rPr kumimoji="0" sz="816" b="0" i="0" u="none" strike="noStrike" kern="1200" cap="none" spc="-5" normalizeH="0" baseline="0" noProof="0">
                <a:ln>
                  <a:noFill/>
                </a:ln>
                <a:solidFill>
                  <a:srgbClr val="515050"/>
                </a:solidFill>
                <a:effectLst/>
                <a:uLnTx/>
                <a:uFillTx/>
                <a:latin typeface="Calibri-Light"/>
                <a:ea typeface="+mn-ea"/>
                <a:cs typeface="Calibri-Light"/>
              </a:rPr>
              <a:t> of</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Science</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data</a:t>
            </a:r>
            <a:r>
              <a:rPr kumimoji="0" sz="816" b="0" i="0" u="none" strike="noStrike" kern="1200" cap="none" spc="-5" normalizeH="0" baseline="0" noProof="0">
                <a:ln>
                  <a:noFill/>
                </a:ln>
                <a:solidFill>
                  <a:srgbClr val="515050"/>
                </a:solidFill>
                <a:effectLst/>
                <a:uLnTx/>
                <a:uFillTx/>
                <a:latin typeface="Calibri-Light"/>
                <a:ea typeface="+mn-ea"/>
                <a:cs typeface="Calibri-Light"/>
              </a:rPr>
              <a:t> </a:t>
            </a:r>
            <a:r>
              <a:rPr kumimoji="0" sz="816" b="0" i="0" u="none" strike="noStrike" kern="1200" cap="none" spc="-9" normalizeH="0" baseline="0" noProof="0">
                <a:ln>
                  <a:noFill/>
                </a:ln>
                <a:solidFill>
                  <a:srgbClr val="515050"/>
                </a:solidFill>
                <a:effectLst/>
                <a:uLnTx/>
                <a:uFillTx/>
                <a:latin typeface="Calibri-Light"/>
                <a:ea typeface="+mn-ea"/>
                <a:cs typeface="Calibri-Light"/>
              </a:rPr>
              <a:t>re- </a:t>
            </a:r>
            <a:r>
              <a:rPr kumimoji="0" sz="816" b="0" i="0" u="none" strike="noStrike" kern="1200" cap="none" spc="-5" normalizeH="0" baseline="0" noProof="0">
                <a:ln>
                  <a:noFill/>
                </a:ln>
                <a:solidFill>
                  <a:srgbClr val="515050"/>
                </a:solidFill>
                <a:effectLst/>
                <a:uLnTx/>
                <a:uFillTx/>
                <a:latin typeface="Calibri-Light"/>
                <a:ea typeface="+mn-ea"/>
                <a:cs typeface="Calibri-Light"/>
              </a:rPr>
              <a:t> turned </a:t>
            </a:r>
            <a:r>
              <a:rPr kumimoji="0" sz="816" b="0" i="0" u="none" strike="noStrike" kern="1200" cap="none" spc="0" normalizeH="0" baseline="0" noProof="0">
                <a:ln>
                  <a:noFill/>
                </a:ln>
                <a:solidFill>
                  <a:srgbClr val="515050"/>
                </a:solidFill>
                <a:effectLst/>
                <a:uLnTx/>
                <a:uFillTx/>
                <a:latin typeface="Calibri-Light"/>
                <a:ea typeface="+mn-ea"/>
                <a:cs typeface="Calibri-Light"/>
              </a:rPr>
              <a:t>as </a:t>
            </a:r>
            <a:r>
              <a:rPr kumimoji="0" sz="816" b="0" i="0" u="none" strike="noStrike" kern="1200" cap="none" spc="-5" normalizeH="0" baseline="0" noProof="0">
                <a:ln>
                  <a:noFill/>
                </a:ln>
                <a:solidFill>
                  <a:srgbClr val="515050"/>
                </a:solidFill>
                <a:effectLst/>
                <a:uLnTx/>
                <a:uFillTx/>
                <a:latin typeface="Calibri-Light"/>
                <a:ea typeface="+mn-ea"/>
                <a:cs typeface="Calibri-Light"/>
              </a:rPr>
              <a:t>JSON</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or</a:t>
            </a:r>
            <a:r>
              <a:rPr kumimoji="0" sz="816" b="0" i="0" u="none" strike="noStrike" kern="1200" cap="none" spc="0" normalizeH="0" baseline="0" noProof="0">
                <a:ln>
                  <a:noFill/>
                </a:ln>
                <a:solidFill>
                  <a:srgbClr val="515050"/>
                </a:solidFill>
                <a:effectLst/>
                <a:uLnTx/>
                <a:uFillTx/>
                <a:latin typeface="Calibri-Light"/>
                <a:ea typeface="+mn-ea"/>
                <a:cs typeface="Calibri-Light"/>
              </a:rPr>
              <a:t> </a:t>
            </a:r>
            <a:r>
              <a:rPr kumimoji="0" sz="816" b="0" i="0" u="none" strike="noStrike" kern="1200" cap="none" spc="-5" normalizeH="0" baseline="0" noProof="0">
                <a:ln>
                  <a:noFill/>
                </a:ln>
                <a:solidFill>
                  <a:srgbClr val="515050"/>
                </a:solidFill>
                <a:effectLst/>
                <a:uLnTx/>
                <a:uFillTx/>
                <a:latin typeface="Calibri-Light"/>
                <a:ea typeface="+mn-ea"/>
                <a:cs typeface="Calibri-Light"/>
              </a:rPr>
              <a:t>XML</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4" name="object 34"/>
          <p:cNvSpPr txBox="1"/>
          <p:nvPr/>
        </p:nvSpPr>
        <p:spPr>
          <a:xfrm>
            <a:off x="1935960" y="3041497"/>
            <a:ext cx="1447032" cy="1007479"/>
          </a:xfrm>
          <a:prstGeom prst="rect">
            <a:avLst/>
          </a:prstGeom>
        </p:spPr>
        <p:txBody>
          <a:bodyPr vert="horz" wrap="square" lIns="0" tIns="11516" rIns="0" bIns="0" rtlCol="0">
            <a:spAutoFit/>
          </a:bodyPr>
          <a:lstStyle/>
          <a:p>
            <a:pPr marL="462958" marR="0" lvl="0" indent="0" algn="l" defTabSz="829178" rtl="0" eaLnBrk="1" fontAlgn="auto" latinLnBrk="0" hangingPunct="1">
              <a:lnSpc>
                <a:spcPts val="2575"/>
              </a:lnSpc>
              <a:spcBef>
                <a:spcPts val="91"/>
              </a:spcBef>
              <a:spcAft>
                <a:spcPts val="0"/>
              </a:spcAft>
              <a:buClrTx/>
              <a:buSzTx/>
              <a:buFontTx/>
              <a:buNone/>
              <a:tabLst/>
              <a:defRPr/>
            </a:pPr>
            <a:r>
              <a:rPr kumimoji="0" sz="2176" b="1" i="0" u="none" strike="noStrike" kern="1200" cap="none" spc="-5" normalizeH="0" baseline="0" noProof="0">
                <a:ln>
                  <a:noFill/>
                </a:ln>
                <a:solidFill>
                  <a:prstClr val="black"/>
                </a:solidFill>
                <a:effectLst/>
                <a:uLnTx/>
                <a:uFillTx/>
                <a:latin typeface="Calibri"/>
                <a:ea typeface="+mn-ea"/>
                <a:cs typeface="Calibri"/>
              </a:rPr>
              <a:t>21,000</a:t>
            </a:r>
            <a:r>
              <a:rPr kumimoji="0" sz="2176" b="1" i="0" u="none" strike="noStrike" kern="1200" cap="none" spc="-82" normalizeH="0" baseline="0" noProof="0">
                <a:ln>
                  <a:noFill/>
                </a:ln>
                <a:solidFill>
                  <a:prstClr val="black"/>
                </a:solidFill>
                <a:effectLst/>
                <a:uLnTx/>
                <a:uFillTx/>
                <a:latin typeface="Calibri"/>
                <a:ea typeface="+mn-ea"/>
                <a:cs typeface="Calibri"/>
              </a:rPr>
              <a:t> </a:t>
            </a:r>
            <a:r>
              <a:rPr kumimoji="0" sz="2176" b="1" i="0" u="none" strike="noStrike" kern="1200" cap="none" spc="-5" normalizeH="0" baseline="0" noProof="0">
                <a:ln>
                  <a:noFill/>
                </a:ln>
                <a:solidFill>
                  <a:prstClr val="black"/>
                </a:solidFill>
                <a:effectLst/>
                <a:uLnTx/>
                <a:uFillTx/>
                <a:latin typeface="Calibri"/>
                <a:ea typeface="+mn-ea"/>
                <a:cs typeface="Calibri"/>
              </a:rPr>
              <a:t>+</a:t>
            </a:r>
            <a:endParaRPr kumimoji="0" sz="2176" b="0" i="0" u="none" strike="noStrike" kern="1200" cap="none" spc="0" normalizeH="0" baseline="0" noProof="0">
              <a:ln>
                <a:noFill/>
              </a:ln>
              <a:solidFill>
                <a:prstClr val="black"/>
              </a:solidFill>
              <a:effectLst/>
              <a:uLnTx/>
              <a:uFillTx/>
              <a:latin typeface="Calibri"/>
              <a:ea typeface="+mn-ea"/>
              <a:cs typeface="Calibri"/>
            </a:endParaRPr>
          </a:p>
          <a:p>
            <a:pPr marL="11516" marR="4607" lvl="0" indent="488294" algn="r" defTabSz="829178" rtl="0" eaLnBrk="1" fontAlgn="auto" latinLnBrk="0" hangingPunct="1">
              <a:lnSpc>
                <a:spcPts val="997"/>
              </a:lnSpc>
              <a:spcBef>
                <a:spcPts val="163"/>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journals</a:t>
            </a:r>
            <a:r>
              <a:rPr kumimoji="0" sz="997" b="1" i="0" u="none" strike="noStrike" kern="1200" cap="none" spc="-5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covered* </a:t>
            </a:r>
            <a:r>
              <a:rPr kumimoji="0" sz="997" b="1" i="0" u="none" strike="noStrike" kern="1200" cap="none" spc="-213" normalizeH="0" baseline="0" noProof="0">
                <a:ln>
                  <a:noFill/>
                </a:ln>
                <a:solidFill>
                  <a:srgbClr val="221E1F"/>
                </a:solidFill>
                <a:effectLst/>
                <a:uLnTx/>
                <a:uFillTx/>
                <a:latin typeface="Calibri"/>
                <a:ea typeface="+mn-ea"/>
                <a:cs typeface="Calibri"/>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Includes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sciences</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social </a:t>
            </a:r>
            <a:r>
              <a:rPr kumimoji="0" sz="816" b="0" i="0" u="none" strike="noStrike" kern="1200" cap="none" spc="-16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sciences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(SSCI),</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5" normalizeH="0" baseline="0" noProof="0">
                <a:ln>
                  <a:noFill/>
                </a:ln>
                <a:solidFill>
                  <a:prstClr val="black"/>
                </a:solidFill>
                <a:effectLst/>
                <a:uLnTx/>
                <a:uFillTx/>
                <a:latin typeface="Calibri-Light"/>
                <a:ea typeface="+mn-ea"/>
                <a:cs typeface="Calibri-Light"/>
              </a:rPr>
              <a:t>now</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both</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the </a:t>
            </a:r>
            <a:r>
              <a:rPr kumimoji="0" sz="816" b="0" i="0" u="none" strike="noStrike" kern="1200" cap="none" spc="0" normalizeH="0" baseline="0" noProof="0">
                <a:ln>
                  <a:noFill/>
                </a:ln>
                <a:solidFill>
                  <a:prstClr val="black"/>
                </a:solidFill>
                <a:effectLst/>
                <a:uLnTx/>
                <a:uFillTx/>
                <a:latin typeface="Calibri-Light"/>
                <a:ea typeface="+mn-ea"/>
                <a:cs typeface="Calibri-Light"/>
              </a:rPr>
              <a:t> arts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&amp; </a:t>
            </a:r>
            <a:r>
              <a:rPr kumimoji="0" sz="816" b="0" i="0" u="none" strike="noStrike" kern="1200" cap="none" spc="-5" normalizeH="0" baseline="0" noProof="0">
                <a:ln>
                  <a:noFill/>
                </a:ln>
                <a:solidFill>
                  <a:prstClr val="black"/>
                </a:solidFill>
                <a:effectLst/>
                <a:uLnTx/>
                <a:uFillTx/>
                <a:latin typeface="Calibri-Light"/>
                <a:ea typeface="+mn-ea"/>
                <a:cs typeface="Calibri-Light"/>
              </a:rPr>
              <a:t>humanities (AHCI)</a:t>
            </a:r>
            <a:r>
              <a:rPr kumimoji="0" sz="816" b="0" i="0" u="none" strike="noStrike" kern="1200" cap="none" spc="0" normalizeH="0" baseline="0" noProof="0">
                <a:ln>
                  <a:noFill/>
                </a:ln>
                <a:solidFill>
                  <a:prstClr val="black"/>
                </a:solidFill>
                <a:effectLst/>
                <a:uLnTx/>
                <a:uFillTx/>
                <a:latin typeface="Calibri-Light"/>
                <a:ea typeface="+mn-ea"/>
                <a:cs typeface="Calibri-Light"/>
              </a:rPr>
              <a:t> and </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emerging sources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(ESCI)</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grpSp>
        <p:nvGrpSpPr>
          <p:cNvPr id="35" name="object 35"/>
          <p:cNvGrpSpPr/>
          <p:nvPr/>
        </p:nvGrpSpPr>
        <p:grpSpPr>
          <a:xfrm>
            <a:off x="3532790" y="3066217"/>
            <a:ext cx="1419393" cy="1449911"/>
            <a:chOff x="2520048" y="3381356"/>
            <a:chExt cx="1565275" cy="1598930"/>
          </a:xfrm>
        </p:grpSpPr>
        <p:pic>
          <p:nvPicPr>
            <p:cNvPr id="36" name="object 36"/>
            <p:cNvPicPr/>
            <p:nvPr/>
          </p:nvPicPr>
          <p:blipFill>
            <a:blip r:embed="rId7" cstate="print"/>
            <a:stretch>
              <a:fillRect/>
            </a:stretch>
          </p:blipFill>
          <p:spPr>
            <a:xfrm>
              <a:off x="2909690" y="3381356"/>
              <a:ext cx="1175388" cy="1598587"/>
            </a:xfrm>
            <a:prstGeom prst="rect">
              <a:avLst/>
            </a:prstGeom>
          </p:spPr>
        </p:pic>
        <p:sp>
          <p:nvSpPr>
            <p:cNvPr id="37" name="object 37"/>
            <p:cNvSpPr/>
            <p:nvPr/>
          </p:nvSpPr>
          <p:spPr>
            <a:xfrm>
              <a:off x="2520048" y="3459797"/>
              <a:ext cx="718820" cy="1374775"/>
            </a:xfrm>
            <a:custGeom>
              <a:avLst/>
              <a:gdLst/>
              <a:ahLst/>
              <a:cxnLst/>
              <a:rect l="l" t="t" r="r" b="b"/>
              <a:pathLst>
                <a:path w="718819" h="1374775">
                  <a:moveTo>
                    <a:pt x="718680" y="0"/>
                  </a:moveTo>
                  <a:lnTo>
                    <a:pt x="671427" y="1539"/>
                  </a:lnTo>
                  <a:lnTo>
                    <a:pt x="624990" y="6095"/>
                  </a:lnTo>
                  <a:lnTo>
                    <a:pt x="579464" y="13571"/>
                  </a:lnTo>
                  <a:lnTo>
                    <a:pt x="534943" y="23872"/>
                  </a:lnTo>
                  <a:lnTo>
                    <a:pt x="491522" y="36903"/>
                  </a:lnTo>
                  <a:lnTo>
                    <a:pt x="449297" y="52569"/>
                  </a:lnTo>
                  <a:lnTo>
                    <a:pt x="408361" y="70773"/>
                  </a:lnTo>
                  <a:lnTo>
                    <a:pt x="368809" y="91421"/>
                  </a:lnTo>
                  <a:lnTo>
                    <a:pt x="330737" y="114417"/>
                  </a:lnTo>
                  <a:lnTo>
                    <a:pt x="294238" y="139667"/>
                  </a:lnTo>
                  <a:lnTo>
                    <a:pt x="259407" y="167073"/>
                  </a:lnTo>
                  <a:lnTo>
                    <a:pt x="226340" y="196542"/>
                  </a:lnTo>
                  <a:lnTo>
                    <a:pt x="195131" y="227977"/>
                  </a:lnTo>
                  <a:lnTo>
                    <a:pt x="165874" y="261284"/>
                  </a:lnTo>
                  <a:lnTo>
                    <a:pt x="138664" y="296367"/>
                  </a:lnTo>
                  <a:lnTo>
                    <a:pt x="113596" y="333130"/>
                  </a:lnTo>
                  <a:lnTo>
                    <a:pt x="90765" y="371478"/>
                  </a:lnTo>
                  <a:lnTo>
                    <a:pt x="70265" y="411316"/>
                  </a:lnTo>
                  <a:lnTo>
                    <a:pt x="52192" y="452549"/>
                  </a:lnTo>
                  <a:lnTo>
                    <a:pt x="36639" y="495081"/>
                  </a:lnTo>
                  <a:lnTo>
                    <a:pt x="23701" y="538816"/>
                  </a:lnTo>
                  <a:lnTo>
                    <a:pt x="13474" y="583660"/>
                  </a:lnTo>
                  <a:lnTo>
                    <a:pt x="6051" y="629516"/>
                  </a:lnTo>
                  <a:lnTo>
                    <a:pt x="1528" y="676291"/>
                  </a:lnTo>
                  <a:lnTo>
                    <a:pt x="0" y="723887"/>
                  </a:lnTo>
                  <a:lnTo>
                    <a:pt x="1612" y="772455"/>
                  </a:lnTo>
                  <a:lnTo>
                    <a:pt x="6397" y="820390"/>
                  </a:lnTo>
                  <a:lnTo>
                    <a:pt x="14271" y="867561"/>
                  </a:lnTo>
                  <a:lnTo>
                    <a:pt x="25156" y="913836"/>
                  </a:lnTo>
                  <a:lnTo>
                    <a:pt x="38968" y="959086"/>
                  </a:lnTo>
                  <a:lnTo>
                    <a:pt x="55628" y="1003180"/>
                  </a:lnTo>
                  <a:lnTo>
                    <a:pt x="75055" y="1045986"/>
                  </a:lnTo>
                  <a:lnTo>
                    <a:pt x="97166" y="1087375"/>
                  </a:lnTo>
                  <a:lnTo>
                    <a:pt x="121882" y="1127215"/>
                  </a:lnTo>
                  <a:lnTo>
                    <a:pt x="149121" y="1165377"/>
                  </a:lnTo>
                  <a:lnTo>
                    <a:pt x="178802" y="1201728"/>
                  </a:lnTo>
                  <a:lnTo>
                    <a:pt x="210843" y="1236140"/>
                  </a:lnTo>
                  <a:lnTo>
                    <a:pt x="245165" y="1268481"/>
                  </a:lnTo>
                  <a:lnTo>
                    <a:pt x="281686" y="1298620"/>
                  </a:lnTo>
                  <a:lnTo>
                    <a:pt x="320324" y="1326426"/>
                  </a:lnTo>
                  <a:lnTo>
                    <a:pt x="361000" y="1351770"/>
                  </a:lnTo>
                  <a:lnTo>
                    <a:pt x="403631" y="1374520"/>
                  </a:lnTo>
                  <a:lnTo>
                    <a:pt x="718680" y="723887"/>
                  </a:lnTo>
                  <a:lnTo>
                    <a:pt x="718680" y="0"/>
                  </a:lnTo>
                  <a:close/>
                </a:path>
              </a:pathLst>
            </a:custGeom>
            <a:solidFill>
              <a:srgbClr val="16B4EE"/>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object 38"/>
          <p:cNvSpPr txBox="1"/>
          <p:nvPr/>
        </p:nvSpPr>
        <p:spPr>
          <a:xfrm>
            <a:off x="4968489" y="3980473"/>
            <a:ext cx="1867380" cy="622758"/>
          </a:xfrm>
          <a:prstGeom prst="rect">
            <a:avLst/>
          </a:prstGeom>
        </p:spPr>
        <p:txBody>
          <a:bodyPr vert="horz" wrap="square" lIns="0" tIns="11516" rIns="0" bIns="0" rtlCol="0">
            <a:spAutoFit/>
          </a:bodyPr>
          <a:lstStyle/>
          <a:p>
            <a:pPr marL="34549" marR="0" lvl="0" indent="0" algn="l" defTabSz="829178" rtl="0" eaLnBrk="1" fontAlgn="auto" latinLnBrk="0" hangingPunct="1">
              <a:lnSpc>
                <a:spcPts val="2575"/>
              </a:lnSpc>
              <a:spcBef>
                <a:spcPts val="91"/>
              </a:spcBef>
              <a:spcAft>
                <a:spcPts val="0"/>
              </a:spcAft>
              <a:buClrTx/>
              <a:buSzTx/>
              <a:buFontTx/>
              <a:buNone/>
              <a:tabLst/>
              <a:defRPr/>
            </a:pPr>
            <a:r>
              <a:rPr kumimoji="0" sz="2176" b="1" i="0" u="none" strike="noStrike" kern="1200" cap="none" spc="-5" normalizeH="0" baseline="0" noProof="0">
                <a:ln>
                  <a:noFill/>
                </a:ln>
                <a:solidFill>
                  <a:prstClr val="black"/>
                </a:solidFill>
                <a:effectLst/>
                <a:uLnTx/>
                <a:uFillTx/>
                <a:latin typeface="Calibri"/>
                <a:ea typeface="+mn-ea"/>
                <a:cs typeface="Calibri"/>
              </a:rPr>
              <a:t>12,000</a:t>
            </a:r>
            <a:r>
              <a:rPr kumimoji="0" sz="2176" b="1" i="0" u="none" strike="noStrike" kern="1200" cap="none" spc="-32" normalizeH="0" baseline="0" noProof="0">
                <a:ln>
                  <a:noFill/>
                </a:ln>
                <a:solidFill>
                  <a:prstClr val="black"/>
                </a:solidFill>
                <a:effectLst/>
                <a:uLnTx/>
                <a:uFillTx/>
                <a:latin typeface="Calibri"/>
                <a:ea typeface="+mn-ea"/>
                <a:cs typeface="Calibri"/>
              </a:rPr>
              <a:t> </a:t>
            </a:r>
            <a:r>
              <a:rPr kumimoji="0" sz="2176" b="1" i="0" u="none" strike="noStrike" kern="1200" cap="none" spc="-5" normalizeH="0" baseline="0" noProof="0">
                <a:ln>
                  <a:noFill/>
                </a:ln>
                <a:solidFill>
                  <a:prstClr val="black"/>
                </a:solidFill>
                <a:effectLst/>
                <a:uLnTx/>
                <a:uFillTx/>
                <a:latin typeface="Calibri"/>
                <a:ea typeface="+mn-ea"/>
                <a:cs typeface="Calibri"/>
              </a:rPr>
              <a:t>+</a:t>
            </a:r>
            <a:endParaRPr kumimoji="0" sz="2176" b="0" i="0" u="none" strike="noStrike" kern="1200" cap="none" spc="0" normalizeH="0" baseline="0" noProof="0">
              <a:ln>
                <a:noFill/>
              </a:ln>
              <a:solidFill>
                <a:prstClr val="black"/>
              </a:solidFill>
              <a:effectLst/>
              <a:uLnTx/>
              <a:uFillTx/>
              <a:latin typeface="Calibri"/>
              <a:ea typeface="+mn-ea"/>
              <a:cs typeface="Calibri"/>
            </a:endParaRPr>
          </a:p>
          <a:p>
            <a:pPr marL="34549" marR="0" lvl="0" indent="0" algn="l" defTabSz="829178" rtl="0" eaLnBrk="1" fontAlgn="auto" latinLnBrk="0" hangingPunct="1">
              <a:lnSpc>
                <a:spcPts val="1152"/>
              </a:lnSpc>
              <a:spcBef>
                <a:spcPts val="0"/>
              </a:spcBef>
              <a:spcAft>
                <a:spcPts val="0"/>
              </a:spcAft>
              <a:buClrTx/>
              <a:buSzTx/>
              <a:buFontTx/>
              <a:buNone/>
              <a:tabLst/>
              <a:defRPr/>
            </a:pPr>
            <a:r>
              <a:rPr kumimoji="0" sz="997" b="1" i="0" u="none" strike="noStrike" kern="1200" cap="none" spc="-9" normalizeH="0" baseline="0" noProof="0">
                <a:ln>
                  <a:noFill/>
                </a:ln>
                <a:solidFill>
                  <a:srgbClr val="221E1F"/>
                </a:solidFill>
                <a:effectLst/>
                <a:uLnTx/>
                <a:uFillTx/>
                <a:latin typeface="Calibri"/>
                <a:ea typeface="+mn-ea"/>
                <a:cs typeface="Calibri"/>
              </a:rPr>
              <a:t>have</a:t>
            </a:r>
            <a:r>
              <a:rPr kumimoji="0" sz="997" b="1" i="0" u="none" strike="noStrike" kern="1200" cap="none" spc="0" normalizeH="0" baseline="0" noProof="0">
                <a:ln>
                  <a:noFill/>
                </a:ln>
                <a:solidFill>
                  <a:srgbClr val="221E1F"/>
                </a:solidFill>
                <a:effectLst/>
                <a:uLnTx/>
                <a:uFillTx/>
                <a:latin typeface="Calibri"/>
                <a:ea typeface="+mn-ea"/>
                <a:cs typeface="Calibri"/>
              </a:rPr>
              <a:t> a </a:t>
            </a:r>
            <a:r>
              <a:rPr kumimoji="0" sz="997" b="1" i="0" u="none" strike="noStrike" kern="1200" cap="none" spc="-5" normalizeH="0" baseline="0" noProof="0">
                <a:ln>
                  <a:noFill/>
                </a:ln>
                <a:solidFill>
                  <a:srgbClr val="221E1F"/>
                </a:solidFill>
                <a:effectLst/>
                <a:uLnTx/>
                <a:uFillTx/>
                <a:latin typeface="Calibri"/>
                <a:ea typeface="+mn-ea"/>
                <a:cs typeface="Calibri"/>
              </a:rPr>
              <a:t>Journal</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Impact</a:t>
            </a:r>
            <a:r>
              <a:rPr kumimoji="0" sz="997" b="1" i="0" u="none" strike="noStrike" kern="1200" cap="none" spc="0" normalizeH="0" baseline="0" noProof="0">
                <a:ln>
                  <a:noFill/>
                </a:ln>
                <a:solidFill>
                  <a:srgbClr val="221E1F"/>
                </a:solidFill>
                <a:effectLst/>
                <a:uLnTx/>
                <a:uFillTx/>
                <a:latin typeface="Calibri"/>
                <a:ea typeface="+mn-ea"/>
                <a:cs typeface="Calibri"/>
              </a:rPr>
              <a:t> </a:t>
            </a:r>
            <a:r>
              <a:rPr kumimoji="0" sz="997" b="1" i="0" u="none" strike="noStrike" kern="1200" cap="none" spc="-9" normalizeH="0" baseline="0" noProof="0">
                <a:ln>
                  <a:noFill/>
                </a:ln>
                <a:solidFill>
                  <a:srgbClr val="221E1F"/>
                </a:solidFill>
                <a:effectLst/>
                <a:uLnTx/>
                <a:uFillTx/>
                <a:latin typeface="Calibri"/>
                <a:ea typeface="+mn-ea"/>
                <a:cs typeface="Calibri"/>
              </a:rPr>
              <a:t>Factor</a:t>
            </a:r>
            <a:r>
              <a:rPr kumimoji="0" sz="884" b="1" i="0" u="none" strike="noStrike" kern="1200" cap="none" spc="-14" normalizeH="0" baseline="29914" noProof="0">
                <a:ln>
                  <a:noFill/>
                </a:ln>
                <a:solidFill>
                  <a:srgbClr val="221E1F"/>
                </a:solidFill>
                <a:effectLst/>
                <a:uLnTx/>
                <a:uFillTx/>
                <a:latin typeface="Calibri"/>
                <a:ea typeface="+mn-ea"/>
                <a:cs typeface="Calibri"/>
              </a:rPr>
              <a:t>™</a:t>
            </a:r>
            <a:r>
              <a:rPr kumimoji="0" sz="884" b="1" i="0" u="none" strike="noStrike" kern="1200" cap="none" spc="136" normalizeH="0" baseline="29914"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(JIF)</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34549" marR="0" lvl="0" indent="0" algn="l" defTabSz="829178" rtl="0" eaLnBrk="1" fontAlgn="auto" latinLnBrk="0" hangingPunct="1">
              <a:lnSpc>
                <a:spcPts val="970"/>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SCIE</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SSCI</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9" name="object 39"/>
          <p:cNvSpPr txBox="1"/>
          <p:nvPr/>
        </p:nvSpPr>
        <p:spPr>
          <a:xfrm>
            <a:off x="7494202" y="2989478"/>
            <a:ext cx="2915370" cy="588710"/>
          </a:xfrm>
          <a:prstGeom prst="rect">
            <a:avLst/>
          </a:prstGeom>
        </p:spPr>
        <p:txBody>
          <a:bodyPr vert="horz" wrap="square" lIns="0" tIns="11516" rIns="0" bIns="0" rtlCol="0">
            <a:spAutoFit/>
          </a:bodyPr>
          <a:lstStyle/>
          <a:p>
            <a:pPr marL="0" marR="0" lvl="0" indent="0" algn="ctr" defTabSz="829178" rtl="0" eaLnBrk="1" fontAlgn="auto" latinLnBrk="0" hangingPunct="1">
              <a:lnSpc>
                <a:spcPts val="1097"/>
              </a:lnSpc>
              <a:spcBef>
                <a:spcPts val="91"/>
              </a:spcBef>
              <a:spcAft>
                <a:spcPts val="0"/>
              </a:spcAft>
              <a:buClrTx/>
              <a:buSzTx/>
              <a:buFontTx/>
              <a:buNone/>
              <a:tabLst/>
              <a:defRPr/>
            </a:pPr>
            <a:r>
              <a:rPr kumimoji="0" sz="997" b="1" i="0" u="none" strike="noStrike" kern="1200" cap="none" spc="0" normalizeH="0" baseline="0" noProof="0">
                <a:ln>
                  <a:noFill/>
                </a:ln>
                <a:solidFill>
                  <a:prstClr val="black"/>
                </a:solidFill>
                <a:effectLst/>
                <a:uLnTx/>
                <a:uFillTx/>
                <a:latin typeface="Calibri"/>
                <a:ea typeface="+mn-ea"/>
                <a:cs typeface="Calibri"/>
              </a:rPr>
              <a:t>A</a:t>
            </a:r>
            <a:r>
              <a:rPr kumimoji="0" sz="997" b="1" i="0" u="none" strike="noStrike" kern="1200" cap="none" spc="-5" normalizeH="0" baseline="0" noProof="0">
                <a:ln>
                  <a:noFill/>
                </a:ln>
                <a:solidFill>
                  <a:prstClr val="black"/>
                </a:solidFill>
                <a:effectLst/>
                <a:uLnTx/>
                <a:uFillTx/>
                <a:latin typeface="Calibri"/>
                <a:ea typeface="+mn-ea"/>
                <a:cs typeface="Calibri"/>
              </a:rPr>
              <a:t> </a:t>
            </a:r>
            <a:r>
              <a:rPr kumimoji="0" sz="997" b="1" i="0" u="sng" strike="noStrike" kern="1200" cap="none" spc="-5" normalizeH="0" baseline="0" noProof="0">
                <a:ln>
                  <a:noFill/>
                </a:ln>
                <a:solidFill>
                  <a:prstClr val="black"/>
                </a:solidFill>
                <a:effectLst/>
                <a:uLnTx/>
                <a:uFill>
                  <a:solidFill>
                    <a:srgbClr val="000000"/>
                  </a:solidFill>
                </a:uFill>
                <a:latin typeface="Calibri"/>
                <a:ea typeface="+mn-ea"/>
                <a:cs typeface="Calibri"/>
              </a:rPr>
              <a:t>new</a:t>
            </a:r>
            <a:r>
              <a:rPr kumimoji="0" sz="997" b="1" i="0" u="none" strike="noStrike" kern="1200" cap="none" spc="0" normalizeH="0" baseline="0" noProof="0">
                <a:ln>
                  <a:noFill/>
                </a:ln>
                <a:solidFill>
                  <a:prstClr val="black"/>
                </a:solidFill>
                <a:effectLst/>
                <a:uLnTx/>
                <a:uFillTx/>
                <a:latin typeface="Calibri"/>
                <a:ea typeface="+mn-ea"/>
                <a:cs typeface="Calibri"/>
              </a:rPr>
              <a:t> </a:t>
            </a:r>
            <a:r>
              <a:rPr kumimoji="0" sz="997" b="1" i="0" u="none" strike="noStrike" kern="1200" cap="none" spc="-5" normalizeH="0" baseline="0" noProof="0">
                <a:ln>
                  <a:noFill/>
                </a:ln>
                <a:solidFill>
                  <a:prstClr val="black"/>
                </a:solidFill>
                <a:effectLst/>
                <a:uLnTx/>
                <a:uFillTx/>
                <a:latin typeface="Calibri"/>
                <a:ea typeface="+mn-ea"/>
                <a:cs typeface="Calibri"/>
              </a:rPr>
              <a:t>normalized</a:t>
            </a:r>
            <a:r>
              <a:rPr kumimoji="0" sz="997" b="1" i="0" u="none" strike="noStrike" kern="1200" cap="none" spc="0" normalizeH="0" baseline="0" noProof="0">
                <a:ln>
                  <a:noFill/>
                </a:ln>
                <a:solidFill>
                  <a:prstClr val="black"/>
                </a:solidFill>
                <a:effectLst/>
                <a:uLnTx/>
                <a:uFillTx/>
                <a:latin typeface="Calibri"/>
                <a:ea typeface="+mn-ea"/>
                <a:cs typeface="Calibri"/>
              </a:rPr>
              <a:t> </a:t>
            </a:r>
            <a:r>
              <a:rPr kumimoji="0" sz="997" b="1" i="0" u="none" strike="noStrike" kern="1200" cap="none" spc="-5" normalizeH="0" baseline="0" noProof="0">
                <a:ln>
                  <a:noFill/>
                </a:ln>
                <a:solidFill>
                  <a:prstClr val="black"/>
                </a:solidFill>
                <a:effectLst/>
                <a:uLnTx/>
                <a:uFillTx/>
                <a:latin typeface="Calibri"/>
                <a:ea typeface="+mn-ea"/>
                <a:cs typeface="Calibri"/>
              </a:rPr>
              <a:t>journal metric*</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829178" rtl="0" eaLnBrk="1" fontAlgn="auto" latinLnBrk="0" hangingPunct="1">
              <a:lnSpc>
                <a:spcPts val="2476"/>
              </a:lnSpc>
              <a:spcBef>
                <a:spcPts val="0"/>
              </a:spcBef>
              <a:spcAft>
                <a:spcPts val="0"/>
              </a:spcAft>
              <a:buClrTx/>
              <a:buSzTx/>
              <a:buFontTx/>
              <a:buNone/>
              <a:tabLst/>
              <a:defRPr/>
            </a:pPr>
            <a:r>
              <a:rPr kumimoji="0" sz="2176" b="1" i="0" u="none" strike="noStrike" kern="1200" cap="none" spc="-5" normalizeH="0" baseline="0" noProof="0">
                <a:ln>
                  <a:noFill/>
                </a:ln>
                <a:solidFill>
                  <a:prstClr val="black"/>
                </a:solidFill>
                <a:effectLst/>
                <a:uLnTx/>
                <a:uFillTx/>
                <a:latin typeface="Calibri"/>
                <a:ea typeface="+mn-ea"/>
                <a:cs typeface="Calibri"/>
              </a:rPr>
              <a:t>Journal</a:t>
            </a:r>
            <a:r>
              <a:rPr kumimoji="0" sz="2176" b="1" i="0" u="none" strike="noStrike" kern="1200" cap="none" spc="-18" normalizeH="0" baseline="0" noProof="0">
                <a:ln>
                  <a:noFill/>
                </a:ln>
                <a:solidFill>
                  <a:prstClr val="black"/>
                </a:solidFill>
                <a:effectLst/>
                <a:uLnTx/>
                <a:uFillTx/>
                <a:latin typeface="Calibri"/>
                <a:ea typeface="+mn-ea"/>
                <a:cs typeface="Calibri"/>
              </a:rPr>
              <a:t> </a:t>
            </a:r>
            <a:r>
              <a:rPr kumimoji="0" sz="2176" b="1" i="0" u="none" strike="noStrike" kern="1200" cap="none" spc="-9" normalizeH="0" baseline="0" noProof="0">
                <a:ln>
                  <a:noFill/>
                </a:ln>
                <a:solidFill>
                  <a:prstClr val="black"/>
                </a:solidFill>
                <a:effectLst/>
                <a:uLnTx/>
                <a:uFillTx/>
                <a:latin typeface="Calibri"/>
                <a:ea typeface="+mn-ea"/>
                <a:cs typeface="Calibri"/>
              </a:rPr>
              <a:t>Citation</a:t>
            </a:r>
            <a:r>
              <a:rPr kumimoji="0" sz="2176" b="1" i="0" u="none" strike="noStrike" kern="1200" cap="none" spc="-18" normalizeH="0" baseline="0" noProof="0">
                <a:ln>
                  <a:noFill/>
                </a:ln>
                <a:solidFill>
                  <a:prstClr val="black"/>
                </a:solidFill>
                <a:effectLst/>
                <a:uLnTx/>
                <a:uFillTx/>
                <a:latin typeface="Calibri"/>
                <a:ea typeface="+mn-ea"/>
                <a:cs typeface="Calibri"/>
              </a:rPr>
              <a:t> </a:t>
            </a:r>
            <a:r>
              <a:rPr kumimoji="0" sz="2176" b="1" i="0" u="none" strike="noStrike" kern="1200" cap="none" spc="-9" normalizeH="0" baseline="0" noProof="0">
                <a:ln>
                  <a:noFill/>
                </a:ln>
                <a:solidFill>
                  <a:prstClr val="black"/>
                </a:solidFill>
                <a:effectLst/>
                <a:uLnTx/>
                <a:uFillTx/>
                <a:latin typeface="Calibri"/>
                <a:ea typeface="+mn-ea"/>
                <a:cs typeface="Calibri"/>
              </a:rPr>
              <a:t>Indicator</a:t>
            </a:r>
            <a:endParaRPr kumimoji="0" sz="2176"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829178" rtl="0" eaLnBrk="1" fontAlgn="auto" latinLnBrk="0" hangingPunct="1">
              <a:lnSpc>
                <a:spcPts val="943"/>
              </a:lnSpc>
              <a:spcBef>
                <a:spcPts val="0"/>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calculated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all</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14" normalizeH="0" baseline="0" noProof="0">
                <a:ln>
                  <a:noFill/>
                </a:ln>
                <a:solidFill>
                  <a:prstClr val="black"/>
                </a:solidFill>
                <a:effectLst/>
                <a:uLnTx/>
                <a:uFillTx/>
                <a:latin typeface="Calibri-Light"/>
                <a:ea typeface="+mn-ea"/>
                <a:cs typeface="Calibri-Light"/>
              </a:rPr>
              <a:t>Web</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of</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Science</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Core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Collection</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journals,</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along</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with:</a:t>
            </a:r>
          </a:p>
        </p:txBody>
      </p:sp>
      <p:grpSp>
        <p:nvGrpSpPr>
          <p:cNvPr id="40" name="object 40"/>
          <p:cNvGrpSpPr/>
          <p:nvPr/>
        </p:nvGrpSpPr>
        <p:grpSpPr>
          <a:xfrm>
            <a:off x="3454846" y="3072027"/>
            <a:ext cx="2920552" cy="1443577"/>
            <a:chOff x="2434094" y="3387762"/>
            <a:chExt cx="3220720" cy="1591945"/>
          </a:xfrm>
        </p:grpSpPr>
        <p:sp>
          <p:nvSpPr>
            <p:cNvPr id="41" name="object 41"/>
            <p:cNvSpPr/>
            <p:nvPr/>
          </p:nvSpPr>
          <p:spPr>
            <a:xfrm>
              <a:off x="3405441" y="3610393"/>
              <a:ext cx="673735" cy="1351915"/>
            </a:xfrm>
            <a:custGeom>
              <a:avLst/>
              <a:gdLst/>
              <a:ahLst/>
              <a:cxnLst/>
              <a:rect l="l" t="t" r="r" b="b"/>
              <a:pathLst>
                <a:path w="673735" h="1351914">
                  <a:moveTo>
                    <a:pt x="419519" y="0"/>
                  </a:moveTo>
                  <a:lnTo>
                    <a:pt x="454561" y="34263"/>
                  </a:lnTo>
                  <a:lnTo>
                    <a:pt x="487411" y="70543"/>
                  </a:lnTo>
                  <a:lnTo>
                    <a:pt x="517961" y="108737"/>
                  </a:lnTo>
                  <a:lnTo>
                    <a:pt x="546105" y="148742"/>
                  </a:lnTo>
                  <a:lnTo>
                    <a:pt x="571738" y="190456"/>
                  </a:lnTo>
                  <a:lnTo>
                    <a:pt x="594753" y="233774"/>
                  </a:lnTo>
                  <a:lnTo>
                    <a:pt x="615043" y="278594"/>
                  </a:lnTo>
                  <a:lnTo>
                    <a:pt x="632503" y="324814"/>
                  </a:lnTo>
                  <a:lnTo>
                    <a:pt x="647027" y="372329"/>
                  </a:lnTo>
                  <a:lnTo>
                    <a:pt x="658508" y="421037"/>
                  </a:lnTo>
                  <a:lnTo>
                    <a:pt x="666840" y="470836"/>
                  </a:lnTo>
                  <a:lnTo>
                    <a:pt x="671917" y="521621"/>
                  </a:lnTo>
                  <a:lnTo>
                    <a:pt x="673633" y="573290"/>
                  </a:lnTo>
                  <a:lnTo>
                    <a:pt x="672130" y="621650"/>
                  </a:lnTo>
                  <a:lnTo>
                    <a:pt x="667681" y="669243"/>
                  </a:lnTo>
                  <a:lnTo>
                    <a:pt x="660371" y="715984"/>
                  </a:lnTo>
                  <a:lnTo>
                    <a:pt x="650289" y="761788"/>
                  </a:lnTo>
                  <a:lnTo>
                    <a:pt x="637519" y="806572"/>
                  </a:lnTo>
                  <a:lnTo>
                    <a:pt x="622150" y="850252"/>
                  </a:lnTo>
                  <a:lnTo>
                    <a:pt x="604269" y="892741"/>
                  </a:lnTo>
                  <a:lnTo>
                    <a:pt x="583961" y="933958"/>
                  </a:lnTo>
                  <a:lnTo>
                    <a:pt x="561315" y="973815"/>
                  </a:lnTo>
                  <a:lnTo>
                    <a:pt x="536416" y="1012231"/>
                  </a:lnTo>
                  <a:lnTo>
                    <a:pt x="509353" y="1049120"/>
                  </a:lnTo>
                  <a:lnTo>
                    <a:pt x="480210" y="1084397"/>
                  </a:lnTo>
                  <a:lnTo>
                    <a:pt x="449076" y="1117979"/>
                  </a:lnTo>
                  <a:lnTo>
                    <a:pt x="416038" y="1149780"/>
                  </a:lnTo>
                  <a:lnTo>
                    <a:pt x="381181" y="1179718"/>
                  </a:lnTo>
                  <a:lnTo>
                    <a:pt x="344594" y="1207706"/>
                  </a:lnTo>
                  <a:lnTo>
                    <a:pt x="306362" y="1233661"/>
                  </a:lnTo>
                  <a:lnTo>
                    <a:pt x="266573" y="1257499"/>
                  </a:lnTo>
                  <a:lnTo>
                    <a:pt x="225314" y="1279135"/>
                  </a:lnTo>
                  <a:lnTo>
                    <a:pt x="182671" y="1298484"/>
                  </a:lnTo>
                  <a:lnTo>
                    <a:pt x="138731" y="1315463"/>
                  </a:lnTo>
                  <a:lnTo>
                    <a:pt x="93581" y="1329986"/>
                  </a:lnTo>
                  <a:lnTo>
                    <a:pt x="47308" y="1341970"/>
                  </a:lnTo>
                  <a:lnTo>
                    <a:pt x="0" y="1351330"/>
                  </a:lnTo>
                </a:path>
              </a:pathLst>
            </a:custGeom>
            <a:ln w="12065">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2440444" y="3394112"/>
              <a:ext cx="1638935" cy="1579245"/>
            </a:xfrm>
            <a:custGeom>
              <a:avLst/>
              <a:gdLst/>
              <a:ahLst/>
              <a:cxnLst/>
              <a:rect l="l" t="t" r="r" b="b"/>
              <a:pathLst>
                <a:path w="1638935" h="1579245">
                  <a:moveTo>
                    <a:pt x="825944" y="1579143"/>
                  </a:moveTo>
                  <a:lnTo>
                    <a:pt x="776468" y="1577701"/>
                  </a:lnTo>
                  <a:lnTo>
                    <a:pt x="727772" y="1573430"/>
                  </a:lnTo>
                  <a:lnTo>
                    <a:pt x="679940" y="1566412"/>
                  </a:lnTo>
                  <a:lnTo>
                    <a:pt x="633060" y="1556731"/>
                  </a:lnTo>
                  <a:lnTo>
                    <a:pt x="587215" y="1544470"/>
                  </a:lnTo>
                  <a:lnTo>
                    <a:pt x="542491" y="1529712"/>
                  </a:lnTo>
                  <a:lnTo>
                    <a:pt x="498973" y="1512538"/>
                  </a:lnTo>
                  <a:lnTo>
                    <a:pt x="456747" y="1493033"/>
                  </a:lnTo>
                  <a:lnTo>
                    <a:pt x="415897" y="1471278"/>
                  </a:lnTo>
                  <a:lnTo>
                    <a:pt x="376510" y="1447357"/>
                  </a:lnTo>
                  <a:lnTo>
                    <a:pt x="338670" y="1421353"/>
                  </a:lnTo>
                  <a:lnTo>
                    <a:pt x="302462" y="1393349"/>
                  </a:lnTo>
                  <a:lnTo>
                    <a:pt x="267973" y="1363427"/>
                  </a:lnTo>
                  <a:lnTo>
                    <a:pt x="235287" y="1331670"/>
                  </a:lnTo>
                  <a:lnTo>
                    <a:pt x="204489" y="1298161"/>
                  </a:lnTo>
                  <a:lnTo>
                    <a:pt x="175665" y="1262984"/>
                  </a:lnTo>
                  <a:lnTo>
                    <a:pt x="148900" y="1226220"/>
                  </a:lnTo>
                  <a:lnTo>
                    <a:pt x="124279" y="1187953"/>
                  </a:lnTo>
                  <a:lnTo>
                    <a:pt x="101888" y="1148265"/>
                  </a:lnTo>
                  <a:lnTo>
                    <a:pt x="81812" y="1107240"/>
                  </a:lnTo>
                  <a:lnTo>
                    <a:pt x="64136" y="1064960"/>
                  </a:lnTo>
                  <a:lnTo>
                    <a:pt x="48945" y="1021508"/>
                  </a:lnTo>
                  <a:lnTo>
                    <a:pt x="36325" y="976967"/>
                  </a:lnTo>
                  <a:lnTo>
                    <a:pt x="26361" y="931420"/>
                  </a:lnTo>
                  <a:lnTo>
                    <a:pt x="19139" y="884950"/>
                  </a:lnTo>
                  <a:lnTo>
                    <a:pt x="14743" y="837639"/>
                  </a:lnTo>
                  <a:lnTo>
                    <a:pt x="13258" y="789571"/>
                  </a:lnTo>
                  <a:lnTo>
                    <a:pt x="14743" y="741503"/>
                  </a:lnTo>
                  <a:lnTo>
                    <a:pt x="19139" y="694192"/>
                  </a:lnTo>
                  <a:lnTo>
                    <a:pt x="26361" y="647722"/>
                  </a:lnTo>
                  <a:lnTo>
                    <a:pt x="36325" y="602175"/>
                  </a:lnTo>
                  <a:lnTo>
                    <a:pt x="48945" y="557634"/>
                  </a:lnTo>
                  <a:lnTo>
                    <a:pt x="64136" y="514182"/>
                  </a:lnTo>
                  <a:lnTo>
                    <a:pt x="81812" y="471902"/>
                  </a:lnTo>
                  <a:lnTo>
                    <a:pt x="101888" y="430877"/>
                  </a:lnTo>
                  <a:lnTo>
                    <a:pt x="124279" y="391190"/>
                  </a:lnTo>
                  <a:lnTo>
                    <a:pt x="148900" y="352922"/>
                  </a:lnTo>
                  <a:lnTo>
                    <a:pt x="175665" y="316159"/>
                  </a:lnTo>
                  <a:lnTo>
                    <a:pt x="204489" y="280981"/>
                  </a:lnTo>
                  <a:lnTo>
                    <a:pt x="235287" y="247472"/>
                  </a:lnTo>
                  <a:lnTo>
                    <a:pt x="267973" y="215715"/>
                  </a:lnTo>
                  <a:lnTo>
                    <a:pt x="302462" y="185793"/>
                  </a:lnTo>
                  <a:lnTo>
                    <a:pt x="338670" y="157789"/>
                  </a:lnTo>
                  <a:lnTo>
                    <a:pt x="376510" y="131785"/>
                  </a:lnTo>
                  <a:lnTo>
                    <a:pt x="415897" y="107864"/>
                  </a:lnTo>
                  <a:lnTo>
                    <a:pt x="456747" y="86110"/>
                  </a:lnTo>
                  <a:lnTo>
                    <a:pt x="498973" y="66604"/>
                  </a:lnTo>
                  <a:lnTo>
                    <a:pt x="542491" y="49431"/>
                  </a:lnTo>
                  <a:lnTo>
                    <a:pt x="587215" y="34672"/>
                  </a:lnTo>
                  <a:lnTo>
                    <a:pt x="633060" y="22411"/>
                  </a:lnTo>
                  <a:lnTo>
                    <a:pt x="679940" y="12730"/>
                  </a:lnTo>
                  <a:lnTo>
                    <a:pt x="727772" y="5713"/>
                  </a:lnTo>
                  <a:lnTo>
                    <a:pt x="776468" y="1442"/>
                  </a:lnTo>
                  <a:lnTo>
                    <a:pt x="825944" y="0"/>
                  </a:lnTo>
                </a:path>
                <a:path w="1638935" h="1579245">
                  <a:moveTo>
                    <a:pt x="160159" y="337985"/>
                  </a:moveTo>
                  <a:lnTo>
                    <a:pt x="76187" y="281025"/>
                  </a:lnTo>
                  <a:lnTo>
                    <a:pt x="0" y="281025"/>
                  </a:lnTo>
                </a:path>
                <a:path w="1638935" h="1579245">
                  <a:moveTo>
                    <a:pt x="1486357" y="1249756"/>
                  </a:moveTo>
                  <a:lnTo>
                    <a:pt x="1572285" y="1309636"/>
                  </a:lnTo>
                  <a:lnTo>
                    <a:pt x="1638630" y="1309636"/>
                  </a:lnTo>
                </a:path>
              </a:pathLst>
            </a:custGeom>
            <a:ln w="1270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4141406" y="3401351"/>
              <a:ext cx="1510665" cy="379095"/>
            </a:xfrm>
            <a:custGeom>
              <a:avLst/>
              <a:gdLst/>
              <a:ahLst/>
              <a:cxnLst/>
              <a:rect l="l" t="t" r="r" b="b"/>
              <a:pathLst>
                <a:path w="1510664" h="379095">
                  <a:moveTo>
                    <a:pt x="1438173" y="0"/>
                  </a:moveTo>
                  <a:lnTo>
                    <a:pt x="71996" y="0"/>
                  </a:lnTo>
                  <a:lnTo>
                    <a:pt x="43982" y="5661"/>
                  </a:lnTo>
                  <a:lnTo>
                    <a:pt x="21096" y="21096"/>
                  </a:lnTo>
                  <a:lnTo>
                    <a:pt x="5661" y="43982"/>
                  </a:lnTo>
                  <a:lnTo>
                    <a:pt x="0" y="71996"/>
                  </a:lnTo>
                  <a:lnTo>
                    <a:pt x="0" y="306654"/>
                  </a:lnTo>
                  <a:lnTo>
                    <a:pt x="5661" y="334668"/>
                  </a:lnTo>
                  <a:lnTo>
                    <a:pt x="21096" y="357554"/>
                  </a:lnTo>
                  <a:lnTo>
                    <a:pt x="43982" y="372989"/>
                  </a:lnTo>
                  <a:lnTo>
                    <a:pt x="71996" y="378650"/>
                  </a:lnTo>
                  <a:lnTo>
                    <a:pt x="1438173" y="378650"/>
                  </a:lnTo>
                  <a:lnTo>
                    <a:pt x="1466187" y="372989"/>
                  </a:lnTo>
                  <a:lnTo>
                    <a:pt x="1489073" y="357554"/>
                  </a:lnTo>
                  <a:lnTo>
                    <a:pt x="1504508" y="334668"/>
                  </a:lnTo>
                  <a:lnTo>
                    <a:pt x="1510169" y="306654"/>
                  </a:lnTo>
                  <a:lnTo>
                    <a:pt x="1510169" y="71996"/>
                  </a:lnTo>
                  <a:lnTo>
                    <a:pt x="1504508" y="43982"/>
                  </a:lnTo>
                  <a:lnTo>
                    <a:pt x="1489073" y="21096"/>
                  </a:lnTo>
                  <a:lnTo>
                    <a:pt x="1466187" y="5661"/>
                  </a:lnTo>
                  <a:lnTo>
                    <a:pt x="1438173" y="0"/>
                  </a:lnTo>
                  <a:close/>
                </a:path>
              </a:pathLst>
            </a:custGeom>
            <a:solidFill>
              <a:srgbClr val="333333"/>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4141406" y="3401351"/>
              <a:ext cx="1510665" cy="379095"/>
            </a:xfrm>
            <a:custGeom>
              <a:avLst/>
              <a:gdLst/>
              <a:ahLst/>
              <a:cxnLst/>
              <a:rect l="l" t="t" r="r" b="b"/>
              <a:pathLst>
                <a:path w="1510664" h="379095">
                  <a:moveTo>
                    <a:pt x="1510169" y="71996"/>
                  </a:moveTo>
                  <a:lnTo>
                    <a:pt x="1504508" y="43982"/>
                  </a:lnTo>
                  <a:lnTo>
                    <a:pt x="1489073" y="21096"/>
                  </a:lnTo>
                  <a:lnTo>
                    <a:pt x="1466187" y="5661"/>
                  </a:lnTo>
                  <a:lnTo>
                    <a:pt x="1438173" y="0"/>
                  </a:lnTo>
                  <a:lnTo>
                    <a:pt x="71996" y="0"/>
                  </a:lnTo>
                  <a:lnTo>
                    <a:pt x="43982" y="5661"/>
                  </a:lnTo>
                  <a:lnTo>
                    <a:pt x="21096" y="21096"/>
                  </a:lnTo>
                  <a:lnTo>
                    <a:pt x="5661" y="43982"/>
                  </a:lnTo>
                  <a:lnTo>
                    <a:pt x="0" y="71996"/>
                  </a:lnTo>
                  <a:lnTo>
                    <a:pt x="0" y="306654"/>
                  </a:lnTo>
                  <a:lnTo>
                    <a:pt x="5661" y="334668"/>
                  </a:lnTo>
                  <a:lnTo>
                    <a:pt x="21096" y="357554"/>
                  </a:lnTo>
                  <a:lnTo>
                    <a:pt x="43982" y="372989"/>
                  </a:lnTo>
                  <a:lnTo>
                    <a:pt x="71996" y="378650"/>
                  </a:lnTo>
                  <a:lnTo>
                    <a:pt x="1438173" y="378650"/>
                  </a:lnTo>
                  <a:lnTo>
                    <a:pt x="1466187" y="372989"/>
                  </a:lnTo>
                  <a:lnTo>
                    <a:pt x="1489073" y="357554"/>
                  </a:lnTo>
                  <a:lnTo>
                    <a:pt x="1504508" y="334668"/>
                  </a:lnTo>
                  <a:lnTo>
                    <a:pt x="1510169" y="306654"/>
                  </a:lnTo>
                  <a:lnTo>
                    <a:pt x="1510169" y="71996"/>
                  </a:lnTo>
                  <a:close/>
                </a:path>
              </a:pathLst>
            </a:custGeom>
            <a:ln w="6350">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object 45"/>
          <p:cNvSpPr txBox="1"/>
          <p:nvPr/>
        </p:nvSpPr>
        <p:spPr>
          <a:xfrm>
            <a:off x="5033775" y="3097547"/>
            <a:ext cx="1308260" cy="295359"/>
          </a:xfrm>
          <a:prstGeom prst="rect">
            <a:avLst/>
          </a:prstGeom>
        </p:spPr>
        <p:txBody>
          <a:bodyPr vert="horz" wrap="square" lIns="0" tIns="36852" rIns="0" bIns="0" rtlCol="0">
            <a:spAutoFit/>
          </a:bodyPr>
          <a:lstStyle/>
          <a:p>
            <a:pPr marL="34549" marR="27639" lvl="0" indent="0" algn="l" defTabSz="829178" rtl="0" eaLnBrk="1" fontAlgn="auto" latinLnBrk="0" hangingPunct="1">
              <a:lnSpc>
                <a:spcPts val="997"/>
              </a:lnSpc>
              <a:spcBef>
                <a:spcPts val="290"/>
              </a:spcBef>
              <a:spcAft>
                <a:spcPts val="0"/>
              </a:spcAft>
              <a:buClrTx/>
              <a:buSzTx/>
              <a:buFontTx/>
              <a:buNone/>
              <a:tabLst/>
              <a:defRPr/>
            </a:pPr>
            <a:r>
              <a:rPr kumimoji="0" sz="997" b="1" i="0" u="none" strike="noStrike" kern="1200" cap="none" spc="-5" normalizeH="0" baseline="0" noProof="0">
                <a:ln>
                  <a:noFill/>
                </a:ln>
                <a:solidFill>
                  <a:srgbClr val="FFFFFF"/>
                </a:solidFill>
                <a:effectLst/>
                <a:uLnTx/>
                <a:uFillTx/>
                <a:latin typeface="Calibri"/>
                <a:ea typeface="+mn-ea"/>
                <a:cs typeface="Calibri"/>
              </a:rPr>
              <a:t>All </a:t>
            </a:r>
            <a:r>
              <a:rPr kumimoji="0" sz="997" b="1" i="0" u="none" strike="noStrike" kern="1200" cap="none" spc="-14" normalizeH="0" baseline="0" noProof="0">
                <a:ln>
                  <a:noFill/>
                </a:ln>
                <a:solidFill>
                  <a:srgbClr val="FFFFFF"/>
                </a:solidFill>
                <a:effectLst/>
                <a:uLnTx/>
                <a:uFillTx/>
                <a:latin typeface="Calibri"/>
                <a:ea typeface="+mn-ea"/>
                <a:cs typeface="Calibri"/>
              </a:rPr>
              <a:t>Web </a:t>
            </a:r>
            <a:r>
              <a:rPr kumimoji="0" sz="997" b="1" i="0" u="none" strike="noStrike" kern="1200" cap="none" spc="-5" normalizeH="0" baseline="0" noProof="0">
                <a:ln>
                  <a:noFill/>
                </a:ln>
                <a:solidFill>
                  <a:srgbClr val="FFFFFF"/>
                </a:solidFill>
                <a:effectLst/>
                <a:uLnTx/>
                <a:uFillTx/>
                <a:latin typeface="Calibri"/>
                <a:ea typeface="+mn-ea"/>
                <a:cs typeface="Calibri"/>
              </a:rPr>
              <a:t>of Science Core </a:t>
            </a:r>
            <a:r>
              <a:rPr kumimoji="0" sz="997" b="1" i="0" u="none" strike="noStrike" kern="1200" cap="none" spc="-213" normalizeH="0" baseline="0"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Collection</a:t>
            </a:r>
            <a:r>
              <a:rPr kumimoji="0" sz="884" b="1" i="0" u="none" strike="noStrike" kern="1200" cap="none" spc="-6" normalizeH="0" baseline="29914" noProof="0">
                <a:ln>
                  <a:noFill/>
                </a:ln>
                <a:solidFill>
                  <a:srgbClr val="FFFFFF"/>
                </a:solidFill>
                <a:effectLst/>
                <a:uLnTx/>
                <a:uFillTx/>
                <a:latin typeface="Calibri"/>
                <a:ea typeface="+mn-ea"/>
                <a:cs typeface="Calibri"/>
              </a:rPr>
              <a:t>™</a:t>
            </a:r>
            <a:r>
              <a:rPr kumimoji="0" sz="884" b="1" i="0" u="none" strike="noStrike" kern="1200" cap="none" spc="136" normalizeH="0" baseline="29914" noProof="0">
                <a:ln>
                  <a:noFill/>
                </a:ln>
                <a:solidFill>
                  <a:srgbClr val="FFFFFF"/>
                </a:solidFill>
                <a:effectLst/>
                <a:uLnTx/>
                <a:uFillTx/>
                <a:latin typeface="Calibri"/>
                <a:ea typeface="+mn-ea"/>
                <a:cs typeface="Calibri"/>
              </a:rPr>
              <a:t> </a:t>
            </a:r>
            <a:r>
              <a:rPr kumimoji="0" sz="997" b="1" i="0" u="none" strike="noStrike" kern="1200" cap="none" spc="-5" normalizeH="0" baseline="0" noProof="0">
                <a:ln>
                  <a:noFill/>
                </a:ln>
                <a:solidFill>
                  <a:srgbClr val="FFFFFF"/>
                </a:solidFill>
                <a:effectLst/>
                <a:uLnTx/>
                <a:uFillTx/>
                <a:latin typeface="Calibri"/>
                <a:ea typeface="+mn-ea"/>
                <a:cs typeface="Calibri"/>
              </a:rPr>
              <a:t>Journals</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grpSp>
        <p:nvGrpSpPr>
          <p:cNvPr id="46" name="object 46"/>
          <p:cNvGrpSpPr/>
          <p:nvPr/>
        </p:nvGrpSpPr>
        <p:grpSpPr>
          <a:xfrm>
            <a:off x="1636466" y="1433500"/>
            <a:ext cx="8885457" cy="4274878"/>
            <a:chOff x="428824" y="1580832"/>
            <a:chExt cx="9798685" cy="4714240"/>
          </a:xfrm>
        </p:grpSpPr>
        <p:sp>
          <p:nvSpPr>
            <p:cNvPr id="47" name="object 47"/>
            <p:cNvSpPr/>
            <p:nvPr/>
          </p:nvSpPr>
          <p:spPr>
            <a:xfrm>
              <a:off x="6479997" y="3354171"/>
              <a:ext cx="0" cy="1728470"/>
            </a:xfrm>
            <a:custGeom>
              <a:avLst/>
              <a:gdLst/>
              <a:ahLst/>
              <a:cxnLst/>
              <a:rect l="l" t="t" r="r" b="b"/>
              <a:pathLst>
                <a:path h="1728470">
                  <a:moveTo>
                    <a:pt x="0" y="0"/>
                  </a:moveTo>
                  <a:lnTo>
                    <a:pt x="0" y="1728000"/>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431999" y="1584007"/>
              <a:ext cx="4464050" cy="0"/>
            </a:xfrm>
            <a:custGeom>
              <a:avLst/>
              <a:gdLst/>
              <a:ahLst/>
              <a:cxnLst/>
              <a:rect l="l" t="t" r="r" b="b"/>
              <a:pathLst>
                <a:path w="4464050">
                  <a:moveTo>
                    <a:pt x="0" y="0"/>
                  </a:moveTo>
                  <a:lnTo>
                    <a:pt x="4464003" y="0"/>
                  </a:lnTo>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431999" y="3166414"/>
              <a:ext cx="9792335" cy="0"/>
            </a:xfrm>
            <a:custGeom>
              <a:avLst/>
              <a:gdLst/>
              <a:ahLst/>
              <a:cxnLst/>
              <a:rect l="l" t="t" r="r" b="b"/>
              <a:pathLst>
                <a:path w="9792335">
                  <a:moveTo>
                    <a:pt x="0" y="0"/>
                  </a:moveTo>
                  <a:lnTo>
                    <a:pt x="9791995" y="0"/>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5328005" y="1584007"/>
              <a:ext cx="2160270" cy="0"/>
            </a:xfrm>
            <a:custGeom>
              <a:avLst/>
              <a:gdLst/>
              <a:ahLst/>
              <a:cxnLst/>
              <a:rect l="l" t="t" r="r" b="b"/>
              <a:pathLst>
                <a:path w="2160270">
                  <a:moveTo>
                    <a:pt x="0" y="0"/>
                  </a:moveTo>
                  <a:lnTo>
                    <a:pt x="2159990" y="0"/>
                  </a:lnTo>
                </a:path>
              </a:pathLst>
            </a:custGeom>
            <a:ln w="6350">
              <a:solidFill>
                <a:srgbClr val="51505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431999" y="1584007"/>
              <a:ext cx="9792335" cy="4318635"/>
            </a:xfrm>
            <a:custGeom>
              <a:avLst/>
              <a:gdLst/>
              <a:ahLst/>
              <a:cxnLst/>
              <a:rect l="l" t="t" r="r" b="b"/>
              <a:pathLst>
                <a:path w="9792335" h="4318635">
                  <a:moveTo>
                    <a:pt x="7632005" y="0"/>
                  </a:moveTo>
                  <a:lnTo>
                    <a:pt x="9791995" y="0"/>
                  </a:lnTo>
                </a:path>
                <a:path w="9792335" h="4318635">
                  <a:moveTo>
                    <a:pt x="0" y="4318406"/>
                  </a:moveTo>
                  <a:lnTo>
                    <a:pt x="3311998" y="4318406"/>
                  </a:lnTo>
                </a:path>
                <a:path w="9792335" h="4318635">
                  <a:moveTo>
                    <a:pt x="3887994" y="4314113"/>
                  </a:moveTo>
                  <a:lnTo>
                    <a:pt x="9791995" y="4314113"/>
                  </a:lnTo>
                </a:path>
              </a:pathLst>
            </a:custGeom>
            <a:ln w="6350">
              <a:solidFill>
                <a:srgbClr val="000000"/>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4316133" y="6052807"/>
              <a:ext cx="1029969" cy="239395"/>
            </a:xfrm>
            <a:custGeom>
              <a:avLst/>
              <a:gdLst/>
              <a:ahLst/>
              <a:cxnLst/>
              <a:rect l="l" t="t" r="r" b="b"/>
              <a:pathLst>
                <a:path w="1029970" h="239395">
                  <a:moveTo>
                    <a:pt x="957872" y="0"/>
                  </a:moveTo>
                  <a:lnTo>
                    <a:pt x="72009" y="0"/>
                  </a:lnTo>
                  <a:lnTo>
                    <a:pt x="43992" y="5661"/>
                  </a:lnTo>
                  <a:lnTo>
                    <a:pt x="21102" y="21096"/>
                  </a:lnTo>
                  <a:lnTo>
                    <a:pt x="5663" y="43982"/>
                  </a:lnTo>
                  <a:lnTo>
                    <a:pt x="0" y="71996"/>
                  </a:lnTo>
                  <a:lnTo>
                    <a:pt x="0" y="166954"/>
                  </a:lnTo>
                  <a:lnTo>
                    <a:pt x="5663" y="194968"/>
                  </a:lnTo>
                  <a:lnTo>
                    <a:pt x="21102" y="217854"/>
                  </a:lnTo>
                  <a:lnTo>
                    <a:pt x="43992" y="233290"/>
                  </a:lnTo>
                  <a:lnTo>
                    <a:pt x="72009" y="238951"/>
                  </a:lnTo>
                  <a:lnTo>
                    <a:pt x="957872" y="238951"/>
                  </a:lnTo>
                  <a:lnTo>
                    <a:pt x="985886" y="233290"/>
                  </a:lnTo>
                  <a:lnTo>
                    <a:pt x="1008772" y="217854"/>
                  </a:lnTo>
                  <a:lnTo>
                    <a:pt x="1024207" y="194968"/>
                  </a:lnTo>
                  <a:lnTo>
                    <a:pt x="1029868" y="166954"/>
                  </a:lnTo>
                  <a:lnTo>
                    <a:pt x="1029868" y="71996"/>
                  </a:lnTo>
                  <a:lnTo>
                    <a:pt x="1024207" y="43982"/>
                  </a:lnTo>
                  <a:lnTo>
                    <a:pt x="1008772" y="21096"/>
                  </a:lnTo>
                  <a:lnTo>
                    <a:pt x="985886" y="5661"/>
                  </a:lnTo>
                  <a:lnTo>
                    <a:pt x="957872" y="0"/>
                  </a:lnTo>
                  <a:close/>
                </a:path>
              </a:pathLst>
            </a:custGeom>
            <a:solidFill>
              <a:srgbClr val="333333"/>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4316133" y="6052807"/>
              <a:ext cx="1029969" cy="239395"/>
            </a:xfrm>
            <a:custGeom>
              <a:avLst/>
              <a:gdLst/>
              <a:ahLst/>
              <a:cxnLst/>
              <a:rect l="l" t="t" r="r" b="b"/>
              <a:pathLst>
                <a:path w="1029970" h="239395">
                  <a:moveTo>
                    <a:pt x="1029868" y="71996"/>
                  </a:moveTo>
                  <a:lnTo>
                    <a:pt x="1024207" y="43982"/>
                  </a:lnTo>
                  <a:lnTo>
                    <a:pt x="1008772" y="21096"/>
                  </a:lnTo>
                  <a:lnTo>
                    <a:pt x="985886" y="5661"/>
                  </a:lnTo>
                  <a:lnTo>
                    <a:pt x="957872" y="0"/>
                  </a:lnTo>
                  <a:lnTo>
                    <a:pt x="72009" y="0"/>
                  </a:lnTo>
                  <a:lnTo>
                    <a:pt x="43992" y="5661"/>
                  </a:lnTo>
                  <a:lnTo>
                    <a:pt x="21102" y="21096"/>
                  </a:lnTo>
                  <a:lnTo>
                    <a:pt x="5663" y="43982"/>
                  </a:lnTo>
                  <a:lnTo>
                    <a:pt x="0" y="71996"/>
                  </a:lnTo>
                  <a:lnTo>
                    <a:pt x="0" y="166954"/>
                  </a:lnTo>
                  <a:lnTo>
                    <a:pt x="5663" y="194968"/>
                  </a:lnTo>
                  <a:lnTo>
                    <a:pt x="21102" y="217854"/>
                  </a:lnTo>
                  <a:lnTo>
                    <a:pt x="43992" y="233290"/>
                  </a:lnTo>
                  <a:lnTo>
                    <a:pt x="72009" y="238951"/>
                  </a:lnTo>
                  <a:lnTo>
                    <a:pt x="957872" y="238951"/>
                  </a:lnTo>
                  <a:lnTo>
                    <a:pt x="985886" y="233290"/>
                  </a:lnTo>
                  <a:lnTo>
                    <a:pt x="1008772" y="217854"/>
                  </a:lnTo>
                  <a:lnTo>
                    <a:pt x="1024207" y="194968"/>
                  </a:lnTo>
                  <a:lnTo>
                    <a:pt x="1029868" y="166954"/>
                  </a:lnTo>
                  <a:lnTo>
                    <a:pt x="1029868" y="71996"/>
                  </a:lnTo>
                  <a:close/>
                </a:path>
              </a:pathLst>
            </a:custGeom>
            <a:ln w="6350">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object 54"/>
          <p:cNvSpPr txBox="1"/>
          <p:nvPr/>
        </p:nvSpPr>
        <p:spPr>
          <a:xfrm>
            <a:off x="5602062" y="2541052"/>
            <a:ext cx="727835"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Co</a:t>
            </a:r>
            <a:r>
              <a:rPr kumimoji="0" sz="1451" b="1" i="0" u="none" strike="noStrike" kern="1200" cap="none" spc="-18" normalizeH="0" baseline="0" noProof="0">
                <a:ln>
                  <a:noFill/>
                </a:ln>
                <a:solidFill>
                  <a:prstClr val="black"/>
                </a:solidFill>
                <a:effectLst/>
                <a:uLnTx/>
                <a:uFillTx/>
                <a:latin typeface="Calibri"/>
                <a:ea typeface="+mn-ea"/>
                <a:cs typeface="Calibri"/>
              </a:rPr>
              <a:t>v</a:t>
            </a:r>
            <a:r>
              <a:rPr kumimoji="0" sz="1451" b="1" i="0" u="none" strike="noStrike" kern="1200" cap="none" spc="-5" normalizeH="0" baseline="0" noProof="0">
                <a:ln>
                  <a:noFill/>
                </a:ln>
                <a:solidFill>
                  <a:prstClr val="black"/>
                </a:solidFill>
                <a:effectLst/>
                <a:uLnTx/>
                <a:uFillTx/>
                <a:latin typeface="Calibri"/>
                <a:ea typeface="+mn-ea"/>
                <a:cs typeface="Calibri"/>
              </a:rPr>
              <a:t>e</a:t>
            </a:r>
            <a:r>
              <a:rPr kumimoji="0" sz="1451" b="1" i="0" u="none" strike="noStrike" kern="1200" cap="none" spc="-36" normalizeH="0" baseline="0" noProof="0">
                <a:ln>
                  <a:noFill/>
                </a:ln>
                <a:solidFill>
                  <a:prstClr val="black"/>
                </a:solidFill>
                <a:effectLst/>
                <a:uLnTx/>
                <a:uFillTx/>
                <a:latin typeface="Calibri"/>
                <a:ea typeface="+mn-ea"/>
                <a:cs typeface="Calibri"/>
              </a:rPr>
              <a:t>r</a:t>
            </a:r>
            <a:r>
              <a:rPr kumimoji="0" sz="1451" b="1" i="0" u="none" strike="noStrike" kern="1200" cap="none" spc="0" normalizeH="0" baseline="0" noProof="0">
                <a:ln>
                  <a:noFill/>
                </a:ln>
                <a:solidFill>
                  <a:prstClr val="black"/>
                </a:solidFill>
                <a:effectLst/>
                <a:uLnTx/>
                <a:uFillTx/>
                <a:latin typeface="Calibri"/>
                <a:ea typeface="+mn-ea"/>
                <a:cs typeface="Calibri"/>
              </a:rPr>
              <a:t>a</a:t>
            </a:r>
            <a:r>
              <a:rPr kumimoji="0" sz="1451" b="1" i="0" u="none" strike="noStrike" kern="1200" cap="none" spc="-23" normalizeH="0" baseline="0" noProof="0">
                <a:ln>
                  <a:noFill/>
                </a:ln>
                <a:solidFill>
                  <a:prstClr val="black"/>
                </a:solidFill>
                <a:effectLst/>
                <a:uLnTx/>
                <a:uFillTx/>
                <a:latin typeface="Calibri"/>
                <a:ea typeface="+mn-ea"/>
                <a:cs typeface="Calibri"/>
              </a:rPr>
              <a:t>g</a:t>
            </a:r>
            <a:r>
              <a:rPr kumimoji="0" sz="1451" b="1" i="0" u="none" strike="noStrike" kern="1200" cap="none" spc="-5" normalizeH="0" baseline="0" noProof="0">
                <a:ln>
                  <a:noFill/>
                </a:ln>
                <a:solidFill>
                  <a:prstClr val="black"/>
                </a:solidFill>
                <a:effectLst/>
                <a:uLnTx/>
                <a:uFillTx/>
                <a:latin typeface="Calibri"/>
                <a:ea typeface="+mn-ea"/>
                <a:cs typeface="Calibri"/>
              </a:rPr>
              <a:t>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55" name="object 55"/>
          <p:cNvSpPr txBox="1"/>
          <p:nvPr/>
        </p:nvSpPr>
        <p:spPr>
          <a:xfrm>
            <a:off x="1894879" y="4395085"/>
            <a:ext cx="704226" cy="137176"/>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816" b="0" i="0" u="none" strike="noStrike" kern="1200" cap="none" spc="-9" normalizeH="0" baseline="0" noProof="0">
                <a:ln>
                  <a:noFill/>
                </a:ln>
                <a:solidFill>
                  <a:prstClr val="black"/>
                </a:solidFill>
                <a:effectLst/>
                <a:uLnTx/>
                <a:uFillTx/>
                <a:latin typeface="Calibri-Light"/>
                <a:ea typeface="+mn-ea"/>
                <a:cs typeface="Calibri-Light"/>
              </a:rPr>
              <a:t>*From</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July</a:t>
            </a:r>
            <a:r>
              <a:rPr kumimoji="0" sz="816" b="0" i="0" u="none" strike="noStrike" kern="1200" cap="none" spc="-23"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2021</a:t>
            </a:r>
          </a:p>
        </p:txBody>
      </p:sp>
      <p:sp>
        <p:nvSpPr>
          <p:cNvPr id="56" name="object 56"/>
          <p:cNvSpPr txBox="1"/>
          <p:nvPr/>
        </p:nvSpPr>
        <p:spPr>
          <a:xfrm>
            <a:off x="8156797" y="5430799"/>
            <a:ext cx="2286576" cy="866093"/>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Queries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just"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Boolean AND/+, OR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14" normalizeH="0" baseline="0" noProof="0">
                <a:ln>
                  <a:noFill/>
                </a:ln>
                <a:solidFill>
                  <a:prstClr val="black"/>
                </a:solidFill>
                <a:effectLst/>
                <a:uLnTx/>
                <a:uFillTx/>
                <a:latin typeface="Calibri-Light"/>
                <a:ea typeface="+mn-ea"/>
                <a:cs typeface="Calibri-Light"/>
              </a:rPr>
              <a:t>NOT </a:t>
            </a:r>
            <a:r>
              <a:rPr kumimoji="0" sz="816" b="0" i="0" u="none" strike="noStrike" kern="1200" cap="none" spc="-9" normalizeH="0" baseline="0" noProof="0">
                <a:ln>
                  <a:noFill/>
                </a:ln>
                <a:solidFill>
                  <a:prstClr val="black"/>
                </a:solidFill>
                <a:effectLst/>
                <a:uLnTx/>
                <a:uFillTx/>
                <a:latin typeface="Calibri-Light"/>
                <a:ea typeface="+mn-ea"/>
                <a:cs typeface="Calibri-Light"/>
              </a:rPr>
              <a:t>operators are </a:t>
            </a:r>
            <a:r>
              <a:rPr kumimoji="0" sz="816" b="0" i="0" u="none" strike="noStrike" kern="1200" cap="none" spc="-5" normalizeH="0" baseline="0" noProof="0">
                <a:ln>
                  <a:noFill/>
                </a:ln>
                <a:solidFill>
                  <a:prstClr val="black"/>
                </a:solidFill>
                <a:effectLst/>
                <a:uLnTx/>
                <a:uFillTx/>
                <a:latin typeface="Calibri-Light"/>
                <a:ea typeface="+mn-ea"/>
                <a:cs typeface="Calibri-Light"/>
              </a:rPr>
              <a:t>supported, </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along </a:t>
            </a:r>
            <a:r>
              <a:rPr kumimoji="0" sz="816" b="0" i="0" u="none" strike="noStrike" kern="1200" cap="none" spc="0" normalizeH="0" baseline="0" noProof="0">
                <a:ln>
                  <a:noFill/>
                </a:ln>
                <a:solidFill>
                  <a:prstClr val="black"/>
                </a:solidFill>
                <a:effectLst/>
                <a:uLnTx/>
                <a:uFillTx/>
                <a:latin typeface="Calibri-Light"/>
                <a:ea typeface="+mn-ea"/>
                <a:cs typeface="Calibri-Light"/>
              </a:rPr>
              <a:t>with </a:t>
            </a:r>
            <a:r>
              <a:rPr kumimoji="0" sz="816" b="0" i="0" u="none" strike="noStrike" kern="1200" cap="none" spc="-5" normalizeH="0" baseline="0" noProof="0">
                <a:ln>
                  <a:noFill/>
                </a:ln>
                <a:solidFill>
                  <a:prstClr val="black"/>
                </a:solidFill>
                <a:effectLst/>
                <a:uLnTx/>
                <a:uFillTx/>
                <a:latin typeface="Calibri-Light"/>
                <a:ea typeface="+mn-ea"/>
                <a:cs typeface="Calibri-Light"/>
              </a:rPr>
              <a:t>‘*’ wildcards. Queries can be filtered by val-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ues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9" normalizeH="0" baseline="0" noProof="0">
                <a:ln>
                  <a:noFill/>
                </a:ln>
                <a:solidFill>
                  <a:prstClr val="black"/>
                </a:solidFill>
                <a:effectLst/>
                <a:uLnTx/>
                <a:uFillTx/>
                <a:latin typeface="Calibri-Light"/>
                <a:ea typeface="+mn-ea"/>
                <a:cs typeface="Calibri-Light"/>
              </a:rPr>
              <a:t>ranges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23033" lvl="0" indent="0" algn="just" defTabSz="829178" rtl="0" eaLnBrk="1" fontAlgn="auto" latinLnBrk="0" hangingPunct="1">
              <a:lnSpc>
                <a:spcPct val="101899"/>
              </a:lnSpc>
              <a:spcBef>
                <a:spcPts val="508"/>
              </a:spcBef>
              <a:spcAft>
                <a:spcPts val="0"/>
              </a:spcAft>
              <a:buClrTx/>
              <a:buSzTx/>
              <a:buFontTx/>
              <a:buNone/>
              <a:tabLst/>
              <a:defRPr/>
            </a:pPr>
            <a:r>
              <a:rPr kumimoji="0" sz="816" b="0" i="0" u="none" strike="noStrike" kern="1200" cap="none" spc="0" normalizeH="0" baseline="0" noProof="0">
                <a:ln>
                  <a:noFill/>
                </a:ln>
                <a:solidFill>
                  <a:prstClr val="black"/>
                </a:solidFill>
                <a:effectLst/>
                <a:uLnTx/>
                <a:uFillTx/>
                <a:latin typeface="Calibri-Light"/>
                <a:ea typeface="+mn-ea"/>
                <a:cs typeface="Calibri-Light"/>
              </a:rPr>
              <a:t>S</a:t>
            </a:r>
            <a:r>
              <a:rPr kumimoji="0" sz="816" b="0" i="0" u="none" strike="noStrike" kern="1200" cap="none" spc="-5" normalizeH="0" baseline="0" noProof="0">
                <a:ln>
                  <a:noFill/>
                </a:ln>
                <a:solidFill>
                  <a:prstClr val="black"/>
                </a:solidFill>
                <a:effectLst/>
                <a:uLnTx/>
                <a:uFillTx/>
                <a:latin typeface="Calibri-Light"/>
                <a:ea typeface="+mn-ea"/>
                <a:cs typeface="Calibri-Light"/>
              </a:rPr>
              <a:t>ee </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8"/>
              </a:rPr>
              <a:t>h</a:t>
            </a:r>
            <a:r>
              <a:rPr kumimoji="0" sz="816" b="0" i="0" u="sng" strike="noStrike" kern="1200" cap="none" spc="-14" normalizeH="0" baseline="0" noProof="0">
                <a:ln>
                  <a:noFill/>
                </a:ln>
                <a:solidFill>
                  <a:prstClr val="black"/>
                </a:solidFill>
                <a:effectLst/>
                <a:uLnTx/>
                <a:uFill>
                  <a:solidFill>
                    <a:srgbClr val="000000"/>
                  </a:solidFill>
                </a:uFill>
                <a:latin typeface="Calibri-Light"/>
                <a:ea typeface="+mn-ea"/>
                <a:cs typeface="Calibri-Light"/>
                <a:hlinkClick r:id="rId8"/>
              </a:rPr>
              <a:t>t</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t</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p</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s:</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d</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8"/>
              </a:rPr>
              <a:t>ev</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e</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l</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o</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p</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e</a:t>
            </a:r>
            <a:r>
              <a:rPr kumimoji="0" sz="816" b="0" i="0" u="sng" strike="noStrike" kern="1200" cap="none" spc="-91" normalizeH="0" baseline="0" noProof="0">
                <a:ln>
                  <a:noFill/>
                </a:ln>
                <a:solidFill>
                  <a:prstClr val="black"/>
                </a:solidFill>
                <a:effectLst/>
                <a:uLnTx/>
                <a:uFill>
                  <a:solidFill>
                    <a:srgbClr val="000000"/>
                  </a:solidFill>
                </a:uFill>
                <a:latin typeface="Calibri-Light"/>
                <a:ea typeface="+mn-ea"/>
                <a:cs typeface="Calibri-Light"/>
                <a:hlinkClick r:id="rId8"/>
              </a:rPr>
              <a:t>r</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c</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lari</a:t>
            </a:r>
            <a:r>
              <a:rPr kumimoji="0" sz="816" b="0" i="0" u="sng" strike="noStrike" kern="1200" cap="none" spc="-14" normalizeH="0" baseline="0" noProof="0">
                <a:ln>
                  <a:noFill/>
                </a:ln>
                <a:solidFill>
                  <a:prstClr val="black"/>
                </a:solidFill>
                <a:effectLst/>
                <a:uLnTx/>
                <a:uFill>
                  <a:solidFill>
                    <a:srgbClr val="000000"/>
                  </a:solidFill>
                </a:uFill>
                <a:latin typeface="Calibri-Light"/>
                <a:ea typeface="+mn-ea"/>
                <a:cs typeface="Calibri-Light"/>
                <a:hlinkClick r:id="rId8"/>
              </a:rPr>
              <a:t>v</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8"/>
              </a:rPr>
              <a:t>at</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e</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a:t>
            </a:r>
            <a:r>
              <a:rPr kumimoji="0" sz="816" b="0" i="0" u="sng" strike="noStrike" kern="1200" cap="none" spc="-14" normalizeH="0" baseline="0" noProof="0">
                <a:ln>
                  <a:noFill/>
                </a:ln>
                <a:solidFill>
                  <a:prstClr val="black"/>
                </a:solidFill>
                <a:effectLst/>
                <a:uLnTx/>
                <a:uFill>
                  <a:solidFill>
                    <a:srgbClr val="000000"/>
                  </a:solidFill>
                </a:uFill>
                <a:latin typeface="Calibri-Light"/>
                <a:ea typeface="+mn-ea"/>
                <a:cs typeface="Calibri-Light"/>
                <a:hlinkClick r:id="rId8"/>
              </a:rPr>
              <a:t>c</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om</a:t>
            </a:r>
            <a:r>
              <a:rPr kumimoji="0" sz="816" b="0" i="0" u="sng" strike="noStrike" kern="1200" cap="none" spc="-18" normalizeH="0" baseline="0" noProof="0">
                <a:ln>
                  <a:noFill/>
                </a:ln>
                <a:solidFill>
                  <a:prstClr val="black"/>
                </a:solidFill>
                <a:effectLst/>
                <a:uLnTx/>
                <a:uFill>
                  <a:solidFill>
                    <a:srgbClr val="000000"/>
                  </a:solidFill>
                </a:uFill>
                <a:latin typeface="Calibri-Light"/>
                <a:ea typeface="+mn-ea"/>
                <a:cs typeface="Calibri-Light"/>
                <a:hlinkClick r:id="rId8"/>
              </a:rPr>
              <a:t>/</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apis</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a:t>
            </a:r>
            <a:r>
              <a:rPr kumimoji="0" sz="816" b="0" i="0" u="sng" strike="noStrike" kern="1200" cap="none" spc="-9" normalizeH="0" baseline="0" noProof="0">
                <a:ln>
                  <a:noFill/>
                </a:ln>
                <a:solidFill>
                  <a:prstClr val="black"/>
                </a:solidFill>
                <a:effectLst/>
                <a:uLnTx/>
                <a:uFill>
                  <a:solidFill>
                    <a:srgbClr val="000000"/>
                  </a:solidFill>
                </a:uFill>
                <a:latin typeface="Calibri-Light"/>
                <a:ea typeface="+mn-ea"/>
                <a:cs typeface="Calibri-Light"/>
                <a:hlinkClick r:id="rId8"/>
              </a:rPr>
              <a:t>w</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o</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s</a:t>
            </a:r>
            <a:r>
              <a:rPr kumimoji="0" sz="816" b="0" i="0" u="sng" strike="noStrike" kern="1200" cap="none" spc="-5" normalizeH="0" baseline="0" noProof="0">
                <a:ln>
                  <a:noFill/>
                </a:ln>
                <a:solidFill>
                  <a:prstClr val="black"/>
                </a:solidFill>
                <a:effectLst/>
                <a:uLnTx/>
                <a:uFill>
                  <a:solidFill>
                    <a:srgbClr val="000000"/>
                  </a:solidFill>
                </a:uFill>
                <a:latin typeface="Calibri-Light"/>
                <a:ea typeface="+mn-ea"/>
                <a:cs typeface="Calibri-Light"/>
                <a:hlinkClick r:id="rId8"/>
              </a:rPr>
              <a:t>-jo</a:t>
            </a:r>
            <a:r>
              <a:rPr kumimoji="0" sz="816" b="0" i="0" u="sng" strike="noStrike" kern="1200" cap="none" spc="0" normalizeH="0" baseline="0" noProof="0">
                <a:ln>
                  <a:noFill/>
                </a:ln>
                <a:solidFill>
                  <a:prstClr val="black"/>
                </a:solidFill>
                <a:effectLst/>
                <a:uLnTx/>
                <a:uFill>
                  <a:solidFill>
                    <a:srgbClr val="000000"/>
                  </a:solidFill>
                </a:uFill>
                <a:latin typeface="Calibri-Light"/>
                <a:ea typeface="+mn-ea"/>
                <a:cs typeface="Calibri-Light"/>
                <a:hlinkClick r:id="rId8"/>
              </a:rPr>
              <a:t>urnals </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5" normalizeH="0" baseline="0" noProof="0">
                <a:ln>
                  <a:noFill/>
                </a:ln>
                <a:solidFill>
                  <a:prstClr val="black"/>
                </a:solidFill>
                <a:effectLst/>
                <a:uLnTx/>
                <a:uFillTx/>
                <a:latin typeface="Calibri-Light"/>
                <a:ea typeface="+mn-ea"/>
                <a:cs typeface="Calibri-Light"/>
              </a:rPr>
              <a:t> more</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information</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7" name="object 57"/>
          <p:cNvSpPr txBox="1"/>
          <p:nvPr/>
        </p:nvSpPr>
        <p:spPr>
          <a:xfrm>
            <a:off x="6198104" y="5438284"/>
            <a:ext cx="1690028" cy="388270"/>
          </a:xfrm>
          <a:prstGeom prst="rect">
            <a:avLst/>
          </a:prstGeom>
        </p:spPr>
        <p:txBody>
          <a:bodyPr vert="horz" wrap="square" lIns="0" tIns="11516" rIns="0" bIns="0" rtlCol="0">
            <a:spAutoFit/>
          </a:bodyPr>
          <a:lstStyle/>
          <a:p>
            <a:pPr marL="141651" marR="0" lvl="0" indent="-130711" algn="l" defTabSz="829178" rtl="0" eaLnBrk="1" fontAlgn="auto" latinLnBrk="0" hangingPunct="1">
              <a:lnSpc>
                <a:spcPct val="100000"/>
              </a:lnSpc>
              <a:spcBef>
                <a:spcPts val="91"/>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Query</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0" normalizeH="0" baseline="0" noProof="0">
                <a:ln>
                  <a:noFill/>
                </a:ln>
                <a:solidFill>
                  <a:prstClr val="black"/>
                </a:solidFill>
                <a:effectLst/>
                <a:uLnTx/>
                <a:uFillTx/>
                <a:latin typeface="Calibri-Light"/>
                <a:ea typeface="+mn-ea"/>
                <a:cs typeface="Calibri-Light"/>
              </a:rPr>
              <a:t> all</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or</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by</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ID</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Get cited</a:t>
            </a:r>
            <a:r>
              <a:rPr kumimoji="0" sz="816" b="0" i="0" u="none" strike="noStrike" kern="1200" cap="none" spc="0" normalizeH="0" baseline="0" noProof="0">
                <a:ln>
                  <a:noFill/>
                </a:ln>
                <a:solidFill>
                  <a:prstClr val="black"/>
                </a:solidFill>
                <a:effectLst/>
                <a:uLnTx/>
                <a:uFillTx/>
                <a:latin typeface="Calibri-Light"/>
                <a:ea typeface="+mn-ea"/>
                <a:cs typeface="Calibri-Light"/>
              </a:rPr>
              <a:t> and</a:t>
            </a:r>
            <a:r>
              <a:rPr kumimoji="0" sz="816" b="0" i="0" u="none" strike="noStrike" kern="1200" cap="none" spc="-5" normalizeH="0" baseline="0" noProof="0">
                <a:ln>
                  <a:noFill/>
                </a:ln>
                <a:solidFill>
                  <a:prstClr val="black"/>
                </a:solidFill>
                <a:effectLst/>
                <a:uLnTx/>
                <a:uFillTx/>
                <a:latin typeface="Calibri-Light"/>
                <a:ea typeface="+mn-ea"/>
                <a:cs typeface="Calibri-Light"/>
              </a:rPr>
              <a:t> citing</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Get</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8" name="object 58"/>
          <p:cNvSpPr txBox="1"/>
          <p:nvPr/>
        </p:nvSpPr>
        <p:spPr>
          <a:xfrm>
            <a:off x="6198105" y="5951459"/>
            <a:ext cx="1850105" cy="388270"/>
          </a:xfrm>
          <a:prstGeom prst="rect">
            <a:avLst/>
          </a:prstGeom>
        </p:spPr>
        <p:txBody>
          <a:bodyPr vert="horz" wrap="square" lIns="0" tIns="11516" rIns="0" bIns="0" rtlCol="0">
            <a:spAutoFit/>
          </a:bodyPr>
          <a:lstStyle/>
          <a:p>
            <a:pPr marL="141651" marR="0" lvl="0" indent="-130711" algn="l" defTabSz="829178" rtl="0" eaLnBrk="1" fontAlgn="auto" latinLnBrk="0" hangingPunct="1">
              <a:lnSpc>
                <a:spcPct val="100000"/>
              </a:lnSpc>
              <a:spcBef>
                <a:spcPts val="91"/>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Query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all</a:t>
            </a:r>
            <a:r>
              <a:rPr kumimoji="0" sz="816" b="0" i="0" u="none" strike="noStrike" kern="1200" cap="none" spc="-5" normalizeH="0" baseline="0" noProof="0">
                <a:ln>
                  <a:noFill/>
                </a:ln>
                <a:solidFill>
                  <a:prstClr val="black"/>
                </a:solidFill>
                <a:effectLst/>
                <a:uLnTx/>
                <a:uFillTx/>
                <a:latin typeface="Calibri-Light"/>
                <a:ea typeface="+mn-ea"/>
                <a:cs typeface="Calibri-Light"/>
              </a:rPr>
              <a:t> categories or</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by category ID</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Get</a:t>
            </a:r>
            <a:r>
              <a:rPr kumimoji="0" sz="816" b="0" i="0" u="none" strike="noStrike" kern="1200" cap="none" spc="-9"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cited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citing categories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41651" marR="0" lvl="0" indent="-130711" algn="l" defTabSz="829178" rtl="0" eaLnBrk="1" fontAlgn="auto" latinLnBrk="0" hangingPunct="1">
              <a:lnSpc>
                <a:spcPct val="100000"/>
              </a:lnSpc>
              <a:spcBef>
                <a:spcPts val="18"/>
              </a:spcBef>
              <a:spcAft>
                <a:spcPts val="0"/>
              </a:spcAft>
              <a:buClrTx/>
              <a:buSzTx/>
              <a:buFontTx/>
              <a:buChar char="•"/>
              <a:tabLst>
                <a:tab pos="142227" algn="l"/>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Get</a:t>
            </a:r>
            <a:r>
              <a:rPr kumimoji="0" sz="816" b="0" i="0" u="none" strike="noStrike" kern="1200" cap="none" spc="-18"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category</a:t>
            </a:r>
            <a:r>
              <a:rPr kumimoji="0" sz="816" b="0" i="0" u="none" strike="noStrike" kern="1200" cap="none" spc="-14"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metrics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59" name="object 59"/>
          <p:cNvSpPr txBox="1"/>
          <p:nvPr/>
        </p:nvSpPr>
        <p:spPr>
          <a:xfrm>
            <a:off x="2427171" y="5025963"/>
            <a:ext cx="1428030"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Example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use</a:t>
            </a:r>
            <a:r>
              <a:rPr kumimoji="0" sz="1451" b="1" i="0" u="none" strike="noStrike" kern="1200" cap="none" spc="-27"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cases</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60" name="object 60"/>
          <p:cNvSpPr txBox="1"/>
          <p:nvPr/>
        </p:nvSpPr>
        <p:spPr>
          <a:xfrm>
            <a:off x="7459354" y="5020620"/>
            <a:ext cx="765263" cy="234895"/>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1451" b="1" i="0" u="none" strike="noStrike" kern="1200" cap="none" spc="-5" normalizeH="0" baseline="0" noProof="0">
                <a:ln>
                  <a:noFill/>
                </a:ln>
                <a:solidFill>
                  <a:prstClr val="black"/>
                </a:solidFill>
                <a:effectLst/>
                <a:uLnTx/>
                <a:uFillTx/>
                <a:latin typeface="Calibri"/>
                <a:ea typeface="+mn-ea"/>
                <a:cs typeface="Calibri"/>
              </a:rPr>
              <a:t>API</a:t>
            </a:r>
            <a:r>
              <a:rPr kumimoji="0" sz="1451" b="1" i="0" u="none" strike="noStrike" kern="1200" cap="none" spc="-63" normalizeH="0" baseline="0" noProof="0">
                <a:ln>
                  <a:noFill/>
                </a:ln>
                <a:solidFill>
                  <a:prstClr val="black"/>
                </a:solidFill>
                <a:effectLst/>
                <a:uLnTx/>
                <a:uFillTx/>
                <a:latin typeface="Calibri"/>
                <a:ea typeface="+mn-ea"/>
                <a:cs typeface="Calibri"/>
              </a:rPr>
              <a:t> </a:t>
            </a:r>
            <a:r>
              <a:rPr kumimoji="0" sz="1451" b="1" i="0" u="none" strike="noStrike" kern="1200" cap="none" spc="-5" normalizeH="0" baseline="0" noProof="0">
                <a:ln>
                  <a:noFill/>
                </a:ln>
                <a:solidFill>
                  <a:prstClr val="black"/>
                </a:solidFill>
                <a:effectLst/>
                <a:uLnTx/>
                <a:uFillTx/>
                <a:latin typeface="Calibri"/>
                <a:ea typeface="+mn-ea"/>
                <a:cs typeface="Calibri"/>
              </a:rPr>
              <a:t>usage</a:t>
            </a:r>
            <a:endParaRPr kumimoji="0" sz="1451" b="0" i="0" u="none" strike="noStrike" kern="1200" cap="none" spc="0" normalizeH="0" baseline="0" noProof="0">
              <a:ln>
                <a:noFill/>
              </a:ln>
              <a:solidFill>
                <a:prstClr val="black"/>
              </a:solidFill>
              <a:effectLst/>
              <a:uLnTx/>
              <a:uFillTx/>
              <a:latin typeface="Calibri"/>
              <a:ea typeface="+mn-ea"/>
              <a:cs typeface="Calibri"/>
            </a:endParaRPr>
          </a:p>
        </p:txBody>
      </p:sp>
      <p:sp>
        <p:nvSpPr>
          <p:cNvPr id="61" name="object 61"/>
          <p:cNvSpPr txBox="1"/>
          <p:nvPr/>
        </p:nvSpPr>
        <p:spPr>
          <a:xfrm>
            <a:off x="1627828" y="5443939"/>
            <a:ext cx="2961434" cy="930534"/>
          </a:xfrm>
          <a:prstGeom prst="rect">
            <a:avLst/>
          </a:prstGeom>
        </p:spPr>
        <p:txBody>
          <a:bodyPr vert="horz" wrap="square" lIns="0" tIns="11516" rIns="0" bIns="0" rtlCol="0">
            <a:spAutoFit/>
          </a:bodyPr>
          <a:lstStyle/>
          <a:p>
            <a:pPr marL="11516" marR="0" lvl="0" indent="0" algn="l" defTabSz="829178" rtl="0" eaLnBrk="1" fontAlgn="auto" latinLnBrk="0" hangingPunct="1">
              <a:lnSpc>
                <a:spcPts val="1188"/>
              </a:lnSpc>
              <a:spcBef>
                <a:spcPts val="91"/>
              </a:spcBef>
              <a:spcAft>
                <a:spcPts val="0"/>
              </a:spcAft>
              <a:buClrTx/>
              <a:buSzTx/>
              <a:buFontTx/>
              <a:buNone/>
              <a:tabLst/>
              <a:defRPr/>
            </a:pPr>
            <a:r>
              <a:rPr kumimoji="0" sz="997" b="1" i="0" u="none" strike="noStrike" kern="1200" cap="none" spc="-9" normalizeH="0" baseline="0" noProof="0">
                <a:ln>
                  <a:noFill/>
                </a:ln>
                <a:solidFill>
                  <a:srgbClr val="221E1F"/>
                </a:solidFill>
                <a:effectLst/>
                <a:uLnTx/>
                <a:uFillTx/>
                <a:latin typeface="Calibri"/>
                <a:ea typeface="+mn-ea"/>
                <a:cs typeface="Calibri"/>
              </a:rPr>
              <a:t>Integrate</a:t>
            </a:r>
            <a:r>
              <a:rPr kumimoji="0" sz="997" b="1" i="0" u="none" strike="noStrike" kern="1200" cap="none" spc="-14"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with</a:t>
            </a:r>
            <a:r>
              <a:rPr kumimoji="0" sz="997" b="1" i="0" u="none" strike="noStrike" kern="1200" cap="none" spc="-14"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internal</a:t>
            </a:r>
            <a:r>
              <a:rPr kumimoji="0" sz="997" b="1" i="0" u="none" strike="noStrike" kern="1200" cap="none" spc="-14" normalizeH="0" baseline="0" noProof="0">
                <a:ln>
                  <a:noFill/>
                </a:ln>
                <a:solidFill>
                  <a:srgbClr val="221E1F"/>
                </a:solidFill>
                <a:effectLst/>
                <a:uLnTx/>
                <a:uFillTx/>
                <a:latin typeface="Calibri"/>
                <a:ea typeface="+mn-ea"/>
                <a:cs typeface="Calibri"/>
              </a:rPr>
              <a:t> </a:t>
            </a:r>
            <a:r>
              <a:rPr kumimoji="0" sz="997" b="1" i="0" u="none" strike="noStrike" kern="1200" cap="none" spc="-9" normalizeH="0" baseline="0" noProof="0">
                <a:ln>
                  <a:noFill/>
                </a:ln>
                <a:solidFill>
                  <a:srgbClr val="221E1F"/>
                </a:solidFill>
                <a:effectLst/>
                <a:uLnTx/>
                <a:uFillTx/>
                <a:latin typeface="Calibri"/>
                <a:ea typeface="+mn-ea"/>
                <a:cs typeface="Calibri"/>
              </a:rPr>
              <a:t>systems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52399"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example,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to</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pass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Impact</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Factors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(JIFs)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Citation </a:t>
            </a:r>
            <a:r>
              <a:rPr kumimoji="0" sz="816" b="0" i="0" u="none" strike="noStrike" kern="1200" cap="none" spc="-172"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Indicators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(JCIs)</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to</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web</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pages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a:p>
            <a:pPr marL="11516" marR="0" lvl="0" indent="0" algn="l" defTabSz="829178" rtl="0" eaLnBrk="1" fontAlgn="auto" latinLnBrk="0" hangingPunct="1">
              <a:lnSpc>
                <a:spcPts val="1188"/>
              </a:lnSpc>
              <a:spcBef>
                <a:spcPts val="816"/>
              </a:spcBef>
              <a:spcAft>
                <a:spcPts val="0"/>
              </a:spcAft>
              <a:buClrTx/>
              <a:buSzTx/>
              <a:buFontTx/>
              <a:buNone/>
              <a:tabLst/>
              <a:defRPr/>
            </a:pPr>
            <a:r>
              <a:rPr kumimoji="0" sz="997" b="1" i="0" u="none" strike="noStrike" kern="1200" cap="none" spc="-5" normalizeH="0" baseline="0" noProof="0">
                <a:ln>
                  <a:noFill/>
                </a:ln>
                <a:solidFill>
                  <a:srgbClr val="221E1F"/>
                </a:solidFill>
                <a:effectLst/>
                <a:uLnTx/>
                <a:uFillTx/>
                <a:latin typeface="Calibri"/>
                <a:ea typeface="+mn-ea"/>
                <a:cs typeface="Calibri"/>
              </a:rPr>
              <a:t>Bibliometric</a:t>
            </a:r>
            <a:r>
              <a:rPr kumimoji="0" sz="997" b="1" i="0" u="none" strike="noStrike" kern="1200" cap="none" spc="-18" normalizeH="0" baseline="0" noProof="0">
                <a:ln>
                  <a:noFill/>
                </a:ln>
                <a:solidFill>
                  <a:srgbClr val="221E1F"/>
                </a:solidFill>
                <a:effectLst/>
                <a:uLnTx/>
                <a:uFillTx/>
                <a:latin typeface="Calibri"/>
                <a:ea typeface="+mn-ea"/>
                <a:cs typeface="Calibri"/>
              </a:rPr>
              <a:t> </a:t>
            </a:r>
            <a:r>
              <a:rPr kumimoji="0" sz="997" b="1" i="0" u="none" strike="noStrike" kern="1200" cap="none" spc="-5" normalizeH="0" baseline="0" noProof="0">
                <a:ln>
                  <a:noFill/>
                </a:ln>
                <a:solidFill>
                  <a:srgbClr val="221E1F"/>
                </a:solidFill>
                <a:effectLst/>
                <a:uLnTx/>
                <a:uFillTx/>
                <a:latin typeface="Calibri"/>
                <a:ea typeface="+mn-ea"/>
                <a:cs typeface="Calibri"/>
              </a:rPr>
              <a:t>studies</a:t>
            </a:r>
            <a:endParaRPr kumimoji="0" sz="997" b="0" i="0" u="none" strike="noStrike" kern="1200" cap="none" spc="0" normalizeH="0" baseline="0" noProof="0">
              <a:ln>
                <a:noFill/>
              </a:ln>
              <a:solidFill>
                <a:prstClr val="black"/>
              </a:solidFill>
              <a:effectLst/>
              <a:uLnTx/>
              <a:uFillTx/>
              <a:latin typeface="Calibri"/>
              <a:ea typeface="+mn-ea"/>
              <a:cs typeface="Calibri"/>
            </a:endParaRPr>
          </a:p>
          <a:p>
            <a:pPr marL="11516" marR="4607" lvl="0" indent="0" algn="l" defTabSz="829178" rtl="0" eaLnBrk="1" fontAlgn="auto" latinLnBrk="0" hangingPunct="1">
              <a:lnSpc>
                <a:spcPts val="997"/>
              </a:lnSpc>
              <a:spcBef>
                <a:spcPts val="9"/>
              </a:spcBef>
              <a:spcAft>
                <a:spcPts val="0"/>
              </a:spcAft>
              <a:buClrTx/>
              <a:buSzTx/>
              <a:buFontTx/>
              <a:buNone/>
              <a:tabLst/>
              <a:defRPr/>
            </a:pPr>
            <a:r>
              <a:rPr kumimoji="0" sz="816" b="0" i="0" u="none" strike="noStrike" kern="1200" cap="none" spc="-5" normalizeH="0" baseline="0" noProof="0">
                <a:ln>
                  <a:noFill/>
                </a:ln>
                <a:solidFill>
                  <a:prstClr val="black"/>
                </a:solidFill>
                <a:effectLst/>
                <a:uLnTx/>
                <a:uFillTx/>
                <a:latin typeface="Calibri-Light"/>
                <a:ea typeface="+mn-ea"/>
                <a:cs typeface="Calibri-Light"/>
              </a:rPr>
              <a:t>Access</a:t>
            </a:r>
            <a:r>
              <a:rPr kumimoji="0" sz="816" b="0" i="0" u="none" strike="noStrike" kern="1200" cap="none" spc="0" normalizeH="0" baseline="0" noProof="0">
                <a:ln>
                  <a:noFill/>
                </a:ln>
                <a:solidFill>
                  <a:prstClr val="black"/>
                </a:solidFill>
                <a:effectLst/>
                <a:uLnTx/>
                <a:uFillTx/>
                <a:latin typeface="Calibri-Light"/>
                <a:ea typeface="+mn-ea"/>
                <a:cs typeface="Calibri-Light"/>
              </a:rPr>
              <a:t> and</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retrieve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core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journal</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metrics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9" normalizeH="0" baseline="0" noProof="0">
                <a:ln>
                  <a:noFill/>
                </a:ln>
                <a:solidFill>
                  <a:prstClr val="black"/>
                </a:solidFill>
                <a:effectLst/>
                <a:uLnTx/>
                <a:uFillTx/>
                <a:latin typeface="Calibri-Light"/>
                <a:ea typeface="+mn-ea"/>
                <a:cs typeface="Calibri-Light"/>
              </a:rPr>
              <a:t>for</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entire</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categories</a:t>
            </a:r>
            <a:r>
              <a:rPr kumimoji="0" sz="816" b="0" i="0" u="none" strike="noStrike" kern="1200" cap="none" spc="5"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of</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groups </a:t>
            </a:r>
            <a:r>
              <a:rPr kumimoji="0" sz="816" b="0" i="0" u="none" strike="noStrike" kern="1200" cap="none" spc="-168" normalizeH="0" baseline="0" noProof="0">
                <a:ln>
                  <a:noFill/>
                </a:ln>
                <a:solidFill>
                  <a:prstClr val="black"/>
                </a:solidFill>
                <a:effectLst/>
                <a:uLnTx/>
                <a:uFillTx/>
                <a:latin typeface="Calibri-Light"/>
                <a:ea typeface="+mn-ea"/>
                <a:cs typeface="Calibri-Light"/>
              </a:rPr>
              <a:t> </a:t>
            </a:r>
            <a:r>
              <a:rPr kumimoji="0" sz="816" b="0" i="0" u="none" strike="noStrike" kern="1200" cap="none" spc="0" normalizeH="0" baseline="0" noProof="0">
                <a:ln>
                  <a:noFill/>
                </a:ln>
                <a:solidFill>
                  <a:prstClr val="black"/>
                </a:solidFill>
                <a:effectLst/>
                <a:uLnTx/>
                <a:uFillTx/>
                <a:latin typeface="Calibri-Light"/>
                <a:ea typeface="+mn-ea"/>
                <a:cs typeface="Calibri-Light"/>
              </a:rPr>
              <a:t>and </a:t>
            </a:r>
            <a:r>
              <a:rPr kumimoji="0" sz="816" b="0" i="0" u="none" strike="noStrike" kern="1200" cap="none" spc="-5" normalizeH="0" baseline="0" noProof="0">
                <a:ln>
                  <a:noFill/>
                </a:ln>
                <a:solidFill>
                  <a:prstClr val="black"/>
                </a:solidFill>
                <a:effectLst/>
                <a:uLnTx/>
                <a:uFillTx/>
                <a:latin typeface="Calibri-Light"/>
                <a:ea typeface="+mn-ea"/>
                <a:cs typeface="Calibri-Light"/>
              </a:rPr>
              <a:t>journal </a:t>
            </a:r>
            <a:r>
              <a:rPr kumimoji="0" sz="816" b="0" i="0" u="none" strike="noStrike" kern="1200" cap="none" spc="-9" normalizeH="0" baseline="0" noProof="0">
                <a:ln>
                  <a:noFill/>
                </a:ln>
                <a:solidFill>
                  <a:prstClr val="black"/>
                </a:solidFill>
                <a:effectLst/>
                <a:uLnTx/>
                <a:uFillTx/>
                <a:latin typeface="Calibri-Light"/>
                <a:ea typeface="+mn-ea"/>
                <a:cs typeface="Calibri-Light"/>
              </a:rPr>
              <a:t>to</a:t>
            </a:r>
            <a:r>
              <a:rPr kumimoji="0" sz="816" b="0" i="0" u="none" strike="noStrike" kern="1200" cap="none" spc="0" normalizeH="0" baseline="0" noProof="0">
                <a:ln>
                  <a:noFill/>
                </a:ln>
                <a:solidFill>
                  <a:prstClr val="black"/>
                </a:solidFill>
                <a:effectLst/>
                <a:uLnTx/>
                <a:uFillTx/>
                <a:latin typeface="Calibri-Light"/>
                <a:ea typeface="+mn-ea"/>
                <a:cs typeface="Calibri-Light"/>
              </a:rPr>
              <a:t> </a:t>
            </a:r>
            <a:r>
              <a:rPr kumimoji="0" sz="816" b="0" i="0" u="none" strike="noStrike" kern="1200" cap="none" spc="-5" normalizeH="0" baseline="0" noProof="0">
                <a:ln>
                  <a:noFill/>
                </a:ln>
                <a:solidFill>
                  <a:prstClr val="black"/>
                </a:solidFill>
                <a:effectLst/>
                <a:uLnTx/>
                <a:uFillTx/>
                <a:latin typeface="Calibri-Light"/>
                <a:ea typeface="+mn-ea"/>
                <a:cs typeface="Calibri-Light"/>
              </a:rPr>
              <a:t>include</a:t>
            </a:r>
            <a:r>
              <a:rPr kumimoji="0" sz="816" b="0" i="0" u="none" strike="noStrike" kern="1200" cap="none" spc="0" normalizeH="0" baseline="0" noProof="0">
                <a:ln>
                  <a:noFill/>
                </a:ln>
                <a:solidFill>
                  <a:prstClr val="black"/>
                </a:solidFill>
                <a:effectLst/>
                <a:uLnTx/>
                <a:uFillTx/>
                <a:latin typeface="Calibri-Light"/>
                <a:ea typeface="+mn-ea"/>
                <a:cs typeface="Calibri-Light"/>
              </a:rPr>
              <a:t> in </a:t>
            </a:r>
            <a:r>
              <a:rPr kumimoji="0" sz="816" b="0" i="0" u="none" strike="noStrike" kern="1200" cap="none" spc="-5" normalizeH="0" baseline="0" noProof="0">
                <a:ln>
                  <a:noFill/>
                </a:ln>
                <a:solidFill>
                  <a:prstClr val="black"/>
                </a:solidFill>
                <a:effectLst/>
                <a:uLnTx/>
                <a:uFillTx/>
                <a:latin typeface="Calibri-Light"/>
                <a:ea typeface="+mn-ea"/>
                <a:cs typeface="Calibri-Light"/>
              </a:rPr>
              <a:t>analyses</a:t>
            </a:r>
            <a:endParaRPr kumimoji="0" sz="816"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62" name="object 62"/>
          <p:cNvSpPr txBox="1"/>
          <p:nvPr/>
        </p:nvSpPr>
        <p:spPr>
          <a:xfrm>
            <a:off x="5424573" y="5501889"/>
            <a:ext cx="408255" cy="165068"/>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997" b="1" i="0" u="none" strike="noStrike" kern="1200" cap="none" spc="-5" normalizeH="0" baseline="0" noProof="0">
                <a:ln>
                  <a:noFill/>
                </a:ln>
                <a:solidFill>
                  <a:srgbClr val="FFFFFF"/>
                </a:solidFill>
                <a:effectLst/>
                <a:uLnTx/>
                <a:uFillTx/>
                <a:latin typeface="Calibri"/>
                <a:ea typeface="+mn-ea"/>
                <a:cs typeface="Calibri"/>
              </a:rPr>
              <a:t>Journal</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grpSp>
        <p:nvGrpSpPr>
          <p:cNvPr id="63" name="object 63"/>
          <p:cNvGrpSpPr/>
          <p:nvPr/>
        </p:nvGrpSpPr>
        <p:grpSpPr>
          <a:xfrm>
            <a:off x="5158602" y="5993197"/>
            <a:ext cx="939735" cy="222842"/>
            <a:chOff x="4312958" y="6609164"/>
            <a:chExt cx="1036319" cy="245745"/>
          </a:xfrm>
        </p:grpSpPr>
        <p:sp>
          <p:nvSpPr>
            <p:cNvPr id="64" name="object 64"/>
            <p:cNvSpPr/>
            <p:nvPr/>
          </p:nvSpPr>
          <p:spPr>
            <a:xfrm>
              <a:off x="4316133" y="6612339"/>
              <a:ext cx="1029969" cy="239395"/>
            </a:xfrm>
            <a:custGeom>
              <a:avLst/>
              <a:gdLst/>
              <a:ahLst/>
              <a:cxnLst/>
              <a:rect l="l" t="t" r="r" b="b"/>
              <a:pathLst>
                <a:path w="1029970" h="239395">
                  <a:moveTo>
                    <a:pt x="957872" y="0"/>
                  </a:moveTo>
                  <a:lnTo>
                    <a:pt x="72009" y="0"/>
                  </a:lnTo>
                  <a:lnTo>
                    <a:pt x="43992" y="5661"/>
                  </a:lnTo>
                  <a:lnTo>
                    <a:pt x="21102" y="21098"/>
                  </a:lnTo>
                  <a:lnTo>
                    <a:pt x="5663" y="43985"/>
                  </a:lnTo>
                  <a:lnTo>
                    <a:pt x="0" y="72000"/>
                  </a:lnTo>
                  <a:lnTo>
                    <a:pt x="0" y="166955"/>
                  </a:lnTo>
                  <a:lnTo>
                    <a:pt x="5663" y="194969"/>
                  </a:lnTo>
                  <a:lnTo>
                    <a:pt x="21102" y="217856"/>
                  </a:lnTo>
                  <a:lnTo>
                    <a:pt x="43992" y="233293"/>
                  </a:lnTo>
                  <a:lnTo>
                    <a:pt x="72009" y="238955"/>
                  </a:lnTo>
                  <a:lnTo>
                    <a:pt x="957872" y="238955"/>
                  </a:lnTo>
                  <a:lnTo>
                    <a:pt x="985886" y="233293"/>
                  </a:lnTo>
                  <a:lnTo>
                    <a:pt x="1008772" y="217856"/>
                  </a:lnTo>
                  <a:lnTo>
                    <a:pt x="1024207" y="194969"/>
                  </a:lnTo>
                  <a:lnTo>
                    <a:pt x="1029868" y="166955"/>
                  </a:lnTo>
                  <a:lnTo>
                    <a:pt x="1029868" y="72000"/>
                  </a:lnTo>
                  <a:lnTo>
                    <a:pt x="1024207" y="43985"/>
                  </a:lnTo>
                  <a:lnTo>
                    <a:pt x="1008772" y="21098"/>
                  </a:lnTo>
                  <a:lnTo>
                    <a:pt x="985886" y="5661"/>
                  </a:lnTo>
                  <a:lnTo>
                    <a:pt x="957872" y="0"/>
                  </a:lnTo>
                  <a:close/>
                </a:path>
              </a:pathLst>
            </a:custGeom>
            <a:solidFill>
              <a:srgbClr val="333333"/>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4316133" y="6612339"/>
              <a:ext cx="1029969" cy="239395"/>
            </a:xfrm>
            <a:custGeom>
              <a:avLst/>
              <a:gdLst/>
              <a:ahLst/>
              <a:cxnLst/>
              <a:rect l="l" t="t" r="r" b="b"/>
              <a:pathLst>
                <a:path w="1029970" h="239395">
                  <a:moveTo>
                    <a:pt x="1029868" y="72000"/>
                  </a:moveTo>
                  <a:lnTo>
                    <a:pt x="1024207" y="43985"/>
                  </a:lnTo>
                  <a:lnTo>
                    <a:pt x="1008772" y="21098"/>
                  </a:lnTo>
                  <a:lnTo>
                    <a:pt x="985886" y="5661"/>
                  </a:lnTo>
                  <a:lnTo>
                    <a:pt x="957872" y="0"/>
                  </a:lnTo>
                  <a:lnTo>
                    <a:pt x="72009" y="0"/>
                  </a:lnTo>
                  <a:lnTo>
                    <a:pt x="43992" y="5661"/>
                  </a:lnTo>
                  <a:lnTo>
                    <a:pt x="21102" y="21098"/>
                  </a:lnTo>
                  <a:lnTo>
                    <a:pt x="5663" y="43985"/>
                  </a:lnTo>
                  <a:lnTo>
                    <a:pt x="0" y="72000"/>
                  </a:lnTo>
                  <a:lnTo>
                    <a:pt x="0" y="166955"/>
                  </a:lnTo>
                  <a:lnTo>
                    <a:pt x="5663" y="194969"/>
                  </a:lnTo>
                  <a:lnTo>
                    <a:pt x="21102" y="217856"/>
                  </a:lnTo>
                  <a:lnTo>
                    <a:pt x="43992" y="233293"/>
                  </a:lnTo>
                  <a:lnTo>
                    <a:pt x="72009" y="238955"/>
                  </a:lnTo>
                  <a:lnTo>
                    <a:pt x="957872" y="238955"/>
                  </a:lnTo>
                  <a:lnTo>
                    <a:pt x="985886" y="233293"/>
                  </a:lnTo>
                  <a:lnTo>
                    <a:pt x="1008772" y="217856"/>
                  </a:lnTo>
                  <a:lnTo>
                    <a:pt x="1024207" y="194969"/>
                  </a:lnTo>
                  <a:lnTo>
                    <a:pt x="1029868" y="166955"/>
                  </a:lnTo>
                  <a:lnTo>
                    <a:pt x="1029868" y="72000"/>
                  </a:lnTo>
                  <a:close/>
                </a:path>
              </a:pathLst>
            </a:custGeom>
            <a:ln w="6350">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grpSp>
      <p:sp>
        <p:nvSpPr>
          <p:cNvPr id="66" name="object 66"/>
          <p:cNvSpPr txBox="1"/>
          <p:nvPr/>
        </p:nvSpPr>
        <p:spPr>
          <a:xfrm>
            <a:off x="5383378" y="6009271"/>
            <a:ext cx="490597" cy="165068"/>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997" b="1" i="0" u="none" strike="noStrike" kern="1200" cap="none" spc="-9" normalizeH="0" baseline="0" noProof="0">
                <a:ln>
                  <a:noFill/>
                </a:ln>
                <a:solidFill>
                  <a:srgbClr val="FFFFFF"/>
                </a:solidFill>
                <a:effectLst/>
                <a:uLnTx/>
                <a:uFillTx/>
                <a:latin typeface="Calibri"/>
                <a:ea typeface="+mn-ea"/>
                <a:cs typeface="Calibri"/>
              </a:rPr>
              <a:t>Category</a:t>
            </a:r>
            <a:endParaRPr kumimoji="0" sz="997" b="0" i="0" u="none" strike="noStrike" kern="1200" cap="none" spc="0" normalizeH="0" baseline="0" noProof="0">
              <a:ln>
                <a:noFill/>
              </a:ln>
              <a:solidFill>
                <a:prstClr val="black"/>
              </a:solidFill>
              <a:effectLst/>
              <a:uLnTx/>
              <a:uFillTx/>
              <a:latin typeface="Calibri"/>
              <a:ea typeface="+mn-ea"/>
              <a:cs typeface="Calibri"/>
            </a:endParaRPr>
          </a:p>
        </p:txBody>
      </p:sp>
      <p:sp>
        <p:nvSpPr>
          <p:cNvPr id="67" name="object 67"/>
          <p:cNvSpPr txBox="1">
            <a:spLocks noGrp="1"/>
          </p:cNvSpPr>
          <p:nvPr>
            <p:ph type="ftr" sz="quarter" idx="5"/>
          </p:nvPr>
        </p:nvSpPr>
        <p:spPr>
          <a:xfrm>
            <a:off x="1497249" y="6560860"/>
            <a:ext cx="5497028" cy="105278"/>
          </a:xfrm>
          <a:prstGeom prst="rect">
            <a:avLst/>
          </a:prstGeom>
        </p:spPr>
        <p:txBody>
          <a:bodyPr vert="horz" wrap="square" lIns="0" tIns="7486" rIns="0" bIns="0" rtlCol="0">
            <a:spAutoFit/>
          </a:bodyPr>
          <a:lstStyle/>
          <a:p>
            <a:pPr marL="11516" marR="0" lvl="0" indent="0" algn="l" defTabSz="829178" rtl="0" eaLnBrk="1" fontAlgn="auto" latinLnBrk="0" hangingPunct="1">
              <a:lnSpc>
                <a:spcPct val="100000"/>
              </a:lnSpc>
              <a:spcBef>
                <a:spcPts val="59"/>
              </a:spcBef>
              <a:spcAft>
                <a:spcPts val="0"/>
              </a:spcAft>
              <a:buClrTx/>
              <a:buSzTx/>
              <a:buFontTx/>
              <a:buNone/>
              <a:tabLst/>
              <a:defRPr/>
            </a:pPr>
            <a:r>
              <a:rPr kumimoji="0" sz="635" b="0" i="0" u="none" strike="noStrike" kern="1200" cap="none" spc="-5" normalizeH="0" baseline="0" noProof="0">
                <a:ln>
                  <a:noFill/>
                </a:ln>
                <a:solidFill>
                  <a:prstClr val="black"/>
                </a:solidFill>
                <a:effectLst/>
                <a:uLnTx/>
                <a:uFillTx/>
                <a:latin typeface="Calibri-Light"/>
                <a:ea typeface="+mn-ea"/>
              </a:rPr>
              <a:t>©</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Clarivate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its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logo,</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well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all</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other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herein</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9" normalizeH="0" baseline="0" noProof="0">
                <a:ln>
                  <a:noFill/>
                </a:ln>
                <a:solidFill>
                  <a:prstClr val="black"/>
                </a:solidFill>
                <a:effectLst/>
                <a:uLnTx/>
                <a:uFillTx/>
                <a:latin typeface="Calibri-Light"/>
                <a:ea typeface="+mn-ea"/>
              </a:rPr>
              <a:t>are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trademarks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of</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their</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respective</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owners</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and</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used</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under</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license.</a:t>
            </a:r>
            <a:r>
              <a:rPr kumimoji="0" sz="635" b="0" i="0" u="none" strike="noStrike" kern="1200" cap="none" spc="5" normalizeH="0" baseline="0" noProof="0">
                <a:ln>
                  <a:noFill/>
                </a:ln>
                <a:solidFill>
                  <a:prstClr val="black"/>
                </a:solidFill>
                <a:effectLst/>
                <a:uLnTx/>
                <a:uFillTx/>
                <a:latin typeface="Calibri-Light"/>
                <a:ea typeface="+mn-ea"/>
              </a:rPr>
              <a:t> </a:t>
            </a:r>
            <a:r>
              <a:rPr kumimoji="0" sz="635" b="0" i="0" u="none" strike="noStrike" kern="1200" cap="none" spc="-5" normalizeH="0" baseline="0" noProof="0">
                <a:ln>
                  <a:noFill/>
                </a:ln>
                <a:solidFill>
                  <a:prstClr val="black"/>
                </a:solidFill>
                <a:effectLst/>
                <a:uLnTx/>
                <a:uFillTx/>
                <a:latin typeface="Calibri-Light"/>
                <a:ea typeface="+mn-ea"/>
              </a:rPr>
              <a:t>(July</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2021</a:t>
            </a:r>
            <a:r>
              <a:rPr kumimoji="0" sz="635" b="0" i="0" u="none" strike="noStrike" kern="1200" cap="none" spc="9" normalizeH="0" baseline="0" noProof="0">
                <a:ln>
                  <a:noFill/>
                </a:ln>
                <a:solidFill>
                  <a:prstClr val="black"/>
                </a:solidFill>
                <a:effectLst/>
                <a:uLnTx/>
                <a:uFillTx/>
                <a:latin typeface="Calibri-Light"/>
                <a:ea typeface="+mn-ea"/>
              </a:rPr>
              <a:t> </a:t>
            </a:r>
            <a:r>
              <a:rPr kumimoji="0" sz="635" b="0" i="0" u="none" strike="noStrike" kern="1200" cap="none" spc="0" normalizeH="0" baseline="0" noProof="0">
                <a:ln>
                  <a:noFill/>
                </a:ln>
                <a:solidFill>
                  <a:prstClr val="black"/>
                </a:solidFill>
                <a:effectLst/>
                <a:uLnTx/>
                <a:uFillTx/>
                <a:latin typeface="Calibri-Light"/>
                <a:ea typeface="+mn-ea"/>
              </a:rPr>
              <a:t>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422A5-4445-2052-76BA-79BB588411E9}"/>
              </a:ext>
            </a:extLst>
          </p:cNvPr>
          <p:cNvSpPr>
            <a:spLocks noGrp="1"/>
          </p:cNvSpPr>
          <p:nvPr>
            <p:ph type="body" sz="quarter" idx="14"/>
          </p:nvPr>
        </p:nvSpPr>
        <p:spPr/>
        <p:txBody>
          <a:bodyPr/>
          <a:lstStyle/>
          <a:p>
            <a:r>
              <a:rPr lang="pl-PL" dirty="0"/>
              <a:t>Radek Budzichowski</a:t>
            </a:r>
            <a:endParaRPr lang="en-GB" dirty="0"/>
          </a:p>
        </p:txBody>
      </p:sp>
      <p:sp>
        <p:nvSpPr>
          <p:cNvPr id="3" name="Text Placeholder 2">
            <a:extLst>
              <a:ext uri="{FF2B5EF4-FFF2-40B4-BE49-F238E27FC236}">
                <a16:creationId xmlns:a16="http://schemas.microsoft.com/office/drawing/2014/main" id="{E18F14D1-196E-DB50-8AEC-93CEDF4CC3D8}"/>
              </a:ext>
            </a:extLst>
          </p:cNvPr>
          <p:cNvSpPr>
            <a:spLocks noGrp="1"/>
          </p:cNvSpPr>
          <p:nvPr>
            <p:ph type="body" sz="quarter" idx="15"/>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2"/>
              </a:rPr>
              <a:t>radek.budzichowski@Clarivate.com</a:t>
            </a:r>
            <a:endParaRPr lang="en-GB" dirty="0"/>
          </a:p>
        </p:txBody>
      </p:sp>
      <p:sp>
        <p:nvSpPr>
          <p:cNvPr id="5" name="Text Placeholder 4">
            <a:extLst>
              <a:ext uri="{FF2B5EF4-FFF2-40B4-BE49-F238E27FC236}">
                <a16:creationId xmlns:a16="http://schemas.microsoft.com/office/drawing/2014/main" id="{6DD8F7C3-45AA-666D-17FC-57960055DA33}"/>
              </a:ext>
            </a:extLst>
          </p:cNvPr>
          <p:cNvSpPr>
            <a:spLocks noGrp="1"/>
          </p:cNvSpPr>
          <p:nvPr>
            <p:ph type="body" sz="quarter" idx="17"/>
          </p:nvPr>
        </p:nvSpPr>
        <p:spPr/>
        <p:txBody>
          <a:bodyPr/>
          <a:lstStyle/>
          <a:p>
            <a:endParaRPr lang="en-GB"/>
          </a:p>
        </p:txBody>
      </p:sp>
      <p:sp>
        <p:nvSpPr>
          <p:cNvPr id="6" name="Text Placeholder 5">
            <a:extLst>
              <a:ext uri="{FF2B5EF4-FFF2-40B4-BE49-F238E27FC236}">
                <a16:creationId xmlns:a16="http://schemas.microsoft.com/office/drawing/2014/main" id="{097106F4-BA3F-B1BB-B279-5F4647141C80}"/>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27851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9962-B688-A0FF-7CB4-216CC211499A}"/>
              </a:ext>
            </a:extLst>
          </p:cNvPr>
          <p:cNvSpPr>
            <a:spLocks noGrp="1"/>
          </p:cNvSpPr>
          <p:nvPr>
            <p:ph type="title"/>
          </p:nvPr>
        </p:nvSpPr>
        <p:spPr/>
        <p:txBody>
          <a:bodyPr/>
          <a:lstStyle/>
          <a:p>
            <a:r>
              <a:rPr lang="en-GB"/>
              <a:t>Agenda</a:t>
            </a:r>
          </a:p>
        </p:txBody>
      </p:sp>
      <p:sp>
        <p:nvSpPr>
          <p:cNvPr id="3" name="Footer Placeholder 2">
            <a:extLst>
              <a:ext uri="{FF2B5EF4-FFF2-40B4-BE49-F238E27FC236}">
                <a16:creationId xmlns:a16="http://schemas.microsoft.com/office/drawing/2014/main" id="{AFA844AB-1CE4-A9A9-6A02-EF55499B8EE1}"/>
              </a:ext>
            </a:extLst>
          </p:cNvPr>
          <p:cNvSpPr>
            <a:spLocks noGrp="1"/>
          </p:cNvSpPr>
          <p:nvPr>
            <p:ph type="ftr" sz="quarter" idx="31"/>
          </p:nvPr>
        </p:nvSpPr>
        <p:spPr/>
        <p:txBody>
          <a:bodyPr/>
          <a:lstStyle/>
          <a:p>
            <a:endParaRPr lang="en-GB"/>
          </a:p>
        </p:txBody>
      </p:sp>
      <p:sp>
        <p:nvSpPr>
          <p:cNvPr id="4" name="Slide Number Placeholder 3">
            <a:extLst>
              <a:ext uri="{FF2B5EF4-FFF2-40B4-BE49-F238E27FC236}">
                <a16:creationId xmlns:a16="http://schemas.microsoft.com/office/drawing/2014/main" id="{6E8FE2A9-7B9A-C461-F5C6-38A4D6751F49}"/>
              </a:ext>
            </a:extLst>
          </p:cNvPr>
          <p:cNvSpPr>
            <a:spLocks noGrp="1"/>
          </p:cNvSpPr>
          <p:nvPr>
            <p:ph type="sldNum" sz="quarter" idx="32"/>
          </p:nvPr>
        </p:nvSpPr>
        <p:spPr/>
        <p:txBody>
          <a:bodyPr/>
          <a:lstStyle/>
          <a:p>
            <a:fld id="{F18EFF25-22D3-7349-97D6-73D11F9E5B0D}" type="slidenum">
              <a:rPr lang="en-GB" smtClean="0"/>
              <a:pPr/>
              <a:t>2</a:t>
            </a:fld>
            <a:endParaRPr lang="en-GB"/>
          </a:p>
        </p:txBody>
      </p:sp>
      <p:sp>
        <p:nvSpPr>
          <p:cNvPr id="5" name="Text Placeholder 4">
            <a:extLst>
              <a:ext uri="{FF2B5EF4-FFF2-40B4-BE49-F238E27FC236}">
                <a16:creationId xmlns:a16="http://schemas.microsoft.com/office/drawing/2014/main" id="{CA0F1DE3-9A2E-24C0-1FA6-41ACD65E907D}"/>
              </a:ext>
            </a:extLst>
          </p:cNvPr>
          <p:cNvSpPr>
            <a:spLocks noGrp="1"/>
          </p:cNvSpPr>
          <p:nvPr>
            <p:ph type="body" sz="quarter" idx="30"/>
          </p:nvPr>
        </p:nvSpPr>
        <p:spPr/>
        <p:txBody>
          <a:bodyPr/>
          <a:lstStyle/>
          <a:p>
            <a:r>
              <a:rPr lang="en-US" dirty="0">
                <a:solidFill>
                  <a:schemeClr val="tx2"/>
                </a:solidFill>
              </a:rPr>
              <a:t>Clarivate + ProQuest</a:t>
            </a:r>
          </a:p>
          <a:p>
            <a:pPr lvl="1">
              <a:buClrTx/>
            </a:pPr>
            <a:r>
              <a:rPr lang="en-US" sz="2000" dirty="0">
                <a:solidFill>
                  <a:schemeClr val="tx2"/>
                </a:solidFill>
              </a:rPr>
              <a:t>How we’re complementary </a:t>
            </a:r>
          </a:p>
          <a:p>
            <a:pPr lvl="1">
              <a:buClrTx/>
            </a:pPr>
            <a:r>
              <a:rPr lang="en-US" sz="2000" dirty="0">
                <a:solidFill>
                  <a:schemeClr val="tx2"/>
                </a:solidFill>
              </a:rPr>
              <a:t>What we share</a:t>
            </a:r>
          </a:p>
          <a:p>
            <a:pPr lvl="1">
              <a:buClrTx/>
            </a:pPr>
            <a:endParaRPr lang="en-US" sz="200" dirty="0"/>
          </a:p>
          <a:p>
            <a:r>
              <a:rPr lang="en-US" dirty="0"/>
              <a:t>Library challenges</a:t>
            </a:r>
            <a:br>
              <a:rPr lang="en-US" dirty="0"/>
            </a:br>
            <a:r>
              <a:rPr lang="en-US" dirty="0"/>
              <a:t>and opportunities</a:t>
            </a:r>
          </a:p>
          <a:p>
            <a:pPr lvl="1">
              <a:buClrTx/>
            </a:pPr>
            <a:endParaRPr lang="en-US" sz="200" dirty="0"/>
          </a:p>
          <a:p>
            <a:r>
              <a:rPr lang="en-US" dirty="0"/>
              <a:t>Creating Big Solutions</a:t>
            </a:r>
          </a:p>
          <a:p>
            <a:endParaRPr lang="en-US" dirty="0"/>
          </a:p>
          <a:p>
            <a:pPr>
              <a:buFont typeface="+mj-lt"/>
              <a:buAutoNum type="arabicPeriod" startAt="4"/>
            </a:pPr>
            <a:r>
              <a:rPr lang="pl-PL" dirty="0"/>
              <a:t>Clarivate </a:t>
            </a:r>
            <a:r>
              <a:rPr lang="pl-PL"/>
              <a:t>as infinite data ocean</a:t>
            </a:r>
            <a:endParaRPr lang="en-US" dirty="0"/>
          </a:p>
          <a:p>
            <a:pPr lvl="1">
              <a:buClrTx/>
            </a:pPr>
            <a:endParaRPr lang="en-US" sz="200" dirty="0">
              <a:solidFill>
                <a:schemeClr val="bg1"/>
              </a:solidFill>
            </a:endParaRPr>
          </a:p>
          <a:p>
            <a:pPr>
              <a:buAutoNum type="arabicPeriod" startAt="4"/>
            </a:pPr>
            <a:endParaRPr lang="en-US" dirty="0"/>
          </a:p>
          <a:p>
            <a:endParaRPr lang="en-US" dirty="0"/>
          </a:p>
        </p:txBody>
      </p:sp>
    </p:spTree>
    <p:extLst>
      <p:ext uri="{BB962C8B-B14F-4D97-AF65-F5344CB8AC3E}">
        <p14:creationId xmlns:p14="http://schemas.microsoft.com/office/powerpoint/2010/main" val="377546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2CCB705-DB99-0649-9AC2-3FA5DF0906EA}"/>
              </a:ext>
            </a:extLst>
          </p:cNvPr>
          <p:cNvGrpSpPr/>
          <p:nvPr/>
        </p:nvGrpSpPr>
        <p:grpSpPr>
          <a:xfrm>
            <a:off x="3956967" y="893381"/>
            <a:ext cx="5359049" cy="5042811"/>
            <a:chOff x="3956967" y="893381"/>
            <a:chExt cx="5359049" cy="5042811"/>
          </a:xfrm>
        </p:grpSpPr>
        <p:grpSp>
          <p:nvGrpSpPr>
            <p:cNvPr id="30" name="Group 29">
              <a:extLst>
                <a:ext uri="{FF2B5EF4-FFF2-40B4-BE49-F238E27FC236}">
                  <a16:creationId xmlns:a16="http://schemas.microsoft.com/office/drawing/2014/main" id="{6A73B379-B5F6-AF49-A53E-0973899B742A}"/>
                </a:ext>
              </a:extLst>
            </p:cNvPr>
            <p:cNvGrpSpPr/>
            <p:nvPr/>
          </p:nvGrpSpPr>
          <p:grpSpPr>
            <a:xfrm>
              <a:off x="4833955" y="893381"/>
              <a:ext cx="3603977" cy="3838176"/>
              <a:chOff x="4833955" y="893381"/>
              <a:chExt cx="3603977" cy="3838176"/>
            </a:xfrm>
            <a:solidFill>
              <a:schemeClr val="accent2"/>
            </a:solidFill>
          </p:grpSpPr>
          <p:sp>
            <p:nvSpPr>
              <p:cNvPr id="28" name="Freeform 27">
                <a:extLst>
                  <a:ext uri="{FF2B5EF4-FFF2-40B4-BE49-F238E27FC236}">
                    <a16:creationId xmlns:a16="http://schemas.microsoft.com/office/drawing/2014/main" id="{BEA3F1BE-5E78-2E42-A3A6-5CF43FD0A290}"/>
                  </a:ext>
                </a:extLst>
              </p:cNvPr>
              <p:cNvSpPr/>
              <p:nvPr/>
            </p:nvSpPr>
            <p:spPr>
              <a:xfrm>
                <a:off x="4833955" y="893381"/>
                <a:ext cx="3603977" cy="3291951"/>
              </a:xfrm>
              <a:custGeom>
                <a:avLst/>
                <a:gdLst>
                  <a:gd name="connsiteX0" fmla="*/ 1798137 w 3603977"/>
                  <a:gd name="connsiteY0" fmla="*/ 0 h 3291951"/>
                  <a:gd name="connsiteX1" fmla="*/ 3603977 w 3603977"/>
                  <a:gd name="connsiteY1" fmla="*/ 1805840 h 3291951"/>
                  <a:gd name="connsiteX2" fmla="*/ 2946819 w 3603977"/>
                  <a:gd name="connsiteY2" fmla="*/ 3199314 h 3291951"/>
                  <a:gd name="connsiteX3" fmla="*/ 2822938 w 3603977"/>
                  <a:gd name="connsiteY3" fmla="*/ 3291951 h 3291951"/>
                  <a:gd name="connsiteX4" fmla="*/ 2823116 w 3603977"/>
                  <a:gd name="connsiteY4" fmla="*/ 3288413 h 3291951"/>
                  <a:gd name="connsiteX5" fmla="*/ 2816753 w 3603977"/>
                  <a:gd name="connsiteY5" fmla="*/ 3162405 h 3291951"/>
                  <a:gd name="connsiteX6" fmla="*/ 2878396 w 3603977"/>
                  <a:gd name="connsiteY6" fmla="*/ 3116309 h 3291951"/>
                  <a:gd name="connsiteX7" fmla="*/ 3496409 w 3603977"/>
                  <a:gd name="connsiteY7" fmla="*/ 1805840 h 3291951"/>
                  <a:gd name="connsiteX8" fmla="*/ 1798137 w 3603977"/>
                  <a:gd name="connsiteY8" fmla="*/ 107568 h 3291951"/>
                  <a:gd name="connsiteX9" fmla="*/ 134368 w 3603977"/>
                  <a:gd name="connsiteY9" fmla="*/ 1463579 h 3291951"/>
                  <a:gd name="connsiteX10" fmla="*/ 114570 w 3603977"/>
                  <a:gd name="connsiteY10" fmla="*/ 1593301 h 3291951"/>
                  <a:gd name="connsiteX11" fmla="*/ 38209 w 3603977"/>
                  <a:gd name="connsiteY11" fmla="*/ 1630086 h 3291951"/>
                  <a:gd name="connsiteX12" fmla="*/ 0 w 3603977"/>
                  <a:gd name="connsiteY12" fmla="*/ 1653299 h 3291951"/>
                  <a:gd name="connsiteX13" fmla="*/ 1621 w 3603977"/>
                  <a:gd name="connsiteY13" fmla="*/ 1621204 h 3291951"/>
                  <a:gd name="connsiteX14" fmla="*/ 1798137 w 3603977"/>
                  <a:gd name="connsiteY14" fmla="*/ 0 h 32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3977" h="3291951">
                    <a:moveTo>
                      <a:pt x="1798137" y="0"/>
                    </a:moveTo>
                    <a:cubicBezTo>
                      <a:pt x="2795475" y="0"/>
                      <a:pt x="3603977" y="808502"/>
                      <a:pt x="3603977" y="1805840"/>
                    </a:cubicBezTo>
                    <a:cubicBezTo>
                      <a:pt x="3603977" y="2366843"/>
                      <a:pt x="3348162" y="2868096"/>
                      <a:pt x="2946819" y="3199314"/>
                    </a:cubicBezTo>
                    <a:lnTo>
                      <a:pt x="2822938" y="3291951"/>
                    </a:lnTo>
                    <a:lnTo>
                      <a:pt x="2823116" y="3288413"/>
                    </a:lnTo>
                    <a:lnTo>
                      <a:pt x="2816753" y="3162405"/>
                    </a:lnTo>
                    <a:lnTo>
                      <a:pt x="2878396" y="3116309"/>
                    </a:lnTo>
                    <a:cubicBezTo>
                      <a:pt x="3255832" y="2804821"/>
                      <a:pt x="3496409" y="2333426"/>
                      <a:pt x="3496409" y="1805840"/>
                    </a:cubicBezTo>
                    <a:cubicBezTo>
                      <a:pt x="3496409" y="867910"/>
                      <a:pt x="2736067" y="107568"/>
                      <a:pt x="1798137" y="107568"/>
                    </a:cubicBezTo>
                    <a:cubicBezTo>
                      <a:pt x="977449" y="107568"/>
                      <a:pt x="292726" y="689705"/>
                      <a:pt x="134368" y="1463579"/>
                    </a:cubicBezTo>
                    <a:lnTo>
                      <a:pt x="114570" y="1593301"/>
                    </a:lnTo>
                    <a:lnTo>
                      <a:pt x="38209" y="1630086"/>
                    </a:lnTo>
                    <a:lnTo>
                      <a:pt x="0" y="1653299"/>
                    </a:lnTo>
                    <a:lnTo>
                      <a:pt x="1621" y="1621204"/>
                    </a:lnTo>
                    <a:cubicBezTo>
                      <a:pt x="94098" y="710598"/>
                      <a:pt x="863133" y="0"/>
                      <a:pt x="1798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D113E3A2-C55E-F347-ADF0-4BA5A669FF50}"/>
                  </a:ext>
                </a:extLst>
              </p:cNvPr>
              <p:cNvSpPr/>
              <p:nvPr/>
            </p:nvSpPr>
            <p:spPr>
              <a:xfrm>
                <a:off x="6958680" y="3638481"/>
                <a:ext cx="1093076" cy="1093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F56A725E-7B12-664C-AACE-DC7E4C6E4441}"/>
                </a:ext>
              </a:extLst>
            </p:cNvPr>
            <p:cNvGrpSpPr/>
            <p:nvPr/>
          </p:nvGrpSpPr>
          <p:grpSpPr>
            <a:xfrm rot="7200000">
              <a:off x="5594939" y="2184536"/>
              <a:ext cx="3603977" cy="3838176"/>
              <a:chOff x="4833955" y="893381"/>
              <a:chExt cx="3603977" cy="3838176"/>
            </a:xfrm>
            <a:solidFill>
              <a:schemeClr val="accent4"/>
            </a:solidFill>
          </p:grpSpPr>
          <p:sp>
            <p:nvSpPr>
              <p:cNvPr id="32" name="Freeform 31">
                <a:extLst>
                  <a:ext uri="{FF2B5EF4-FFF2-40B4-BE49-F238E27FC236}">
                    <a16:creationId xmlns:a16="http://schemas.microsoft.com/office/drawing/2014/main" id="{9390D38B-B0D1-2847-A291-E3B9D1EA4C1A}"/>
                  </a:ext>
                </a:extLst>
              </p:cNvPr>
              <p:cNvSpPr/>
              <p:nvPr/>
            </p:nvSpPr>
            <p:spPr>
              <a:xfrm>
                <a:off x="4833955" y="893381"/>
                <a:ext cx="3603977" cy="3291951"/>
              </a:xfrm>
              <a:custGeom>
                <a:avLst/>
                <a:gdLst>
                  <a:gd name="connsiteX0" fmla="*/ 1798137 w 3603977"/>
                  <a:gd name="connsiteY0" fmla="*/ 0 h 3291951"/>
                  <a:gd name="connsiteX1" fmla="*/ 3603977 w 3603977"/>
                  <a:gd name="connsiteY1" fmla="*/ 1805840 h 3291951"/>
                  <a:gd name="connsiteX2" fmla="*/ 2946819 w 3603977"/>
                  <a:gd name="connsiteY2" fmla="*/ 3199314 h 3291951"/>
                  <a:gd name="connsiteX3" fmla="*/ 2822938 w 3603977"/>
                  <a:gd name="connsiteY3" fmla="*/ 3291951 h 3291951"/>
                  <a:gd name="connsiteX4" fmla="*/ 2823116 w 3603977"/>
                  <a:gd name="connsiteY4" fmla="*/ 3288413 h 3291951"/>
                  <a:gd name="connsiteX5" fmla="*/ 2816753 w 3603977"/>
                  <a:gd name="connsiteY5" fmla="*/ 3162405 h 3291951"/>
                  <a:gd name="connsiteX6" fmla="*/ 2878396 w 3603977"/>
                  <a:gd name="connsiteY6" fmla="*/ 3116309 h 3291951"/>
                  <a:gd name="connsiteX7" fmla="*/ 3496409 w 3603977"/>
                  <a:gd name="connsiteY7" fmla="*/ 1805840 h 3291951"/>
                  <a:gd name="connsiteX8" fmla="*/ 1798137 w 3603977"/>
                  <a:gd name="connsiteY8" fmla="*/ 107568 h 3291951"/>
                  <a:gd name="connsiteX9" fmla="*/ 134368 w 3603977"/>
                  <a:gd name="connsiteY9" fmla="*/ 1463579 h 3291951"/>
                  <a:gd name="connsiteX10" fmla="*/ 114570 w 3603977"/>
                  <a:gd name="connsiteY10" fmla="*/ 1593301 h 3291951"/>
                  <a:gd name="connsiteX11" fmla="*/ 38209 w 3603977"/>
                  <a:gd name="connsiteY11" fmla="*/ 1630086 h 3291951"/>
                  <a:gd name="connsiteX12" fmla="*/ 0 w 3603977"/>
                  <a:gd name="connsiteY12" fmla="*/ 1653299 h 3291951"/>
                  <a:gd name="connsiteX13" fmla="*/ 1621 w 3603977"/>
                  <a:gd name="connsiteY13" fmla="*/ 1621204 h 3291951"/>
                  <a:gd name="connsiteX14" fmla="*/ 1798137 w 3603977"/>
                  <a:gd name="connsiteY14" fmla="*/ 0 h 32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3977" h="3291951">
                    <a:moveTo>
                      <a:pt x="1798137" y="0"/>
                    </a:moveTo>
                    <a:cubicBezTo>
                      <a:pt x="2795475" y="0"/>
                      <a:pt x="3603977" y="808502"/>
                      <a:pt x="3603977" y="1805840"/>
                    </a:cubicBezTo>
                    <a:cubicBezTo>
                      <a:pt x="3603977" y="2366843"/>
                      <a:pt x="3348162" y="2868096"/>
                      <a:pt x="2946819" y="3199314"/>
                    </a:cubicBezTo>
                    <a:lnTo>
                      <a:pt x="2822938" y="3291951"/>
                    </a:lnTo>
                    <a:lnTo>
                      <a:pt x="2823116" y="3288413"/>
                    </a:lnTo>
                    <a:lnTo>
                      <a:pt x="2816753" y="3162405"/>
                    </a:lnTo>
                    <a:lnTo>
                      <a:pt x="2878396" y="3116309"/>
                    </a:lnTo>
                    <a:cubicBezTo>
                      <a:pt x="3255832" y="2804821"/>
                      <a:pt x="3496409" y="2333426"/>
                      <a:pt x="3496409" y="1805840"/>
                    </a:cubicBezTo>
                    <a:cubicBezTo>
                      <a:pt x="3496409" y="867910"/>
                      <a:pt x="2736067" y="107568"/>
                      <a:pt x="1798137" y="107568"/>
                    </a:cubicBezTo>
                    <a:cubicBezTo>
                      <a:pt x="977449" y="107568"/>
                      <a:pt x="292726" y="689705"/>
                      <a:pt x="134368" y="1463579"/>
                    </a:cubicBezTo>
                    <a:lnTo>
                      <a:pt x="114570" y="1593301"/>
                    </a:lnTo>
                    <a:lnTo>
                      <a:pt x="38209" y="1630086"/>
                    </a:lnTo>
                    <a:lnTo>
                      <a:pt x="0" y="1653299"/>
                    </a:lnTo>
                    <a:lnTo>
                      <a:pt x="1621" y="1621204"/>
                    </a:lnTo>
                    <a:cubicBezTo>
                      <a:pt x="94098" y="710598"/>
                      <a:pt x="863133" y="0"/>
                      <a:pt x="1798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834EDF24-B329-6046-BEEF-2A15100528EC}"/>
                  </a:ext>
                </a:extLst>
              </p:cNvPr>
              <p:cNvSpPr/>
              <p:nvPr/>
            </p:nvSpPr>
            <p:spPr>
              <a:xfrm>
                <a:off x="6958680" y="3638481"/>
                <a:ext cx="1093076" cy="1093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4E9A854-4157-1C40-93B2-ECBD01D916B3}"/>
                </a:ext>
              </a:extLst>
            </p:cNvPr>
            <p:cNvGrpSpPr/>
            <p:nvPr/>
          </p:nvGrpSpPr>
          <p:grpSpPr>
            <a:xfrm rot="14400000">
              <a:off x="4074066" y="2215116"/>
              <a:ext cx="3603977" cy="3838176"/>
              <a:chOff x="4833955" y="893381"/>
              <a:chExt cx="3603977" cy="3838176"/>
            </a:xfrm>
          </p:grpSpPr>
          <p:sp>
            <p:nvSpPr>
              <p:cNvPr id="35" name="Freeform 34">
                <a:extLst>
                  <a:ext uri="{FF2B5EF4-FFF2-40B4-BE49-F238E27FC236}">
                    <a16:creationId xmlns:a16="http://schemas.microsoft.com/office/drawing/2014/main" id="{209F998A-244F-104D-8522-25F9C382B747}"/>
                  </a:ext>
                </a:extLst>
              </p:cNvPr>
              <p:cNvSpPr/>
              <p:nvPr/>
            </p:nvSpPr>
            <p:spPr>
              <a:xfrm>
                <a:off x="4833955" y="893381"/>
                <a:ext cx="3603977" cy="3291951"/>
              </a:xfrm>
              <a:custGeom>
                <a:avLst/>
                <a:gdLst>
                  <a:gd name="connsiteX0" fmla="*/ 1798137 w 3603977"/>
                  <a:gd name="connsiteY0" fmla="*/ 0 h 3291951"/>
                  <a:gd name="connsiteX1" fmla="*/ 3603977 w 3603977"/>
                  <a:gd name="connsiteY1" fmla="*/ 1805840 h 3291951"/>
                  <a:gd name="connsiteX2" fmla="*/ 2946819 w 3603977"/>
                  <a:gd name="connsiteY2" fmla="*/ 3199314 h 3291951"/>
                  <a:gd name="connsiteX3" fmla="*/ 2822938 w 3603977"/>
                  <a:gd name="connsiteY3" fmla="*/ 3291951 h 3291951"/>
                  <a:gd name="connsiteX4" fmla="*/ 2823116 w 3603977"/>
                  <a:gd name="connsiteY4" fmla="*/ 3288413 h 3291951"/>
                  <a:gd name="connsiteX5" fmla="*/ 2816753 w 3603977"/>
                  <a:gd name="connsiteY5" fmla="*/ 3162405 h 3291951"/>
                  <a:gd name="connsiteX6" fmla="*/ 2878396 w 3603977"/>
                  <a:gd name="connsiteY6" fmla="*/ 3116309 h 3291951"/>
                  <a:gd name="connsiteX7" fmla="*/ 3496409 w 3603977"/>
                  <a:gd name="connsiteY7" fmla="*/ 1805840 h 3291951"/>
                  <a:gd name="connsiteX8" fmla="*/ 1798137 w 3603977"/>
                  <a:gd name="connsiteY8" fmla="*/ 107568 h 3291951"/>
                  <a:gd name="connsiteX9" fmla="*/ 134368 w 3603977"/>
                  <a:gd name="connsiteY9" fmla="*/ 1463579 h 3291951"/>
                  <a:gd name="connsiteX10" fmla="*/ 114570 w 3603977"/>
                  <a:gd name="connsiteY10" fmla="*/ 1593301 h 3291951"/>
                  <a:gd name="connsiteX11" fmla="*/ 38209 w 3603977"/>
                  <a:gd name="connsiteY11" fmla="*/ 1630086 h 3291951"/>
                  <a:gd name="connsiteX12" fmla="*/ 0 w 3603977"/>
                  <a:gd name="connsiteY12" fmla="*/ 1653299 h 3291951"/>
                  <a:gd name="connsiteX13" fmla="*/ 1621 w 3603977"/>
                  <a:gd name="connsiteY13" fmla="*/ 1621204 h 3291951"/>
                  <a:gd name="connsiteX14" fmla="*/ 1798137 w 3603977"/>
                  <a:gd name="connsiteY14" fmla="*/ 0 h 329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3977" h="3291951">
                    <a:moveTo>
                      <a:pt x="1798137" y="0"/>
                    </a:moveTo>
                    <a:cubicBezTo>
                      <a:pt x="2795475" y="0"/>
                      <a:pt x="3603977" y="808502"/>
                      <a:pt x="3603977" y="1805840"/>
                    </a:cubicBezTo>
                    <a:cubicBezTo>
                      <a:pt x="3603977" y="2366843"/>
                      <a:pt x="3348162" y="2868096"/>
                      <a:pt x="2946819" y="3199314"/>
                    </a:cubicBezTo>
                    <a:lnTo>
                      <a:pt x="2822938" y="3291951"/>
                    </a:lnTo>
                    <a:lnTo>
                      <a:pt x="2823116" y="3288413"/>
                    </a:lnTo>
                    <a:lnTo>
                      <a:pt x="2816753" y="3162405"/>
                    </a:lnTo>
                    <a:lnTo>
                      <a:pt x="2878396" y="3116309"/>
                    </a:lnTo>
                    <a:cubicBezTo>
                      <a:pt x="3255832" y="2804821"/>
                      <a:pt x="3496409" y="2333426"/>
                      <a:pt x="3496409" y="1805840"/>
                    </a:cubicBezTo>
                    <a:cubicBezTo>
                      <a:pt x="3496409" y="867910"/>
                      <a:pt x="2736067" y="107568"/>
                      <a:pt x="1798137" y="107568"/>
                    </a:cubicBezTo>
                    <a:cubicBezTo>
                      <a:pt x="977449" y="107568"/>
                      <a:pt x="292726" y="689705"/>
                      <a:pt x="134368" y="1463579"/>
                    </a:cubicBezTo>
                    <a:lnTo>
                      <a:pt x="114570" y="1593301"/>
                    </a:lnTo>
                    <a:lnTo>
                      <a:pt x="38209" y="1630086"/>
                    </a:lnTo>
                    <a:lnTo>
                      <a:pt x="0" y="1653299"/>
                    </a:lnTo>
                    <a:lnTo>
                      <a:pt x="1621" y="1621204"/>
                    </a:lnTo>
                    <a:cubicBezTo>
                      <a:pt x="94098" y="710598"/>
                      <a:pt x="863133" y="0"/>
                      <a:pt x="179813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Oval 35">
                <a:extLst>
                  <a:ext uri="{FF2B5EF4-FFF2-40B4-BE49-F238E27FC236}">
                    <a16:creationId xmlns:a16="http://schemas.microsoft.com/office/drawing/2014/main" id="{3737DF44-C67C-1E47-86F8-DC1F90D64B64}"/>
                  </a:ext>
                </a:extLst>
              </p:cNvPr>
              <p:cNvSpPr/>
              <p:nvPr/>
            </p:nvSpPr>
            <p:spPr>
              <a:xfrm>
                <a:off x="6958680" y="3638481"/>
                <a:ext cx="1093076" cy="1093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86614566-2279-DD49-ADB8-7365AE417436}"/>
              </a:ext>
            </a:extLst>
          </p:cNvPr>
          <p:cNvSpPr>
            <a:spLocks noGrp="1"/>
          </p:cNvSpPr>
          <p:nvPr>
            <p:ph type="title"/>
          </p:nvPr>
        </p:nvSpPr>
        <p:spPr/>
        <p:txBody>
          <a:bodyPr/>
          <a:lstStyle/>
          <a:p>
            <a:r>
              <a:rPr lang="en-US"/>
              <a:t>Clarivate + ProQuest </a:t>
            </a:r>
          </a:p>
        </p:txBody>
      </p:sp>
      <p:sp>
        <p:nvSpPr>
          <p:cNvPr id="4" name="Text Placeholder 3">
            <a:extLst>
              <a:ext uri="{FF2B5EF4-FFF2-40B4-BE49-F238E27FC236}">
                <a16:creationId xmlns:a16="http://schemas.microsoft.com/office/drawing/2014/main" id="{B2E75572-641E-394E-84F1-458E8D3DC89D}"/>
              </a:ext>
            </a:extLst>
          </p:cNvPr>
          <p:cNvSpPr>
            <a:spLocks noGrp="1"/>
          </p:cNvSpPr>
          <p:nvPr>
            <p:ph type="body" sz="quarter" idx="30"/>
          </p:nvPr>
        </p:nvSpPr>
        <p:spPr>
          <a:xfrm>
            <a:off x="576001" y="1828800"/>
            <a:ext cx="3394420" cy="1359568"/>
          </a:xfrm>
        </p:spPr>
        <p:txBody>
          <a:bodyPr/>
          <a:lstStyle/>
          <a:p>
            <a:pPr marL="0" indent="0">
              <a:buNone/>
            </a:pPr>
            <a:r>
              <a:rPr lang="en-US"/>
              <a:t>Complementary resources and expertise that enable libraries and universities to fulfill ambitious missions</a:t>
            </a:r>
          </a:p>
        </p:txBody>
      </p:sp>
      <p:sp>
        <p:nvSpPr>
          <p:cNvPr id="5" name="Footer Placeholder 4">
            <a:extLst>
              <a:ext uri="{FF2B5EF4-FFF2-40B4-BE49-F238E27FC236}">
                <a16:creationId xmlns:a16="http://schemas.microsoft.com/office/drawing/2014/main" id="{7165BF66-5106-3C4A-8868-7ADE5A239BC5}"/>
              </a:ext>
            </a:extLst>
          </p:cNvPr>
          <p:cNvSpPr>
            <a:spLocks noGrp="1"/>
          </p:cNvSpPr>
          <p:nvPr>
            <p:ph type="ftr" sz="quarter" idx="32"/>
          </p:nvPr>
        </p:nvSpPr>
        <p:spPr/>
        <p:txBody>
          <a:bodyPr/>
          <a:lstStyle/>
          <a:p>
            <a:endParaRPr lang="en-GB"/>
          </a:p>
        </p:txBody>
      </p:sp>
      <p:sp>
        <p:nvSpPr>
          <p:cNvPr id="6" name="Slide Number Placeholder 5">
            <a:extLst>
              <a:ext uri="{FF2B5EF4-FFF2-40B4-BE49-F238E27FC236}">
                <a16:creationId xmlns:a16="http://schemas.microsoft.com/office/drawing/2014/main" id="{8BF9231D-2977-BC48-8D2C-337480BCCA14}"/>
              </a:ext>
            </a:extLst>
          </p:cNvPr>
          <p:cNvSpPr>
            <a:spLocks noGrp="1"/>
          </p:cNvSpPr>
          <p:nvPr>
            <p:ph type="sldNum" sz="quarter" idx="33"/>
          </p:nvPr>
        </p:nvSpPr>
        <p:spPr/>
        <p:txBody>
          <a:bodyPr/>
          <a:lstStyle/>
          <a:p>
            <a:fld id="{F18EFF25-22D3-7349-97D6-73D11F9E5B0D}" type="slidenum">
              <a:rPr lang="en-GB" smtClean="0"/>
              <a:pPr/>
              <a:t>3</a:t>
            </a:fld>
            <a:endParaRPr lang="en-GB"/>
          </a:p>
        </p:txBody>
      </p:sp>
      <p:sp>
        <p:nvSpPr>
          <p:cNvPr id="7" name="Slide Number Placeholder 5">
            <a:extLst>
              <a:ext uri="{FF2B5EF4-FFF2-40B4-BE49-F238E27FC236}">
                <a16:creationId xmlns:a16="http://schemas.microsoft.com/office/drawing/2014/main" id="{24B445BC-87CF-E54D-A993-BB353E902305}"/>
              </a:ext>
            </a:extLst>
          </p:cNvPr>
          <p:cNvSpPr txBox="1">
            <a:spLocks/>
          </p:cNvSpPr>
          <p:nvPr/>
        </p:nvSpPr>
        <p:spPr>
          <a:xfrm>
            <a:off x="12816343" y="6448602"/>
            <a:ext cx="366016" cy="162000"/>
          </a:xfrm>
          <a:prstGeom prst="rect">
            <a:avLst/>
          </a:prstGeom>
        </p:spPr>
        <p:txBody>
          <a:bodyPr vert="horz" lIns="91440" tIns="45720" rIns="91440" bIns="45720" rtlCol="0" anchor="ctr"/>
          <a:lstStyle>
            <a:defPPr>
              <a:defRPr lang="en-US"/>
            </a:defPPr>
            <a:lvl1pPr marL="0" algn="r" defTabSz="914377" rtl="0" eaLnBrk="1" latinLnBrk="0" hangingPunct="1">
              <a:defRPr sz="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18EFF25-22D3-7349-97D6-73D11F9E5B0D}" type="slidenum">
              <a:rPr lang="en-GB" smtClean="0"/>
              <a:pPr/>
              <a:t>3</a:t>
            </a:fld>
            <a:endParaRPr lang="en-GB"/>
          </a:p>
        </p:txBody>
      </p:sp>
      <p:sp>
        <p:nvSpPr>
          <p:cNvPr id="9" name="TextBox 8">
            <a:extLst>
              <a:ext uri="{FF2B5EF4-FFF2-40B4-BE49-F238E27FC236}">
                <a16:creationId xmlns:a16="http://schemas.microsoft.com/office/drawing/2014/main" id="{A44F3889-E9A7-3941-AA17-423683558A8C}"/>
              </a:ext>
            </a:extLst>
          </p:cNvPr>
          <p:cNvSpPr txBox="1"/>
          <p:nvPr/>
        </p:nvSpPr>
        <p:spPr>
          <a:xfrm>
            <a:off x="2284490" y="3805851"/>
            <a:ext cx="1574023" cy="864339"/>
          </a:xfrm>
          <a:prstGeom prst="rect">
            <a:avLst/>
          </a:prstGeom>
          <a:noFill/>
        </p:spPr>
        <p:txBody>
          <a:bodyPr wrap="square">
            <a:spAutoFit/>
          </a:bodyPr>
          <a:lstStyle/>
          <a:p>
            <a:pPr>
              <a:spcAft>
                <a:spcPts val="500"/>
              </a:spcAft>
            </a:pPr>
            <a:r>
              <a:rPr lang="en-US" b="1">
                <a:solidFill>
                  <a:schemeClr val="accent1"/>
                </a:solidFill>
              </a:rPr>
              <a:t>Clarivate</a:t>
            </a:r>
          </a:p>
          <a:p>
            <a:r>
              <a:rPr lang="en-US" sz="1400"/>
              <a:t>Analytics for better decision-making</a:t>
            </a:r>
          </a:p>
        </p:txBody>
      </p:sp>
      <p:sp>
        <p:nvSpPr>
          <p:cNvPr id="10" name="TextBox 9">
            <a:extLst>
              <a:ext uri="{FF2B5EF4-FFF2-40B4-BE49-F238E27FC236}">
                <a16:creationId xmlns:a16="http://schemas.microsoft.com/office/drawing/2014/main" id="{F17C6288-D6D8-9248-90B2-DC735A7F4E40}"/>
              </a:ext>
            </a:extLst>
          </p:cNvPr>
          <p:cNvSpPr txBox="1"/>
          <p:nvPr/>
        </p:nvSpPr>
        <p:spPr>
          <a:xfrm>
            <a:off x="9498501" y="1558219"/>
            <a:ext cx="2117498" cy="1079783"/>
          </a:xfrm>
          <a:prstGeom prst="rect">
            <a:avLst/>
          </a:prstGeom>
          <a:noFill/>
        </p:spPr>
        <p:txBody>
          <a:bodyPr wrap="square">
            <a:spAutoFit/>
          </a:bodyPr>
          <a:lstStyle/>
          <a:p>
            <a:pPr>
              <a:spcAft>
                <a:spcPts val="500"/>
              </a:spcAft>
            </a:pPr>
            <a:r>
              <a:rPr lang="en-US" b="1">
                <a:solidFill>
                  <a:schemeClr val="accent2"/>
                </a:solidFill>
              </a:rPr>
              <a:t>ProQuest </a:t>
            </a:r>
          </a:p>
          <a:p>
            <a:r>
              <a:rPr lang="en-US" sz="1400"/>
              <a:t>Content that drives research excellence and student success </a:t>
            </a:r>
          </a:p>
        </p:txBody>
      </p:sp>
      <p:sp>
        <p:nvSpPr>
          <p:cNvPr id="11" name="TextBox 10">
            <a:extLst>
              <a:ext uri="{FF2B5EF4-FFF2-40B4-BE49-F238E27FC236}">
                <a16:creationId xmlns:a16="http://schemas.microsoft.com/office/drawing/2014/main" id="{46ABAF24-D9D6-6D49-A8D0-45D8A814B0E5}"/>
              </a:ext>
            </a:extLst>
          </p:cNvPr>
          <p:cNvSpPr txBox="1"/>
          <p:nvPr/>
        </p:nvSpPr>
        <p:spPr>
          <a:xfrm>
            <a:off x="9498501" y="3805851"/>
            <a:ext cx="1926362" cy="1356782"/>
          </a:xfrm>
          <a:prstGeom prst="rect">
            <a:avLst/>
          </a:prstGeom>
          <a:noFill/>
        </p:spPr>
        <p:txBody>
          <a:bodyPr wrap="square">
            <a:spAutoFit/>
          </a:bodyPr>
          <a:lstStyle/>
          <a:p>
            <a:pPr>
              <a:spcAft>
                <a:spcPts val="500"/>
              </a:spcAft>
            </a:pPr>
            <a:r>
              <a:rPr lang="en-US" b="1">
                <a:solidFill>
                  <a:schemeClr val="accent4"/>
                </a:solidFill>
              </a:rPr>
              <a:t>Ex Libris and Innovative</a:t>
            </a:r>
          </a:p>
          <a:p>
            <a:r>
              <a:rPr lang="en-US" sz="1400"/>
              <a:t>SaaS solutions for more efficient library and university workflows</a:t>
            </a:r>
          </a:p>
        </p:txBody>
      </p:sp>
      <p:pic>
        <p:nvPicPr>
          <p:cNvPr id="41" name="Graphic 40">
            <a:extLst>
              <a:ext uri="{FF2B5EF4-FFF2-40B4-BE49-F238E27FC236}">
                <a16:creationId xmlns:a16="http://schemas.microsoft.com/office/drawing/2014/main" id="{DE875CAC-CEA9-BF48-A7C2-C0486B443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988" y="2406867"/>
            <a:ext cx="551606" cy="566928"/>
          </a:xfrm>
          <a:prstGeom prst="rect">
            <a:avLst/>
          </a:prstGeom>
        </p:spPr>
      </p:pic>
      <p:pic>
        <p:nvPicPr>
          <p:cNvPr id="44" name="Graphic 43">
            <a:extLst>
              <a:ext uri="{FF2B5EF4-FFF2-40B4-BE49-F238E27FC236}">
                <a16:creationId xmlns:a16="http://schemas.microsoft.com/office/drawing/2014/main" id="{785D3A6F-8DD0-7F4B-B51F-FB4F0EB4BA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4227" y="3947743"/>
            <a:ext cx="558800" cy="457200"/>
          </a:xfrm>
          <a:prstGeom prst="rect">
            <a:avLst/>
          </a:prstGeom>
        </p:spPr>
      </p:pic>
      <p:pic>
        <p:nvPicPr>
          <p:cNvPr id="46" name="Graphic 45">
            <a:extLst>
              <a:ext uri="{FF2B5EF4-FFF2-40B4-BE49-F238E27FC236}">
                <a16:creationId xmlns:a16="http://schemas.microsoft.com/office/drawing/2014/main" id="{17663971-7CB7-8D4A-BD76-B80837DB40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4113" y="3922513"/>
            <a:ext cx="406400" cy="495300"/>
          </a:xfrm>
          <a:prstGeom prst="rect">
            <a:avLst/>
          </a:prstGeom>
        </p:spPr>
      </p:pic>
    </p:spTree>
    <p:extLst>
      <p:ext uri="{BB962C8B-B14F-4D97-AF65-F5344CB8AC3E}">
        <p14:creationId xmlns:p14="http://schemas.microsoft.com/office/powerpoint/2010/main" val="20748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4566-2279-DD49-ADB8-7365AE417436}"/>
              </a:ext>
            </a:extLst>
          </p:cNvPr>
          <p:cNvSpPr>
            <a:spLocks noGrp="1"/>
          </p:cNvSpPr>
          <p:nvPr>
            <p:ph type="title"/>
          </p:nvPr>
        </p:nvSpPr>
        <p:spPr>
          <a:xfrm>
            <a:off x="243602" y="339694"/>
            <a:ext cx="7283711" cy="395878"/>
          </a:xfrm>
        </p:spPr>
        <p:txBody>
          <a:bodyPr/>
          <a:lstStyle/>
          <a:p>
            <a:r>
              <a:rPr lang="en-US" dirty="0"/>
              <a:t>Clarivate + ProQuest </a:t>
            </a:r>
          </a:p>
        </p:txBody>
      </p:sp>
      <p:sp>
        <p:nvSpPr>
          <p:cNvPr id="5" name="Footer Placeholder 4">
            <a:extLst>
              <a:ext uri="{FF2B5EF4-FFF2-40B4-BE49-F238E27FC236}">
                <a16:creationId xmlns:a16="http://schemas.microsoft.com/office/drawing/2014/main" id="{7165BF66-5106-3C4A-8868-7ADE5A239BC5}"/>
              </a:ext>
            </a:extLst>
          </p:cNvPr>
          <p:cNvSpPr>
            <a:spLocks noGrp="1"/>
          </p:cNvSpPr>
          <p:nvPr>
            <p:ph type="ftr" sz="quarter" idx="32"/>
          </p:nvPr>
        </p:nvSpPr>
        <p:spPr/>
        <p:txBody>
          <a:bodyPr/>
          <a:lstStyle/>
          <a:p>
            <a:endParaRPr lang="en-GB"/>
          </a:p>
        </p:txBody>
      </p:sp>
      <p:sp>
        <p:nvSpPr>
          <p:cNvPr id="6" name="Slide Number Placeholder 5">
            <a:extLst>
              <a:ext uri="{FF2B5EF4-FFF2-40B4-BE49-F238E27FC236}">
                <a16:creationId xmlns:a16="http://schemas.microsoft.com/office/drawing/2014/main" id="{8BF9231D-2977-BC48-8D2C-337480BCCA14}"/>
              </a:ext>
            </a:extLst>
          </p:cNvPr>
          <p:cNvSpPr>
            <a:spLocks noGrp="1"/>
          </p:cNvSpPr>
          <p:nvPr>
            <p:ph type="sldNum" sz="quarter" idx="33"/>
          </p:nvPr>
        </p:nvSpPr>
        <p:spPr/>
        <p:txBody>
          <a:bodyPr/>
          <a:lstStyle/>
          <a:p>
            <a:fld id="{F18EFF25-22D3-7349-97D6-73D11F9E5B0D}" type="slidenum">
              <a:rPr lang="en-GB" smtClean="0"/>
              <a:pPr/>
              <a:t>4</a:t>
            </a:fld>
            <a:endParaRPr lang="en-GB"/>
          </a:p>
        </p:txBody>
      </p:sp>
      <p:sp>
        <p:nvSpPr>
          <p:cNvPr id="7" name="Slide Number Placeholder 5">
            <a:extLst>
              <a:ext uri="{FF2B5EF4-FFF2-40B4-BE49-F238E27FC236}">
                <a16:creationId xmlns:a16="http://schemas.microsoft.com/office/drawing/2014/main" id="{24B445BC-87CF-E54D-A993-BB353E902305}"/>
              </a:ext>
            </a:extLst>
          </p:cNvPr>
          <p:cNvSpPr txBox="1">
            <a:spLocks/>
          </p:cNvSpPr>
          <p:nvPr/>
        </p:nvSpPr>
        <p:spPr>
          <a:xfrm>
            <a:off x="12816343" y="6448602"/>
            <a:ext cx="366016" cy="162000"/>
          </a:xfrm>
          <a:prstGeom prst="rect">
            <a:avLst/>
          </a:prstGeom>
        </p:spPr>
        <p:txBody>
          <a:bodyPr vert="horz" lIns="91440" tIns="45720" rIns="91440" bIns="45720" rtlCol="0" anchor="ctr"/>
          <a:lstStyle>
            <a:defPPr>
              <a:defRPr lang="en-US"/>
            </a:defPPr>
            <a:lvl1pPr marL="0" algn="r" defTabSz="914377" rtl="0" eaLnBrk="1" latinLnBrk="0" hangingPunct="1">
              <a:defRPr sz="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18EFF25-22D3-7349-97D6-73D11F9E5B0D}" type="slidenum">
              <a:rPr lang="en-GB" smtClean="0"/>
              <a:pPr/>
              <a:t>4</a:t>
            </a:fld>
            <a:endParaRPr lang="en-GB"/>
          </a:p>
        </p:txBody>
      </p:sp>
      <p:pic>
        <p:nvPicPr>
          <p:cNvPr id="41" name="Graphic 40">
            <a:extLst>
              <a:ext uri="{FF2B5EF4-FFF2-40B4-BE49-F238E27FC236}">
                <a16:creationId xmlns:a16="http://schemas.microsoft.com/office/drawing/2014/main" id="{DE875CAC-CEA9-BF48-A7C2-C0486B443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988" y="2406867"/>
            <a:ext cx="551606" cy="566928"/>
          </a:xfrm>
          <a:prstGeom prst="rect">
            <a:avLst/>
          </a:prstGeom>
        </p:spPr>
      </p:pic>
      <p:pic>
        <p:nvPicPr>
          <p:cNvPr id="44" name="Graphic 43">
            <a:extLst>
              <a:ext uri="{FF2B5EF4-FFF2-40B4-BE49-F238E27FC236}">
                <a16:creationId xmlns:a16="http://schemas.microsoft.com/office/drawing/2014/main" id="{785D3A6F-8DD0-7F4B-B51F-FB4F0EB4BA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4227" y="3947743"/>
            <a:ext cx="558800" cy="457200"/>
          </a:xfrm>
          <a:prstGeom prst="rect">
            <a:avLst/>
          </a:prstGeom>
        </p:spPr>
      </p:pic>
      <p:pic>
        <p:nvPicPr>
          <p:cNvPr id="46" name="Graphic 45">
            <a:extLst>
              <a:ext uri="{FF2B5EF4-FFF2-40B4-BE49-F238E27FC236}">
                <a16:creationId xmlns:a16="http://schemas.microsoft.com/office/drawing/2014/main" id="{17663971-7CB7-8D4A-BD76-B80837DB40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4113" y="3922513"/>
            <a:ext cx="406400" cy="495300"/>
          </a:xfrm>
          <a:prstGeom prst="rect">
            <a:avLst/>
          </a:prstGeom>
        </p:spPr>
      </p:pic>
      <p:grpSp>
        <p:nvGrpSpPr>
          <p:cNvPr id="25" name="Group 24">
            <a:extLst>
              <a:ext uri="{FF2B5EF4-FFF2-40B4-BE49-F238E27FC236}">
                <a16:creationId xmlns:a16="http://schemas.microsoft.com/office/drawing/2014/main" id="{96D29F0C-19CF-8846-A2A1-F345F655880C}"/>
              </a:ext>
            </a:extLst>
          </p:cNvPr>
          <p:cNvGrpSpPr/>
          <p:nvPr/>
        </p:nvGrpSpPr>
        <p:grpSpPr>
          <a:xfrm>
            <a:off x="2240278" y="730212"/>
            <a:ext cx="10167670" cy="6093696"/>
            <a:chOff x="478609" y="221474"/>
            <a:chExt cx="10504093" cy="6554296"/>
          </a:xfrm>
        </p:grpSpPr>
        <p:grpSp>
          <p:nvGrpSpPr>
            <p:cNvPr id="26" name="Group 25">
              <a:extLst>
                <a:ext uri="{FF2B5EF4-FFF2-40B4-BE49-F238E27FC236}">
                  <a16:creationId xmlns:a16="http://schemas.microsoft.com/office/drawing/2014/main" id="{DC2DE1EA-7C10-874E-DE02-456726517E76}"/>
                </a:ext>
              </a:extLst>
            </p:cNvPr>
            <p:cNvGrpSpPr/>
            <p:nvPr/>
          </p:nvGrpSpPr>
          <p:grpSpPr>
            <a:xfrm>
              <a:off x="485614" y="5344659"/>
              <a:ext cx="9964481" cy="1431111"/>
              <a:chOff x="364210" y="3922765"/>
              <a:chExt cx="7473361" cy="1073332"/>
            </a:xfrm>
          </p:grpSpPr>
          <p:sp>
            <p:nvSpPr>
              <p:cNvPr id="117" name="TextBox 116">
                <a:extLst>
                  <a:ext uri="{FF2B5EF4-FFF2-40B4-BE49-F238E27FC236}">
                    <a16:creationId xmlns:a16="http://schemas.microsoft.com/office/drawing/2014/main" id="{376CD475-CD93-08B1-497B-D7AC7B99604D}"/>
                  </a:ext>
                </a:extLst>
              </p:cNvPr>
              <p:cNvSpPr txBox="1"/>
              <p:nvPr/>
            </p:nvSpPr>
            <p:spPr>
              <a:xfrm>
                <a:off x="364210" y="4024062"/>
                <a:ext cx="5292743" cy="972035"/>
              </a:xfrm>
              <a:prstGeom prst="rect">
                <a:avLst/>
              </a:prstGeom>
              <a:gradFill>
                <a:gsLst>
                  <a:gs pos="83000">
                    <a:sysClr val="window" lastClr="FFFFFF">
                      <a:alpha val="0"/>
                    </a:sysClr>
                  </a:gs>
                  <a:gs pos="0">
                    <a:sysClr val="window" lastClr="FFFFFF">
                      <a:lumMod val="85000"/>
                    </a:sysClr>
                  </a:gs>
                </a:gsLst>
                <a:lin ang="0" scaled="0"/>
              </a:gradFill>
            </p:spPr>
            <p:txBody>
              <a:bodyPr wrap="square" lIns="171451"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a:ln>
                    <a:noFill/>
                  </a:ln>
                  <a:solidFill>
                    <a:prstClr val="black"/>
                  </a:solidFill>
                  <a:effectLst/>
                  <a:uLnTx/>
                  <a:uFillTx/>
                  <a:cs typeface="Arial"/>
                </a:endParaRPr>
              </a:p>
            </p:txBody>
          </p:sp>
          <p:sp>
            <p:nvSpPr>
              <p:cNvPr id="118" name="TextBox 117">
                <a:extLst>
                  <a:ext uri="{FF2B5EF4-FFF2-40B4-BE49-F238E27FC236}">
                    <a16:creationId xmlns:a16="http://schemas.microsoft.com/office/drawing/2014/main" id="{562B7DA6-DDBA-6B71-CF98-490253EF3143}"/>
                  </a:ext>
                </a:extLst>
              </p:cNvPr>
              <p:cNvSpPr txBox="1"/>
              <p:nvPr/>
            </p:nvSpPr>
            <p:spPr>
              <a:xfrm>
                <a:off x="407741" y="4001229"/>
                <a:ext cx="3296354" cy="9618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prstClr val="black"/>
                    </a:solidFill>
                    <a:effectLst/>
                    <a:uLnTx/>
                    <a:uFillTx/>
                    <a:cs typeface="Arial"/>
                  </a:rPr>
                  <a:t>Library Foundations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67" b="0" i="1" u="none" strike="noStrike" kern="0" cap="none" spc="0" normalizeH="0" baseline="0" noProof="0" dirty="0">
                    <a:ln>
                      <a:noFill/>
                    </a:ln>
                    <a:solidFill>
                      <a:prstClr val="black"/>
                    </a:solidFill>
                    <a:effectLst/>
                    <a:uLnTx/>
                    <a:uFillTx/>
                    <a:cs typeface="Arial"/>
                  </a:rPr>
                  <a:t>Must-have management and workflow resources that drive efficient, effective modern institutions. The base to build on</a:t>
                </a:r>
              </a:p>
            </p:txBody>
          </p:sp>
          <p:grpSp>
            <p:nvGrpSpPr>
              <p:cNvPr id="119" name="Group 118">
                <a:extLst>
                  <a:ext uri="{FF2B5EF4-FFF2-40B4-BE49-F238E27FC236}">
                    <a16:creationId xmlns:a16="http://schemas.microsoft.com/office/drawing/2014/main" id="{DFE0A047-D133-3343-1488-BC84400C9294}"/>
                  </a:ext>
                </a:extLst>
              </p:cNvPr>
              <p:cNvGrpSpPr/>
              <p:nvPr/>
            </p:nvGrpSpPr>
            <p:grpSpPr>
              <a:xfrm>
                <a:off x="3524440" y="3922765"/>
                <a:ext cx="4313131" cy="1046853"/>
                <a:chOff x="3524440" y="3903715"/>
                <a:chExt cx="4313131" cy="1046853"/>
              </a:xfrm>
            </p:grpSpPr>
            <p:grpSp>
              <p:nvGrpSpPr>
                <p:cNvPr id="122" name="Group 121">
                  <a:extLst>
                    <a:ext uri="{FF2B5EF4-FFF2-40B4-BE49-F238E27FC236}">
                      <a16:creationId xmlns:a16="http://schemas.microsoft.com/office/drawing/2014/main" id="{AC46498C-3D0A-55FC-1516-A783A3B200C6}"/>
                    </a:ext>
                  </a:extLst>
                </p:cNvPr>
                <p:cNvGrpSpPr/>
                <p:nvPr/>
              </p:nvGrpSpPr>
              <p:grpSpPr>
                <a:xfrm>
                  <a:off x="3529893" y="4647720"/>
                  <a:ext cx="4305425" cy="302848"/>
                  <a:chOff x="4167323" y="5958587"/>
                  <a:chExt cx="6123271" cy="479026"/>
                </a:xfrm>
              </p:grpSpPr>
              <p:sp>
                <p:nvSpPr>
                  <p:cNvPr id="137" name="Rectangle 136">
                    <a:extLst>
                      <a:ext uri="{FF2B5EF4-FFF2-40B4-BE49-F238E27FC236}">
                        <a16:creationId xmlns:a16="http://schemas.microsoft.com/office/drawing/2014/main" id="{7DBF460B-B93E-9B86-6CEE-18636D07AD0C}"/>
                      </a:ext>
                    </a:extLst>
                  </p:cNvPr>
                  <p:cNvSpPr/>
                  <p:nvPr/>
                </p:nvSpPr>
                <p:spPr>
                  <a:xfrm>
                    <a:off x="4167323" y="6200107"/>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Public Library ILS</a:t>
                    </a:r>
                  </a:p>
                </p:txBody>
              </p:sp>
              <p:sp>
                <p:nvSpPr>
                  <p:cNvPr id="138" name="TextBox 137">
                    <a:extLst>
                      <a:ext uri="{FF2B5EF4-FFF2-40B4-BE49-F238E27FC236}">
                        <a16:creationId xmlns:a16="http://schemas.microsoft.com/office/drawing/2014/main" id="{1DB33421-201A-E4DB-6A60-5F9760B18BA0}"/>
                      </a:ext>
                    </a:extLst>
                  </p:cNvPr>
                  <p:cNvSpPr txBox="1"/>
                  <p:nvPr/>
                </p:nvSpPr>
                <p:spPr>
                  <a:xfrm>
                    <a:off x="7131758" y="5958587"/>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Innovative</a:t>
                    </a:r>
                  </a:p>
                </p:txBody>
              </p:sp>
            </p:grpSp>
            <p:grpSp>
              <p:nvGrpSpPr>
                <p:cNvPr id="123" name="Group 122">
                  <a:extLst>
                    <a:ext uri="{FF2B5EF4-FFF2-40B4-BE49-F238E27FC236}">
                      <a16:creationId xmlns:a16="http://schemas.microsoft.com/office/drawing/2014/main" id="{F4E4D898-2E4E-CDB6-A784-7686558F675A}"/>
                    </a:ext>
                  </a:extLst>
                </p:cNvPr>
                <p:cNvGrpSpPr/>
                <p:nvPr/>
              </p:nvGrpSpPr>
              <p:grpSpPr>
                <a:xfrm>
                  <a:off x="3529893" y="4499802"/>
                  <a:ext cx="4305425" cy="302858"/>
                  <a:chOff x="4167323" y="5721067"/>
                  <a:chExt cx="6123271" cy="479040"/>
                </a:xfrm>
              </p:grpSpPr>
              <p:sp>
                <p:nvSpPr>
                  <p:cNvPr id="135" name="Rectangle 134">
                    <a:extLst>
                      <a:ext uri="{FF2B5EF4-FFF2-40B4-BE49-F238E27FC236}">
                        <a16:creationId xmlns:a16="http://schemas.microsoft.com/office/drawing/2014/main" id="{7EC738B8-1B92-4C61-B207-D56E5C187F0C}"/>
                      </a:ext>
                    </a:extLst>
                  </p:cNvPr>
                  <p:cNvSpPr/>
                  <p:nvPr/>
                </p:nvSpPr>
                <p:spPr>
                  <a:xfrm>
                    <a:off x="4167323" y="5962601"/>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Resource Sharing</a:t>
                    </a:r>
                  </a:p>
                </p:txBody>
              </p:sp>
              <p:sp>
                <p:nvSpPr>
                  <p:cNvPr id="136" name="TextBox 135">
                    <a:extLst>
                      <a:ext uri="{FF2B5EF4-FFF2-40B4-BE49-F238E27FC236}">
                        <a16:creationId xmlns:a16="http://schemas.microsoft.com/office/drawing/2014/main" id="{2657AEB1-75EB-6423-F0A1-047591D5AF5D}"/>
                      </a:ext>
                    </a:extLst>
                  </p:cNvPr>
                  <p:cNvSpPr txBox="1"/>
                  <p:nvPr/>
                </p:nvSpPr>
                <p:spPr>
                  <a:xfrm>
                    <a:off x="7131758" y="5721067"/>
                    <a:ext cx="3158836"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Rapid Ill Rapido</a:t>
                    </a:r>
                  </a:p>
                </p:txBody>
              </p:sp>
            </p:grpSp>
            <p:grpSp>
              <p:nvGrpSpPr>
                <p:cNvPr id="124" name="Group 123">
                  <a:extLst>
                    <a:ext uri="{FF2B5EF4-FFF2-40B4-BE49-F238E27FC236}">
                      <a16:creationId xmlns:a16="http://schemas.microsoft.com/office/drawing/2014/main" id="{433861A1-80C4-6523-FEEF-8985610D9E7A}"/>
                    </a:ext>
                  </a:extLst>
                </p:cNvPr>
                <p:cNvGrpSpPr/>
                <p:nvPr/>
              </p:nvGrpSpPr>
              <p:grpSpPr>
                <a:xfrm>
                  <a:off x="3529893" y="4356655"/>
                  <a:ext cx="4305425" cy="296124"/>
                  <a:chOff x="4167323" y="5260531"/>
                  <a:chExt cx="6123271" cy="468391"/>
                </a:xfrm>
              </p:grpSpPr>
              <p:sp>
                <p:nvSpPr>
                  <p:cNvPr id="133" name="Rectangle 132">
                    <a:extLst>
                      <a:ext uri="{FF2B5EF4-FFF2-40B4-BE49-F238E27FC236}">
                        <a16:creationId xmlns:a16="http://schemas.microsoft.com/office/drawing/2014/main" id="{4794BC07-2023-F31A-68D3-D64641FE726E}"/>
                      </a:ext>
                    </a:extLst>
                  </p:cNvPr>
                  <p:cNvSpPr/>
                  <p:nvPr/>
                </p:nvSpPr>
                <p:spPr>
                  <a:xfrm>
                    <a:off x="4167323" y="5491416"/>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Selection &amp; Acquisition Books</a:t>
                    </a:r>
                  </a:p>
                </p:txBody>
              </p:sp>
              <p:sp>
                <p:nvSpPr>
                  <p:cNvPr id="134" name="TextBox 133">
                    <a:extLst>
                      <a:ext uri="{FF2B5EF4-FFF2-40B4-BE49-F238E27FC236}">
                        <a16:creationId xmlns:a16="http://schemas.microsoft.com/office/drawing/2014/main" id="{1EF8BCD1-18FD-02D8-87CE-7F6BD688BF0B}"/>
                      </a:ext>
                    </a:extLst>
                  </p:cNvPr>
                  <p:cNvSpPr txBox="1"/>
                  <p:nvPr/>
                </p:nvSpPr>
                <p:spPr>
                  <a:xfrm>
                    <a:off x="7131758" y="5260531"/>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OASIS</a:t>
                    </a:r>
                  </a:p>
                </p:txBody>
              </p:sp>
            </p:grpSp>
            <p:grpSp>
              <p:nvGrpSpPr>
                <p:cNvPr id="125" name="Group 124">
                  <a:extLst>
                    <a:ext uri="{FF2B5EF4-FFF2-40B4-BE49-F238E27FC236}">
                      <a16:creationId xmlns:a16="http://schemas.microsoft.com/office/drawing/2014/main" id="{E462AD40-B36F-5E76-38E2-8BA61FC1CEAA}"/>
                    </a:ext>
                  </a:extLst>
                </p:cNvPr>
                <p:cNvGrpSpPr/>
                <p:nvPr/>
              </p:nvGrpSpPr>
              <p:grpSpPr>
                <a:xfrm>
                  <a:off x="3529893" y="4200795"/>
                  <a:ext cx="4305425" cy="302848"/>
                  <a:chOff x="4167323" y="2125151"/>
                  <a:chExt cx="6123271" cy="479026"/>
                </a:xfrm>
              </p:grpSpPr>
              <p:sp>
                <p:nvSpPr>
                  <p:cNvPr id="131" name="Rectangle 130">
                    <a:extLst>
                      <a:ext uri="{FF2B5EF4-FFF2-40B4-BE49-F238E27FC236}">
                        <a16:creationId xmlns:a16="http://schemas.microsoft.com/office/drawing/2014/main" id="{5F16F418-EA04-82CA-8719-B81AF124A381}"/>
                      </a:ext>
                    </a:extLst>
                  </p:cNvPr>
                  <p:cNvSpPr/>
                  <p:nvPr/>
                </p:nvSpPr>
                <p:spPr>
                  <a:xfrm>
                    <a:off x="4167323" y="2366671"/>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Selection &amp; Acquisition Books</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132" name="TextBox 131">
                    <a:extLst>
                      <a:ext uri="{FF2B5EF4-FFF2-40B4-BE49-F238E27FC236}">
                        <a16:creationId xmlns:a16="http://schemas.microsoft.com/office/drawing/2014/main" id="{EBDB3C39-FE55-CD80-EF91-EF219FCF5E21}"/>
                      </a:ext>
                    </a:extLst>
                  </p:cNvPr>
                  <p:cNvSpPr txBox="1"/>
                  <p:nvPr/>
                </p:nvSpPr>
                <p:spPr>
                  <a:xfrm>
                    <a:off x="7131758" y="2125151"/>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err="1">
                        <a:ln>
                          <a:noFill/>
                        </a:ln>
                        <a:solidFill>
                          <a:prstClr val="black"/>
                        </a:solidFill>
                        <a:effectLst/>
                        <a:uLnTx/>
                        <a:uFillTx/>
                        <a:cs typeface="Arial"/>
                      </a:rPr>
                      <a:t>Ebook</a:t>
                    </a:r>
                    <a:r>
                      <a:rPr kumimoji="0" lang="en-US" sz="1312" b="0" i="1" u="none" strike="noStrike" kern="0" cap="none" spc="0" normalizeH="0" baseline="0" noProof="0">
                        <a:ln>
                          <a:noFill/>
                        </a:ln>
                        <a:solidFill>
                          <a:prstClr val="black"/>
                        </a:solidFill>
                        <a:effectLst/>
                        <a:uLnTx/>
                        <a:uFillTx/>
                        <a:cs typeface="Arial"/>
                      </a:rPr>
                      <a:t> Central</a:t>
                    </a:r>
                  </a:p>
                </p:txBody>
              </p:sp>
            </p:grpSp>
            <p:grpSp>
              <p:nvGrpSpPr>
                <p:cNvPr id="126" name="Group 125">
                  <a:extLst>
                    <a:ext uri="{FF2B5EF4-FFF2-40B4-BE49-F238E27FC236}">
                      <a16:creationId xmlns:a16="http://schemas.microsoft.com/office/drawing/2014/main" id="{35888BA0-E4E8-E1F3-0567-B566386962CE}"/>
                    </a:ext>
                  </a:extLst>
                </p:cNvPr>
                <p:cNvGrpSpPr/>
                <p:nvPr/>
              </p:nvGrpSpPr>
              <p:grpSpPr>
                <a:xfrm>
                  <a:off x="3524440" y="4056118"/>
                  <a:ext cx="4313131" cy="296124"/>
                  <a:chOff x="4156364" y="2135786"/>
                  <a:chExt cx="6134230" cy="468391"/>
                </a:xfrm>
              </p:grpSpPr>
              <p:sp>
                <p:nvSpPr>
                  <p:cNvPr id="129" name="Rectangle 128">
                    <a:extLst>
                      <a:ext uri="{FF2B5EF4-FFF2-40B4-BE49-F238E27FC236}">
                        <a16:creationId xmlns:a16="http://schemas.microsoft.com/office/drawing/2014/main" id="{6E7266FD-5AE8-8664-E287-B27B6F0AA675}"/>
                      </a:ext>
                    </a:extLst>
                  </p:cNvPr>
                  <p:cNvSpPr/>
                  <p:nvPr/>
                </p:nvSpPr>
                <p:spPr>
                  <a:xfrm>
                    <a:off x="4156364" y="2366671"/>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Marketplace: Books +</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130" name="TextBox 129">
                    <a:extLst>
                      <a:ext uri="{FF2B5EF4-FFF2-40B4-BE49-F238E27FC236}">
                        <a16:creationId xmlns:a16="http://schemas.microsoft.com/office/drawing/2014/main" id="{BE7593D0-EA3F-397C-08DF-FD5275F97A1B}"/>
                      </a:ext>
                    </a:extLst>
                  </p:cNvPr>
                  <p:cNvSpPr txBox="1"/>
                  <p:nvPr/>
                </p:nvSpPr>
                <p:spPr>
                  <a:xfrm>
                    <a:off x="7131758" y="2135786"/>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Rialto</a:t>
                    </a:r>
                  </a:p>
                </p:txBody>
              </p:sp>
            </p:grpSp>
            <p:sp>
              <p:nvSpPr>
                <p:cNvPr id="127" name="Rectangle 126">
                  <a:extLst>
                    <a:ext uri="{FF2B5EF4-FFF2-40B4-BE49-F238E27FC236}">
                      <a16:creationId xmlns:a16="http://schemas.microsoft.com/office/drawing/2014/main" id="{AC50F031-2D97-89B3-B560-28CCFB2781FD}"/>
                    </a:ext>
                  </a:extLst>
                </p:cNvPr>
                <p:cNvSpPr/>
                <p:nvPr/>
              </p:nvSpPr>
              <p:spPr>
                <a:xfrm>
                  <a:off x="3524441" y="4054396"/>
                  <a:ext cx="2221056" cy="150155"/>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LSP/ILS</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128" name="TextBox 127">
                  <a:extLst>
                    <a:ext uri="{FF2B5EF4-FFF2-40B4-BE49-F238E27FC236}">
                      <a16:creationId xmlns:a16="http://schemas.microsoft.com/office/drawing/2014/main" id="{A9EE127F-D475-4865-7457-4341B2F5645B}"/>
                    </a:ext>
                  </a:extLst>
                </p:cNvPr>
                <p:cNvSpPr txBox="1"/>
                <p:nvPr/>
              </p:nvSpPr>
              <p:spPr>
                <a:xfrm>
                  <a:off x="5612498" y="3903715"/>
                  <a:ext cx="2221057" cy="22068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Alma</a:t>
                  </a:r>
                </a:p>
              </p:txBody>
            </p:sp>
          </p:grpSp>
          <p:sp>
            <p:nvSpPr>
              <p:cNvPr id="120" name="Parallelogram 1">
                <a:extLst>
                  <a:ext uri="{FF2B5EF4-FFF2-40B4-BE49-F238E27FC236}">
                    <a16:creationId xmlns:a16="http://schemas.microsoft.com/office/drawing/2014/main" id="{CC2767D1-5447-7301-B7DB-C383ADD3BEDF}"/>
                  </a:ext>
                </a:extLst>
              </p:cNvPr>
              <p:cNvSpPr/>
              <p:nvPr/>
            </p:nvSpPr>
            <p:spPr>
              <a:xfrm rot="21065299">
                <a:off x="6858165" y="4034753"/>
                <a:ext cx="812298" cy="457468"/>
              </a:xfrm>
              <a:custGeom>
                <a:avLst/>
                <a:gdLst>
                  <a:gd name="connsiteX0" fmla="*/ 0 w 797091"/>
                  <a:gd name="connsiteY0" fmla="*/ 451227 h 451227"/>
                  <a:gd name="connsiteX1" fmla="*/ 77579 w 797091"/>
                  <a:gd name="connsiteY1" fmla="*/ 0 h 451227"/>
                  <a:gd name="connsiteX2" fmla="*/ 797091 w 797091"/>
                  <a:gd name="connsiteY2" fmla="*/ 0 h 451227"/>
                  <a:gd name="connsiteX3" fmla="*/ 719512 w 797091"/>
                  <a:gd name="connsiteY3" fmla="*/ 451227 h 451227"/>
                  <a:gd name="connsiteX4" fmla="*/ 0 w 797091"/>
                  <a:gd name="connsiteY4" fmla="*/ 451227 h 451227"/>
                  <a:gd name="connsiteX0" fmla="*/ 0 w 812282"/>
                  <a:gd name="connsiteY0" fmla="*/ 451227 h 451227"/>
                  <a:gd name="connsiteX1" fmla="*/ 77579 w 812282"/>
                  <a:gd name="connsiteY1" fmla="*/ 0 h 451227"/>
                  <a:gd name="connsiteX2" fmla="*/ 812282 w 812282"/>
                  <a:gd name="connsiteY2" fmla="*/ 5596 h 451227"/>
                  <a:gd name="connsiteX3" fmla="*/ 719512 w 812282"/>
                  <a:gd name="connsiteY3" fmla="*/ 451227 h 451227"/>
                  <a:gd name="connsiteX4" fmla="*/ 0 w 812282"/>
                  <a:gd name="connsiteY4" fmla="*/ 451227 h 451227"/>
                  <a:gd name="connsiteX0" fmla="*/ 0 w 812282"/>
                  <a:gd name="connsiteY0" fmla="*/ 451227 h 452025"/>
                  <a:gd name="connsiteX1" fmla="*/ 77579 w 812282"/>
                  <a:gd name="connsiteY1" fmla="*/ 0 h 452025"/>
                  <a:gd name="connsiteX2" fmla="*/ 812282 w 812282"/>
                  <a:gd name="connsiteY2" fmla="*/ 5596 h 452025"/>
                  <a:gd name="connsiteX3" fmla="*/ 745097 w 812282"/>
                  <a:gd name="connsiteY3" fmla="*/ 452025 h 452025"/>
                  <a:gd name="connsiteX4" fmla="*/ 0 w 812282"/>
                  <a:gd name="connsiteY4" fmla="*/ 451227 h 452025"/>
                  <a:gd name="connsiteX0" fmla="*/ 0 w 813944"/>
                  <a:gd name="connsiteY0" fmla="*/ 441325 h 452025"/>
                  <a:gd name="connsiteX1" fmla="*/ 79241 w 813944"/>
                  <a:gd name="connsiteY1" fmla="*/ 0 h 452025"/>
                  <a:gd name="connsiteX2" fmla="*/ 813944 w 813944"/>
                  <a:gd name="connsiteY2" fmla="*/ 5596 h 452025"/>
                  <a:gd name="connsiteX3" fmla="*/ 746759 w 813944"/>
                  <a:gd name="connsiteY3" fmla="*/ 452025 h 452025"/>
                  <a:gd name="connsiteX4" fmla="*/ 0 w 813944"/>
                  <a:gd name="connsiteY4" fmla="*/ 441325 h 452025"/>
                  <a:gd name="connsiteX0" fmla="*/ 0 w 819725"/>
                  <a:gd name="connsiteY0" fmla="*/ 441325 h 452025"/>
                  <a:gd name="connsiteX1" fmla="*/ 79241 w 819725"/>
                  <a:gd name="connsiteY1" fmla="*/ 0 h 452025"/>
                  <a:gd name="connsiteX2" fmla="*/ 819725 w 819725"/>
                  <a:gd name="connsiteY2" fmla="*/ 9717 h 452025"/>
                  <a:gd name="connsiteX3" fmla="*/ 746759 w 819725"/>
                  <a:gd name="connsiteY3" fmla="*/ 452025 h 452025"/>
                  <a:gd name="connsiteX4" fmla="*/ 0 w 819725"/>
                  <a:gd name="connsiteY4" fmla="*/ 441325 h 452025"/>
                  <a:gd name="connsiteX0" fmla="*/ 0 w 819725"/>
                  <a:gd name="connsiteY0" fmla="*/ 441325 h 457468"/>
                  <a:gd name="connsiteX1" fmla="*/ 79241 w 819725"/>
                  <a:gd name="connsiteY1" fmla="*/ 0 h 457468"/>
                  <a:gd name="connsiteX2" fmla="*/ 819725 w 819725"/>
                  <a:gd name="connsiteY2" fmla="*/ 9717 h 457468"/>
                  <a:gd name="connsiteX3" fmla="*/ 750728 w 819725"/>
                  <a:gd name="connsiteY3" fmla="*/ 457468 h 457468"/>
                  <a:gd name="connsiteX4" fmla="*/ 0 w 819725"/>
                  <a:gd name="connsiteY4" fmla="*/ 441325 h 457468"/>
                  <a:gd name="connsiteX0" fmla="*/ 0 w 812298"/>
                  <a:gd name="connsiteY0" fmla="*/ 440078 h 457468"/>
                  <a:gd name="connsiteX1" fmla="*/ 71814 w 812298"/>
                  <a:gd name="connsiteY1" fmla="*/ 0 h 457468"/>
                  <a:gd name="connsiteX2" fmla="*/ 812298 w 812298"/>
                  <a:gd name="connsiteY2" fmla="*/ 9717 h 457468"/>
                  <a:gd name="connsiteX3" fmla="*/ 743301 w 812298"/>
                  <a:gd name="connsiteY3" fmla="*/ 457468 h 457468"/>
                  <a:gd name="connsiteX4" fmla="*/ 0 w 812298"/>
                  <a:gd name="connsiteY4" fmla="*/ 440078 h 45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98" h="457468">
                    <a:moveTo>
                      <a:pt x="0" y="440078"/>
                    </a:moveTo>
                    <a:lnTo>
                      <a:pt x="71814" y="0"/>
                    </a:lnTo>
                    <a:lnTo>
                      <a:pt x="812298" y="9717"/>
                    </a:lnTo>
                    <a:lnTo>
                      <a:pt x="743301" y="457468"/>
                    </a:lnTo>
                    <a:lnTo>
                      <a:pt x="0" y="440078"/>
                    </a:lnTo>
                    <a:close/>
                  </a:path>
                </a:pathLst>
              </a:cu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Arial"/>
                </a:endParaRPr>
              </a:p>
            </p:txBody>
          </p:sp>
          <p:sp>
            <p:nvSpPr>
              <p:cNvPr id="121" name="TextBox 120">
                <a:extLst>
                  <a:ext uri="{FF2B5EF4-FFF2-40B4-BE49-F238E27FC236}">
                    <a16:creationId xmlns:a16="http://schemas.microsoft.com/office/drawing/2014/main" id="{AB75B327-6F61-7874-0120-D8BF641180C0}"/>
                  </a:ext>
                </a:extLst>
              </p:cNvPr>
              <p:cNvSpPr txBox="1"/>
              <p:nvPr/>
            </p:nvSpPr>
            <p:spPr>
              <a:xfrm rot="21035848">
                <a:off x="6925828" y="4095232"/>
                <a:ext cx="686761" cy="330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33" b="0" i="1" u="none" strike="noStrike" kern="0" cap="none" spc="0" normalizeH="0" baseline="0" noProof="0">
                    <a:ln>
                      <a:noFill/>
                    </a:ln>
                    <a:solidFill>
                      <a:prstClr val="black"/>
                    </a:solidFill>
                    <a:effectLst/>
                    <a:uLnTx/>
                    <a:uFillTx/>
                    <a:cs typeface="Arial"/>
                  </a:rPr>
                  <a:t>Acquisition Workflow</a:t>
                </a:r>
                <a:endParaRPr kumimoji="0" lang="en-US" sz="2400" b="0" i="1" u="none" strike="noStrike" kern="0" cap="none" spc="0" normalizeH="0" baseline="0" noProof="0">
                  <a:ln>
                    <a:noFill/>
                  </a:ln>
                  <a:solidFill>
                    <a:prstClr val="black"/>
                  </a:solidFill>
                  <a:effectLst/>
                  <a:uLnTx/>
                  <a:uFillTx/>
                  <a:cs typeface="Arial"/>
                </a:endParaRPr>
              </a:p>
            </p:txBody>
          </p:sp>
        </p:grpSp>
        <p:grpSp>
          <p:nvGrpSpPr>
            <p:cNvPr id="27" name="Group 26">
              <a:extLst>
                <a:ext uri="{FF2B5EF4-FFF2-40B4-BE49-F238E27FC236}">
                  <a16:creationId xmlns:a16="http://schemas.microsoft.com/office/drawing/2014/main" id="{2AA2369D-1D69-46FF-743F-62F4BE4271B0}"/>
                </a:ext>
              </a:extLst>
            </p:cNvPr>
            <p:cNvGrpSpPr/>
            <p:nvPr/>
          </p:nvGrpSpPr>
          <p:grpSpPr>
            <a:xfrm>
              <a:off x="478609" y="4456207"/>
              <a:ext cx="9937524" cy="995210"/>
              <a:chOff x="358956" y="3166709"/>
              <a:chExt cx="7453143" cy="746407"/>
            </a:xfrm>
          </p:grpSpPr>
          <p:grpSp>
            <p:nvGrpSpPr>
              <p:cNvPr id="105" name="Group 104">
                <a:extLst>
                  <a:ext uri="{FF2B5EF4-FFF2-40B4-BE49-F238E27FC236}">
                    <a16:creationId xmlns:a16="http://schemas.microsoft.com/office/drawing/2014/main" id="{B0E07CD9-D197-05C3-5F3B-D1B94CF4F966}"/>
                  </a:ext>
                </a:extLst>
              </p:cNvPr>
              <p:cNvGrpSpPr/>
              <p:nvPr/>
            </p:nvGrpSpPr>
            <p:grpSpPr>
              <a:xfrm>
                <a:off x="358956" y="3225616"/>
                <a:ext cx="7453143" cy="653094"/>
                <a:chOff x="-1227845" y="3174437"/>
                <a:chExt cx="7453143" cy="653094"/>
              </a:xfrm>
            </p:grpSpPr>
            <p:sp>
              <p:nvSpPr>
                <p:cNvPr id="107" name="TextBox 106">
                  <a:extLst>
                    <a:ext uri="{FF2B5EF4-FFF2-40B4-BE49-F238E27FC236}">
                      <a16:creationId xmlns:a16="http://schemas.microsoft.com/office/drawing/2014/main" id="{75974567-D881-38BE-5880-852661CA13D7}"/>
                    </a:ext>
                  </a:extLst>
                </p:cNvPr>
                <p:cNvSpPr txBox="1"/>
                <p:nvPr/>
              </p:nvSpPr>
              <p:spPr>
                <a:xfrm>
                  <a:off x="-1227845" y="3174437"/>
                  <a:ext cx="5299722" cy="653094"/>
                </a:xfrm>
                <a:prstGeom prst="rect">
                  <a:avLst/>
                </a:prstGeom>
                <a:gradFill>
                  <a:gsLst>
                    <a:gs pos="83000">
                      <a:sysClr val="window" lastClr="FFFFFF">
                        <a:alpha val="0"/>
                      </a:sysClr>
                    </a:gs>
                    <a:gs pos="0">
                      <a:sysClr val="window" lastClr="FFFFFF">
                        <a:lumMod val="85000"/>
                      </a:sysClr>
                    </a:gs>
                  </a:gsLst>
                  <a:lin ang="0" scaled="0"/>
                </a:gradFill>
              </p:spPr>
              <p:txBody>
                <a:bodyPr wrap="square" lIns="171451"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a:ln>
                      <a:noFill/>
                    </a:ln>
                    <a:solidFill>
                      <a:prstClr val="black"/>
                    </a:solidFill>
                    <a:effectLst/>
                    <a:uLnTx/>
                    <a:uFillTx/>
                    <a:cs typeface="Arial"/>
                  </a:endParaRPr>
                </a:p>
              </p:txBody>
            </p:sp>
            <p:grpSp>
              <p:nvGrpSpPr>
                <p:cNvPr id="108" name="Group 107">
                  <a:extLst>
                    <a:ext uri="{FF2B5EF4-FFF2-40B4-BE49-F238E27FC236}">
                      <a16:creationId xmlns:a16="http://schemas.microsoft.com/office/drawing/2014/main" id="{932B138E-4F15-7E63-AF59-86842E7E988C}"/>
                    </a:ext>
                  </a:extLst>
                </p:cNvPr>
                <p:cNvGrpSpPr/>
                <p:nvPr/>
              </p:nvGrpSpPr>
              <p:grpSpPr>
                <a:xfrm>
                  <a:off x="1925862" y="3480251"/>
                  <a:ext cx="4299436" cy="300964"/>
                  <a:chOff x="4156364" y="4796763"/>
                  <a:chExt cx="6114753" cy="476046"/>
                </a:xfrm>
              </p:grpSpPr>
              <p:sp>
                <p:nvSpPr>
                  <p:cNvPr id="115" name="Rectangle 114">
                    <a:extLst>
                      <a:ext uri="{FF2B5EF4-FFF2-40B4-BE49-F238E27FC236}">
                        <a16:creationId xmlns:a16="http://schemas.microsoft.com/office/drawing/2014/main" id="{1F6E7890-7609-9AE7-DFB7-1FE92B8F5351}"/>
                      </a:ext>
                    </a:extLst>
                  </p:cNvPr>
                  <p:cNvSpPr/>
                  <p:nvPr/>
                </p:nvSpPr>
                <p:spPr>
                  <a:xfrm>
                    <a:off x="4156364" y="5035303"/>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Library Catalog Enrichment</a:t>
                    </a:r>
                  </a:p>
                </p:txBody>
              </p:sp>
              <p:sp>
                <p:nvSpPr>
                  <p:cNvPr id="116" name="TextBox 115">
                    <a:extLst>
                      <a:ext uri="{FF2B5EF4-FFF2-40B4-BE49-F238E27FC236}">
                        <a16:creationId xmlns:a16="http://schemas.microsoft.com/office/drawing/2014/main" id="{DA90FDE0-F3AB-EF33-F722-4DD8A629DB8B}"/>
                      </a:ext>
                    </a:extLst>
                  </p:cNvPr>
                  <p:cNvSpPr txBox="1"/>
                  <p:nvPr/>
                </p:nvSpPr>
                <p:spPr>
                  <a:xfrm>
                    <a:off x="7112281" y="4796763"/>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err="1">
                        <a:ln>
                          <a:noFill/>
                        </a:ln>
                        <a:solidFill>
                          <a:prstClr val="black"/>
                        </a:solidFill>
                        <a:effectLst/>
                        <a:uLnTx/>
                        <a:uFillTx/>
                        <a:cs typeface="Arial"/>
                      </a:rPr>
                      <a:t>Syndetics</a:t>
                    </a:r>
                    <a:endParaRPr kumimoji="0" lang="en-US" sz="1312" b="0" i="1" u="none" strike="noStrike" kern="0" cap="none" spc="0" normalizeH="0" baseline="0" noProof="0">
                      <a:ln>
                        <a:noFill/>
                      </a:ln>
                      <a:solidFill>
                        <a:prstClr val="black"/>
                      </a:solidFill>
                      <a:effectLst/>
                      <a:uLnTx/>
                      <a:uFillTx/>
                      <a:cs typeface="Arial"/>
                    </a:endParaRPr>
                  </a:p>
                </p:txBody>
              </p:sp>
            </p:grpSp>
            <p:grpSp>
              <p:nvGrpSpPr>
                <p:cNvPr id="109" name="Group 108">
                  <a:extLst>
                    <a:ext uri="{FF2B5EF4-FFF2-40B4-BE49-F238E27FC236}">
                      <a16:creationId xmlns:a16="http://schemas.microsoft.com/office/drawing/2014/main" id="{1BDE0270-E26D-6E9C-1C3E-412CF27086F5}"/>
                    </a:ext>
                  </a:extLst>
                </p:cNvPr>
                <p:cNvGrpSpPr/>
                <p:nvPr/>
              </p:nvGrpSpPr>
              <p:grpSpPr>
                <a:xfrm>
                  <a:off x="1925862" y="3334962"/>
                  <a:ext cx="4299436" cy="294215"/>
                  <a:chOff x="4156364" y="4564178"/>
                  <a:chExt cx="6114753" cy="465368"/>
                </a:xfrm>
              </p:grpSpPr>
              <p:sp>
                <p:nvSpPr>
                  <p:cNvPr id="113" name="Rectangle 112">
                    <a:extLst>
                      <a:ext uri="{FF2B5EF4-FFF2-40B4-BE49-F238E27FC236}">
                        <a16:creationId xmlns:a16="http://schemas.microsoft.com/office/drawing/2014/main" id="{ED5C0561-CDAB-6AC5-3A1E-EB6B7B860C8B}"/>
                      </a:ext>
                    </a:extLst>
                  </p:cNvPr>
                  <p:cNvSpPr/>
                  <p:nvPr/>
                </p:nvSpPr>
                <p:spPr>
                  <a:xfrm>
                    <a:off x="4156364" y="4792038"/>
                    <a:ext cx="3158836" cy="237508"/>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Preservation</a:t>
                    </a:r>
                  </a:p>
                </p:txBody>
              </p:sp>
              <p:sp>
                <p:nvSpPr>
                  <p:cNvPr id="114" name="TextBox 113">
                    <a:extLst>
                      <a:ext uri="{FF2B5EF4-FFF2-40B4-BE49-F238E27FC236}">
                        <a16:creationId xmlns:a16="http://schemas.microsoft.com/office/drawing/2014/main" id="{C7138A10-1605-C0F2-09CA-192375291484}"/>
                      </a:ext>
                    </a:extLst>
                  </p:cNvPr>
                  <p:cNvSpPr txBox="1"/>
                  <p:nvPr/>
                </p:nvSpPr>
                <p:spPr>
                  <a:xfrm>
                    <a:off x="7112281" y="4564178"/>
                    <a:ext cx="315883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SAFE  Microfilm</a:t>
                    </a:r>
                  </a:p>
                </p:txBody>
              </p:sp>
            </p:grpSp>
            <p:grpSp>
              <p:nvGrpSpPr>
                <p:cNvPr id="110" name="Group 109">
                  <a:extLst>
                    <a:ext uri="{FF2B5EF4-FFF2-40B4-BE49-F238E27FC236}">
                      <a16:creationId xmlns:a16="http://schemas.microsoft.com/office/drawing/2014/main" id="{58B41E5E-00DE-FD4A-2E6D-0BE444199281}"/>
                    </a:ext>
                  </a:extLst>
                </p:cNvPr>
                <p:cNvGrpSpPr/>
                <p:nvPr/>
              </p:nvGrpSpPr>
              <p:grpSpPr>
                <a:xfrm>
                  <a:off x="1925862" y="3177493"/>
                  <a:ext cx="4299436" cy="300932"/>
                  <a:chOff x="4156364" y="4780373"/>
                  <a:chExt cx="6114753" cy="475991"/>
                </a:xfrm>
              </p:grpSpPr>
              <p:sp>
                <p:nvSpPr>
                  <p:cNvPr id="111" name="Rectangle 110">
                    <a:extLst>
                      <a:ext uri="{FF2B5EF4-FFF2-40B4-BE49-F238E27FC236}">
                        <a16:creationId xmlns:a16="http://schemas.microsoft.com/office/drawing/2014/main" id="{B70ACC70-29CA-658E-3B59-73DB40E874A9}"/>
                      </a:ext>
                    </a:extLst>
                  </p:cNvPr>
                  <p:cNvSpPr/>
                  <p:nvPr/>
                </p:nvSpPr>
                <p:spPr>
                  <a:xfrm>
                    <a:off x="4156364" y="5018858"/>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ProQuest Value-Added Insights</a:t>
                    </a:r>
                  </a:p>
                </p:txBody>
              </p:sp>
              <p:sp>
                <p:nvSpPr>
                  <p:cNvPr id="112" name="TextBox 111">
                    <a:extLst>
                      <a:ext uri="{FF2B5EF4-FFF2-40B4-BE49-F238E27FC236}">
                        <a16:creationId xmlns:a16="http://schemas.microsoft.com/office/drawing/2014/main" id="{BB1F25C3-D8B4-D809-460D-874D12C396CE}"/>
                      </a:ext>
                    </a:extLst>
                  </p:cNvPr>
                  <p:cNvSpPr txBox="1"/>
                  <p:nvPr/>
                </p:nvSpPr>
                <p:spPr>
                  <a:xfrm>
                    <a:off x="7112281" y="4780373"/>
                    <a:ext cx="3158836" cy="349070"/>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ACT TMF</a:t>
                    </a:r>
                  </a:p>
                </p:txBody>
              </p:sp>
            </p:grpSp>
          </p:grpSp>
          <p:sp>
            <p:nvSpPr>
              <p:cNvPr id="106" name="TextBox 105">
                <a:extLst>
                  <a:ext uri="{FF2B5EF4-FFF2-40B4-BE49-F238E27FC236}">
                    <a16:creationId xmlns:a16="http://schemas.microsoft.com/office/drawing/2014/main" id="{1D1345A5-8670-5544-5C8A-9C4CEB32E2EC}"/>
                  </a:ext>
                </a:extLst>
              </p:cNvPr>
              <p:cNvSpPr txBox="1"/>
              <p:nvPr/>
            </p:nvSpPr>
            <p:spPr>
              <a:xfrm>
                <a:off x="407741" y="3166709"/>
                <a:ext cx="2836190" cy="7464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prstClr val="black"/>
                    </a:solidFill>
                    <a:effectLst/>
                    <a:uLnTx/>
                    <a:uFillTx/>
                    <a:cs typeface="Arial"/>
                  </a:rPr>
                  <a:t>Library</a:t>
                </a:r>
                <a:r>
                  <a:rPr kumimoji="0" lang="en-US" sz="2133" b="0" i="0" u="none" strike="noStrike" kern="0" cap="none" spc="0" normalizeH="0" baseline="0" noProof="0" dirty="0">
                    <a:ln>
                      <a:noFill/>
                    </a:ln>
                    <a:solidFill>
                      <a:prstClr val="black"/>
                    </a:solidFill>
                    <a:effectLst/>
                    <a:uLnTx/>
                    <a:uFillTx/>
                    <a:cs typeface="Arial"/>
                  </a:rPr>
                  <a:t> </a:t>
                </a:r>
                <a:r>
                  <a:rPr kumimoji="0" lang="en-US" sz="2133" b="1" i="0" u="none" strike="noStrike" kern="0" cap="none" spc="0" normalizeH="0" baseline="0" noProof="0" dirty="0">
                    <a:ln>
                      <a:noFill/>
                    </a:ln>
                    <a:solidFill>
                      <a:prstClr val="black"/>
                    </a:solidFill>
                    <a:effectLst/>
                    <a:uLnTx/>
                    <a:uFillTx/>
                    <a:cs typeface="Arial"/>
                  </a:rPr>
                  <a:t>Services</a:t>
                </a:r>
                <a:r>
                  <a:rPr kumimoji="0" lang="en-US" sz="2133" b="0" i="0" u="none" strike="noStrike" kern="0" cap="none" spc="0" normalizeH="0" baseline="0" noProof="0" dirty="0">
                    <a:ln>
                      <a:noFill/>
                    </a:ln>
                    <a:solidFill>
                      <a:prstClr val="black"/>
                    </a:solidFill>
                    <a:effectLst/>
                    <a:uLnTx/>
                    <a:uFillTx/>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67" b="0" i="1" u="none" strike="noStrike" kern="0" cap="none" spc="0" normalizeH="0" baseline="0" noProof="0" dirty="0">
                    <a:ln>
                      <a:noFill/>
                    </a:ln>
                    <a:solidFill>
                      <a:prstClr val="black"/>
                    </a:solidFill>
                    <a:effectLst/>
                    <a:uLnTx/>
                    <a:uFillTx/>
                    <a:cs typeface="Arial"/>
                  </a:rPr>
                  <a:t>Resources that extend and enhance the value of library assets</a:t>
                </a:r>
              </a:p>
            </p:txBody>
          </p:sp>
        </p:grpSp>
        <p:grpSp>
          <p:nvGrpSpPr>
            <p:cNvPr id="37" name="Group 36">
              <a:extLst>
                <a:ext uri="{FF2B5EF4-FFF2-40B4-BE49-F238E27FC236}">
                  <a16:creationId xmlns:a16="http://schemas.microsoft.com/office/drawing/2014/main" id="{665784D8-FB13-4C09-2779-2E2E580569B8}"/>
                </a:ext>
              </a:extLst>
            </p:cNvPr>
            <p:cNvGrpSpPr/>
            <p:nvPr/>
          </p:nvGrpSpPr>
          <p:grpSpPr>
            <a:xfrm>
              <a:off x="478609" y="2457114"/>
              <a:ext cx="9912636" cy="2103759"/>
              <a:chOff x="478609" y="2006948"/>
              <a:chExt cx="9912636" cy="2103759"/>
            </a:xfrm>
          </p:grpSpPr>
          <p:sp>
            <p:nvSpPr>
              <p:cNvPr id="74" name="TextBox 73">
                <a:extLst>
                  <a:ext uri="{FF2B5EF4-FFF2-40B4-BE49-F238E27FC236}">
                    <a16:creationId xmlns:a16="http://schemas.microsoft.com/office/drawing/2014/main" id="{10707278-5DC8-7E22-FD51-7A4541D053F1}"/>
                  </a:ext>
                </a:extLst>
              </p:cNvPr>
              <p:cNvSpPr txBox="1"/>
              <p:nvPr/>
            </p:nvSpPr>
            <p:spPr>
              <a:xfrm>
                <a:off x="478609" y="2258133"/>
                <a:ext cx="7066296" cy="1747910"/>
              </a:xfrm>
              <a:prstGeom prst="rect">
                <a:avLst/>
              </a:prstGeom>
              <a:gradFill>
                <a:gsLst>
                  <a:gs pos="83000">
                    <a:sysClr val="window" lastClr="FFFFFF">
                      <a:alpha val="0"/>
                    </a:sysClr>
                  </a:gs>
                  <a:gs pos="0">
                    <a:sysClr val="window" lastClr="FFFFFF">
                      <a:lumMod val="85000"/>
                    </a:sysClr>
                  </a:gs>
                </a:gsLst>
                <a:lin ang="0" scaled="0"/>
              </a:gradFill>
            </p:spPr>
            <p:txBody>
              <a:bodyPr wrap="square" lIns="171451"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a:ln>
                    <a:noFill/>
                  </a:ln>
                  <a:solidFill>
                    <a:prstClr val="black"/>
                  </a:solidFill>
                  <a:effectLst/>
                  <a:uLnTx/>
                  <a:uFillTx/>
                  <a:cs typeface="Arial"/>
                </a:endParaRPr>
              </a:p>
            </p:txBody>
          </p:sp>
          <p:sp>
            <p:nvSpPr>
              <p:cNvPr id="75" name="Rectangle 74">
                <a:extLst>
                  <a:ext uri="{FF2B5EF4-FFF2-40B4-BE49-F238E27FC236}">
                    <a16:creationId xmlns:a16="http://schemas.microsoft.com/office/drawing/2014/main" id="{67434BFA-2F96-F6F4-BAE8-F4A7A272221D}"/>
                  </a:ext>
                </a:extLst>
              </p:cNvPr>
              <p:cNvSpPr/>
              <p:nvPr/>
            </p:nvSpPr>
            <p:spPr>
              <a:xfrm>
                <a:off x="4687568" y="3910500"/>
                <a:ext cx="2961408" cy="200207"/>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A&amp;I</a:t>
                </a:r>
              </a:p>
            </p:txBody>
          </p:sp>
          <p:sp>
            <p:nvSpPr>
              <p:cNvPr id="76" name="TextBox 75">
                <a:extLst>
                  <a:ext uri="{FF2B5EF4-FFF2-40B4-BE49-F238E27FC236}">
                    <a16:creationId xmlns:a16="http://schemas.microsoft.com/office/drawing/2014/main" id="{D4B8FF22-7897-A4D1-401A-8BB6FFFAFCF6}"/>
                  </a:ext>
                </a:extLst>
              </p:cNvPr>
              <p:cNvSpPr txBox="1"/>
              <p:nvPr/>
            </p:nvSpPr>
            <p:spPr>
              <a:xfrm>
                <a:off x="7445488" y="3711795"/>
                <a:ext cx="2924838" cy="29424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dirty="0">
                    <a:ln>
                      <a:noFill/>
                    </a:ln>
                    <a:solidFill>
                      <a:prstClr val="black"/>
                    </a:solidFill>
                    <a:effectLst/>
                    <a:uLnTx/>
                    <a:uFillTx/>
                    <a:cs typeface="Arial"/>
                  </a:rPr>
                  <a:t>Web of Science</a:t>
                </a:r>
              </a:p>
            </p:txBody>
          </p:sp>
          <p:grpSp>
            <p:nvGrpSpPr>
              <p:cNvPr id="77" name="Group 76">
                <a:extLst>
                  <a:ext uri="{FF2B5EF4-FFF2-40B4-BE49-F238E27FC236}">
                    <a16:creationId xmlns:a16="http://schemas.microsoft.com/office/drawing/2014/main" id="{60B684FA-789B-EC99-6088-659EFF6BD5F0}"/>
                  </a:ext>
                </a:extLst>
              </p:cNvPr>
              <p:cNvGrpSpPr/>
              <p:nvPr/>
            </p:nvGrpSpPr>
            <p:grpSpPr>
              <a:xfrm>
                <a:off x="4689246" y="3510983"/>
                <a:ext cx="5693032" cy="398912"/>
                <a:chOff x="4156364" y="3798568"/>
                <a:chExt cx="6072568" cy="473231"/>
              </a:xfrm>
            </p:grpSpPr>
            <p:sp>
              <p:nvSpPr>
                <p:cNvPr id="103" name="Rectangle 102">
                  <a:extLst>
                    <a:ext uri="{FF2B5EF4-FFF2-40B4-BE49-F238E27FC236}">
                      <a16:creationId xmlns:a16="http://schemas.microsoft.com/office/drawing/2014/main" id="{D5BC6E90-0E87-A552-6723-201D9453FB25}"/>
                    </a:ext>
                  </a:extLst>
                </p:cNvPr>
                <p:cNvSpPr/>
                <p:nvPr/>
              </p:nvSpPr>
              <p:spPr>
                <a:xfrm>
                  <a:off x="4156364" y="4034293"/>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Open Access</a:t>
                  </a:r>
                </a:p>
              </p:txBody>
            </p:sp>
            <p:sp>
              <p:nvSpPr>
                <p:cNvPr id="104" name="TextBox 103">
                  <a:extLst>
                    <a:ext uri="{FF2B5EF4-FFF2-40B4-BE49-F238E27FC236}">
                      <a16:creationId xmlns:a16="http://schemas.microsoft.com/office/drawing/2014/main" id="{749F3F4E-A9C6-4D03-0DBE-AE1A26F2F660}"/>
                    </a:ext>
                  </a:extLst>
                </p:cNvPr>
                <p:cNvSpPr txBox="1"/>
                <p:nvPr/>
              </p:nvSpPr>
              <p:spPr>
                <a:xfrm>
                  <a:off x="7109104" y="3798568"/>
                  <a:ext cx="3119828"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Open Layer</a:t>
                  </a:r>
                </a:p>
              </p:txBody>
            </p:sp>
          </p:grpSp>
          <p:grpSp>
            <p:nvGrpSpPr>
              <p:cNvPr id="78" name="Group 77">
                <a:extLst>
                  <a:ext uri="{FF2B5EF4-FFF2-40B4-BE49-F238E27FC236}">
                    <a16:creationId xmlns:a16="http://schemas.microsoft.com/office/drawing/2014/main" id="{9C222622-3871-4C53-26E2-E3DB5D552326}"/>
                  </a:ext>
                </a:extLst>
              </p:cNvPr>
              <p:cNvGrpSpPr/>
              <p:nvPr/>
            </p:nvGrpSpPr>
            <p:grpSpPr>
              <a:xfrm>
                <a:off x="4689246" y="3319081"/>
                <a:ext cx="5693035" cy="389947"/>
                <a:chOff x="4156364" y="3571697"/>
                <a:chExt cx="6072570" cy="462596"/>
              </a:xfrm>
            </p:grpSpPr>
            <p:sp>
              <p:nvSpPr>
                <p:cNvPr id="101" name="Rectangle 100">
                  <a:extLst>
                    <a:ext uri="{FF2B5EF4-FFF2-40B4-BE49-F238E27FC236}">
                      <a16:creationId xmlns:a16="http://schemas.microsoft.com/office/drawing/2014/main" id="{3C4CDD30-CB4D-B702-C49B-DE5DC59FA15B}"/>
                    </a:ext>
                  </a:extLst>
                </p:cNvPr>
                <p:cNvSpPr/>
                <p:nvPr/>
              </p:nvSpPr>
              <p:spPr>
                <a:xfrm>
                  <a:off x="4156364" y="3796787"/>
                  <a:ext cx="3158836" cy="237506"/>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Primary Sources</a:t>
                  </a:r>
                </a:p>
              </p:txBody>
            </p:sp>
            <p:sp>
              <p:nvSpPr>
                <p:cNvPr id="102" name="TextBox 101">
                  <a:extLst>
                    <a:ext uri="{FF2B5EF4-FFF2-40B4-BE49-F238E27FC236}">
                      <a16:creationId xmlns:a16="http://schemas.microsoft.com/office/drawing/2014/main" id="{CB41D284-20F7-A882-93E8-FDBDBB9F08AD}"/>
                    </a:ext>
                  </a:extLst>
                </p:cNvPr>
                <p:cNvSpPr txBox="1"/>
                <p:nvPr/>
              </p:nvSpPr>
              <p:spPr>
                <a:xfrm>
                  <a:off x="7109104" y="3571697"/>
                  <a:ext cx="3119830"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Historical Collections, GIS, News</a:t>
                  </a:r>
                </a:p>
              </p:txBody>
            </p:sp>
          </p:grpSp>
          <p:grpSp>
            <p:nvGrpSpPr>
              <p:cNvPr id="79" name="Group 78">
                <a:extLst>
                  <a:ext uri="{FF2B5EF4-FFF2-40B4-BE49-F238E27FC236}">
                    <a16:creationId xmlns:a16="http://schemas.microsoft.com/office/drawing/2014/main" id="{BF1D1141-B236-BB62-8466-FE3B9A4F244B}"/>
                  </a:ext>
                </a:extLst>
              </p:cNvPr>
              <p:cNvGrpSpPr/>
              <p:nvPr/>
            </p:nvGrpSpPr>
            <p:grpSpPr>
              <a:xfrm>
                <a:off x="4689246" y="3117165"/>
                <a:ext cx="5693035" cy="394628"/>
                <a:chOff x="4156364" y="3328641"/>
                <a:chExt cx="6072570" cy="468150"/>
              </a:xfrm>
            </p:grpSpPr>
            <p:sp>
              <p:nvSpPr>
                <p:cNvPr id="99" name="Rectangle 98">
                  <a:extLst>
                    <a:ext uri="{FF2B5EF4-FFF2-40B4-BE49-F238E27FC236}">
                      <a16:creationId xmlns:a16="http://schemas.microsoft.com/office/drawing/2014/main" id="{F5F6355C-8647-112B-29D5-4424E121686E}"/>
                    </a:ext>
                  </a:extLst>
                </p:cNvPr>
                <p:cNvSpPr/>
                <p:nvPr/>
              </p:nvSpPr>
              <p:spPr>
                <a:xfrm>
                  <a:off x="4156364" y="3559284"/>
                  <a:ext cx="3158837" cy="237507"/>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a:t>
                  </a:r>
                  <a:r>
                    <a:rPr kumimoji="0" lang="en-US" sz="1312" b="0" i="0" u="none" strike="noStrike" kern="0" cap="none" spc="0" normalizeH="0" baseline="0" noProof="0" err="1">
                      <a:ln>
                        <a:noFill/>
                      </a:ln>
                      <a:solidFill>
                        <a:prstClr val="black"/>
                      </a:solidFill>
                      <a:effectLst/>
                      <a:uLnTx/>
                      <a:uFillTx/>
                      <a:latin typeface="Calibri" panose="020F0502020204030204"/>
                      <a:ea typeface="+mn-ea"/>
                      <a:cs typeface="Arial"/>
                    </a:rPr>
                    <a:t>Ebooks</a:t>
                  </a:r>
                  <a:r>
                    <a:rPr kumimoji="0" lang="en-US" sz="1312" b="0" i="0" u="none" strike="noStrike" kern="0" cap="none" spc="0" normalizeH="0" baseline="0" noProof="0">
                      <a:ln>
                        <a:noFill/>
                      </a:ln>
                      <a:solidFill>
                        <a:prstClr val="black"/>
                      </a:solidFill>
                      <a:effectLst/>
                      <a:highlight>
                        <a:srgbClr val="FFFF00"/>
                      </a:highlight>
                      <a:uLnTx/>
                      <a:uFillTx/>
                      <a:latin typeface="Calibri" panose="020F0502020204030204"/>
                      <a:ea typeface="+mn-ea"/>
                      <a:cs typeface="Arial"/>
                    </a:rPr>
                    <a:t> </a:t>
                  </a:r>
                </a:p>
              </p:txBody>
            </p:sp>
            <p:sp>
              <p:nvSpPr>
                <p:cNvPr id="100" name="TextBox 99">
                  <a:extLst>
                    <a:ext uri="{FF2B5EF4-FFF2-40B4-BE49-F238E27FC236}">
                      <a16:creationId xmlns:a16="http://schemas.microsoft.com/office/drawing/2014/main" id="{113AF07D-4B27-1021-9D99-3B66EA8157AE}"/>
                    </a:ext>
                  </a:extLst>
                </p:cNvPr>
                <p:cNvSpPr txBox="1"/>
                <p:nvPr/>
              </p:nvSpPr>
              <p:spPr>
                <a:xfrm>
                  <a:off x="7109104" y="3328641"/>
                  <a:ext cx="3119830"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err="1">
                      <a:ln>
                        <a:noFill/>
                      </a:ln>
                      <a:solidFill>
                        <a:prstClr val="black"/>
                      </a:solidFill>
                      <a:effectLst/>
                      <a:uLnTx/>
                      <a:uFillTx/>
                      <a:cs typeface="Arial"/>
                    </a:rPr>
                    <a:t>Ebook</a:t>
                  </a:r>
                  <a:r>
                    <a:rPr kumimoji="0" lang="en-US" sz="1312" b="0" i="1" u="none" strike="noStrike" kern="0" cap="none" spc="0" normalizeH="0" baseline="0" noProof="0">
                      <a:ln>
                        <a:noFill/>
                      </a:ln>
                      <a:solidFill>
                        <a:prstClr val="black"/>
                      </a:solidFill>
                      <a:effectLst/>
                      <a:uLnTx/>
                      <a:uFillTx/>
                      <a:cs typeface="Arial"/>
                    </a:rPr>
                    <a:t> Central</a:t>
                  </a:r>
                </a:p>
              </p:txBody>
            </p:sp>
          </p:grpSp>
          <p:grpSp>
            <p:nvGrpSpPr>
              <p:cNvPr id="80" name="Group 79">
                <a:extLst>
                  <a:ext uri="{FF2B5EF4-FFF2-40B4-BE49-F238E27FC236}">
                    <a16:creationId xmlns:a16="http://schemas.microsoft.com/office/drawing/2014/main" id="{73E393E0-094C-CD91-2046-DD6103D5DFF0}"/>
                  </a:ext>
                </a:extLst>
              </p:cNvPr>
              <p:cNvGrpSpPr/>
              <p:nvPr/>
            </p:nvGrpSpPr>
            <p:grpSpPr>
              <a:xfrm>
                <a:off x="4689246" y="2934767"/>
                <a:ext cx="5577575" cy="384107"/>
                <a:chOff x="4156364" y="3103614"/>
                <a:chExt cx="5949413" cy="455667"/>
              </a:xfrm>
            </p:grpSpPr>
            <p:sp>
              <p:nvSpPr>
                <p:cNvPr id="97" name="Rectangle 96">
                  <a:extLst>
                    <a:ext uri="{FF2B5EF4-FFF2-40B4-BE49-F238E27FC236}">
                      <a16:creationId xmlns:a16="http://schemas.microsoft.com/office/drawing/2014/main" id="{844DFEF6-99CA-9E76-CA04-0C04493EA352}"/>
                    </a:ext>
                  </a:extLst>
                </p:cNvPr>
                <p:cNvSpPr/>
                <p:nvPr/>
              </p:nvSpPr>
              <p:spPr>
                <a:xfrm>
                  <a:off x="4156364" y="3321775"/>
                  <a:ext cx="3158836" cy="237506"/>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Discipline Specific</a:t>
                  </a:r>
                </a:p>
              </p:txBody>
            </p:sp>
            <p:sp>
              <p:nvSpPr>
                <p:cNvPr id="98" name="TextBox 97">
                  <a:extLst>
                    <a:ext uri="{FF2B5EF4-FFF2-40B4-BE49-F238E27FC236}">
                      <a16:creationId xmlns:a16="http://schemas.microsoft.com/office/drawing/2014/main" id="{0BF83010-AF1B-DA59-8E2F-258902CA2D02}"/>
                    </a:ext>
                  </a:extLst>
                </p:cNvPr>
                <p:cNvSpPr txBox="1"/>
                <p:nvPr/>
              </p:nvSpPr>
              <p:spPr>
                <a:xfrm>
                  <a:off x="7066107" y="3103614"/>
                  <a:ext cx="3039670"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 PQ1 Literature PQ1 Business</a:t>
                  </a:r>
                </a:p>
              </p:txBody>
            </p:sp>
          </p:grpSp>
          <p:grpSp>
            <p:nvGrpSpPr>
              <p:cNvPr id="81" name="Group 80">
                <a:extLst>
                  <a:ext uri="{FF2B5EF4-FFF2-40B4-BE49-F238E27FC236}">
                    <a16:creationId xmlns:a16="http://schemas.microsoft.com/office/drawing/2014/main" id="{BD172288-41F9-3417-872B-D7EB4CE0B6A2}"/>
                  </a:ext>
                </a:extLst>
              </p:cNvPr>
              <p:cNvGrpSpPr/>
              <p:nvPr/>
            </p:nvGrpSpPr>
            <p:grpSpPr>
              <a:xfrm>
                <a:off x="4689246" y="2746120"/>
                <a:ext cx="5436071" cy="372812"/>
                <a:chOff x="4156364" y="2874427"/>
                <a:chExt cx="5798474" cy="442268"/>
              </a:xfrm>
            </p:grpSpPr>
            <p:sp>
              <p:nvSpPr>
                <p:cNvPr id="95" name="Rectangle 94">
                  <a:extLst>
                    <a:ext uri="{FF2B5EF4-FFF2-40B4-BE49-F238E27FC236}">
                      <a16:creationId xmlns:a16="http://schemas.microsoft.com/office/drawing/2014/main" id="{D2778B8F-6EE9-3092-BDA9-57448036DC57}"/>
                    </a:ext>
                  </a:extLst>
                </p:cNvPr>
                <p:cNvSpPr/>
                <p:nvPr/>
              </p:nvSpPr>
              <p:spPr>
                <a:xfrm>
                  <a:off x="4156364" y="3079189"/>
                  <a:ext cx="3158836" cy="237506"/>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a:t>
                  </a:r>
                  <a:r>
                    <a:rPr kumimoji="0" lang="en-US" sz="1312" b="0" i="0" u="none" strike="noStrike" kern="0" cap="none" spc="0" normalizeH="0" baseline="0" noProof="0" err="1">
                      <a:ln>
                        <a:noFill/>
                      </a:ln>
                      <a:solidFill>
                        <a:prstClr val="black"/>
                      </a:solidFill>
                      <a:effectLst/>
                      <a:uLnTx/>
                      <a:uFillTx/>
                      <a:latin typeface="Calibri" panose="020F0502020204030204"/>
                      <a:ea typeface="+mn-ea"/>
                      <a:cs typeface="Arial"/>
                    </a:rPr>
                    <a:t>Ebooks</a:t>
                  </a:r>
                  <a:endParaRPr kumimoji="0" lang="en-US" sz="1312" b="0" i="0" u="none" strike="noStrike" kern="0" cap="none" spc="0" normalizeH="0" baseline="0" noProof="0">
                    <a:ln>
                      <a:noFill/>
                    </a:ln>
                    <a:solidFill>
                      <a:prstClr val="black"/>
                    </a:solidFill>
                    <a:effectLst/>
                    <a:uLnTx/>
                    <a:uFillTx/>
                    <a:latin typeface="Calibri" panose="020F0502020204030204"/>
                    <a:ea typeface="+mn-ea"/>
                    <a:cs typeface="Arial"/>
                  </a:endParaRPr>
                </a:p>
              </p:txBody>
            </p:sp>
            <p:sp>
              <p:nvSpPr>
                <p:cNvPr id="96" name="TextBox 95">
                  <a:extLst>
                    <a:ext uri="{FF2B5EF4-FFF2-40B4-BE49-F238E27FC236}">
                      <a16:creationId xmlns:a16="http://schemas.microsoft.com/office/drawing/2014/main" id="{0FB91EBC-36C5-824F-294D-B3AD4612E9E9}"/>
                    </a:ext>
                  </a:extLst>
                </p:cNvPr>
                <p:cNvSpPr txBox="1"/>
                <p:nvPr/>
              </p:nvSpPr>
              <p:spPr>
                <a:xfrm>
                  <a:off x="7149424" y="2874427"/>
                  <a:ext cx="2805414"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Academic Complete</a:t>
                  </a:r>
                </a:p>
              </p:txBody>
            </p:sp>
          </p:grpSp>
          <p:grpSp>
            <p:nvGrpSpPr>
              <p:cNvPr id="82" name="Group 81">
                <a:extLst>
                  <a:ext uri="{FF2B5EF4-FFF2-40B4-BE49-F238E27FC236}">
                    <a16:creationId xmlns:a16="http://schemas.microsoft.com/office/drawing/2014/main" id="{6C9F412B-F791-85C0-7458-A6898AE5EDF1}"/>
                  </a:ext>
                </a:extLst>
              </p:cNvPr>
              <p:cNvGrpSpPr/>
              <p:nvPr/>
            </p:nvGrpSpPr>
            <p:grpSpPr>
              <a:xfrm>
                <a:off x="4689246" y="2588724"/>
                <a:ext cx="4886089" cy="339677"/>
                <a:chOff x="4156364" y="2688486"/>
                <a:chExt cx="5211827" cy="402960"/>
              </a:xfrm>
            </p:grpSpPr>
            <p:sp>
              <p:nvSpPr>
                <p:cNvPr id="93" name="Rectangle 92">
                  <a:extLst>
                    <a:ext uri="{FF2B5EF4-FFF2-40B4-BE49-F238E27FC236}">
                      <a16:creationId xmlns:a16="http://schemas.microsoft.com/office/drawing/2014/main" id="{A608D787-8988-D529-5E50-77F16597EA6F}"/>
                    </a:ext>
                  </a:extLst>
                </p:cNvPr>
                <p:cNvSpPr/>
                <p:nvPr/>
              </p:nvSpPr>
              <p:spPr>
                <a:xfrm>
                  <a:off x="4156364" y="2853939"/>
                  <a:ext cx="3158836" cy="237507"/>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Dissertations</a:t>
                  </a:r>
                </a:p>
              </p:txBody>
            </p:sp>
            <p:sp>
              <p:nvSpPr>
                <p:cNvPr id="94" name="TextBox 93">
                  <a:extLst>
                    <a:ext uri="{FF2B5EF4-FFF2-40B4-BE49-F238E27FC236}">
                      <a16:creationId xmlns:a16="http://schemas.microsoft.com/office/drawing/2014/main" id="{D57C5747-03FB-37B7-44C4-6A16199F4E98}"/>
                    </a:ext>
                  </a:extLst>
                </p:cNvPr>
                <p:cNvSpPr txBox="1"/>
                <p:nvPr/>
              </p:nvSpPr>
              <p:spPr>
                <a:xfrm>
                  <a:off x="7192475" y="2688486"/>
                  <a:ext cx="2175716"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PQDT</a:t>
                  </a:r>
                </a:p>
              </p:txBody>
            </p:sp>
          </p:grpSp>
          <p:grpSp>
            <p:nvGrpSpPr>
              <p:cNvPr id="83" name="Group 82">
                <a:extLst>
                  <a:ext uri="{FF2B5EF4-FFF2-40B4-BE49-F238E27FC236}">
                    <a16:creationId xmlns:a16="http://schemas.microsoft.com/office/drawing/2014/main" id="{36903E26-FA3B-0660-E5E2-7FC4B18EF308}"/>
                  </a:ext>
                </a:extLst>
              </p:cNvPr>
              <p:cNvGrpSpPr/>
              <p:nvPr/>
            </p:nvGrpSpPr>
            <p:grpSpPr>
              <a:xfrm>
                <a:off x="4689246" y="2360947"/>
                <a:ext cx="5417491" cy="371316"/>
                <a:chOff x="4156364" y="2414748"/>
                <a:chExt cx="5778655" cy="440493"/>
              </a:xfrm>
            </p:grpSpPr>
            <p:sp>
              <p:nvSpPr>
                <p:cNvPr id="91" name="Rectangle 90">
                  <a:extLst>
                    <a:ext uri="{FF2B5EF4-FFF2-40B4-BE49-F238E27FC236}">
                      <a16:creationId xmlns:a16="http://schemas.microsoft.com/office/drawing/2014/main" id="{091E4E5F-7D50-A198-1486-228135DDC97A}"/>
                    </a:ext>
                  </a:extLst>
                </p:cNvPr>
                <p:cNvSpPr/>
                <p:nvPr/>
              </p:nvSpPr>
              <p:spPr>
                <a:xfrm>
                  <a:off x="4156364" y="2617735"/>
                  <a:ext cx="3158836" cy="237506"/>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Video</a:t>
                  </a:r>
                </a:p>
              </p:txBody>
            </p:sp>
            <p:sp>
              <p:nvSpPr>
                <p:cNvPr id="92" name="TextBox 91">
                  <a:extLst>
                    <a:ext uri="{FF2B5EF4-FFF2-40B4-BE49-F238E27FC236}">
                      <a16:creationId xmlns:a16="http://schemas.microsoft.com/office/drawing/2014/main" id="{08169211-3847-D4A5-2FC4-DE438BADCF8E}"/>
                    </a:ext>
                  </a:extLst>
                </p:cNvPr>
                <p:cNvSpPr txBox="1"/>
                <p:nvPr/>
              </p:nvSpPr>
              <p:spPr>
                <a:xfrm>
                  <a:off x="7129603" y="2414748"/>
                  <a:ext cx="2805416" cy="34906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AVON</a:t>
                  </a:r>
                </a:p>
              </p:txBody>
            </p:sp>
          </p:grpSp>
          <p:grpSp>
            <p:nvGrpSpPr>
              <p:cNvPr id="84" name="Group 83">
                <a:extLst>
                  <a:ext uri="{FF2B5EF4-FFF2-40B4-BE49-F238E27FC236}">
                    <a16:creationId xmlns:a16="http://schemas.microsoft.com/office/drawing/2014/main" id="{4980EC7B-CFDD-171C-6EFF-CE1B948C4012}"/>
                  </a:ext>
                </a:extLst>
              </p:cNvPr>
              <p:cNvGrpSpPr/>
              <p:nvPr/>
            </p:nvGrpSpPr>
            <p:grpSpPr>
              <a:xfrm>
                <a:off x="4689246" y="2136902"/>
                <a:ext cx="5701999" cy="394497"/>
                <a:chOff x="4156364" y="2149743"/>
                <a:chExt cx="6082132" cy="467993"/>
              </a:xfrm>
            </p:grpSpPr>
            <p:sp>
              <p:nvSpPr>
                <p:cNvPr id="89" name="Rectangle 88">
                  <a:extLst>
                    <a:ext uri="{FF2B5EF4-FFF2-40B4-BE49-F238E27FC236}">
                      <a16:creationId xmlns:a16="http://schemas.microsoft.com/office/drawing/2014/main" id="{C4DBD44B-688D-A73D-B252-3A0C002126EA}"/>
                    </a:ext>
                  </a:extLst>
                </p:cNvPr>
                <p:cNvSpPr/>
                <p:nvPr/>
              </p:nvSpPr>
              <p:spPr>
                <a:xfrm>
                  <a:off x="4156364" y="2380230"/>
                  <a:ext cx="3158836" cy="237506"/>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Databases</a:t>
                  </a:r>
                </a:p>
              </p:txBody>
            </p:sp>
            <p:sp>
              <p:nvSpPr>
                <p:cNvPr id="90" name="TextBox 89">
                  <a:extLst>
                    <a:ext uri="{FF2B5EF4-FFF2-40B4-BE49-F238E27FC236}">
                      <a16:creationId xmlns:a16="http://schemas.microsoft.com/office/drawing/2014/main" id="{DD33FC3D-82A5-6F03-9E07-FB9EED41CC0C}"/>
                    </a:ext>
                  </a:extLst>
                </p:cNvPr>
                <p:cNvSpPr txBox="1"/>
                <p:nvPr/>
              </p:nvSpPr>
              <p:spPr>
                <a:xfrm>
                  <a:off x="7118668" y="2149743"/>
                  <a:ext cx="3119828"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ProQuest Central</a:t>
                  </a:r>
                </a:p>
              </p:txBody>
            </p:sp>
          </p:grpSp>
          <p:grpSp>
            <p:nvGrpSpPr>
              <p:cNvPr id="85" name="Group 84">
                <a:extLst>
                  <a:ext uri="{FF2B5EF4-FFF2-40B4-BE49-F238E27FC236}">
                    <a16:creationId xmlns:a16="http://schemas.microsoft.com/office/drawing/2014/main" id="{EA71115B-46EC-AE63-8614-E3AF3C72F030}"/>
                  </a:ext>
                </a:extLst>
              </p:cNvPr>
              <p:cNvGrpSpPr/>
              <p:nvPr/>
            </p:nvGrpSpPr>
            <p:grpSpPr>
              <a:xfrm>
                <a:off x="9254570" y="2006948"/>
                <a:ext cx="905256" cy="923544"/>
                <a:chOff x="7333875" y="1739564"/>
                <a:chExt cx="965607" cy="996107"/>
              </a:xfrm>
            </p:grpSpPr>
            <p:sp>
              <p:nvSpPr>
                <p:cNvPr id="87" name="Rectangle 80">
                  <a:extLst>
                    <a:ext uri="{FF2B5EF4-FFF2-40B4-BE49-F238E27FC236}">
                      <a16:creationId xmlns:a16="http://schemas.microsoft.com/office/drawing/2014/main" id="{778B82B4-3E66-3438-B97E-919FE5755EB3}"/>
                    </a:ext>
                  </a:extLst>
                </p:cNvPr>
                <p:cNvSpPr/>
                <p:nvPr/>
              </p:nvSpPr>
              <p:spPr>
                <a:xfrm>
                  <a:off x="7333875" y="1739564"/>
                  <a:ext cx="965607" cy="996107"/>
                </a:xfrm>
                <a:custGeom>
                  <a:avLst/>
                  <a:gdLst>
                    <a:gd name="connsiteX0" fmla="*/ 0 w 1140031"/>
                    <a:gd name="connsiteY0" fmla="*/ 0 h 955104"/>
                    <a:gd name="connsiteX1" fmla="*/ 1140031 w 1140031"/>
                    <a:gd name="connsiteY1" fmla="*/ 0 h 955104"/>
                    <a:gd name="connsiteX2" fmla="*/ 1140031 w 1140031"/>
                    <a:gd name="connsiteY2" fmla="*/ 955104 h 955104"/>
                    <a:gd name="connsiteX3" fmla="*/ 0 w 1140031"/>
                    <a:gd name="connsiteY3" fmla="*/ 955104 h 955104"/>
                    <a:gd name="connsiteX4" fmla="*/ 0 w 1140031"/>
                    <a:gd name="connsiteY4" fmla="*/ 0 h 955104"/>
                    <a:gd name="connsiteX0" fmla="*/ 0 w 1145969"/>
                    <a:gd name="connsiteY0" fmla="*/ 0 h 955104"/>
                    <a:gd name="connsiteX1" fmla="*/ 1140031 w 1145969"/>
                    <a:gd name="connsiteY1" fmla="*/ 0 h 955104"/>
                    <a:gd name="connsiteX2" fmla="*/ 1145969 w 1145969"/>
                    <a:gd name="connsiteY2" fmla="*/ 871977 h 955104"/>
                    <a:gd name="connsiteX3" fmla="*/ 0 w 1145969"/>
                    <a:gd name="connsiteY3" fmla="*/ 955104 h 955104"/>
                    <a:gd name="connsiteX4" fmla="*/ 0 w 1145969"/>
                    <a:gd name="connsiteY4" fmla="*/ 0 h 955104"/>
                    <a:gd name="connsiteX0" fmla="*/ 0 w 1146540"/>
                    <a:gd name="connsiteY0" fmla="*/ 83128 h 1038232"/>
                    <a:gd name="connsiteX1" fmla="*/ 1145969 w 1146540"/>
                    <a:gd name="connsiteY1" fmla="*/ 0 h 1038232"/>
                    <a:gd name="connsiteX2" fmla="*/ 1145969 w 1146540"/>
                    <a:gd name="connsiteY2" fmla="*/ 955105 h 1038232"/>
                    <a:gd name="connsiteX3" fmla="*/ 0 w 1146540"/>
                    <a:gd name="connsiteY3" fmla="*/ 1038232 h 1038232"/>
                    <a:gd name="connsiteX4" fmla="*/ 0 w 1146540"/>
                    <a:gd name="connsiteY4" fmla="*/ 83128 h 1038232"/>
                    <a:gd name="connsiteX0" fmla="*/ 0 w 1149558"/>
                    <a:gd name="connsiteY0" fmla="*/ 160572 h 1115676"/>
                    <a:gd name="connsiteX1" fmla="*/ 1149211 w 1149558"/>
                    <a:gd name="connsiteY1" fmla="*/ 0 h 1115676"/>
                    <a:gd name="connsiteX2" fmla="*/ 1145969 w 1149558"/>
                    <a:gd name="connsiteY2" fmla="*/ 1032549 h 1115676"/>
                    <a:gd name="connsiteX3" fmla="*/ 0 w 1149558"/>
                    <a:gd name="connsiteY3" fmla="*/ 1115676 h 1115676"/>
                    <a:gd name="connsiteX4" fmla="*/ 0 w 1149558"/>
                    <a:gd name="connsiteY4" fmla="*/ 160572 h 1115676"/>
                    <a:gd name="connsiteX0" fmla="*/ 0 w 1149782"/>
                    <a:gd name="connsiteY0" fmla="*/ 160572 h 1115676"/>
                    <a:gd name="connsiteX1" fmla="*/ 1149211 w 1149782"/>
                    <a:gd name="connsiteY1" fmla="*/ 0 h 1115676"/>
                    <a:gd name="connsiteX2" fmla="*/ 1149211 w 1149782"/>
                    <a:gd name="connsiteY2" fmla="*/ 977693 h 1115676"/>
                    <a:gd name="connsiteX3" fmla="*/ 0 w 1149782"/>
                    <a:gd name="connsiteY3" fmla="*/ 1115676 h 1115676"/>
                    <a:gd name="connsiteX4" fmla="*/ 0 w 1149782"/>
                    <a:gd name="connsiteY4" fmla="*/ 160572 h 1115676"/>
                    <a:gd name="connsiteX0" fmla="*/ 0 w 1149782"/>
                    <a:gd name="connsiteY0" fmla="*/ 160572 h 1131810"/>
                    <a:gd name="connsiteX1" fmla="*/ 1149211 w 1149782"/>
                    <a:gd name="connsiteY1" fmla="*/ 0 h 1131810"/>
                    <a:gd name="connsiteX2" fmla="*/ 1149211 w 1149782"/>
                    <a:gd name="connsiteY2" fmla="*/ 977693 h 1131810"/>
                    <a:gd name="connsiteX3" fmla="*/ 0 w 1149782"/>
                    <a:gd name="connsiteY3" fmla="*/ 1131810 h 1131810"/>
                    <a:gd name="connsiteX4" fmla="*/ 0 w 1149782"/>
                    <a:gd name="connsiteY4" fmla="*/ 160572 h 1131810"/>
                    <a:gd name="connsiteX0" fmla="*/ 0 w 1149782"/>
                    <a:gd name="connsiteY0" fmla="*/ 163799 h 1131810"/>
                    <a:gd name="connsiteX1" fmla="*/ 1149211 w 1149782"/>
                    <a:gd name="connsiteY1" fmla="*/ 0 h 1131810"/>
                    <a:gd name="connsiteX2" fmla="*/ 1149211 w 1149782"/>
                    <a:gd name="connsiteY2" fmla="*/ 977693 h 1131810"/>
                    <a:gd name="connsiteX3" fmla="*/ 0 w 1149782"/>
                    <a:gd name="connsiteY3" fmla="*/ 1131810 h 1131810"/>
                    <a:gd name="connsiteX4" fmla="*/ 0 w 1149782"/>
                    <a:gd name="connsiteY4" fmla="*/ 163799 h 1131810"/>
                    <a:gd name="connsiteX0" fmla="*/ 47 w 1149829"/>
                    <a:gd name="connsiteY0" fmla="*/ 163799 h 1131810"/>
                    <a:gd name="connsiteX1" fmla="*/ 1149258 w 1149829"/>
                    <a:gd name="connsiteY1" fmla="*/ 0 h 1131810"/>
                    <a:gd name="connsiteX2" fmla="*/ 1149258 w 1149829"/>
                    <a:gd name="connsiteY2" fmla="*/ 977693 h 1131810"/>
                    <a:gd name="connsiteX3" fmla="*/ 47 w 1149829"/>
                    <a:gd name="connsiteY3" fmla="*/ 1131810 h 1131810"/>
                    <a:gd name="connsiteX4" fmla="*/ 47 w 1149829"/>
                    <a:gd name="connsiteY4" fmla="*/ 163799 h 1131810"/>
                    <a:gd name="connsiteX0" fmla="*/ 32 w 1149814"/>
                    <a:gd name="connsiteY0" fmla="*/ 163806 h 1131817"/>
                    <a:gd name="connsiteX1" fmla="*/ 1149243 w 1149814"/>
                    <a:gd name="connsiteY1" fmla="*/ 7 h 1131817"/>
                    <a:gd name="connsiteX2" fmla="*/ 1149243 w 1149814"/>
                    <a:gd name="connsiteY2" fmla="*/ 977700 h 1131817"/>
                    <a:gd name="connsiteX3" fmla="*/ 32 w 1149814"/>
                    <a:gd name="connsiteY3" fmla="*/ 1131817 h 1131817"/>
                    <a:gd name="connsiteX4" fmla="*/ 32 w 1149814"/>
                    <a:gd name="connsiteY4" fmla="*/ 163806 h 1131817"/>
                    <a:gd name="connsiteX0" fmla="*/ 32 w 1149814"/>
                    <a:gd name="connsiteY0" fmla="*/ 163806 h 1131817"/>
                    <a:gd name="connsiteX1" fmla="*/ 1149243 w 1149814"/>
                    <a:gd name="connsiteY1" fmla="*/ 7 h 1131817"/>
                    <a:gd name="connsiteX2" fmla="*/ 1149243 w 1149814"/>
                    <a:gd name="connsiteY2" fmla="*/ 971247 h 1131817"/>
                    <a:gd name="connsiteX3" fmla="*/ 32 w 1149814"/>
                    <a:gd name="connsiteY3" fmla="*/ 1131817 h 1131817"/>
                    <a:gd name="connsiteX4" fmla="*/ 32 w 1149814"/>
                    <a:gd name="connsiteY4" fmla="*/ 163806 h 1131817"/>
                    <a:gd name="connsiteX0" fmla="*/ 31 w 1154098"/>
                    <a:gd name="connsiteY0" fmla="*/ 131540 h 1131819"/>
                    <a:gd name="connsiteX1" fmla="*/ 1153527 w 1154098"/>
                    <a:gd name="connsiteY1" fmla="*/ 9 h 1131819"/>
                    <a:gd name="connsiteX2" fmla="*/ 1153527 w 1154098"/>
                    <a:gd name="connsiteY2" fmla="*/ 971249 h 1131819"/>
                    <a:gd name="connsiteX3" fmla="*/ 4316 w 1154098"/>
                    <a:gd name="connsiteY3" fmla="*/ 1131819 h 1131819"/>
                    <a:gd name="connsiteX4" fmla="*/ 31 w 1154098"/>
                    <a:gd name="connsiteY4" fmla="*/ 131540 h 1131819"/>
                    <a:gd name="connsiteX0" fmla="*/ 31 w 1154098"/>
                    <a:gd name="connsiteY0" fmla="*/ 131540 h 1102778"/>
                    <a:gd name="connsiteX1" fmla="*/ 1153527 w 1154098"/>
                    <a:gd name="connsiteY1" fmla="*/ 9 h 1102778"/>
                    <a:gd name="connsiteX2" fmla="*/ 1153527 w 1154098"/>
                    <a:gd name="connsiteY2" fmla="*/ 971249 h 1102778"/>
                    <a:gd name="connsiteX3" fmla="*/ 4315 w 1154098"/>
                    <a:gd name="connsiteY3" fmla="*/ 1102778 h 1102778"/>
                    <a:gd name="connsiteX4" fmla="*/ 31 w 1154098"/>
                    <a:gd name="connsiteY4" fmla="*/ 131540 h 1102778"/>
                    <a:gd name="connsiteX0" fmla="*/ 31 w 1154098"/>
                    <a:gd name="connsiteY0" fmla="*/ 131540 h 1102778"/>
                    <a:gd name="connsiteX1" fmla="*/ 1153527 w 1154098"/>
                    <a:gd name="connsiteY1" fmla="*/ 9 h 1102778"/>
                    <a:gd name="connsiteX2" fmla="*/ 1153527 w 1154098"/>
                    <a:gd name="connsiteY2" fmla="*/ 980929 h 1102778"/>
                    <a:gd name="connsiteX3" fmla="*/ 4315 w 1154098"/>
                    <a:gd name="connsiteY3" fmla="*/ 1102778 h 1102778"/>
                    <a:gd name="connsiteX4" fmla="*/ 31 w 1154098"/>
                    <a:gd name="connsiteY4" fmla="*/ 131540 h 1102778"/>
                    <a:gd name="connsiteX0" fmla="*/ 31 w 1154098"/>
                    <a:gd name="connsiteY0" fmla="*/ 118635 h 1089873"/>
                    <a:gd name="connsiteX1" fmla="*/ 1153527 w 1154098"/>
                    <a:gd name="connsiteY1" fmla="*/ 11 h 1089873"/>
                    <a:gd name="connsiteX2" fmla="*/ 1153527 w 1154098"/>
                    <a:gd name="connsiteY2" fmla="*/ 968024 h 1089873"/>
                    <a:gd name="connsiteX3" fmla="*/ 4315 w 1154098"/>
                    <a:gd name="connsiteY3" fmla="*/ 1089873 h 1089873"/>
                    <a:gd name="connsiteX4" fmla="*/ 31 w 1154098"/>
                    <a:gd name="connsiteY4" fmla="*/ 118635 h 1089873"/>
                    <a:gd name="connsiteX0" fmla="*/ 31 w 1154098"/>
                    <a:gd name="connsiteY0" fmla="*/ 145638 h 1116876"/>
                    <a:gd name="connsiteX1" fmla="*/ 1153527 w 1154098"/>
                    <a:gd name="connsiteY1" fmla="*/ 8 h 1116876"/>
                    <a:gd name="connsiteX2" fmla="*/ 1153527 w 1154098"/>
                    <a:gd name="connsiteY2" fmla="*/ 995027 h 1116876"/>
                    <a:gd name="connsiteX3" fmla="*/ 4315 w 1154098"/>
                    <a:gd name="connsiteY3" fmla="*/ 1116876 h 1116876"/>
                    <a:gd name="connsiteX4" fmla="*/ 31 w 1154098"/>
                    <a:gd name="connsiteY4" fmla="*/ 145638 h 1116876"/>
                    <a:gd name="connsiteX0" fmla="*/ 3382 w 1157449"/>
                    <a:gd name="connsiteY0" fmla="*/ 145638 h 1154008"/>
                    <a:gd name="connsiteX1" fmla="*/ 1156878 w 1157449"/>
                    <a:gd name="connsiteY1" fmla="*/ 8 h 1154008"/>
                    <a:gd name="connsiteX2" fmla="*/ 1156878 w 1157449"/>
                    <a:gd name="connsiteY2" fmla="*/ 995027 h 1154008"/>
                    <a:gd name="connsiteX3" fmla="*/ 0 w 1157449"/>
                    <a:gd name="connsiteY3" fmla="*/ 1154008 h 1154008"/>
                    <a:gd name="connsiteX4" fmla="*/ 3382 w 1157449"/>
                    <a:gd name="connsiteY4" fmla="*/ 145638 h 1154008"/>
                    <a:gd name="connsiteX0" fmla="*/ 3382 w 1160711"/>
                    <a:gd name="connsiteY0" fmla="*/ 145638 h 1154008"/>
                    <a:gd name="connsiteX1" fmla="*/ 1156878 w 1160711"/>
                    <a:gd name="connsiteY1" fmla="*/ 8 h 1154008"/>
                    <a:gd name="connsiteX2" fmla="*/ 1160711 w 1160711"/>
                    <a:gd name="connsiteY2" fmla="*/ 1022032 h 1154008"/>
                    <a:gd name="connsiteX3" fmla="*/ 0 w 1160711"/>
                    <a:gd name="connsiteY3" fmla="*/ 1154008 h 1154008"/>
                    <a:gd name="connsiteX4" fmla="*/ 3382 w 1160711"/>
                    <a:gd name="connsiteY4" fmla="*/ 145638 h 1154008"/>
                    <a:gd name="connsiteX0" fmla="*/ 32 w 1157361"/>
                    <a:gd name="connsiteY0" fmla="*/ 145638 h 1167511"/>
                    <a:gd name="connsiteX1" fmla="*/ 1153528 w 1157361"/>
                    <a:gd name="connsiteY1" fmla="*/ 8 h 1167511"/>
                    <a:gd name="connsiteX2" fmla="*/ 1157361 w 1157361"/>
                    <a:gd name="connsiteY2" fmla="*/ 1022032 h 1167511"/>
                    <a:gd name="connsiteX3" fmla="*/ 483 w 1157361"/>
                    <a:gd name="connsiteY3" fmla="*/ 1167511 h 1167511"/>
                    <a:gd name="connsiteX4" fmla="*/ 32 w 1157361"/>
                    <a:gd name="connsiteY4" fmla="*/ 145638 h 1167511"/>
                    <a:gd name="connsiteX0" fmla="*/ 32 w 1157360"/>
                    <a:gd name="connsiteY0" fmla="*/ 267159 h 1167508"/>
                    <a:gd name="connsiteX1" fmla="*/ 1153527 w 1157360"/>
                    <a:gd name="connsiteY1" fmla="*/ 5 h 1167508"/>
                    <a:gd name="connsiteX2" fmla="*/ 1157360 w 1157360"/>
                    <a:gd name="connsiteY2" fmla="*/ 1022029 h 1167508"/>
                    <a:gd name="connsiteX3" fmla="*/ 482 w 1157360"/>
                    <a:gd name="connsiteY3" fmla="*/ 1167508 h 1167508"/>
                    <a:gd name="connsiteX4" fmla="*/ 32 w 1157360"/>
                    <a:gd name="connsiteY4" fmla="*/ 267159 h 1167508"/>
                    <a:gd name="connsiteX0" fmla="*/ 32 w 1161517"/>
                    <a:gd name="connsiteY0" fmla="*/ 145638 h 1045987"/>
                    <a:gd name="connsiteX1" fmla="*/ 1161193 w 1161517"/>
                    <a:gd name="connsiteY1" fmla="*/ 9 h 1045987"/>
                    <a:gd name="connsiteX2" fmla="*/ 1157360 w 1161517"/>
                    <a:gd name="connsiteY2" fmla="*/ 900508 h 1045987"/>
                    <a:gd name="connsiteX3" fmla="*/ 482 w 1161517"/>
                    <a:gd name="connsiteY3" fmla="*/ 1045987 h 1045987"/>
                    <a:gd name="connsiteX4" fmla="*/ 32 w 1161517"/>
                    <a:gd name="connsiteY4" fmla="*/ 145638 h 104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517" h="1045987">
                      <a:moveTo>
                        <a:pt x="32" y="145638"/>
                      </a:moveTo>
                      <a:cubicBezTo>
                        <a:pt x="-7001" y="150197"/>
                        <a:pt x="1164984" y="-1323"/>
                        <a:pt x="1161193" y="9"/>
                      </a:cubicBezTo>
                      <a:cubicBezTo>
                        <a:pt x="1163172" y="290668"/>
                        <a:pt x="1155381" y="609849"/>
                        <a:pt x="1157360" y="900508"/>
                      </a:cubicBezTo>
                      <a:cubicBezTo>
                        <a:pt x="771734" y="953502"/>
                        <a:pt x="386108" y="992993"/>
                        <a:pt x="482" y="1045987"/>
                      </a:cubicBezTo>
                      <a:cubicBezTo>
                        <a:pt x="482" y="723317"/>
                        <a:pt x="32" y="468308"/>
                        <a:pt x="32" y="145638"/>
                      </a:cubicBezTo>
                      <a:close/>
                    </a:path>
                  </a:pathLst>
                </a:custGeom>
                <a:solidFill>
                  <a:sysClr val="window" lastClr="FFFFFF"/>
                </a:solidFill>
                <a:ln w="12700" cap="flat" cmpd="sng" algn="ctr">
                  <a:solidFill>
                    <a:sysClr val="window" lastClr="FFFFFF">
                      <a:lumMod val="75000"/>
                    </a:sysClr>
                  </a:solidFill>
                  <a:prstDash val="solid"/>
                  <a:miter lim="800000"/>
                </a:ln>
                <a:effectLst/>
                <a:scene3d>
                  <a:camera prst="orthographicFront">
                    <a:rot lat="0" lon="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87" b="0" i="0" u="none" strike="noStrike" kern="0" cap="none" spc="0" normalizeH="0" baseline="0" noProof="0">
                    <a:ln>
                      <a:noFill/>
                    </a:ln>
                    <a:solidFill>
                      <a:prstClr val="white"/>
                    </a:solidFill>
                    <a:effectLst/>
                    <a:uLnTx/>
                    <a:uFillTx/>
                    <a:latin typeface="Calibri" panose="020F0502020204030204"/>
                    <a:ea typeface="+mn-ea"/>
                    <a:cs typeface="Arial"/>
                  </a:endParaRPr>
                </a:p>
              </p:txBody>
            </p:sp>
            <p:pic>
              <p:nvPicPr>
                <p:cNvPr id="88" name="Picture 87" descr="A close up of a sign&#10;&#10;Description automatically generated">
                  <a:extLst>
                    <a:ext uri="{FF2B5EF4-FFF2-40B4-BE49-F238E27FC236}">
                      <a16:creationId xmlns:a16="http://schemas.microsoft.com/office/drawing/2014/main" id="{22CB5360-9784-B7AE-1229-0888EA2CDF65}"/>
                    </a:ext>
                  </a:extLst>
                </p:cNvPr>
                <p:cNvPicPr>
                  <a:picLocks noChangeAspect="1"/>
                </p:cNvPicPr>
                <p:nvPr/>
              </p:nvPicPr>
              <p:blipFill>
                <a:blip r:embed="rId9"/>
                <a:stretch>
                  <a:fillRect/>
                </a:stretch>
              </p:blipFill>
              <p:spPr>
                <a:xfrm>
                  <a:off x="7369679" y="1914184"/>
                  <a:ext cx="860224" cy="636209"/>
                </a:xfrm>
                <a:prstGeom prst="rect">
                  <a:avLst/>
                </a:prstGeom>
                <a:scene3d>
                  <a:camera prst="isometricOffAxis1Right">
                    <a:rot lat="1200000" lon="20039998" rev="0"/>
                  </a:camera>
                  <a:lightRig rig="threePt" dir="t"/>
                </a:scene3d>
              </p:spPr>
            </p:pic>
          </p:grpSp>
          <p:sp>
            <p:nvSpPr>
              <p:cNvPr id="86" name="TextBox 85">
                <a:extLst>
                  <a:ext uri="{FF2B5EF4-FFF2-40B4-BE49-F238E27FC236}">
                    <a16:creationId xmlns:a16="http://schemas.microsoft.com/office/drawing/2014/main" id="{B3D18484-7064-C288-5F3E-7BB5A5C0678E}"/>
                  </a:ext>
                </a:extLst>
              </p:cNvPr>
              <p:cNvSpPr txBox="1"/>
              <p:nvPr/>
            </p:nvSpPr>
            <p:spPr>
              <a:xfrm>
                <a:off x="585974" y="2503752"/>
                <a:ext cx="3739271" cy="12825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prstClr val="black"/>
                    </a:solidFill>
                    <a:effectLst/>
                    <a:uLnTx/>
                    <a:uFillTx/>
                    <a:cs typeface="Arial"/>
                  </a:rPr>
                  <a:t>Content and 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67" b="0" i="1" u="none" strike="noStrike" kern="0" cap="none" spc="0" normalizeH="0" baseline="0" noProof="0" dirty="0">
                    <a:ln>
                      <a:noFill/>
                    </a:ln>
                    <a:solidFill>
                      <a:prstClr val="black"/>
                    </a:solidFill>
                    <a:effectLst/>
                    <a:uLnTx/>
                    <a:uFillTx/>
                    <a:cs typeface="Arial"/>
                  </a:rPr>
                  <a:t>Authoritative information that enables teaching, learning and research success</a:t>
                </a:r>
              </a:p>
            </p:txBody>
          </p:sp>
        </p:grpSp>
        <p:grpSp>
          <p:nvGrpSpPr>
            <p:cNvPr id="38" name="Group 37">
              <a:extLst>
                <a:ext uri="{FF2B5EF4-FFF2-40B4-BE49-F238E27FC236}">
                  <a16:creationId xmlns:a16="http://schemas.microsoft.com/office/drawing/2014/main" id="{38DB94DA-6552-1C9A-5D78-4305F43094A4}"/>
                </a:ext>
              </a:extLst>
            </p:cNvPr>
            <p:cNvGrpSpPr/>
            <p:nvPr/>
          </p:nvGrpSpPr>
          <p:grpSpPr>
            <a:xfrm>
              <a:off x="485614" y="221474"/>
              <a:ext cx="10497088" cy="2399077"/>
              <a:chOff x="485614" y="221474"/>
              <a:chExt cx="10497088" cy="2399077"/>
            </a:xfrm>
          </p:grpSpPr>
          <p:grpSp>
            <p:nvGrpSpPr>
              <p:cNvPr id="39" name="Group 38">
                <a:extLst>
                  <a:ext uri="{FF2B5EF4-FFF2-40B4-BE49-F238E27FC236}">
                    <a16:creationId xmlns:a16="http://schemas.microsoft.com/office/drawing/2014/main" id="{5D095F6F-7D1F-A95E-B765-66016701D601}"/>
                  </a:ext>
                </a:extLst>
              </p:cNvPr>
              <p:cNvGrpSpPr/>
              <p:nvPr/>
            </p:nvGrpSpPr>
            <p:grpSpPr>
              <a:xfrm>
                <a:off x="485614" y="246150"/>
                <a:ext cx="10497088" cy="2374401"/>
                <a:chOff x="492619" y="-305471"/>
                <a:chExt cx="10497088" cy="2374401"/>
              </a:xfrm>
            </p:grpSpPr>
            <p:sp>
              <p:nvSpPr>
                <p:cNvPr id="48" name="TextBox 47">
                  <a:extLst>
                    <a:ext uri="{FF2B5EF4-FFF2-40B4-BE49-F238E27FC236}">
                      <a16:creationId xmlns:a16="http://schemas.microsoft.com/office/drawing/2014/main" id="{9C8D9B1D-B920-4DA5-6859-ECB9F100AF67}"/>
                    </a:ext>
                  </a:extLst>
                </p:cNvPr>
                <p:cNvSpPr txBox="1"/>
                <p:nvPr/>
              </p:nvSpPr>
              <p:spPr>
                <a:xfrm>
                  <a:off x="492619" y="-305471"/>
                  <a:ext cx="7066297" cy="2374401"/>
                </a:xfrm>
                <a:prstGeom prst="rect">
                  <a:avLst/>
                </a:prstGeom>
                <a:gradFill>
                  <a:gsLst>
                    <a:gs pos="83000">
                      <a:sysClr val="window" lastClr="FFFFFF">
                        <a:alpha val="0"/>
                      </a:sysClr>
                    </a:gs>
                    <a:gs pos="0">
                      <a:sysClr val="window" lastClr="FFFFFF">
                        <a:lumMod val="85000"/>
                      </a:sysClr>
                    </a:gs>
                  </a:gsLst>
                  <a:lin ang="0" scaled="0"/>
                </a:gradFill>
              </p:spPr>
              <p:txBody>
                <a:bodyPr wrap="square" lIns="171451"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a:ln>
                      <a:noFill/>
                    </a:ln>
                    <a:solidFill>
                      <a:prstClr val="black"/>
                    </a:solidFill>
                    <a:effectLst/>
                    <a:uLnTx/>
                    <a:uFillTx/>
                    <a:cs typeface="Arial"/>
                  </a:endParaRPr>
                </a:p>
              </p:txBody>
            </p:sp>
            <p:grpSp>
              <p:nvGrpSpPr>
                <p:cNvPr id="49" name="Group 48">
                  <a:extLst>
                    <a:ext uri="{FF2B5EF4-FFF2-40B4-BE49-F238E27FC236}">
                      <a16:creationId xmlns:a16="http://schemas.microsoft.com/office/drawing/2014/main" id="{20DB1C07-21F5-D5AF-500A-BF1AAB2B7DFC}"/>
                    </a:ext>
                  </a:extLst>
                </p:cNvPr>
                <p:cNvGrpSpPr/>
                <p:nvPr/>
              </p:nvGrpSpPr>
              <p:grpSpPr>
                <a:xfrm>
                  <a:off x="4696251" y="1663368"/>
                  <a:ext cx="5711317" cy="401077"/>
                  <a:chOff x="4156364" y="1598177"/>
                  <a:chExt cx="6092072" cy="475799"/>
                </a:xfrm>
              </p:grpSpPr>
              <p:sp>
                <p:nvSpPr>
                  <p:cNvPr id="72" name="Rectangle 71">
                    <a:extLst>
                      <a:ext uri="{FF2B5EF4-FFF2-40B4-BE49-F238E27FC236}">
                        <a16:creationId xmlns:a16="http://schemas.microsoft.com/office/drawing/2014/main" id="{18831FF8-512B-8725-57C8-67F4F63A44D3}"/>
                      </a:ext>
                    </a:extLst>
                  </p:cNvPr>
                  <p:cNvSpPr/>
                  <p:nvPr/>
                </p:nvSpPr>
                <p:spPr>
                  <a:xfrm>
                    <a:off x="4156364" y="1836471"/>
                    <a:ext cx="3158837" cy="237505"/>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Communication</a:t>
                    </a:r>
                  </a:p>
                </p:txBody>
              </p:sp>
              <p:sp>
                <p:nvSpPr>
                  <p:cNvPr id="73" name="TextBox 72">
                    <a:extLst>
                      <a:ext uri="{FF2B5EF4-FFF2-40B4-BE49-F238E27FC236}">
                        <a16:creationId xmlns:a16="http://schemas.microsoft.com/office/drawing/2014/main" id="{6363A1AB-1704-95D7-B36F-53FF1066F4C7}"/>
                      </a:ext>
                    </a:extLst>
                  </p:cNvPr>
                  <p:cNvSpPr txBox="1"/>
                  <p:nvPr/>
                </p:nvSpPr>
                <p:spPr>
                  <a:xfrm>
                    <a:off x="7118856" y="1598177"/>
                    <a:ext cx="3129580"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Campus M</a:t>
                    </a:r>
                  </a:p>
                </p:txBody>
              </p:sp>
            </p:grpSp>
            <p:grpSp>
              <p:nvGrpSpPr>
                <p:cNvPr id="50" name="Group 49">
                  <a:extLst>
                    <a:ext uri="{FF2B5EF4-FFF2-40B4-BE49-F238E27FC236}">
                      <a16:creationId xmlns:a16="http://schemas.microsoft.com/office/drawing/2014/main" id="{8A588BD6-CA5A-3CDB-184C-C8EE96EFE618}"/>
                    </a:ext>
                  </a:extLst>
                </p:cNvPr>
                <p:cNvGrpSpPr/>
                <p:nvPr/>
              </p:nvGrpSpPr>
              <p:grpSpPr>
                <a:xfrm>
                  <a:off x="4696251" y="1470428"/>
                  <a:ext cx="5702176" cy="393148"/>
                  <a:chOff x="4156364" y="1370077"/>
                  <a:chExt cx="6082321" cy="466394"/>
                </a:xfrm>
              </p:grpSpPr>
              <p:sp>
                <p:nvSpPr>
                  <p:cNvPr id="70" name="Rectangle 69">
                    <a:extLst>
                      <a:ext uri="{FF2B5EF4-FFF2-40B4-BE49-F238E27FC236}">
                        <a16:creationId xmlns:a16="http://schemas.microsoft.com/office/drawing/2014/main" id="{25F0624B-3F61-3C19-C363-9D3082ED991E}"/>
                      </a:ext>
                    </a:extLst>
                  </p:cNvPr>
                  <p:cNvSpPr/>
                  <p:nvPr/>
                </p:nvSpPr>
                <p:spPr>
                  <a:xfrm>
                    <a:off x="4156364" y="1598964"/>
                    <a:ext cx="3158836" cy="237507"/>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Systematic Reviews Research</a:t>
                    </a:r>
                  </a:p>
                </p:txBody>
              </p:sp>
              <p:sp>
                <p:nvSpPr>
                  <p:cNvPr id="71" name="TextBox 70">
                    <a:extLst>
                      <a:ext uri="{FF2B5EF4-FFF2-40B4-BE49-F238E27FC236}">
                        <a16:creationId xmlns:a16="http://schemas.microsoft.com/office/drawing/2014/main" id="{11BE732E-310B-3C05-EAEA-F98B00D106FB}"/>
                      </a:ext>
                    </a:extLst>
                  </p:cNvPr>
                  <p:cNvSpPr txBox="1"/>
                  <p:nvPr/>
                </p:nvSpPr>
                <p:spPr>
                  <a:xfrm>
                    <a:off x="7118857" y="1370077"/>
                    <a:ext cx="3119828"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Dialog </a:t>
                    </a:r>
                    <a:r>
                      <a:rPr kumimoji="0" lang="en-US" sz="1312" b="0" i="1" u="none" strike="noStrike" kern="0" cap="none" spc="0" normalizeH="0" baseline="0" noProof="0" err="1">
                        <a:ln>
                          <a:noFill/>
                        </a:ln>
                        <a:solidFill>
                          <a:prstClr val="black"/>
                        </a:solidFill>
                        <a:effectLst/>
                        <a:uLnTx/>
                        <a:uFillTx/>
                        <a:cs typeface="Arial"/>
                      </a:rPr>
                      <a:t>Cortellis</a:t>
                    </a:r>
                    <a:endParaRPr kumimoji="0" lang="en-US" sz="1312" b="0" i="1" u="none" strike="noStrike" kern="0" cap="none" spc="0" normalizeH="0" baseline="0" noProof="0">
                      <a:ln>
                        <a:noFill/>
                      </a:ln>
                      <a:solidFill>
                        <a:prstClr val="black"/>
                      </a:solidFill>
                      <a:effectLst/>
                      <a:uLnTx/>
                      <a:uFillTx/>
                      <a:cs typeface="Arial"/>
                    </a:endParaRPr>
                  </a:p>
                </p:txBody>
              </p:sp>
            </p:grpSp>
            <p:grpSp>
              <p:nvGrpSpPr>
                <p:cNvPr id="51" name="Group 50">
                  <a:extLst>
                    <a:ext uri="{FF2B5EF4-FFF2-40B4-BE49-F238E27FC236}">
                      <a16:creationId xmlns:a16="http://schemas.microsoft.com/office/drawing/2014/main" id="{83E5D0FD-796D-71BA-56DB-47FC78ED4F38}"/>
                    </a:ext>
                  </a:extLst>
                </p:cNvPr>
                <p:cNvGrpSpPr/>
                <p:nvPr/>
              </p:nvGrpSpPr>
              <p:grpSpPr>
                <a:xfrm>
                  <a:off x="4696251" y="1269762"/>
                  <a:ext cx="5693033" cy="392948"/>
                  <a:chOff x="4156364" y="1132804"/>
                  <a:chExt cx="6072569" cy="466156"/>
                </a:xfrm>
              </p:grpSpPr>
              <p:sp>
                <p:nvSpPr>
                  <p:cNvPr id="68" name="Rectangle 67">
                    <a:extLst>
                      <a:ext uri="{FF2B5EF4-FFF2-40B4-BE49-F238E27FC236}">
                        <a16:creationId xmlns:a16="http://schemas.microsoft.com/office/drawing/2014/main" id="{508F2228-1EC9-BAD6-833D-E2F819C51106}"/>
                      </a:ext>
                    </a:extLst>
                  </p:cNvPr>
                  <p:cNvSpPr/>
                  <p:nvPr/>
                </p:nvSpPr>
                <p:spPr>
                  <a:xfrm>
                    <a:off x="4156364" y="1361454"/>
                    <a:ext cx="3158836" cy="237506"/>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Research Services</a:t>
                    </a:r>
                  </a:p>
                </p:txBody>
              </p:sp>
              <p:sp>
                <p:nvSpPr>
                  <p:cNvPr id="69" name="TextBox 68">
                    <a:extLst>
                      <a:ext uri="{FF2B5EF4-FFF2-40B4-BE49-F238E27FC236}">
                        <a16:creationId xmlns:a16="http://schemas.microsoft.com/office/drawing/2014/main" id="{3A528DBD-30A8-F420-8D7D-426B75A64C7E}"/>
                      </a:ext>
                    </a:extLst>
                  </p:cNvPr>
                  <p:cNvSpPr txBox="1"/>
                  <p:nvPr/>
                </p:nvSpPr>
                <p:spPr>
                  <a:xfrm>
                    <a:off x="7109105" y="1132804"/>
                    <a:ext cx="3119828"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err="1">
                        <a:ln>
                          <a:noFill/>
                        </a:ln>
                        <a:solidFill>
                          <a:prstClr val="black"/>
                        </a:solidFill>
                        <a:effectLst/>
                        <a:uLnTx/>
                        <a:uFillTx/>
                        <a:cs typeface="Arial"/>
                      </a:rPr>
                      <a:t>Esploro</a:t>
                    </a:r>
                    <a:r>
                      <a:rPr kumimoji="0" lang="en-US" sz="1312" b="0" i="1" u="none" strike="noStrike" kern="0" cap="none" spc="0" normalizeH="0" baseline="0" noProof="0">
                        <a:ln>
                          <a:noFill/>
                        </a:ln>
                        <a:solidFill>
                          <a:prstClr val="black"/>
                        </a:solidFill>
                        <a:effectLst/>
                        <a:uLnTx/>
                        <a:uFillTx/>
                        <a:cs typeface="Arial"/>
                      </a:rPr>
                      <a:t> </a:t>
                    </a:r>
                    <a:r>
                      <a:rPr kumimoji="0" lang="en-US" sz="1312" b="0" i="1" u="none" strike="noStrike" kern="0" cap="none" spc="0" normalizeH="0" baseline="0" noProof="0" err="1">
                        <a:ln>
                          <a:noFill/>
                        </a:ln>
                        <a:solidFill>
                          <a:prstClr val="black"/>
                        </a:solidFill>
                        <a:effectLst/>
                        <a:uLnTx/>
                        <a:uFillTx/>
                        <a:cs typeface="Arial"/>
                      </a:rPr>
                      <a:t>Converis</a:t>
                    </a:r>
                    <a:r>
                      <a:rPr kumimoji="0" lang="en-US" sz="1312" b="0" i="1" u="none" strike="noStrike" kern="0" cap="none" spc="0" normalizeH="0" baseline="0" noProof="0">
                        <a:ln>
                          <a:noFill/>
                        </a:ln>
                        <a:solidFill>
                          <a:prstClr val="black"/>
                        </a:solidFill>
                        <a:effectLst/>
                        <a:uLnTx/>
                        <a:uFillTx/>
                        <a:cs typeface="Arial"/>
                      </a:rPr>
                      <a:t> </a:t>
                    </a:r>
                    <a:r>
                      <a:rPr kumimoji="0" lang="en-US" sz="1312" b="0" i="1" u="none" strike="noStrike" kern="0" cap="none" spc="0" normalizeH="0" baseline="0" noProof="0" err="1">
                        <a:ln>
                          <a:noFill/>
                        </a:ln>
                        <a:solidFill>
                          <a:prstClr val="black"/>
                        </a:solidFill>
                        <a:effectLst/>
                        <a:uLnTx/>
                        <a:uFillTx/>
                        <a:cs typeface="Arial"/>
                      </a:rPr>
                      <a:t>Publon</a:t>
                    </a:r>
                    <a:endParaRPr kumimoji="0" lang="en-US" sz="1312" b="0" i="1" u="none" strike="noStrike" kern="0" cap="none" spc="0" normalizeH="0" baseline="0" noProof="0">
                      <a:ln>
                        <a:noFill/>
                      </a:ln>
                      <a:solidFill>
                        <a:prstClr val="black"/>
                      </a:solidFill>
                      <a:effectLst/>
                      <a:uLnTx/>
                      <a:uFillTx/>
                      <a:cs typeface="Arial"/>
                    </a:endParaRPr>
                  </a:p>
                </p:txBody>
              </p:sp>
            </p:grpSp>
            <p:grpSp>
              <p:nvGrpSpPr>
                <p:cNvPr id="52" name="Group 51">
                  <a:extLst>
                    <a:ext uri="{FF2B5EF4-FFF2-40B4-BE49-F238E27FC236}">
                      <a16:creationId xmlns:a16="http://schemas.microsoft.com/office/drawing/2014/main" id="{DC01DB56-AB03-DF56-BDE1-C45E652D7EF2}"/>
                    </a:ext>
                  </a:extLst>
                </p:cNvPr>
                <p:cNvGrpSpPr/>
                <p:nvPr/>
              </p:nvGrpSpPr>
              <p:grpSpPr>
                <a:xfrm>
                  <a:off x="4696251" y="1062521"/>
                  <a:ext cx="5711316" cy="400582"/>
                  <a:chOff x="4156364" y="1123752"/>
                  <a:chExt cx="6092071" cy="475210"/>
                </a:xfrm>
              </p:grpSpPr>
              <p:sp>
                <p:nvSpPr>
                  <p:cNvPr id="66" name="Rectangle 65">
                    <a:extLst>
                      <a:ext uri="{FF2B5EF4-FFF2-40B4-BE49-F238E27FC236}">
                        <a16:creationId xmlns:a16="http://schemas.microsoft.com/office/drawing/2014/main" id="{FCCAA36C-632C-820E-6E68-E73BBDA1BF57}"/>
                      </a:ext>
                    </a:extLst>
                  </p:cNvPr>
                  <p:cNvSpPr/>
                  <p:nvPr/>
                </p:nvSpPr>
                <p:spPr>
                  <a:xfrm>
                    <a:off x="4156364" y="1361456"/>
                    <a:ext cx="3158837" cy="237506"/>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Research Funding</a:t>
                    </a:r>
                  </a:p>
                </p:txBody>
              </p:sp>
              <p:sp>
                <p:nvSpPr>
                  <p:cNvPr id="67" name="TextBox 66">
                    <a:extLst>
                      <a:ext uri="{FF2B5EF4-FFF2-40B4-BE49-F238E27FC236}">
                        <a16:creationId xmlns:a16="http://schemas.microsoft.com/office/drawing/2014/main" id="{CCA5E31C-ECBE-6628-B3EA-B01534AB434C}"/>
                      </a:ext>
                    </a:extLst>
                  </p:cNvPr>
                  <p:cNvSpPr txBox="1"/>
                  <p:nvPr/>
                </p:nvSpPr>
                <p:spPr>
                  <a:xfrm>
                    <a:off x="7089600" y="1123752"/>
                    <a:ext cx="3158835" cy="349066"/>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Pivot-RP</a:t>
                    </a:r>
                  </a:p>
                </p:txBody>
              </p:sp>
            </p:grpSp>
            <p:grpSp>
              <p:nvGrpSpPr>
                <p:cNvPr id="53" name="Group 52">
                  <a:extLst>
                    <a:ext uri="{FF2B5EF4-FFF2-40B4-BE49-F238E27FC236}">
                      <a16:creationId xmlns:a16="http://schemas.microsoft.com/office/drawing/2014/main" id="{8E9DD9EC-01BE-6798-FE81-59ED273336BB}"/>
                    </a:ext>
                  </a:extLst>
                </p:cNvPr>
                <p:cNvGrpSpPr/>
                <p:nvPr/>
              </p:nvGrpSpPr>
              <p:grpSpPr>
                <a:xfrm>
                  <a:off x="4696251" y="868041"/>
                  <a:ext cx="5711317" cy="395453"/>
                  <a:chOff x="4156364" y="1129834"/>
                  <a:chExt cx="6092072" cy="469125"/>
                </a:xfrm>
              </p:grpSpPr>
              <p:sp>
                <p:nvSpPr>
                  <p:cNvPr id="64" name="Rectangle 63">
                    <a:extLst>
                      <a:ext uri="{FF2B5EF4-FFF2-40B4-BE49-F238E27FC236}">
                        <a16:creationId xmlns:a16="http://schemas.microsoft.com/office/drawing/2014/main" id="{CEF48B6F-DED4-464C-88A8-422B374A0E10}"/>
                      </a:ext>
                    </a:extLst>
                  </p:cNvPr>
                  <p:cNvSpPr/>
                  <p:nvPr/>
                </p:nvSpPr>
                <p:spPr>
                  <a:xfrm>
                    <a:off x="4156364" y="1361453"/>
                    <a:ext cx="3158837" cy="237506"/>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Reference Manager</a:t>
                    </a:r>
                  </a:p>
                </p:txBody>
              </p:sp>
              <p:sp>
                <p:nvSpPr>
                  <p:cNvPr id="65" name="TextBox 64">
                    <a:extLst>
                      <a:ext uri="{FF2B5EF4-FFF2-40B4-BE49-F238E27FC236}">
                        <a16:creationId xmlns:a16="http://schemas.microsoft.com/office/drawing/2014/main" id="{92D22717-0749-A090-70E1-9E36F86575DE}"/>
                      </a:ext>
                    </a:extLst>
                  </p:cNvPr>
                  <p:cNvSpPr txBox="1"/>
                  <p:nvPr/>
                </p:nvSpPr>
                <p:spPr>
                  <a:xfrm>
                    <a:off x="7089601" y="1129834"/>
                    <a:ext cx="3158835" cy="349065"/>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err="1">
                        <a:ln>
                          <a:noFill/>
                        </a:ln>
                        <a:solidFill>
                          <a:prstClr val="black"/>
                        </a:solidFill>
                        <a:effectLst/>
                        <a:uLnTx/>
                        <a:uFillTx/>
                        <a:cs typeface="Arial"/>
                      </a:rPr>
                      <a:t>Refworks</a:t>
                    </a:r>
                    <a:r>
                      <a:rPr kumimoji="0" lang="en-US" sz="1312" b="0" i="1" u="none" strike="noStrike" kern="0" cap="none" spc="0" normalizeH="0" baseline="0" noProof="0">
                        <a:ln>
                          <a:noFill/>
                        </a:ln>
                        <a:solidFill>
                          <a:prstClr val="black"/>
                        </a:solidFill>
                        <a:effectLst/>
                        <a:uLnTx/>
                        <a:uFillTx/>
                        <a:cs typeface="Arial"/>
                      </a:rPr>
                      <a:t>  Endnote</a:t>
                    </a:r>
                  </a:p>
                </p:txBody>
              </p:sp>
            </p:grpSp>
            <p:grpSp>
              <p:nvGrpSpPr>
                <p:cNvPr id="54" name="Group 53">
                  <a:extLst>
                    <a:ext uri="{FF2B5EF4-FFF2-40B4-BE49-F238E27FC236}">
                      <a16:creationId xmlns:a16="http://schemas.microsoft.com/office/drawing/2014/main" id="{9255062F-71A5-9CFE-47CE-24ADB3258B30}"/>
                    </a:ext>
                  </a:extLst>
                </p:cNvPr>
                <p:cNvGrpSpPr/>
                <p:nvPr/>
              </p:nvGrpSpPr>
              <p:grpSpPr>
                <a:xfrm>
                  <a:off x="4696251" y="619374"/>
                  <a:ext cx="6293455" cy="440763"/>
                  <a:chOff x="4156364" y="1076081"/>
                  <a:chExt cx="6713018" cy="522876"/>
                </a:xfrm>
              </p:grpSpPr>
              <p:sp>
                <p:nvSpPr>
                  <p:cNvPr id="62" name="Rectangle 61">
                    <a:extLst>
                      <a:ext uri="{FF2B5EF4-FFF2-40B4-BE49-F238E27FC236}">
                        <a16:creationId xmlns:a16="http://schemas.microsoft.com/office/drawing/2014/main" id="{A2A59E76-8F68-3373-7CA4-4F36F149E181}"/>
                      </a:ext>
                    </a:extLst>
                  </p:cNvPr>
                  <p:cNvSpPr/>
                  <p:nvPr/>
                </p:nvSpPr>
                <p:spPr>
                  <a:xfrm>
                    <a:off x="4156364" y="1361452"/>
                    <a:ext cx="3158836" cy="237505"/>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Discovery</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63" name="TextBox 62">
                    <a:extLst>
                      <a:ext uri="{FF2B5EF4-FFF2-40B4-BE49-F238E27FC236}">
                        <a16:creationId xmlns:a16="http://schemas.microsoft.com/office/drawing/2014/main" id="{CD5BF707-8712-87B1-FEA5-907C63650CD1}"/>
                      </a:ext>
                    </a:extLst>
                  </p:cNvPr>
                  <p:cNvSpPr txBox="1"/>
                  <p:nvPr/>
                </p:nvSpPr>
                <p:spPr>
                  <a:xfrm>
                    <a:off x="7045531" y="1076081"/>
                    <a:ext cx="3823851" cy="349064"/>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Summon Primo</a:t>
                    </a:r>
                  </a:p>
                </p:txBody>
              </p:sp>
            </p:grpSp>
            <p:sp>
              <p:nvSpPr>
                <p:cNvPr id="55" name="TextBox 54">
                  <a:extLst>
                    <a:ext uri="{FF2B5EF4-FFF2-40B4-BE49-F238E27FC236}">
                      <a16:creationId xmlns:a16="http://schemas.microsoft.com/office/drawing/2014/main" id="{B4BB0238-D564-675F-5347-D789AA2C5A45}"/>
                    </a:ext>
                  </a:extLst>
                </p:cNvPr>
                <p:cNvSpPr txBox="1"/>
                <p:nvPr/>
              </p:nvSpPr>
              <p:spPr>
                <a:xfrm>
                  <a:off x="584889" y="-130918"/>
                  <a:ext cx="3839628" cy="16107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prstClr val="black"/>
                      </a:solidFill>
                      <a:effectLst/>
                      <a:uLnTx/>
                      <a:uFillTx/>
                      <a:cs typeface="Arial"/>
                    </a:rPr>
                    <a:t>Research, Teaching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prstClr val="black"/>
                      </a:solidFill>
                      <a:effectLst/>
                      <a:uLnTx/>
                      <a:uFillTx/>
                      <a:cs typeface="Arial"/>
                    </a:rPr>
                    <a:t>Learning Tools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67" b="0" i="1" u="none" strike="noStrike" kern="0" cap="none" spc="0" normalizeH="0" baseline="0" noProof="0" dirty="0">
                      <a:ln>
                        <a:noFill/>
                      </a:ln>
                      <a:solidFill>
                        <a:prstClr val="black"/>
                      </a:solidFill>
                      <a:effectLst/>
                      <a:uLnTx/>
                      <a:uFillTx/>
                      <a:cs typeface="Arial"/>
                    </a:rPr>
                    <a:t>Resources and analytics that improve insights and user workflows, producing better results, faster</a:t>
                  </a:r>
                </a:p>
              </p:txBody>
            </p:sp>
            <p:sp>
              <p:nvSpPr>
                <p:cNvPr id="56" name="Rectangle 55">
                  <a:extLst>
                    <a:ext uri="{FF2B5EF4-FFF2-40B4-BE49-F238E27FC236}">
                      <a16:creationId xmlns:a16="http://schemas.microsoft.com/office/drawing/2014/main" id="{D774206D-58C1-6E8E-F4AD-5C107C7FF7A3}"/>
                    </a:ext>
                  </a:extLst>
                </p:cNvPr>
                <p:cNvSpPr/>
                <p:nvPr/>
              </p:nvSpPr>
              <p:spPr>
                <a:xfrm>
                  <a:off x="4696251" y="662103"/>
                  <a:ext cx="2961409" cy="200207"/>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Reading List</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57" name="TextBox 56">
                  <a:extLst>
                    <a:ext uri="{FF2B5EF4-FFF2-40B4-BE49-F238E27FC236}">
                      <a16:creationId xmlns:a16="http://schemas.microsoft.com/office/drawing/2014/main" id="{D6C9562E-E2F7-D966-CF00-3122216FA201}"/>
                    </a:ext>
                  </a:extLst>
                </p:cNvPr>
                <p:cNvSpPr txBox="1"/>
                <p:nvPr/>
              </p:nvSpPr>
              <p:spPr>
                <a:xfrm>
                  <a:off x="7404845" y="421547"/>
                  <a:ext cx="3584862" cy="294248"/>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Leganto</a:t>
                  </a:r>
                </a:p>
              </p:txBody>
            </p:sp>
            <p:sp>
              <p:nvSpPr>
                <p:cNvPr id="58" name="Rectangle 57">
                  <a:extLst>
                    <a:ext uri="{FF2B5EF4-FFF2-40B4-BE49-F238E27FC236}">
                      <a16:creationId xmlns:a16="http://schemas.microsoft.com/office/drawing/2014/main" id="{73A611D2-46A1-E16F-806C-D00141C44B78}"/>
                    </a:ext>
                  </a:extLst>
                </p:cNvPr>
                <p:cNvSpPr/>
                <p:nvPr/>
              </p:nvSpPr>
              <p:spPr>
                <a:xfrm>
                  <a:off x="4696251" y="463448"/>
                  <a:ext cx="2961409" cy="200207"/>
                </a:xfrm>
                <a:prstGeom prst="rect">
                  <a:avLst/>
                </a:prstGeom>
                <a:solidFill>
                  <a:srgbClr val="F9E193"/>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CD9B00"/>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Text and Data Mining</a:t>
                  </a:r>
                  <a:endParaRPr kumimoji="0" lang="en-US" sz="1312" b="0" i="0" u="none" strike="noStrike" kern="0" cap="none" spc="0" normalizeH="0" baseline="0" noProof="0">
                    <a:ln>
                      <a:noFill/>
                    </a:ln>
                    <a:solidFill>
                      <a:srgbClr val="C00000"/>
                    </a:solidFill>
                    <a:effectLst/>
                    <a:uLnTx/>
                    <a:uFillTx/>
                    <a:latin typeface="Calibri" panose="020F0502020204030204"/>
                    <a:ea typeface="+mn-ea"/>
                    <a:cs typeface="Arial"/>
                  </a:endParaRPr>
                </a:p>
              </p:txBody>
            </p:sp>
            <p:sp>
              <p:nvSpPr>
                <p:cNvPr id="59" name="TextBox 58">
                  <a:extLst>
                    <a:ext uri="{FF2B5EF4-FFF2-40B4-BE49-F238E27FC236}">
                      <a16:creationId xmlns:a16="http://schemas.microsoft.com/office/drawing/2014/main" id="{CDF3C310-8ED2-AF74-D524-7EC0AEFFB86F}"/>
                    </a:ext>
                  </a:extLst>
                </p:cNvPr>
                <p:cNvSpPr txBox="1"/>
                <p:nvPr/>
              </p:nvSpPr>
              <p:spPr>
                <a:xfrm>
                  <a:off x="7404845" y="234043"/>
                  <a:ext cx="3584862" cy="294248"/>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TDM Studio</a:t>
                  </a:r>
                </a:p>
              </p:txBody>
            </p:sp>
            <p:sp>
              <p:nvSpPr>
                <p:cNvPr id="60" name="Rectangle 59">
                  <a:extLst>
                    <a:ext uri="{FF2B5EF4-FFF2-40B4-BE49-F238E27FC236}">
                      <a16:creationId xmlns:a16="http://schemas.microsoft.com/office/drawing/2014/main" id="{FB38FBED-BEC1-FE9C-8802-17E017E49DDF}"/>
                    </a:ext>
                  </a:extLst>
                </p:cNvPr>
                <p:cNvSpPr/>
                <p:nvPr/>
              </p:nvSpPr>
              <p:spPr>
                <a:xfrm>
                  <a:off x="4696065" y="270883"/>
                  <a:ext cx="2961408" cy="200207"/>
                </a:xfrm>
                <a:prstGeom prst="rect">
                  <a:avLst/>
                </a:prstGeom>
                <a:solidFill>
                  <a:srgbClr val="C7C3FD"/>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9B85ED"/>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Analytics</a:t>
                  </a:r>
                  <a:endParaRPr kumimoji="0" lang="en-US" sz="1312" b="0" i="0" u="none" strike="noStrike" kern="0" cap="none" spc="0" normalizeH="0" baseline="0" noProof="0">
                    <a:ln>
                      <a:noFill/>
                    </a:ln>
                    <a:solidFill>
                      <a:srgbClr val="FF0000"/>
                    </a:solidFill>
                    <a:effectLst/>
                    <a:uLnTx/>
                    <a:uFillTx/>
                    <a:latin typeface="Calibri" panose="020F0502020204030204"/>
                    <a:ea typeface="+mn-ea"/>
                    <a:cs typeface="Arial"/>
                  </a:endParaRPr>
                </a:p>
              </p:txBody>
            </p:sp>
            <p:sp>
              <p:nvSpPr>
                <p:cNvPr id="61" name="TextBox 60">
                  <a:extLst>
                    <a:ext uri="{FF2B5EF4-FFF2-40B4-BE49-F238E27FC236}">
                      <a16:creationId xmlns:a16="http://schemas.microsoft.com/office/drawing/2014/main" id="{46D60114-975B-BB20-C63A-4C16CC3773D5}"/>
                    </a:ext>
                  </a:extLst>
                </p:cNvPr>
                <p:cNvSpPr txBox="1"/>
                <p:nvPr/>
              </p:nvSpPr>
              <p:spPr>
                <a:xfrm>
                  <a:off x="7464259" y="72178"/>
                  <a:ext cx="2924838" cy="29424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1" u="none" strike="noStrike" kern="0" cap="none" spc="0" normalizeH="0" baseline="0" noProof="0">
                      <a:ln>
                        <a:noFill/>
                      </a:ln>
                      <a:solidFill>
                        <a:prstClr val="black"/>
                      </a:solidFill>
                      <a:effectLst/>
                      <a:uLnTx/>
                      <a:uFillTx/>
                      <a:cs typeface="Arial"/>
                    </a:rPr>
                    <a:t>Web of Science</a:t>
                  </a:r>
                </a:p>
              </p:txBody>
            </p:sp>
          </p:grpSp>
          <p:sp>
            <p:nvSpPr>
              <p:cNvPr id="40" name="Rectangle 39">
                <a:extLst>
                  <a:ext uri="{FF2B5EF4-FFF2-40B4-BE49-F238E27FC236}">
                    <a16:creationId xmlns:a16="http://schemas.microsoft.com/office/drawing/2014/main" id="{D95D7EF8-8A6A-F873-7094-39A02C4FC729}"/>
                  </a:ext>
                </a:extLst>
              </p:cNvPr>
              <p:cNvSpPr/>
              <p:nvPr/>
            </p:nvSpPr>
            <p:spPr>
              <a:xfrm>
                <a:off x="4692517" y="622308"/>
                <a:ext cx="2961408" cy="200207"/>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Publishing Tools</a:t>
                </a:r>
                <a:endParaRPr kumimoji="0" lang="en-US" sz="1312" b="0" i="0" u="none" strike="noStrike" kern="0" cap="none" spc="0" normalizeH="0" baseline="0" noProof="0">
                  <a:ln>
                    <a:noFill/>
                  </a:ln>
                  <a:solidFill>
                    <a:srgbClr val="FF0000"/>
                  </a:solidFill>
                  <a:effectLst/>
                  <a:uLnTx/>
                  <a:uFillTx/>
                  <a:latin typeface="Calibri" panose="020F0502020204030204"/>
                  <a:ea typeface="+mn-ea"/>
                  <a:cs typeface="Arial"/>
                </a:endParaRPr>
              </a:p>
            </p:txBody>
          </p:sp>
          <p:sp>
            <p:nvSpPr>
              <p:cNvPr id="43" name="Rectangle 42">
                <a:extLst>
                  <a:ext uri="{FF2B5EF4-FFF2-40B4-BE49-F238E27FC236}">
                    <a16:creationId xmlns:a16="http://schemas.microsoft.com/office/drawing/2014/main" id="{214D03E7-8941-69B6-C9E4-1DDEC0602DE3}"/>
                  </a:ext>
                </a:extLst>
              </p:cNvPr>
              <p:cNvSpPr/>
              <p:nvPr/>
            </p:nvSpPr>
            <p:spPr>
              <a:xfrm>
                <a:off x="4692696" y="420703"/>
                <a:ext cx="2961408" cy="200207"/>
              </a:xfrm>
              <a:prstGeom prst="rect">
                <a:avLst/>
              </a:prstGeom>
              <a:solidFill>
                <a:srgbClr val="C9C4FF"/>
              </a:solidFill>
              <a:ln w="12700" cap="flat" cmpd="sng" algn="ctr">
                <a:noFill/>
                <a:prstDash val="solid"/>
                <a:miter lim="800000"/>
              </a:ln>
              <a:effectLst/>
              <a:scene3d>
                <a:camera prst="orthographicFront">
                  <a:rot lat="281865" lon="1795783" rev="21594000"/>
                </a:camera>
                <a:lightRig rig="threePt" dir="t"/>
              </a:scene3d>
              <a:sp3d extrusionH="5422900" contourW="12700" prstMaterial="flat">
                <a:extrusionClr>
                  <a:srgbClr val="A890FF"/>
                </a:extrusionClr>
                <a:contourClr>
                  <a:sysClr val="window" lastClr="FFFFFF"/>
                </a:contourClr>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12" b="0" i="0" u="none" strike="noStrike" kern="0" cap="none" spc="0" normalizeH="0" baseline="0" noProof="0">
                    <a:ln>
                      <a:noFill/>
                    </a:ln>
                    <a:solidFill>
                      <a:prstClr val="black"/>
                    </a:solidFill>
                    <a:effectLst/>
                    <a:uLnTx/>
                    <a:uFillTx/>
                    <a:latin typeface="Calibri" panose="020F0502020204030204"/>
                    <a:ea typeface="+mn-ea"/>
                    <a:cs typeface="Arial"/>
                  </a:rPr>
                  <a:t>   Researcher Tools</a:t>
                </a:r>
                <a:endParaRPr kumimoji="0" lang="en-US" sz="1312" b="0" i="0" u="none" strike="noStrike" kern="0" cap="none" spc="0" normalizeH="0" baseline="0" noProof="0">
                  <a:ln>
                    <a:noFill/>
                  </a:ln>
                  <a:solidFill>
                    <a:srgbClr val="FF0000"/>
                  </a:solidFill>
                  <a:effectLst/>
                  <a:uLnTx/>
                  <a:uFillTx/>
                  <a:latin typeface="Calibri" panose="020F0502020204030204"/>
                  <a:ea typeface="+mn-ea"/>
                  <a:cs typeface="Arial"/>
                </a:endParaRPr>
              </a:p>
            </p:txBody>
          </p:sp>
          <p:sp>
            <p:nvSpPr>
              <p:cNvPr id="45" name="TextBox 44">
                <a:extLst>
                  <a:ext uri="{FF2B5EF4-FFF2-40B4-BE49-F238E27FC236}">
                    <a16:creationId xmlns:a16="http://schemas.microsoft.com/office/drawing/2014/main" id="{A5445A78-CDA5-1339-27D9-FA0D838E15A9}"/>
                  </a:ext>
                </a:extLst>
              </p:cNvPr>
              <p:cNvSpPr txBox="1"/>
              <p:nvPr/>
            </p:nvSpPr>
            <p:spPr>
              <a:xfrm>
                <a:off x="7453576" y="426222"/>
                <a:ext cx="2924838" cy="30777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cs typeface="Arial"/>
                  </a:rPr>
                  <a:t>ETD / Scholar One</a:t>
                </a:r>
                <a:endParaRPr kumimoji="0" lang="en-US" sz="1312" b="0" i="1" u="none" strike="noStrike" kern="0" cap="none" spc="0" normalizeH="0" baseline="0" noProof="0">
                  <a:ln>
                    <a:noFill/>
                  </a:ln>
                  <a:solidFill>
                    <a:prstClr val="black"/>
                  </a:solidFill>
                  <a:effectLst/>
                  <a:uLnTx/>
                  <a:uFillTx/>
                  <a:cs typeface="Arial"/>
                </a:endParaRPr>
              </a:p>
            </p:txBody>
          </p:sp>
          <p:sp>
            <p:nvSpPr>
              <p:cNvPr id="47" name="TextBox 46">
                <a:extLst>
                  <a:ext uri="{FF2B5EF4-FFF2-40B4-BE49-F238E27FC236}">
                    <a16:creationId xmlns:a16="http://schemas.microsoft.com/office/drawing/2014/main" id="{CFEFB771-DD13-D1CA-6CBA-5CF7307BD015}"/>
                  </a:ext>
                </a:extLst>
              </p:cNvPr>
              <p:cNvSpPr txBox="1"/>
              <p:nvPr/>
            </p:nvSpPr>
            <p:spPr>
              <a:xfrm>
                <a:off x="7449898" y="221474"/>
                <a:ext cx="2924838" cy="307777"/>
              </a:xfrm>
              <a:prstGeom prst="rect">
                <a:avLst/>
              </a:prstGeom>
              <a:noFill/>
              <a:scene3d>
                <a:camera prst="orthographicFront">
                  <a:rot lat="0" lon="1800000" rev="48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cs typeface="Arial"/>
                  </a:rPr>
                  <a:t>Incite</a:t>
                </a:r>
                <a:endParaRPr kumimoji="0" lang="en-US" sz="1312" b="0" i="1" u="none" strike="noStrike" kern="0" cap="none" spc="0" normalizeH="0" baseline="0" noProof="0">
                  <a:ln>
                    <a:noFill/>
                  </a:ln>
                  <a:solidFill>
                    <a:prstClr val="black"/>
                  </a:solidFill>
                  <a:effectLst/>
                  <a:uLnTx/>
                  <a:uFillTx/>
                  <a:cs typeface="Arial"/>
                </a:endParaRPr>
              </a:p>
            </p:txBody>
          </p:sp>
        </p:grpSp>
      </p:grpSp>
    </p:spTree>
    <p:extLst>
      <p:ext uri="{BB962C8B-B14F-4D97-AF65-F5344CB8AC3E}">
        <p14:creationId xmlns:p14="http://schemas.microsoft.com/office/powerpoint/2010/main" val="24436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4566-2279-DD49-ADB8-7365AE417436}"/>
              </a:ext>
            </a:extLst>
          </p:cNvPr>
          <p:cNvSpPr>
            <a:spLocks noGrp="1"/>
          </p:cNvSpPr>
          <p:nvPr>
            <p:ph type="title"/>
          </p:nvPr>
        </p:nvSpPr>
        <p:spPr>
          <a:xfrm>
            <a:off x="243602" y="339694"/>
            <a:ext cx="7283711" cy="395878"/>
          </a:xfrm>
        </p:spPr>
        <p:txBody>
          <a:bodyPr/>
          <a:lstStyle/>
          <a:p>
            <a:r>
              <a:rPr lang="en-US" dirty="0"/>
              <a:t>Clarivate + ProQuest </a:t>
            </a:r>
          </a:p>
        </p:txBody>
      </p:sp>
      <p:sp>
        <p:nvSpPr>
          <p:cNvPr id="5" name="Footer Placeholder 4">
            <a:extLst>
              <a:ext uri="{FF2B5EF4-FFF2-40B4-BE49-F238E27FC236}">
                <a16:creationId xmlns:a16="http://schemas.microsoft.com/office/drawing/2014/main" id="{7165BF66-5106-3C4A-8868-7ADE5A239BC5}"/>
              </a:ext>
            </a:extLst>
          </p:cNvPr>
          <p:cNvSpPr>
            <a:spLocks noGrp="1"/>
          </p:cNvSpPr>
          <p:nvPr>
            <p:ph type="ftr" sz="quarter" idx="32"/>
          </p:nvPr>
        </p:nvSpPr>
        <p:spPr/>
        <p:txBody>
          <a:bodyPr/>
          <a:lstStyle/>
          <a:p>
            <a:endParaRPr lang="en-GB"/>
          </a:p>
        </p:txBody>
      </p:sp>
      <p:sp>
        <p:nvSpPr>
          <p:cNvPr id="6" name="Slide Number Placeholder 5">
            <a:extLst>
              <a:ext uri="{FF2B5EF4-FFF2-40B4-BE49-F238E27FC236}">
                <a16:creationId xmlns:a16="http://schemas.microsoft.com/office/drawing/2014/main" id="{8BF9231D-2977-BC48-8D2C-337480BCCA14}"/>
              </a:ext>
            </a:extLst>
          </p:cNvPr>
          <p:cNvSpPr>
            <a:spLocks noGrp="1"/>
          </p:cNvSpPr>
          <p:nvPr>
            <p:ph type="sldNum" sz="quarter" idx="33"/>
          </p:nvPr>
        </p:nvSpPr>
        <p:spPr/>
        <p:txBody>
          <a:bodyPr/>
          <a:lstStyle/>
          <a:p>
            <a:fld id="{F18EFF25-22D3-7349-97D6-73D11F9E5B0D}" type="slidenum">
              <a:rPr lang="en-GB" smtClean="0"/>
              <a:pPr/>
              <a:t>5</a:t>
            </a:fld>
            <a:endParaRPr lang="en-GB"/>
          </a:p>
        </p:txBody>
      </p:sp>
      <p:sp>
        <p:nvSpPr>
          <p:cNvPr id="7" name="Slide Number Placeholder 5">
            <a:extLst>
              <a:ext uri="{FF2B5EF4-FFF2-40B4-BE49-F238E27FC236}">
                <a16:creationId xmlns:a16="http://schemas.microsoft.com/office/drawing/2014/main" id="{24B445BC-87CF-E54D-A993-BB353E902305}"/>
              </a:ext>
            </a:extLst>
          </p:cNvPr>
          <p:cNvSpPr txBox="1">
            <a:spLocks/>
          </p:cNvSpPr>
          <p:nvPr/>
        </p:nvSpPr>
        <p:spPr>
          <a:xfrm>
            <a:off x="12816343" y="6448602"/>
            <a:ext cx="366016" cy="162000"/>
          </a:xfrm>
          <a:prstGeom prst="rect">
            <a:avLst/>
          </a:prstGeom>
        </p:spPr>
        <p:txBody>
          <a:bodyPr vert="horz" lIns="91440" tIns="45720" rIns="91440" bIns="45720" rtlCol="0" anchor="ctr"/>
          <a:lstStyle>
            <a:defPPr>
              <a:defRPr lang="en-US"/>
            </a:defPPr>
            <a:lvl1pPr marL="0" algn="r" defTabSz="914377" rtl="0" eaLnBrk="1" latinLnBrk="0" hangingPunct="1">
              <a:defRPr sz="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18EFF25-22D3-7349-97D6-73D11F9E5B0D}" type="slidenum">
              <a:rPr lang="en-GB" smtClean="0"/>
              <a:pPr/>
              <a:t>5</a:t>
            </a:fld>
            <a:endParaRPr lang="en-GB"/>
          </a:p>
        </p:txBody>
      </p:sp>
      <p:pic>
        <p:nvPicPr>
          <p:cNvPr id="41" name="Graphic 40">
            <a:extLst>
              <a:ext uri="{FF2B5EF4-FFF2-40B4-BE49-F238E27FC236}">
                <a16:creationId xmlns:a16="http://schemas.microsoft.com/office/drawing/2014/main" id="{DE875CAC-CEA9-BF48-A7C2-C0486B443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988" y="2406867"/>
            <a:ext cx="551606" cy="566928"/>
          </a:xfrm>
          <a:prstGeom prst="rect">
            <a:avLst/>
          </a:prstGeom>
        </p:spPr>
      </p:pic>
      <p:pic>
        <p:nvPicPr>
          <p:cNvPr id="44" name="Graphic 43">
            <a:extLst>
              <a:ext uri="{FF2B5EF4-FFF2-40B4-BE49-F238E27FC236}">
                <a16:creationId xmlns:a16="http://schemas.microsoft.com/office/drawing/2014/main" id="{785D3A6F-8DD0-7F4B-B51F-FB4F0EB4BA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4227" y="3947743"/>
            <a:ext cx="558800" cy="457200"/>
          </a:xfrm>
          <a:prstGeom prst="rect">
            <a:avLst/>
          </a:prstGeom>
        </p:spPr>
      </p:pic>
      <p:pic>
        <p:nvPicPr>
          <p:cNvPr id="46" name="Graphic 45">
            <a:extLst>
              <a:ext uri="{FF2B5EF4-FFF2-40B4-BE49-F238E27FC236}">
                <a16:creationId xmlns:a16="http://schemas.microsoft.com/office/drawing/2014/main" id="{17663971-7CB7-8D4A-BD76-B80837DB40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4113" y="3922513"/>
            <a:ext cx="406400" cy="495300"/>
          </a:xfrm>
          <a:prstGeom prst="rect">
            <a:avLst/>
          </a:prstGeom>
        </p:spPr>
      </p:pic>
      <p:graphicFrame>
        <p:nvGraphicFramePr>
          <p:cNvPr id="139" name="Diagram 138">
            <a:extLst>
              <a:ext uri="{FF2B5EF4-FFF2-40B4-BE49-F238E27FC236}">
                <a16:creationId xmlns:a16="http://schemas.microsoft.com/office/drawing/2014/main" id="{1C669980-03BB-4951-5194-0B1C48EA630C}"/>
              </a:ext>
            </a:extLst>
          </p:cNvPr>
          <p:cNvGraphicFramePr/>
          <p:nvPr>
            <p:extLst>
              <p:ext uri="{D42A27DB-BD31-4B8C-83A1-F6EECF244321}">
                <p14:modId xmlns:p14="http://schemas.microsoft.com/office/powerpoint/2010/main" val="1989995055"/>
              </p:ext>
            </p:extLst>
          </p:nvPr>
        </p:nvGraphicFramePr>
        <p:xfrm>
          <a:off x="2057399" y="758536"/>
          <a:ext cx="8162925" cy="53797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0" name="TextBox 139">
            <a:extLst>
              <a:ext uri="{FF2B5EF4-FFF2-40B4-BE49-F238E27FC236}">
                <a16:creationId xmlns:a16="http://schemas.microsoft.com/office/drawing/2014/main" id="{731EB380-235C-7A79-396B-D60A24EB31BF}"/>
              </a:ext>
            </a:extLst>
          </p:cNvPr>
          <p:cNvSpPr txBox="1"/>
          <p:nvPr/>
        </p:nvSpPr>
        <p:spPr>
          <a:xfrm>
            <a:off x="9623739" y="997540"/>
            <a:ext cx="2428248" cy="4185761"/>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Product Specialists</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Books</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Martin Blomquist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Research Office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Massimiliano Bearzot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PQIS</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Krassi Anguelova</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Juliane Ferreira</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Life Sciences</a:t>
            </a:r>
            <a:endParaRPr kumimoji="0" lang="en-A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Olga Stysina</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A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Software</a:t>
            </a:r>
            <a:r>
              <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Nina Keren-David</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41" name="Connector: Elbow 140">
            <a:extLst>
              <a:ext uri="{FF2B5EF4-FFF2-40B4-BE49-F238E27FC236}">
                <a16:creationId xmlns:a16="http://schemas.microsoft.com/office/drawing/2014/main" id="{56E7AFA6-4465-E18F-E591-7BC880AE2EDF}"/>
              </a:ext>
            </a:extLst>
          </p:cNvPr>
          <p:cNvCxnSpPr>
            <a:cxnSpLocks/>
          </p:cNvCxnSpPr>
          <p:nvPr/>
        </p:nvCxnSpPr>
        <p:spPr>
          <a:xfrm flipV="1">
            <a:off x="8388923" y="1180769"/>
            <a:ext cx="1149721" cy="674896"/>
          </a:xfrm>
          <a:prstGeom prst="bentConnector3">
            <a:avLst>
              <a:gd name="adj1" fmla="val 50000"/>
            </a:avLst>
          </a:prstGeom>
          <a:ln w="38100">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42" name="TextBox 141">
            <a:extLst>
              <a:ext uri="{FF2B5EF4-FFF2-40B4-BE49-F238E27FC236}">
                <a16:creationId xmlns:a16="http://schemas.microsoft.com/office/drawing/2014/main" id="{6436720B-0D24-2C6E-27D2-27D5C5C7752C}"/>
              </a:ext>
            </a:extLst>
          </p:cNvPr>
          <p:cNvSpPr txBox="1"/>
          <p:nvPr/>
        </p:nvSpPr>
        <p:spPr>
          <a:xfrm>
            <a:off x="8431137" y="5664127"/>
            <a:ext cx="2428248" cy="738664"/>
          </a:xfrm>
          <a:prstGeom prst="rect">
            <a:avLst/>
          </a:prstGeom>
          <a:noFill/>
        </p:spPr>
        <p:txBody>
          <a:bodyPr wrap="square" lIns="91440" tIns="45720" rIns="91440" bIns="45720" rtlCol="0" anchor="t">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a:ea typeface="Calibri"/>
                <a:cs typeface="Calibri"/>
              </a:rPr>
              <a:t>Operation/CRM</a:t>
            </a:r>
          </a:p>
          <a:p>
            <a:pPr marL="0" marR="0" lvl="0" indent="0" algn="l" defTabSz="912813"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a:cs typeface="Calibri"/>
              </a:rPr>
              <a:t>Karolina Holk</a:t>
            </a:r>
          </a:p>
          <a:p>
            <a:pPr marL="0" marR="0" lvl="0" indent="0" algn="l" defTabSz="912813"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Calibri"/>
                <a:cs typeface="Calibri"/>
              </a:rPr>
              <a:t>Leesa Obie</a:t>
            </a:r>
          </a:p>
        </p:txBody>
      </p:sp>
      <p:cxnSp>
        <p:nvCxnSpPr>
          <p:cNvPr id="143" name="Connector: Elbow 142">
            <a:extLst>
              <a:ext uri="{FF2B5EF4-FFF2-40B4-BE49-F238E27FC236}">
                <a16:creationId xmlns:a16="http://schemas.microsoft.com/office/drawing/2014/main" id="{2B63CB1B-CEED-B859-6F53-1DD0A713313E}"/>
              </a:ext>
            </a:extLst>
          </p:cNvPr>
          <p:cNvCxnSpPr>
            <a:cxnSpLocks/>
          </p:cNvCxnSpPr>
          <p:nvPr/>
        </p:nvCxnSpPr>
        <p:spPr>
          <a:xfrm rot="16200000" flipH="1">
            <a:off x="8145425" y="4901952"/>
            <a:ext cx="1005674" cy="518677"/>
          </a:xfrm>
          <a:prstGeom prst="bentConnector3">
            <a:avLst>
              <a:gd name="adj1" fmla="val 50000"/>
            </a:avLst>
          </a:prstGeom>
          <a:ln w="38100">
            <a:solidFill>
              <a:srgbClr val="5693F5"/>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44" name="TextBox 143">
            <a:extLst>
              <a:ext uri="{FF2B5EF4-FFF2-40B4-BE49-F238E27FC236}">
                <a16:creationId xmlns:a16="http://schemas.microsoft.com/office/drawing/2014/main" id="{4C086A97-6EE2-4905-E373-B0B4A2EC9A00}"/>
              </a:ext>
            </a:extLst>
          </p:cNvPr>
          <p:cNvSpPr txBox="1"/>
          <p:nvPr/>
        </p:nvSpPr>
        <p:spPr>
          <a:xfrm>
            <a:off x="6723063" y="6263126"/>
            <a:ext cx="2428248" cy="523220"/>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Marketing </a:t>
            </a:r>
          </a:p>
          <a:p>
            <a:pPr marL="0" marR="0" lvl="0" indent="0" algn="l" defTabSz="912813" rtl="0" eaLnBrk="0" fontAlgn="base" latinLnBrk="0" hangingPunct="0">
              <a:lnSpc>
                <a:spcPct val="100000"/>
              </a:lnSpc>
              <a:spcBef>
                <a:spcPct val="0"/>
              </a:spcBef>
              <a:spcAft>
                <a:spcPct val="0"/>
              </a:spcAft>
              <a:buClrTx/>
              <a:buSzTx/>
              <a:buFontTx/>
              <a:buNone/>
              <a:tabLst/>
              <a:defRPr/>
            </a:pPr>
            <a:r>
              <a:rPr lang="en-US" sz="1400" b="0" i="0" dirty="0">
                <a:effectLst/>
                <a:latin typeface="Arial" panose="020B0604020202020204" pitchFamily="34" charset="0"/>
              </a:rPr>
              <a:t>Tiina</a:t>
            </a:r>
            <a:r>
              <a:rPr lang="pl-PL" sz="1400" b="0" i="0" dirty="0">
                <a:effectLst/>
                <a:latin typeface="Arial" panose="020B0604020202020204" pitchFamily="34" charset="0"/>
              </a:rPr>
              <a:t> </a:t>
            </a:r>
            <a:r>
              <a:rPr lang="en-US" sz="1400" b="0" i="0" dirty="0">
                <a:effectLst/>
                <a:latin typeface="Arial" panose="020B0604020202020204" pitchFamily="34" charset="0"/>
              </a:rPr>
              <a:t>Krunniniva</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45" name="Connector: Elbow 144">
            <a:extLst>
              <a:ext uri="{FF2B5EF4-FFF2-40B4-BE49-F238E27FC236}">
                <a16:creationId xmlns:a16="http://schemas.microsoft.com/office/drawing/2014/main" id="{69E21FE8-F812-6C69-4C02-97E3242872D5}"/>
              </a:ext>
            </a:extLst>
          </p:cNvPr>
          <p:cNvCxnSpPr>
            <a:cxnSpLocks/>
          </p:cNvCxnSpPr>
          <p:nvPr/>
        </p:nvCxnSpPr>
        <p:spPr>
          <a:xfrm rot="16200000" flipV="1">
            <a:off x="6955380" y="6210744"/>
            <a:ext cx="189100" cy="2202"/>
          </a:xfrm>
          <a:prstGeom prst="bentConnector3">
            <a:avLst>
              <a:gd name="adj1" fmla="val -520"/>
            </a:avLst>
          </a:prstGeom>
          <a:ln w="38100">
            <a:solidFill>
              <a:srgbClr val="FF4E3E"/>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46" name="TextBox 145">
            <a:extLst>
              <a:ext uri="{FF2B5EF4-FFF2-40B4-BE49-F238E27FC236}">
                <a16:creationId xmlns:a16="http://schemas.microsoft.com/office/drawing/2014/main" id="{B3A7447C-83D6-8641-A0B5-081F49E6066B}"/>
              </a:ext>
            </a:extLst>
          </p:cNvPr>
          <p:cNvSpPr txBox="1"/>
          <p:nvPr/>
        </p:nvSpPr>
        <p:spPr>
          <a:xfrm>
            <a:off x="2714924" y="6069156"/>
            <a:ext cx="2428248" cy="738664"/>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Professional Services</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Simon Thomson</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Josh Schnell</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47" name="Connector: Elbow 146">
            <a:extLst>
              <a:ext uri="{FF2B5EF4-FFF2-40B4-BE49-F238E27FC236}">
                <a16:creationId xmlns:a16="http://schemas.microsoft.com/office/drawing/2014/main" id="{09E70099-F8FF-1828-5C55-493E7F83EC42}"/>
              </a:ext>
            </a:extLst>
          </p:cNvPr>
          <p:cNvCxnSpPr>
            <a:cxnSpLocks/>
          </p:cNvCxnSpPr>
          <p:nvPr/>
        </p:nvCxnSpPr>
        <p:spPr>
          <a:xfrm rot="10800000" flipV="1">
            <a:off x="3929049" y="5664126"/>
            <a:ext cx="611785" cy="405030"/>
          </a:xfrm>
          <a:prstGeom prst="bentConnector2">
            <a:avLst/>
          </a:prstGeom>
          <a:ln w="38100">
            <a:solidFill>
              <a:srgbClr val="12CAC9"/>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48" name="TextBox 147">
            <a:extLst>
              <a:ext uri="{FF2B5EF4-FFF2-40B4-BE49-F238E27FC236}">
                <a16:creationId xmlns:a16="http://schemas.microsoft.com/office/drawing/2014/main" id="{712FAAFD-9252-8BA4-9EB1-6393BF6B3223}"/>
              </a:ext>
            </a:extLst>
          </p:cNvPr>
          <p:cNvSpPr txBox="1"/>
          <p:nvPr/>
        </p:nvSpPr>
        <p:spPr>
          <a:xfrm>
            <a:off x="375058" y="2299479"/>
            <a:ext cx="2428248" cy="2462213"/>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Pre Sales</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Research Office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Jamal El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Ouahi</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IP/Patent</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Walid Hassan</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Benno Jensen</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A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Software</a:t>
            </a:r>
            <a:r>
              <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a:t>
            </a:r>
            <a:r>
              <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my </a:t>
            </a:r>
            <a:r>
              <a:rPr kumimoji="0" lang="en-A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Marceron</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49" name="Connector: Elbow 148">
            <a:extLst>
              <a:ext uri="{FF2B5EF4-FFF2-40B4-BE49-F238E27FC236}">
                <a16:creationId xmlns:a16="http://schemas.microsoft.com/office/drawing/2014/main" id="{F7547DA1-6DA4-7023-95C9-F33EFF0230A9}"/>
              </a:ext>
            </a:extLst>
          </p:cNvPr>
          <p:cNvCxnSpPr>
            <a:cxnSpLocks/>
          </p:cNvCxnSpPr>
          <p:nvPr/>
        </p:nvCxnSpPr>
        <p:spPr>
          <a:xfrm rot="10800000">
            <a:off x="1358015" y="2499590"/>
            <a:ext cx="2070988" cy="1176535"/>
          </a:xfrm>
          <a:prstGeom prst="bentConnector3">
            <a:avLst>
              <a:gd name="adj1" fmla="val 50000"/>
            </a:avLst>
          </a:prstGeom>
          <a:ln w="38100">
            <a:solidFill>
              <a:srgbClr val="00B05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50" name="TextBox 149">
            <a:extLst>
              <a:ext uri="{FF2B5EF4-FFF2-40B4-BE49-F238E27FC236}">
                <a16:creationId xmlns:a16="http://schemas.microsoft.com/office/drawing/2014/main" id="{8B211C0E-7E8D-766B-404B-99E8D3304DFF}"/>
              </a:ext>
            </a:extLst>
          </p:cNvPr>
          <p:cNvSpPr txBox="1"/>
          <p:nvPr/>
        </p:nvSpPr>
        <p:spPr>
          <a:xfrm>
            <a:off x="332769" y="612004"/>
            <a:ext cx="2428248" cy="738664"/>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Global Channel Team</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Laura Torres</a:t>
            </a:r>
            <a:endParaRPr kumimoji="0" lang="en-A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51" name="Connector: Elbow 150">
            <a:extLst>
              <a:ext uri="{FF2B5EF4-FFF2-40B4-BE49-F238E27FC236}">
                <a16:creationId xmlns:a16="http://schemas.microsoft.com/office/drawing/2014/main" id="{5B2A1E4C-DD1E-FB8A-80E4-6D28DDDDCA7B}"/>
              </a:ext>
            </a:extLst>
          </p:cNvPr>
          <p:cNvCxnSpPr>
            <a:cxnSpLocks/>
          </p:cNvCxnSpPr>
          <p:nvPr/>
        </p:nvCxnSpPr>
        <p:spPr>
          <a:xfrm rot="10800000">
            <a:off x="2057401" y="746961"/>
            <a:ext cx="1745673" cy="1181128"/>
          </a:xfrm>
          <a:prstGeom prst="bentConnector3">
            <a:avLst>
              <a:gd name="adj1" fmla="val 50000"/>
            </a:avLst>
          </a:prstGeom>
          <a:ln w="38100">
            <a:solidFill>
              <a:srgbClr val="00206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52" name="TextBox 151">
            <a:extLst>
              <a:ext uri="{FF2B5EF4-FFF2-40B4-BE49-F238E27FC236}">
                <a16:creationId xmlns:a16="http://schemas.microsoft.com/office/drawing/2014/main" id="{ECA456C2-343B-96A7-79DC-07A30A2C88ED}"/>
              </a:ext>
            </a:extLst>
          </p:cNvPr>
          <p:cNvSpPr txBox="1"/>
          <p:nvPr/>
        </p:nvSpPr>
        <p:spPr>
          <a:xfrm>
            <a:off x="3725479" y="12020"/>
            <a:ext cx="2428248" cy="1384995"/>
          </a:xfrm>
          <a:prstGeom prst="rect">
            <a:avLst/>
          </a:prstGeom>
          <a:noFill/>
        </p:spPr>
        <p:txBody>
          <a:bodyPr wrap="square" lIns="91440" tIns="45720" rIns="91440" bIns="45720" rtlCol="0" anchor="t">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a:ea typeface="Calibri"/>
                <a:cs typeface="Calibri"/>
              </a:rPr>
              <a:t>Customer Success</a:t>
            </a:r>
            <a:endPar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a:cs typeface="Calibri"/>
              </a:rPr>
              <a:t>Marcin Kapczynski</a:t>
            </a:r>
          </a:p>
          <a:p>
            <a:pPr marL="0" marR="0" lvl="0" indent="0" algn="l" defTabSz="912813"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a:cs typeface="Calibri"/>
              </a:rPr>
              <a:t>Klementyna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Karlinska-Bartres</a:t>
            </a:r>
          </a:p>
          <a:p>
            <a:pPr marL="0" marR="0" lvl="0" indent="0" algn="l" defTabSz="912813"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a:cs typeface="Calibri"/>
              </a:rPr>
              <a:t>Adriana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FIlip</a:t>
            </a:r>
            <a:endPar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a:cs typeface="Calibri"/>
            </a:endParaRPr>
          </a:p>
          <a:p>
            <a:pPr marL="0" marR="0" lvl="0" indent="0" algn="l" defTabSz="912813"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Calibri"/>
                <a:cs typeface="Calibri"/>
              </a:rPr>
              <a:t>Eniko Tot-Szasz</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a:endParaRPr>
          </a:p>
          <a:p>
            <a:pPr marL="0" marR="0" lvl="0" indent="0" algn="l" defTabSz="912813" rtl="0" eaLnBrk="1" fontAlgn="auto"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a:endParaRPr>
          </a:p>
        </p:txBody>
      </p:sp>
      <p:cxnSp>
        <p:nvCxnSpPr>
          <p:cNvPr id="153" name="Connector: Elbow 152">
            <a:extLst>
              <a:ext uri="{FF2B5EF4-FFF2-40B4-BE49-F238E27FC236}">
                <a16:creationId xmlns:a16="http://schemas.microsoft.com/office/drawing/2014/main" id="{E1591D80-9824-5BF5-BE2D-EC15788D7031}"/>
              </a:ext>
            </a:extLst>
          </p:cNvPr>
          <p:cNvCxnSpPr>
            <a:cxnSpLocks/>
          </p:cNvCxnSpPr>
          <p:nvPr/>
        </p:nvCxnSpPr>
        <p:spPr>
          <a:xfrm rot="16200000" flipV="1">
            <a:off x="5547164" y="209699"/>
            <a:ext cx="571499" cy="526174"/>
          </a:xfrm>
          <a:prstGeom prst="bentConnector3">
            <a:avLst>
              <a:gd name="adj1" fmla="val 95455"/>
            </a:avLst>
          </a:prstGeom>
          <a:ln w="38100">
            <a:solidFill>
              <a:srgbClr val="00B05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6349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70B79E-68EA-9E4B-9AC6-339E80E12E2E}"/>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7D878062-066B-0349-B0F2-B1F0F9A47013}"/>
              </a:ext>
            </a:extLst>
          </p:cNvPr>
          <p:cNvSpPr>
            <a:spLocks noGrp="1"/>
          </p:cNvSpPr>
          <p:nvPr>
            <p:ph type="sldNum" sz="quarter" idx="33"/>
          </p:nvPr>
        </p:nvSpPr>
        <p:spPr/>
        <p:txBody>
          <a:bodyPr/>
          <a:lstStyle/>
          <a:p>
            <a:fld id="{F18EFF25-22D3-7349-97D6-73D11F9E5B0D}" type="slidenum">
              <a:rPr lang="en-GB" smtClean="0"/>
              <a:pPr/>
              <a:t>6</a:t>
            </a:fld>
            <a:endParaRPr lang="en-GB"/>
          </a:p>
        </p:txBody>
      </p:sp>
      <p:sp>
        <p:nvSpPr>
          <p:cNvPr id="4" name="Text Placeholder 3">
            <a:extLst>
              <a:ext uri="{FF2B5EF4-FFF2-40B4-BE49-F238E27FC236}">
                <a16:creationId xmlns:a16="http://schemas.microsoft.com/office/drawing/2014/main" id="{CE87AAE3-4593-6646-AF8B-082B7AED838E}"/>
              </a:ext>
            </a:extLst>
          </p:cNvPr>
          <p:cNvSpPr>
            <a:spLocks noGrp="1"/>
          </p:cNvSpPr>
          <p:nvPr>
            <p:ph type="body" sz="quarter" idx="13"/>
          </p:nvPr>
        </p:nvSpPr>
        <p:spPr>
          <a:xfrm>
            <a:off x="575999" y="2566321"/>
            <a:ext cx="7746067" cy="1769251"/>
          </a:xfrm>
        </p:spPr>
        <p:txBody>
          <a:bodyPr/>
          <a:lstStyle/>
          <a:p>
            <a:r>
              <a:rPr lang="en-US" sz="5000" b="0"/>
              <a:t>Contributing to a </a:t>
            </a:r>
            <a:r>
              <a:rPr lang="en-US" sz="5000"/>
              <a:t>better world</a:t>
            </a:r>
            <a:r>
              <a:rPr lang="en-US" sz="5000" b="0"/>
              <a:t> by improving </a:t>
            </a:r>
            <a:r>
              <a:rPr lang="en-US" sz="5000"/>
              <a:t>research</a:t>
            </a:r>
            <a:r>
              <a:rPr lang="en-US" sz="5000" b="0"/>
              <a:t>,</a:t>
            </a:r>
            <a:r>
              <a:rPr lang="en-US" sz="5000"/>
              <a:t> learning </a:t>
            </a:r>
            <a:r>
              <a:rPr lang="en-US" sz="5000" b="0"/>
              <a:t>and</a:t>
            </a:r>
            <a:r>
              <a:rPr lang="en-US" sz="5000"/>
              <a:t> insights</a:t>
            </a:r>
          </a:p>
        </p:txBody>
      </p:sp>
      <p:sp>
        <p:nvSpPr>
          <p:cNvPr id="8" name="Text Placeholder 3">
            <a:extLst>
              <a:ext uri="{FF2B5EF4-FFF2-40B4-BE49-F238E27FC236}">
                <a16:creationId xmlns:a16="http://schemas.microsoft.com/office/drawing/2014/main" id="{FBE00CCC-3569-AF4C-9140-538D47031A3B}"/>
              </a:ext>
            </a:extLst>
          </p:cNvPr>
          <p:cNvSpPr txBox="1">
            <a:spLocks/>
          </p:cNvSpPr>
          <p:nvPr/>
        </p:nvSpPr>
        <p:spPr>
          <a:xfrm>
            <a:off x="576000" y="1789310"/>
            <a:ext cx="10375150" cy="627277"/>
          </a:xfrm>
          <a:prstGeom prst="rect">
            <a:avLst/>
          </a:prstGeom>
        </p:spPr>
        <p:txBody>
          <a:bodyPr vert="horz" wrap="square" lIns="0" tIns="0" rIns="0" bIns="0" rtlCol="0">
            <a:noAutofit/>
          </a:bodyPr>
          <a:lstStyle>
            <a:lvl1pPr marL="0" indent="0" algn="l" defTabSz="914377" rtl="0" eaLnBrk="1" latinLnBrk="0" hangingPunct="1">
              <a:lnSpc>
                <a:spcPct val="85000"/>
              </a:lnSpc>
              <a:spcBef>
                <a:spcPts val="500"/>
              </a:spcBef>
              <a:spcAft>
                <a:spcPts val="200"/>
              </a:spcAft>
              <a:buClr>
                <a:schemeClr val="bg2"/>
              </a:buClr>
              <a:buFont typeface="Arial" panose="020B0604020202020204" pitchFamily="34" charset="0"/>
              <a:buNone/>
              <a:defRPr sz="4600" b="1" kern="1200" spc="20" baseline="0">
                <a:solidFill>
                  <a:schemeClr val="bg1"/>
                </a:solidFill>
                <a:latin typeface="+mn-lt"/>
                <a:ea typeface="+mn-ea"/>
                <a:cs typeface="+mn-cs"/>
              </a:defRPr>
            </a:lvl1pPr>
            <a:lvl2pPr marL="0" indent="-360000" algn="l" defTabSz="914377" rtl="0" eaLnBrk="1" latinLnBrk="0" hangingPunct="1">
              <a:lnSpc>
                <a:spcPct val="100000"/>
              </a:lnSpc>
              <a:spcBef>
                <a:spcPts val="300"/>
              </a:spcBef>
              <a:spcAft>
                <a:spcPts val="200"/>
              </a:spcAft>
              <a:buClr>
                <a:schemeClr val="bg2"/>
              </a:buClr>
              <a:buFont typeface=".AppleSystemUIFont"/>
              <a:buChar char="–"/>
              <a:tabLst/>
              <a:defRPr sz="4400" kern="1200">
                <a:solidFill>
                  <a:schemeClr val="bg1"/>
                </a:solidFill>
                <a:latin typeface="+mn-lt"/>
                <a:ea typeface="+mn-ea"/>
                <a:cs typeface="+mn-cs"/>
              </a:defRPr>
            </a:lvl2pPr>
            <a:lvl3pPr marL="720000" indent="-504000" algn="l" defTabSz="914377" rtl="0" eaLnBrk="1" latinLnBrk="0" hangingPunct="1">
              <a:lnSpc>
                <a:spcPct val="100000"/>
              </a:lnSpc>
              <a:spcBef>
                <a:spcPts val="300"/>
              </a:spcBef>
              <a:spcAft>
                <a:spcPts val="200"/>
              </a:spcAft>
              <a:buClr>
                <a:schemeClr val="bg1"/>
              </a:buClr>
              <a:buFont typeface="System Font"/>
              <a:buChar char="–"/>
              <a:tabLst/>
              <a:defRPr sz="4400" kern="1200">
                <a:solidFill>
                  <a:schemeClr val="bg1"/>
                </a:solidFill>
                <a:latin typeface="+mn-lt"/>
                <a:ea typeface="+mn-ea"/>
                <a:cs typeface="+mn-cs"/>
              </a:defRPr>
            </a:lvl3pPr>
            <a:lvl4pPr marL="0" indent="0" algn="l" defTabSz="914377" rtl="0" eaLnBrk="1" latinLnBrk="0" hangingPunct="1">
              <a:lnSpc>
                <a:spcPct val="100000"/>
              </a:lnSpc>
              <a:spcBef>
                <a:spcPts val="300"/>
              </a:spcBef>
              <a:spcAft>
                <a:spcPts val="200"/>
              </a:spcAft>
              <a:buClr>
                <a:schemeClr val="bg2"/>
              </a:buClr>
              <a:buFont typeface=".AppleSystemUIFont"/>
              <a:buNone/>
              <a:tabLst/>
              <a:defRPr sz="3000" kern="1200">
                <a:solidFill>
                  <a:schemeClr val="bg1"/>
                </a:solidFill>
                <a:latin typeface="+mn-lt"/>
                <a:ea typeface="+mn-ea"/>
                <a:cs typeface="+mn-cs"/>
              </a:defRPr>
            </a:lvl4pPr>
            <a:lvl5pPr marL="0" indent="-360000" algn="l" defTabSz="914377" rtl="0" eaLnBrk="1" latinLnBrk="0" hangingPunct="1">
              <a:lnSpc>
                <a:spcPct val="100000"/>
              </a:lnSpc>
              <a:spcBef>
                <a:spcPts val="300"/>
              </a:spcBef>
              <a:spcAft>
                <a:spcPts val="200"/>
              </a:spcAft>
              <a:buClr>
                <a:schemeClr val="bg2"/>
              </a:buClr>
              <a:buFont typeface=".AppleSystemUIFont"/>
              <a:buChar char="–"/>
              <a:tabLst/>
              <a:defRPr sz="3000" kern="1200">
                <a:solidFill>
                  <a:schemeClr val="bg1"/>
                </a:solidFill>
                <a:latin typeface="+mn-lt"/>
                <a:ea typeface="+mn-ea"/>
                <a:cs typeface="+mn-cs"/>
              </a:defRPr>
            </a:lvl5pPr>
            <a:lvl6pPr marL="0" indent="-228594" algn="l" defTabSz="914377" rtl="0" eaLnBrk="1" latinLnBrk="0" hangingPunct="1">
              <a:lnSpc>
                <a:spcPct val="90000"/>
              </a:lnSpc>
              <a:spcBef>
                <a:spcPts val="500"/>
              </a:spcBef>
              <a:buClr>
                <a:schemeClr val="bg1"/>
              </a:buClr>
              <a:buFont typeface="System 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Shared goal that aligns with libraries</a:t>
            </a:r>
          </a:p>
        </p:txBody>
      </p:sp>
    </p:spTree>
    <p:extLst>
      <p:ext uri="{BB962C8B-B14F-4D97-AF65-F5344CB8AC3E}">
        <p14:creationId xmlns:p14="http://schemas.microsoft.com/office/powerpoint/2010/main" val="94069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0D45-2611-224E-BDBC-504A69B6C914}"/>
              </a:ext>
            </a:extLst>
          </p:cNvPr>
          <p:cNvSpPr>
            <a:spLocks noGrp="1"/>
          </p:cNvSpPr>
          <p:nvPr>
            <p:ph type="title"/>
          </p:nvPr>
        </p:nvSpPr>
        <p:spPr/>
        <p:txBody>
          <a:bodyPr/>
          <a:lstStyle/>
          <a:p>
            <a:r>
              <a:rPr lang="en-US"/>
              <a:t>Today’s library environment</a:t>
            </a:r>
          </a:p>
        </p:txBody>
      </p:sp>
      <p:sp>
        <p:nvSpPr>
          <p:cNvPr id="4" name="Text Placeholder 3">
            <a:extLst>
              <a:ext uri="{FF2B5EF4-FFF2-40B4-BE49-F238E27FC236}">
                <a16:creationId xmlns:a16="http://schemas.microsoft.com/office/drawing/2014/main" id="{8BC2C83D-988E-504A-B05A-85C58502C5C9}"/>
              </a:ext>
            </a:extLst>
          </p:cNvPr>
          <p:cNvSpPr>
            <a:spLocks noGrp="1"/>
          </p:cNvSpPr>
          <p:nvPr>
            <p:ph type="body" sz="quarter" idx="47"/>
          </p:nvPr>
        </p:nvSpPr>
        <p:spPr>
          <a:xfrm>
            <a:off x="575999" y="2816173"/>
            <a:ext cx="3310128" cy="2428489"/>
          </a:xfrm>
        </p:spPr>
        <p:txBody>
          <a:bodyPr/>
          <a:lstStyle/>
          <a:p>
            <a:r>
              <a:rPr lang="en-US" sz="1600"/>
              <a:t>Transition from physical to electronic and mobile</a:t>
            </a:r>
          </a:p>
          <a:p>
            <a:r>
              <a:rPr lang="en-US" sz="1600"/>
              <a:t>Diversity of collections, in staffing, in technology</a:t>
            </a:r>
          </a:p>
          <a:p>
            <a:r>
              <a:rPr lang="en-US" sz="1600"/>
              <a:t>Analytics driving research workflows and engagements </a:t>
            </a:r>
          </a:p>
        </p:txBody>
      </p:sp>
      <p:sp>
        <p:nvSpPr>
          <p:cNvPr id="5" name="Text Placeholder 4">
            <a:extLst>
              <a:ext uri="{FF2B5EF4-FFF2-40B4-BE49-F238E27FC236}">
                <a16:creationId xmlns:a16="http://schemas.microsoft.com/office/drawing/2014/main" id="{E669B68B-EE66-D344-A2C8-23EBB5C4A73A}"/>
              </a:ext>
            </a:extLst>
          </p:cNvPr>
          <p:cNvSpPr>
            <a:spLocks noGrp="1"/>
          </p:cNvSpPr>
          <p:nvPr>
            <p:ph type="body" sz="quarter" idx="48"/>
          </p:nvPr>
        </p:nvSpPr>
        <p:spPr>
          <a:xfrm>
            <a:off x="4302717" y="2816173"/>
            <a:ext cx="3310128" cy="2428489"/>
          </a:xfrm>
        </p:spPr>
        <p:txBody>
          <a:bodyPr/>
          <a:lstStyle/>
          <a:p>
            <a:pPr lvl="0">
              <a:buClr>
                <a:srgbClr val="000000"/>
              </a:buClr>
            </a:pPr>
            <a:r>
              <a:rPr lang="en-US" sz="1600">
                <a:solidFill>
                  <a:srgbClr val="000000"/>
                </a:solidFill>
              </a:rPr>
              <a:t>Budget uncertainty</a:t>
            </a:r>
          </a:p>
          <a:p>
            <a:pPr lvl="0">
              <a:buClr>
                <a:srgbClr val="000000"/>
              </a:buClr>
            </a:pPr>
            <a:r>
              <a:rPr lang="en-US" sz="1600">
                <a:solidFill>
                  <a:srgbClr val="000000"/>
                </a:solidFill>
              </a:rPr>
              <a:t>Staff shortages</a:t>
            </a:r>
          </a:p>
          <a:p>
            <a:pPr lvl="0">
              <a:buClr>
                <a:srgbClr val="000000"/>
              </a:buClr>
            </a:pPr>
            <a:r>
              <a:rPr lang="en-US" sz="1600">
                <a:solidFill>
                  <a:srgbClr val="000000"/>
                </a:solidFill>
              </a:rPr>
              <a:t>Investigating new models, seeking ways to improve efficiency </a:t>
            </a:r>
          </a:p>
        </p:txBody>
      </p:sp>
      <p:sp>
        <p:nvSpPr>
          <p:cNvPr id="6" name="Text Placeholder 5">
            <a:extLst>
              <a:ext uri="{FF2B5EF4-FFF2-40B4-BE49-F238E27FC236}">
                <a16:creationId xmlns:a16="http://schemas.microsoft.com/office/drawing/2014/main" id="{5DA3647A-6303-354A-871F-AB03F1F4A095}"/>
              </a:ext>
            </a:extLst>
          </p:cNvPr>
          <p:cNvSpPr>
            <a:spLocks noGrp="1"/>
          </p:cNvSpPr>
          <p:nvPr>
            <p:ph type="body" sz="quarter" idx="49"/>
          </p:nvPr>
        </p:nvSpPr>
        <p:spPr>
          <a:xfrm>
            <a:off x="8022236" y="2816173"/>
            <a:ext cx="3314223" cy="2428489"/>
          </a:xfrm>
        </p:spPr>
        <p:txBody>
          <a:bodyPr/>
          <a:lstStyle/>
          <a:p>
            <a:pPr lvl="0">
              <a:buClr>
                <a:srgbClr val="000000"/>
              </a:buClr>
            </a:pPr>
            <a:r>
              <a:rPr lang="en-US" sz="1600">
                <a:solidFill>
                  <a:srgbClr val="000000"/>
                </a:solidFill>
              </a:rPr>
              <a:t>In-person vs. remote staff </a:t>
            </a:r>
          </a:p>
          <a:p>
            <a:pPr lvl="0">
              <a:buClr>
                <a:srgbClr val="000000"/>
              </a:buClr>
            </a:pPr>
            <a:r>
              <a:rPr lang="en-US" sz="1600">
                <a:solidFill>
                  <a:srgbClr val="000000"/>
                </a:solidFill>
              </a:rPr>
              <a:t>Shifting patterns of demand</a:t>
            </a:r>
          </a:p>
          <a:p>
            <a:pPr lvl="0">
              <a:buClr>
                <a:srgbClr val="000000"/>
              </a:buClr>
            </a:pPr>
            <a:r>
              <a:rPr lang="en-US" sz="1600">
                <a:solidFill>
                  <a:srgbClr val="000000"/>
                </a:solidFill>
              </a:rPr>
              <a:t>Maintaining engagement with increasingly remote stakeholders and users</a:t>
            </a:r>
          </a:p>
        </p:txBody>
      </p:sp>
      <p:sp>
        <p:nvSpPr>
          <p:cNvPr id="9" name="Text Placeholder 8">
            <a:extLst>
              <a:ext uri="{FF2B5EF4-FFF2-40B4-BE49-F238E27FC236}">
                <a16:creationId xmlns:a16="http://schemas.microsoft.com/office/drawing/2014/main" id="{54B62F90-99B2-0543-8EC3-67A101BE9FC5}"/>
              </a:ext>
            </a:extLst>
          </p:cNvPr>
          <p:cNvSpPr>
            <a:spLocks noGrp="1"/>
          </p:cNvSpPr>
          <p:nvPr>
            <p:ph type="body" sz="quarter" idx="33"/>
          </p:nvPr>
        </p:nvSpPr>
        <p:spPr>
          <a:xfrm>
            <a:off x="576000" y="2374009"/>
            <a:ext cx="3776472" cy="313350"/>
          </a:xfrm>
        </p:spPr>
        <p:txBody>
          <a:bodyPr/>
          <a:lstStyle/>
          <a:p>
            <a:r>
              <a:rPr lang="en-US"/>
              <a:t>Accelerating trends</a:t>
            </a:r>
          </a:p>
        </p:txBody>
      </p:sp>
      <p:sp>
        <p:nvSpPr>
          <p:cNvPr id="11" name="Text Placeholder 10">
            <a:extLst>
              <a:ext uri="{FF2B5EF4-FFF2-40B4-BE49-F238E27FC236}">
                <a16:creationId xmlns:a16="http://schemas.microsoft.com/office/drawing/2014/main" id="{82C40DCE-EA58-244C-BEDB-554B129B8E57}"/>
              </a:ext>
            </a:extLst>
          </p:cNvPr>
          <p:cNvSpPr>
            <a:spLocks noGrp="1"/>
          </p:cNvSpPr>
          <p:nvPr>
            <p:ph type="body" sz="quarter" idx="52"/>
          </p:nvPr>
        </p:nvSpPr>
        <p:spPr>
          <a:xfrm>
            <a:off x="4310200" y="2374009"/>
            <a:ext cx="3310128" cy="313350"/>
          </a:xfrm>
        </p:spPr>
        <p:txBody>
          <a:bodyPr/>
          <a:lstStyle/>
          <a:p>
            <a:r>
              <a:rPr lang="en-US"/>
              <a:t>Strained resources </a:t>
            </a:r>
          </a:p>
        </p:txBody>
      </p:sp>
      <p:sp>
        <p:nvSpPr>
          <p:cNvPr id="13" name="Text Placeholder 12">
            <a:extLst>
              <a:ext uri="{FF2B5EF4-FFF2-40B4-BE49-F238E27FC236}">
                <a16:creationId xmlns:a16="http://schemas.microsoft.com/office/drawing/2014/main" id="{A16B5F1C-1773-A841-9AA9-34FF703945A0}"/>
              </a:ext>
            </a:extLst>
          </p:cNvPr>
          <p:cNvSpPr>
            <a:spLocks noGrp="1"/>
          </p:cNvSpPr>
          <p:nvPr>
            <p:ph type="body" sz="quarter" idx="54"/>
          </p:nvPr>
        </p:nvSpPr>
        <p:spPr>
          <a:xfrm>
            <a:off x="8023503" y="2374009"/>
            <a:ext cx="3331419" cy="313350"/>
          </a:xfrm>
        </p:spPr>
        <p:txBody>
          <a:bodyPr/>
          <a:lstStyle/>
          <a:p>
            <a:r>
              <a:rPr lang="en-US"/>
              <a:t>Adapting to change</a:t>
            </a:r>
          </a:p>
        </p:txBody>
      </p:sp>
      <p:sp>
        <p:nvSpPr>
          <p:cNvPr id="16" name="Footer Placeholder 15">
            <a:extLst>
              <a:ext uri="{FF2B5EF4-FFF2-40B4-BE49-F238E27FC236}">
                <a16:creationId xmlns:a16="http://schemas.microsoft.com/office/drawing/2014/main" id="{A8CE0E84-7F13-D745-9A61-D6035DAE4E59}"/>
              </a:ext>
            </a:extLst>
          </p:cNvPr>
          <p:cNvSpPr>
            <a:spLocks noGrp="1"/>
          </p:cNvSpPr>
          <p:nvPr>
            <p:ph type="ftr" sz="quarter" idx="57"/>
          </p:nvPr>
        </p:nvSpPr>
        <p:spPr/>
        <p:txBody>
          <a:bodyPr/>
          <a:lstStyle/>
          <a:p>
            <a:endParaRPr lang="en-GB"/>
          </a:p>
        </p:txBody>
      </p:sp>
      <p:sp>
        <p:nvSpPr>
          <p:cNvPr id="17" name="Slide Number Placeholder 16">
            <a:extLst>
              <a:ext uri="{FF2B5EF4-FFF2-40B4-BE49-F238E27FC236}">
                <a16:creationId xmlns:a16="http://schemas.microsoft.com/office/drawing/2014/main" id="{AFF626F5-C21E-3F45-9C37-0C5CEF78AFA5}"/>
              </a:ext>
            </a:extLst>
          </p:cNvPr>
          <p:cNvSpPr>
            <a:spLocks noGrp="1"/>
          </p:cNvSpPr>
          <p:nvPr>
            <p:ph type="sldNum" sz="quarter" idx="58"/>
          </p:nvPr>
        </p:nvSpPr>
        <p:spPr/>
        <p:txBody>
          <a:bodyPr/>
          <a:lstStyle/>
          <a:p>
            <a:fld id="{F18EFF25-22D3-7349-97D6-73D11F9E5B0D}" type="slidenum">
              <a:rPr lang="en-GB" smtClean="0"/>
              <a:pPr/>
              <a:t>7</a:t>
            </a:fld>
            <a:endParaRPr lang="en-GB"/>
          </a:p>
        </p:txBody>
      </p:sp>
      <p:pic>
        <p:nvPicPr>
          <p:cNvPr id="31" name="Picture Placeholder 30">
            <a:extLst>
              <a:ext uri="{FF2B5EF4-FFF2-40B4-BE49-F238E27FC236}">
                <a16:creationId xmlns:a16="http://schemas.microsoft.com/office/drawing/2014/main" id="{4E81AE48-6395-D548-A7FB-AB9B10B82DA8}"/>
              </a:ext>
            </a:extLst>
          </p:cNvPr>
          <p:cNvPicPr>
            <a:picLocks noGrp="1" noChangeAspect="1"/>
          </p:cNvPicPr>
          <p:nvPr>
            <p:ph type="pic" sz="quarter" idx="18"/>
          </p:nvPr>
        </p:nvPicPr>
        <p:blipFill rotWithShape="1">
          <a:blip r:embed="rId3">
            <a:extLst>
              <a:ext uri="{96DAC541-7B7A-43D3-8B79-37D633B846F1}">
                <asvg:svgBlip xmlns:asvg="http://schemas.microsoft.com/office/drawing/2016/SVG/main" r:embed="rId4"/>
              </a:ext>
            </a:extLst>
          </a:blip>
          <a:srcRect/>
          <a:stretch/>
        </p:blipFill>
        <p:spPr/>
      </p:pic>
      <p:pic>
        <p:nvPicPr>
          <p:cNvPr id="33" name="Picture Placeholder 32">
            <a:extLst>
              <a:ext uri="{FF2B5EF4-FFF2-40B4-BE49-F238E27FC236}">
                <a16:creationId xmlns:a16="http://schemas.microsoft.com/office/drawing/2014/main" id="{567FD393-1015-ED4D-9193-AC95AEB384B1}"/>
              </a:ext>
            </a:extLst>
          </p:cNvPr>
          <p:cNvPicPr>
            <a:picLocks noGrp="1" noChangeAspect="1"/>
          </p:cNvPicPr>
          <p:nvPr>
            <p:ph type="pic" sz="quarter" idx="51"/>
          </p:nvPr>
        </p:nvPicPr>
        <p:blipFill rotWithShape="1">
          <a:blip r:embed="rId5">
            <a:extLst>
              <a:ext uri="{96DAC541-7B7A-43D3-8B79-37D633B846F1}">
                <asvg:svgBlip xmlns:asvg="http://schemas.microsoft.com/office/drawing/2016/SVG/main" r:embed="rId6"/>
              </a:ext>
            </a:extLst>
          </a:blip>
          <a:srcRect l="-5814" r="-5814"/>
          <a:stretch/>
        </p:blipFill>
        <p:spPr>
          <a:xfrm>
            <a:off x="4310063" y="1830388"/>
            <a:ext cx="393700" cy="393700"/>
          </a:xfrm>
        </p:spPr>
      </p:pic>
      <p:pic>
        <p:nvPicPr>
          <p:cNvPr id="35" name="Picture Placeholder 34">
            <a:extLst>
              <a:ext uri="{FF2B5EF4-FFF2-40B4-BE49-F238E27FC236}">
                <a16:creationId xmlns:a16="http://schemas.microsoft.com/office/drawing/2014/main" id="{86F262CB-2E33-AD48-991F-036CD19B3A32}"/>
              </a:ext>
            </a:extLst>
          </p:cNvPr>
          <p:cNvPicPr>
            <a:picLocks noGrp="1" noChangeAspect="1"/>
          </p:cNvPicPr>
          <p:nvPr>
            <p:ph type="pic" sz="quarter" idx="53"/>
          </p:nvPr>
        </p:nvPicPr>
        <p:blipFill rotWithShape="1">
          <a:blip r:embed="rId7">
            <a:extLst>
              <a:ext uri="{96DAC541-7B7A-43D3-8B79-37D633B846F1}">
                <asvg:svgBlip xmlns:asvg="http://schemas.microsoft.com/office/drawing/2016/SVG/main" r:embed="rId8"/>
              </a:ext>
            </a:extLst>
          </a:blip>
          <a:srcRect/>
          <a:stretch/>
        </p:blipFill>
        <p:spPr>
          <a:xfrm>
            <a:off x="8021638" y="1830388"/>
            <a:ext cx="393700" cy="393700"/>
          </a:xfrm>
        </p:spPr>
      </p:pic>
    </p:spTree>
    <p:extLst>
      <p:ext uri="{BB962C8B-B14F-4D97-AF65-F5344CB8AC3E}">
        <p14:creationId xmlns:p14="http://schemas.microsoft.com/office/powerpoint/2010/main" val="39776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6E92-30D5-D74B-8638-C093E1DDDCD9}"/>
              </a:ext>
            </a:extLst>
          </p:cNvPr>
          <p:cNvSpPr>
            <a:spLocks noGrp="1"/>
          </p:cNvSpPr>
          <p:nvPr>
            <p:ph type="title"/>
          </p:nvPr>
        </p:nvSpPr>
        <p:spPr/>
        <p:txBody>
          <a:bodyPr/>
          <a:lstStyle/>
          <a:p>
            <a:r>
              <a:rPr lang="en-US"/>
              <a:t>Big challenges need big solutions</a:t>
            </a:r>
          </a:p>
        </p:txBody>
      </p:sp>
      <p:sp>
        <p:nvSpPr>
          <p:cNvPr id="12" name="TextBox 11">
            <a:extLst>
              <a:ext uri="{FF2B5EF4-FFF2-40B4-BE49-F238E27FC236}">
                <a16:creationId xmlns:a16="http://schemas.microsoft.com/office/drawing/2014/main" id="{E7013496-AA29-6E4E-9774-92BE8F581909}"/>
              </a:ext>
            </a:extLst>
          </p:cNvPr>
          <p:cNvSpPr txBox="1"/>
          <p:nvPr/>
        </p:nvSpPr>
        <p:spPr>
          <a:xfrm>
            <a:off x="1205033" y="2280522"/>
            <a:ext cx="6502964" cy="461665"/>
          </a:xfrm>
          <a:prstGeom prst="rect">
            <a:avLst/>
          </a:prstGeom>
          <a:noFill/>
        </p:spPr>
        <p:txBody>
          <a:bodyPr wrap="square" rtlCol="0">
            <a:spAutoFit/>
          </a:bodyPr>
          <a:lstStyle/>
          <a:p>
            <a:pPr>
              <a:spcAft>
                <a:spcPts val="450"/>
              </a:spcAft>
            </a:pPr>
            <a:r>
              <a:rPr lang="en-US" sz="2400"/>
              <a:t>Product innovation</a:t>
            </a:r>
            <a:endParaRPr lang="en-US" sz="2400">
              <a:ea typeface="Segoe UI Historic" panose="020B0502040204020203" pitchFamily="34" charset="0"/>
              <a:cs typeface="Segoe UI Historic" panose="020B0502040204020203" pitchFamily="34" charset="0"/>
            </a:endParaRPr>
          </a:p>
        </p:txBody>
      </p:sp>
      <p:sp>
        <p:nvSpPr>
          <p:cNvPr id="13" name="TextBox 12">
            <a:extLst>
              <a:ext uri="{FF2B5EF4-FFF2-40B4-BE49-F238E27FC236}">
                <a16:creationId xmlns:a16="http://schemas.microsoft.com/office/drawing/2014/main" id="{A85FB5D6-B905-A840-B778-8AB2A9EE2B22}"/>
              </a:ext>
            </a:extLst>
          </p:cNvPr>
          <p:cNvSpPr txBox="1"/>
          <p:nvPr/>
        </p:nvSpPr>
        <p:spPr>
          <a:xfrm>
            <a:off x="1205033" y="5322202"/>
            <a:ext cx="6235490" cy="461665"/>
          </a:xfrm>
          <a:prstGeom prst="rect">
            <a:avLst/>
          </a:prstGeom>
          <a:noFill/>
        </p:spPr>
        <p:txBody>
          <a:bodyPr wrap="square" rtlCol="0">
            <a:spAutoFit/>
          </a:bodyPr>
          <a:lstStyle/>
          <a:p>
            <a:pPr>
              <a:spcAft>
                <a:spcPts val="450"/>
              </a:spcAft>
            </a:pPr>
            <a:r>
              <a:rPr lang="en-US" sz="2400">
                <a:ea typeface="Segoe UI Historic" panose="020B0502040204020203" pitchFamily="34" charset="0"/>
                <a:cs typeface="Segoe UI Historic" panose="020B0502040204020203" pitchFamily="34" charset="0"/>
              </a:rPr>
              <a:t>More comprehensive solutions</a:t>
            </a:r>
          </a:p>
        </p:txBody>
      </p:sp>
      <p:sp>
        <p:nvSpPr>
          <p:cNvPr id="14" name="TextBox 13">
            <a:extLst>
              <a:ext uri="{FF2B5EF4-FFF2-40B4-BE49-F238E27FC236}">
                <a16:creationId xmlns:a16="http://schemas.microsoft.com/office/drawing/2014/main" id="{2B9C17FD-35F0-814F-9960-E8B307F43723}"/>
              </a:ext>
            </a:extLst>
          </p:cNvPr>
          <p:cNvSpPr txBox="1"/>
          <p:nvPr/>
        </p:nvSpPr>
        <p:spPr>
          <a:xfrm>
            <a:off x="1205033" y="3801362"/>
            <a:ext cx="6824957" cy="461665"/>
          </a:xfrm>
          <a:prstGeom prst="rect">
            <a:avLst/>
          </a:prstGeom>
          <a:noFill/>
        </p:spPr>
        <p:txBody>
          <a:bodyPr wrap="square" rtlCol="0">
            <a:spAutoFit/>
          </a:bodyPr>
          <a:lstStyle/>
          <a:p>
            <a:pPr>
              <a:spcAft>
                <a:spcPts val="450"/>
              </a:spcAft>
            </a:pPr>
            <a:r>
              <a:rPr lang="en-US" sz="2400"/>
              <a:t>Deeper campus connections for libraries</a:t>
            </a:r>
            <a:endParaRPr lang="en-US" sz="2400">
              <a:ea typeface="Segoe UI Historic" panose="020B0502040204020203" pitchFamily="34" charset="0"/>
              <a:cs typeface="Segoe UI Historic" panose="020B0502040204020203" pitchFamily="34" charset="0"/>
            </a:endParaRPr>
          </a:p>
        </p:txBody>
      </p:sp>
      <p:sp>
        <p:nvSpPr>
          <p:cNvPr id="15" name="TextBox 14">
            <a:extLst>
              <a:ext uri="{FF2B5EF4-FFF2-40B4-BE49-F238E27FC236}">
                <a16:creationId xmlns:a16="http://schemas.microsoft.com/office/drawing/2014/main" id="{B1B29E0B-6631-9D48-9C10-E1E8580E84B8}"/>
              </a:ext>
            </a:extLst>
          </p:cNvPr>
          <p:cNvSpPr txBox="1"/>
          <p:nvPr/>
        </p:nvSpPr>
        <p:spPr>
          <a:xfrm>
            <a:off x="1205033" y="3040942"/>
            <a:ext cx="5801048" cy="461665"/>
          </a:xfrm>
          <a:prstGeom prst="rect">
            <a:avLst/>
          </a:prstGeom>
          <a:noFill/>
        </p:spPr>
        <p:txBody>
          <a:bodyPr wrap="square" rtlCol="0">
            <a:spAutoFit/>
          </a:bodyPr>
          <a:lstStyle/>
          <a:p>
            <a:pPr>
              <a:spcAft>
                <a:spcPts val="450"/>
              </a:spcAft>
            </a:pPr>
            <a:r>
              <a:rPr lang="en-US" sz="2400"/>
              <a:t>Improved user experiences​</a:t>
            </a:r>
            <a:endParaRPr lang="en-US" sz="2400">
              <a:ea typeface="Segoe UI Historic" panose="020B0502040204020203" pitchFamily="34" charset="0"/>
              <a:cs typeface="Segoe UI Historic" panose="020B0502040204020203" pitchFamily="34" charset="0"/>
            </a:endParaRPr>
          </a:p>
        </p:txBody>
      </p:sp>
      <p:sp>
        <p:nvSpPr>
          <p:cNvPr id="16" name="TextBox 15">
            <a:extLst>
              <a:ext uri="{FF2B5EF4-FFF2-40B4-BE49-F238E27FC236}">
                <a16:creationId xmlns:a16="http://schemas.microsoft.com/office/drawing/2014/main" id="{F1646E24-8600-A643-B57B-B0BB53193DD5}"/>
              </a:ext>
            </a:extLst>
          </p:cNvPr>
          <p:cNvSpPr txBox="1"/>
          <p:nvPr/>
        </p:nvSpPr>
        <p:spPr>
          <a:xfrm>
            <a:off x="1205033" y="4561782"/>
            <a:ext cx="6824957" cy="461665"/>
          </a:xfrm>
          <a:prstGeom prst="rect">
            <a:avLst/>
          </a:prstGeom>
          <a:noFill/>
        </p:spPr>
        <p:txBody>
          <a:bodyPr wrap="square" rtlCol="0">
            <a:spAutoFit/>
          </a:bodyPr>
          <a:lstStyle/>
          <a:p>
            <a:pPr>
              <a:spcAft>
                <a:spcPts val="450"/>
              </a:spcAft>
            </a:pPr>
            <a:r>
              <a:rPr lang="en-US" sz="2400">
                <a:ea typeface="Segoe UI Historic" panose="020B0502040204020203" pitchFamily="34" charset="0"/>
                <a:cs typeface="Segoe UI Historic" panose="020B0502040204020203" pitchFamily="34" charset="0"/>
              </a:rPr>
              <a:t>Better insights for better decisions</a:t>
            </a:r>
          </a:p>
        </p:txBody>
      </p:sp>
      <p:pic>
        <p:nvPicPr>
          <p:cNvPr id="29" name="Graphic 28">
            <a:extLst>
              <a:ext uri="{FF2B5EF4-FFF2-40B4-BE49-F238E27FC236}">
                <a16:creationId xmlns:a16="http://schemas.microsoft.com/office/drawing/2014/main" id="{B87DF33E-7522-454B-B2B1-2AE456A8B5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660" y="3089881"/>
            <a:ext cx="395474" cy="350534"/>
          </a:xfrm>
          <a:prstGeom prst="rect">
            <a:avLst/>
          </a:prstGeom>
        </p:spPr>
      </p:pic>
      <p:pic>
        <p:nvPicPr>
          <p:cNvPr id="33" name="Graphic 32">
            <a:extLst>
              <a:ext uri="{FF2B5EF4-FFF2-40B4-BE49-F238E27FC236}">
                <a16:creationId xmlns:a16="http://schemas.microsoft.com/office/drawing/2014/main" id="{0D17918A-7C73-7C4B-921F-AF702EB483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927" y="2274589"/>
            <a:ext cx="457207" cy="467598"/>
          </a:xfrm>
          <a:prstGeom prst="rect">
            <a:avLst/>
          </a:prstGeom>
        </p:spPr>
      </p:pic>
      <p:pic>
        <p:nvPicPr>
          <p:cNvPr id="36" name="Graphic 35">
            <a:extLst>
              <a:ext uri="{FF2B5EF4-FFF2-40B4-BE49-F238E27FC236}">
                <a16:creationId xmlns:a16="http://schemas.microsoft.com/office/drawing/2014/main" id="{88411D1F-E974-1648-A039-FF94F2833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872" y="3862745"/>
            <a:ext cx="384470" cy="374078"/>
          </a:xfrm>
          <a:prstGeom prst="rect">
            <a:avLst/>
          </a:prstGeom>
        </p:spPr>
      </p:pic>
      <p:pic>
        <p:nvPicPr>
          <p:cNvPr id="39" name="Graphic 38">
            <a:extLst>
              <a:ext uri="{FF2B5EF4-FFF2-40B4-BE49-F238E27FC236}">
                <a16:creationId xmlns:a16="http://schemas.microsoft.com/office/drawing/2014/main" id="{DEC23AF2-2195-E746-9353-677A7ED35E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4927" y="4659153"/>
            <a:ext cx="377585" cy="377585"/>
          </a:xfrm>
          <a:prstGeom prst="rect">
            <a:avLst/>
          </a:prstGeom>
        </p:spPr>
      </p:pic>
      <p:pic>
        <p:nvPicPr>
          <p:cNvPr id="41" name="Graphic 40">
            <a:extLst>
              <a:ext uri="{FF2B5EF4-FFF2-40B4-BE49-F238E27FC236}">
                <a16:creationId xmlns:a16="http://schemas.microsoft.com/office/drawing/2014/main" id="{C8DF94E4-138B-3143-87D1-A9889A7A67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2657" y="5357932"/>
            <a:ext cx="322123" cy="374078"/>
          </a:xfrm>
          <a:prstGeom prst="rect">
            <a:avLst/>
          </a:prstGeom>
        </p:spPr>
      </p:pic>
      <p:sp>
        <p:nvSpPr>
          <p:cNvPr id="43" name="Text Placeholder 6">
            <a:extLst>
              <a:ext uri="{FF2B5EF4-FFF2-40B4-BE49-F238E27FC236}">
                <a16:creationId xmlns:a16="http://schemas.microsoft.com/office/drawing/2014/main" id="{FFB7443A-02F8-634B-8CE1-B6F29722F4AD}"/>
              </a:ext>
            </a:extLst>
          </p:cNvPr>
          <p:cNvSpPr>
            <a:spLocks noGrp="1"/>
          </p:cNvSpPr>
          <p:nvPr>
            <p:ph type="body" sz="quarter" idx="29"/>
          </p:nvPr>
        </p:nvSpPr>
        <p:spPr>
          <a:xfrm>
            <a:off x="576000" y="1193187"/>
            <a:ext cx="7283711" cy="313350"/>
          </a:xfrm>
        </p:spPr>
        <p:txBody>
          <a:bodyPr/>
          <a:lstStyle/>
          <a:p>
            <a:r>
              <a:rPr lang="en-US"/>
              <a:t>Combining complementary strengths delivers:</a:t>
            </a:r>
          </a:p>
        </p:txBody>
      </p:sp>
    </p:spTree>
    <p:extLst>
      <p:ext uri="{BB962C8B-B14F-4D97-AF65-F5344CB8AC3E}">
        <p14:creationId xmlns:p14="http://schemas.microsoft.com/office/powerpoint/2010/main" val="28074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A56C-1947-074A-8C92-9857947B68B5}"/>
              </a:ext>
            </a:extLst>
          </p:cNvPr>
          <p:cNvSpPr>
            <a:spLocks noGrp="1"/>
          </p:cNvSpPr>
          <p:nvPr>
            <p:ph type="title"/>
          </p:nvPr>
        </p:nvSpPr>
        <p:spPr>
          <a:xfrm>
            <a:off x="576000" y="816951"/>
            <a:ext cx="11028626" cy="431980"/>
          </a:xfrm>
        </p:spPr>
        <p:txBody>
          <a:bodyPr/>
          <a:lstStyle/>
          <a:p>
            <a:r>
              <a:rPr lang="en-US"/>
              <a:t>Platform that serves the life-cycle of knowledge and research</a:t>
            </a:r>
          </a:p>
        </p:txBody>
      </p:sp>
      <p:sp>
        <p:nvSpPr>
          <p:cNvPr id="3" name="Text Placeholder 2">
            <a:extLst>
              <a:ext uri="{FF2B5EF4-FFF2-40B4-BE49-F238E27FC236}">
                <a16:creationId xmlns:a16="http://schemas.microsoft.com/office/drawing/2014/main" id="{765FE325-4869-AC47-B974-DE8E89D14B4E}"/>
              </a:ext>
            </a:extLst>
          </p:cNvPr>
          <p:cNvSpPr>
            <a:spLocks noGrp="1"/>
          </p:cNvSpPr>
          <p:nvPr>
            <p:ph type="body" sz="quarter" idx="29"/>
          </p:nvPr>
        </p:nvSpPr>
        <p:spPr>
          <a:xfrm>
            <a:off x="576000" y="1193187"/>
            <a:ext cx="11028626" cy="341926"/>
          </a:xfrm>
        </p:spPr>
        <p:txBody>
          <a:bodyPr/>
          <a:lstStyle/>
          <a:p>
            <a:r>
              <a:rPr lang="en-US"/>
              <a:t>Endless possibilities to innovate new solutions that increase library impact</a:t>
            </a:r>
          </a:p>
          <a:p>
            <a:endParaRPr lang="en-US"/>
          </a:p>
        </p:txBody>
      </p:sp>
      <p:sp>
        <p:nvSpPr>
          <p:cNvPr id="16" name="Footer Placeholder 15">
            <a:extLst>
              <a:ext uri="{FF2B5EF4-FFF2-40B4-BE49-F238E27FC236}">
                <a16:creationId xmlns:a16="http://schemas.microsoft.com/office/drawing/2014/main" id="{FCFA1C66-2A6F-AB40-AA6A-2E0B27C04B04}"/>
              </a:ext>
            </a:extLst>
          </p:cNvPr>
          <p:cNvSpPr>
            <a:spLocks noGrp="1"/>
          </p:cNvSpPr>
          <p:nvPr>
            <p:ph type="ftr" sz="quarter" idx="57"/>
          </p:nvPr>
        </p:nvSpPr>
        <p:spPr/>
        <p:txBody>
          <a:bodyPr/>
          <a:lstStyle/>
          <a:p>
            <a:endParaRPr lang="en-GB"/>
          </a:p>
        </p:txBody>
      </p:sp>
      <p:sp>
        <p:nvSpPr>
          <p:cNvPr id="17" name="Slide Number Placeholder 16">
            <a:extLst>
              <a:ext uri="{FF2B5EF4-FFF2-40B4-BE49-F238E27FC236}">
                <a16:creationId xmlns:a16="http://schemas.microsoft.com/office/drawing/2014/main" id="{6F2B092B-E745-014E-90FD-7D2D2D52FA75}"/>
              </a:ext>
            </a:extLst>
          </p:cNvPr>
          <p:cNvSpPr>
            <a:spLocks noGrp="1"/>
          </p:cNvSpPr>
          <p:nvPr>
            <p:ph type="sldNum" sz="quarter" idx="58"/>
          </p:nvPr>
        </p:nvSpPr>
        <p:spPr/>
        <p:txBody>
          <a:bodyPr/>
          <a:lstStyle/>
          <a:p>
            <a:fld id="{F18EFF25-22D3-7349-97D6-73D11F9E5B0D}" type="slidenum">
              <a:rPr lang="en-GB" smtClean="0"/>
              <a:pPr/>
              <a:t>9</a:t>
            </a:fld>
            <a:endParaRPr lang="en-GB"/>
          </a:p>
        </p:txBody>
      </p:sp>
      <p:pic>
        <p:nvPicPr>
          <p:cNvPr id="6" name="Picture 5">
            <a:extLst>
              <a:ext uri="{FF2B5EF4-FFF2-40B4-BE49-F238E27FC236}">
                <a16:creationId xmlns:a16="http://schemas.microsoft.com/office/drawing/2014/main" id="{5797C746-1B74-04FC-7353-0C161D807B4D}"/>
              </a:ext>
            </a:extLst>
          </p:cNvPr>
          <p:cNvPicPr>
            <a:picLocks noChangeAspect="1"/>
          </p:cNvPicPr>
          <p:nvPr/>
        </p:nvPicPr>
        <p:blipFill rotWithShape="1">
          <a:blip r:embed="rId3"/>
          <a:srcRect t="24408"/>
          <a:stretch/>
        </p:blipFill>
        <p:spPr>
          <a:xfrm>
            <a:off x="576000" y="1753853"/>
            <a:ext cx="10760459" cy="4568606"/>
          </a:xfrm>
          <a:prstGeom prst="rect">
            <a:avLst/>
          </a:prstGeom>
        </p:spPr>
      </p:pic>
    </p:spTree>
    <p:extLst>
      <p:ext uri="{BB962C8B-B14F-4D97-AF65-F5344CB8AC3E}">
        <p14:creationId xmlns:p14="http://schemas.microsoft.com/office/powerpoint/2010/main" val="69654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heme/theme1.xml><?xml version="1.0" encoding="utf-8"?>
<a:theme xmlns:a="http://schemas.openxmlformats.org/drawingml/2006/main" name="Clarivate PPT Template - 14pt Version">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Presentation3" id="{9D53ADC2-5C99-294A-912F-E1E6315FEF02}" vid="{8EEE47DA-5769-5A4B-BE3F-B6310FE97EF0}"/>
    </a:ext>
  </a:extLst>
</a:theme>
</file>

<file path=ppt/theme/theme2.xml><?xml version="1.0" encoding="utf-8"?>
<a:theme xmlns:a="http://schemas.openxmlformats.org/drawingml/2006/main" name="2_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a_ regular_template" id="{E1098DB1-B450-9D46-8CB2-1809E24774E3}" vid="{BCD6EFB5-50B0-2848-9BF0-E9704429E0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966eb8f-a602-4ee2-9dc8-c4c3aef89353">
      <UserInfo>
        <DisplayName>Customer Success EMEA Members</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2C6584FC6678488B883FE1674641B3" ma:contentTypeVersion="9" ma:contentTypeDescription="Create a new document." ma:contentTypeScope="" ma:versionID="46ae54cb0b45e41200afb796405832a0">
  <xsd:schema xmlns:xsd="http://www.w3.org/2001/XMLSchema" xmlns:xs="http://www.w3.org/2001/XMLSchema" xmlns:p="http://schemas.microsoft.com/office/2006/metadata/properties" xmlns:ns2="19ef50cc-156b-4fc7-80bc-d06ac43e80ad" xmlns:ns3="d966eb8f-a602-4ee2-9dc8-c4c3aef89353" targetNamespace="http://schemas.microsoft.com/office/2006/metadata/properties" ma:root="true" ma:fieldsID="55db9615e2c6df331d4d40f80097350e" ns2:_="" ns3:_="">
    <xsd:import namespace="19ef50cc-156b-4fc7-80bc-d06ac43e80ad"/>
    <xsd:import namespace="d966eb8f-a602-4ee2-9dc8-c4c3aef893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f50cc-156b-4fc7-80bc-d06ac43e8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66eb8f-a602-4ee2-9dc8-c4c3aef8935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4C996-D921-4B78-8A0B-C736F8B982AB}">
  <ds:schemaRefs>
    <ds:schemaRef ds:uri="b6ddee86-b6db-4b2f-85bc-e7e2cd0840f2"/>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4fa44039-c271-451e-a7b6-a2a783685a76"/>
    <ds:schemaRef ds:uri="http://www.w3.org/XML/1998/namespace"/>
    <ds:schemaRef ds:uri="http://purl.org/dc/terms/"/>
    <ds:schemaRef ds:uri="d966eb8f-a602-4ee2-9dc8-c4c3aef89353"/>
  </ds:schemaRefs>
</ds:datastoreItem>
</file>

<file path=customXml/itemProps2.xml><?xml version="1.0" encoding="utf-8"?>
<ds:datastoreItem xmlns:ds="http://schemas.openxmlformats.org/officeDocument/2006/customXml" ds:itemID="{FAA42ECD-5E60-4EB9-8BB3-2D4461C40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f50cc-156b-4fc7-80bc-d06ac43e80ad"/>
    <ds:schemaRef ds:uri="d966eb8f-a602-4ee2-9dc8-c4c3aef89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CA4F71-BAAA-44D7-BCE0-C38CB8DA4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Clarivate PPT Template - 14pt Version</Template>
  <TotalTime>149</TotalTime>
  <Words>2510</Words>
  <Application>Microsoft Office PowerPoint</Application>
  <PresentationFormat>Widescreen</PresentationFormat>
  <Paragraphs>445</Paragraphs>
  <Slides>18</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.AppleSystemUIFont</vt:lpstr>
      <vt:lpstr>Arial</vt:lpstr>
      <vt:lpstr>Calibri</vt:lpstr>
      <vt:lpstr>Calibri Light</vt:lpstr>
      <vt:lpstr>Calibri-Light</vt:lpstr>
      <vt:lpstr>Courier New</vt:lpstr>
      <vt:lpstr>Segoe UI</vt:lpstr>
      <vt:lpstr>System Font</vt:lpstr>
      <vt:lpstr>Wingdings</vt:lpstr>
      <vt:lpstr>Clarivate PPT Template - 14pt Version</vt:lpstr>
      <vt:lpstr>2_Theme1</vt:lpstr>
      <vt:lpstr>Office Theme</vt:lpstr>
      <vt:lpstr>PowerPoint Presentation</vt:lpstr>
      <vt:lpstr>Agenda</vt:lpstr>
      <vt:lpstr>Clarivate + ProQuest </vt:lpstr>
      <vt:lpstr>Clarivate + ProQuest </vt:lpstr>
      <vt:lpstr>Clarivate + ProQuest </vt:lpstr>
      <vt:lpstr>PowerPoint Presentation</vt:lpstr>
      <vt:lpstr>Today’s library environment</vt:lpstr>
      <vt:lpstr>Big challenges need big solutions</vt:lpstr>
      <vt:lpstr>Platform that serves the life-cycle of knowledge and research</vt:lpstr>
      <vt:lpstr>Product integration in 2022</vt:lpstr>
      <vt:lpstr>Product integration in 2023</vt:lpstr>
      <vt:lpstr>Selected roadmap ideas</vt:lpstr>
      <vt:lpstr>Clarivate as infinite data ocean</vt:lpstr>
      <vt:lpstr>Web of Science APIs:  Primary Use Cases</vt:lpstr>
      <vt:lpstr>Web of Science™ APIs May 2021</vt:lpstr>
      <vt:lpstr>InCites Benchmarking &amp; Analytics API™ May 2021</vt:lpstr>
      <vt:lpstr>Web of Science™ Journals API July 2021</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Francesca Buckland</dc:creator>
  <cp:keywords/>
  <dc:description/>
  <cp:lastModifiedBy>Radek Budzichowski</cp:lastModifiedBy>
  <cp:revision>3</cp:revision>
  <cp:lastPrinted>2019-01-17T17:15:35Z</cp:lastPrinted>
  <dcterms:created xsi:type="dcterms:W3CDTF">2022-06-07T09:22:20Z</dcterms:created>
  <dcterms:modified xsi:type="dcterms:W3CDTF">2022-09-06T09:48:32Z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0x010100D12C6584FC6678488B883FE1674641B3</vt:lpwstr>
  </property>
</Properties>
</file>