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7" r:id="rId3"/>
    <p:sldId id="298" r:id="rId4"/>
    <p:sldId id="288" r:id="rId5"/>
    <p:sldId id="488" r:id="rId6"/>
    <p:sldId id="274" r:id="rId7"/>
    <p:sldId id="310" r:id="rId8"/>
    <p:sldId id="299" r:id="rId9"/>
    <p:sldId id="277" r:id="rId10"/>
    <p:sldId id="280" r:id="rId11"/>
    <p:sldId id="486" r:id="rId12"/>
    <p:sldId id="487" r:id="rId13"/>
    <p:sldId id="490" r:id="rId14"/>
    <p:sldId id="480" r:id="rId15"/>
    <p:sldId id="287" r:id="rId16"/>
    <p:sldId id="291" r:id="rId17"/>
    <p:sldId id="300" r:id="rId18"/>
    <p:sldId id="319" r:id="rId19"/>
    <p:sldId id="465" r:id="rId20"/>
    <p:sldId id="302" r:id="rId21"/>
    <p:sldId id="303" r:id="rId22"/>
    <p:sldId id="313" r:id="rId23"/>
    <p:sldId id="304" r:id="rId24"/>
    <p:sldId id="296" r:id="rId25"/>
    <p:sldId id="485" r:id="rId26"/>
    <p:sldId id="489" r:id="rId27"/>
    <p:sldId id="464" r:id="rId28"/>
    <p:sldId id="301" r:id="rId29"/>
    <p:sldId id="470" r:id="rId30"/>
    <p:sldId id="408" r:id="rId31"/>
    <p:sldId id="257" r:id="rId32"/>
    <p:sldId id="482" r:id="rId33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B5142F-7797-41F5-BAFA-EB7193E73C49}">
          <p14:sldIdLst>
            <p14:sldId id="256"/>
            <p14:sldId id="297"/>
          </p14:sldIdLst>
        </p14:section>
        <p14:section name="Inception" id="{E7A85B85-A012-4FA1-95DB-07BEC2789D6B}">
          <p14:sldIdLst>
            <p14:sldId id="298"/>
            <p14:sldId id="288"/>
            <p14:sldId id="488"/>
            <p14:sldId id="274"/>
            <p14:sldId id="310"/>
          </p14:sldIdLst>
        </p14:section>
        <p14:section name="Architecture" id="{37BDAFC5-B6E8-4985-AE4D-C7023CCBA833}">
          <p14:sldIdLst>
            <p14:sldId id="299"/>
            <p14:sldId id="277"/>
            <p14:sldId id="280"/>
            <p14:sldId id="486"/>
            <p14:sldId id="487"/>
            <p14:sldId id="490"/>
            <p14:sldId id="480"/>
            <p14:sldId id="287"/>
            <p14:sldId id="291"/>
          </p14:sldIdLst>
        </p14:section>
        <p14:section name="Features" id="{DA4A42AB-A701-4754-91F4-ED8267A7F1CC}">
          <p14:sldIdLst>
            <p14:sldId id="300"/>
            <p14:sldId id="319"/>
            <p14:sldId id="465"/>
            <p14:sldId id="302"/>
            <p14:sldId id="303"/>
            <p14:sldId id="313"/>
            <p14:sldId id="304"/>
            <p14:sldId id="296"/>
            <p14:sldId id="485"/>
            <p14:sldId id="489"/>
            <p14:sldId id="464"/>
          </p14:sldIdLst>
        </p14:section>
        <p14:section name="Implementations" id="{95FAFA60-AFE1-4046-B3AC-707D0E6BE0C0}">
          <p14:sldIdLst>
            <p14:sldId id="301"/>
            <p14:sldId id="470"/>
            <p14:sldId id="408"/>
          </p14:sldIdLst>
        </p14:section>
        <p14:section name="References" id="{66142264-8C2E-43B6-8D3D-0CE39B49099C}">
          <p14:sldIdLst>
            <p14:sldId id="257"/>
            <p14:sldId id="482"/>
          </p14:sldIdLst>
        </p14:section>
      </p14:sectionLst>
    </p:ext>
    <p:ext uri="{EFAFB233-063F-42B5-8137-9DF3F51BA10A}">
      <p15:sldGuideLst xmlns:p15="http://schemas.microsoft.com/office/powerpoint/2012/main">
        <p15:guide id="2">
          <p15:clr>
            <a:srgbClr val="A4A3A4"/>
          </p15:clr>
        </p15:guide>
        <p15:guide id="3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EFEFEF"/>
    <a:srgbClr val="F4F4F4"/>
    <a:srgbClr val="EDEDED"/>
    <a:srgbClr val="F2F2F2"/>
    <a:srgbClr val="0076B3"/>
    <a:srgbClr val="DD0860"/>
    <a:srgbClr val="860000"/>
    <a:srgbClr val="8065AC"/>
    <a:srgbClr val="3D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74" y="114"/>
      </p:cViewPr>
      <p:guideLst>
        <p:guide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E6C1F-318E-44FC-A925-0BCAA1E2B5B4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F909E96-1787-4856-97AD-34D0EC8E4F65}">
      <dgm:prSet phldrT="[Text]" custT="1"/>
      <dgm:spPr/>
      <dgm:t>
        <a:bodyPr/>
        <a:lstStyle/>
        <a:p>
          <a:r>
            <a:rPr lang="en-US" sz="2000" b="1" dirty="0"/>
            <a:t>Phase #1</a:t>
          </a:r>
        </a:p>
        <a:p>
          <a:r>
            <a:rPr lang="en-US" sz="1800" i="1" dirty="0"/>
            <a:t>2015-2018</a:t>
          </a:r>
          <a:endParaRPr lang="fr-FR" sz="1700" i="1" dirty="0"/>
        </a:p>
      </dgm:t>
    </dgm:pt>
    <dgm:pt modelId="{9E69CFC7-4B8C-4598-94BE-73084264D4C1}" type="parTrans" cxnId="{4749223C-B1E0-4180-8963-A1A1BD1BE48F}">
      <dgm:prSet/>
      <dgm:spPr/>
      <dgm:t>
        <a:bodyPr/>
        <a:lstStyle/>
        <a:p>
          <a:endParaRPr lang="fr-FR"/>
        </a:p>
      </dgm:t>
    </dgm:pt>
    <dgm:pt modelId="{4ECF8B9A-7E08-47C7-AD60-9D97D46A803F}" type="sibTrans" cxnId="{4749223C-B1E0-4180-8963-A1A1BD1BE48F}">
      <dgm:prSet/>
      <dgm:spPr/>
      <dgm:t>
        <a:bodyPr/>
        <a:lstStyle/>
        <a:p>
          <a:endParaRPr lang="fr-FR"/>
        </a:p>
      </dgm:t>
    </dgm:pt>
    <dgm:pt modelId="{79C680E5-4B26-4368-A4C7-A64F4F81CC0B}">
      <dgm:prSet phldrT="[Text]" custT="1"/>
      <dgm:spPr/>
      <dgm:t>
        <a:bodyPr/>
        <a:lstStyle/>
        <a:p>
          <a:r>
            <a:rPr lang="en-US" sz="1400" dirty="0"/>
            <a:t>Prototype</a:t>
          </a:r>
          <a:endParaRPr lang="fr-FR" sz="1400" dirty="0"/>
        </a:p>
      </dgm:t>
    </dgm:pt>
    <dgm:pt modelId="{09F1D4AF-300A-4257-9274-AE59F6FD9C84}" type="parTrans" cxnId="{8A2D5994-1D89-4C23-A305-5FC488327743}">
      <dgm:prSet/>
      <dgm:spPr/>
      <dgm:t>
        <a:bodyPr/>
        <a:lstStyle/>
        <a:p>
          <a:endParaRPr lang="fr-FR"/>
        </a:p>
      </dgm:t>
    </dgm:pt>
    <dgm:pt modelId="{BB478CB9-4B9D-43C6-9DAD-5322CE733203}" type="sibTrans" cxnId="{8A2D5994-1D89-4C23-A305-5FC488327743}">
      <dgm:prSet/>
      <dgm:spPr/>
      <dgm:t>
        <a:bodyPr/>
        <a:lstStyle/>
        <a:p>
          <a:endParaRPr lang="fr-FR"/>
        </a:p>
      </dgm:t>
    </dgm:pt>
    <dgm:pt modelId="{B431320C-21A8-4034-9613-9D1707A54970}">
      <dgm:prSet phldrT="[Text]" custT="1"/>
      <dgm:spPr/>
      <dgm:t>
        <a:bodyPr/>
        <a:lstStyle/>
        <a:p>
          <a:r>
            <a:rPr lang="en-US" sz="1400" dirty="0"/>
            <a:t>Templates</a:t>
          </a:r>
          <a:endParaRPr lang="fr-FR" sz="1400" dirty="0"/>
        </a:p>
      </dgm:t>
    </dgm:pt>
    <dgm:pt modelId="{E177137D-1333-43EE-BDDC-545E8317250B}" type="parTrans" cxnId="{5D15AB31-0223-48A9-870E-8587B15D2FE7}">
      <dgm:prSet/>
      <dgm:spPr/>
      <dgm:t>
        <a:bodyPr/>
        <a:lstStyle/>
        <a:p>
          <a:endParaRPr lang="fr-FR"/>
        </a:p>
      </dgm:t>
    </dgm:pt>
    <dgm:pt modelId="{890EACDE-D4CC-4703-9D0C-036C99D6B425}" type="sibTrans" cxnId="{5D15AB31-0223-48A9-870E-8587B15D2FE7}">
      <dgm:prSet/>
      <dgm:spPr/>
      <dgm:t>
        <a:bodyPr/>
        <a:lstStyle/>
        <a:p>
          <a:endParaRPr lang="fr-FR"/>
        </a:p>
      </dgm:t>
    </dgm:pt>
    <dgm:pt modelId="{8D5257F8-B2CC-468F-A747-3521288CD65F}">
      <dgm:prSet phldrT="[Text]" custT="1"/>
      <dgm:spPr/>
      <dgm:t>
        <a:bodyPr/>
        <a:lstStyle/>
        <a:p>
          <a:r>
            <a:rPr lang="en-US" sz="2000" b="1" dirty="0"/>
            <a:t>Phase #2</a:t>
          </a:r>
        </a:p>
        <a:p>
          <a:r>
            <a:rPr lang="en-US" sz="1800" i="1" dirty="0"/>
            <a:t>2018-2020</a:t>
          </a:r>
          <a:endParaRPr lang="fr-FR" sz="1700" i="1" dirty="0"/>
        </a:p>
      </dgm:t>
    </dgm:pt>
    <dgm:pt modelId="{A83EDAE8-2020-4A1A-B0C0-A183CC6F640B}" type="parTrans" cxnId="{429402B1-62D0-4A81-B97D-04A46199C666}">
      <dgm:prSet/>
      <dgm:spPr/>
      <dgm:t>
        <a:bodyPr/>
        <a:lstStyle/>
        <a:p>
          <a:endParaRPr lang="fr-FR"/>
        </a:p>
      </dgm:t>
    </dgm:pt>
    <dgm:pt modelId="{141DAA1E-1D04-4C29-8B0A-6013DD5F67CD}" type="sibTrans" cxnId="{429402B1-62D0-4A81-B97D-04A46199C666}">
      <dgm:prSet/>
      <dgm:spPr/>
      <dgm:t>
        <a:bodyPr/>
        <a:lstStyle/>
        <a:p>
          <a:endParaRPr lang="fr-FR"/>
        </a:p>
      </dgm:t>
    </dgm:pt>
    <dgm:pt modelId="{E8F81106-6D21-4947-9406-0576FBBFB115}">
      <dgm:prSet phldrT="[Text]" custT="1"/>
      <dgm:spPr/>
      <dgm:t>
        <a:bodyPr/>
        <a:lstStyle/>
        <a:p>
          <a:r>
            <a:rPr lang="en-US" sz="1400" dirty="0"/>
            <a:t>DLCM Solution</a:t>
          </a:r>
          <a:endParaRPr lang="fr-FR" sz="1400" dirty="0"/>
        </a:p>
      </dgm:t>
    </dgm:pt>
    <dgm:pt modelId="{C830C7D2-2E71-4E56-93C2-D93AF282F56A}" type="parTrans" cxnId="{40BB707B-E791-4950-B587-20827AEA97F1}">
      <dgm:prSet/>
      <dgm:spPr/>
      <dgm:t>
        <a:bodyPr/>
        <a:lstStyle/>
        <a:p>
          <a:endParaRPr lang="fr-FR"/>
        </a:p>
      </dgm:t>
    </dgm:pt>
    <dgm:pt modelId="{A7D8CF8F-F6A4-496C-AF6E-9ACBBF9839A1}" type="sibTrans" cxnId="{40BB707B-E791-4950-B587-20827AEA97F1}">
      <dgm:prSet/>
      <dgm:spPr/>
      <dgm:t>
        <a:bodyPr/>
        <a:lstStyle/>
        <a:p>
          <a:endParaRPr lang="fr-FR"/>
        </a:p>
      </dgm:t>
    </dgm:pt>
    <dgm:pt modelId="{E50EFA8E-0BEB-44EE-9D28-D0E6D3FACBA1}">
      <dgm:prSet phldrT="[Text]" custT="1"/>
      <dgm:spPr/>
      <dgm:t>
        <a:bodyPr/>
        <a:lstStyle/>
        <a:p>
          <a:r>
            <a:rPr lang="fr-FR" sz="1400" dirty="0"/>
            <a:t>National Coordination Desk</a:t>
          </a:r>
        </a:p>
      </dgm:t>
    </dgm:pt>
    <dgm:pt modelId="{64B01AED-81F2-4869-9329-B5124442A63F}" type="parTrans" cxnId="{C7F531C7-55D9-434D-A081-1363296BE5A8}">
      <dgm:prSet/>
      <dgm:spPr/>
      <dgm:t>
        <a:bodyPr/>
        <a:lstStyle/>
        <a:p>
          <a:endParaRPr lang="fr-FR"/>
        </a:p>
      </dgm:t>
    </dgm:pt>
    <dgm:pt modelId="{E98D67CA-E7D8-4A57-88C4-C996BEAC590A}" type="sibTrans" cxnId="{C7F531C7-55D9-434D-A081-1363296BE5A8}">
      <dgm:prSet/>
      <dgm:spPr/>
      <dgm:t>
        <a:bodyPr/>
        <a:lstStyle/>
        <a:p>
          <a:endParaRPr lang="fr-FR"/>
        </a:p>
      </dgm:t>
    </dgm:pt>
    <dgm:pt modelId="{696483A0-C656-45E5-9FA4-EBA69EDF9C20}">
      <dgm:prSet phldrT="[Text]" custT="1"/>
      <dgm:spPr/>
      <dgm:t>
        <a:bodyPr/>
        <a:lstStyle/>
        <a:p>
          <a:r>
            <a:rPr lang="en-US" sz="2000" b="1" dirty="0"/>
            <a:t>Phase #3</a:t>
          </a:r>
        </a:p>
        <a:p>
          <a:r>
            <a:rPr lang="fr-FR" sz="1800" i="1" dirty="0"/>
            <a:t>2021</a:t>
          </a:r>
          <a:endParaRPr lang="fr-FR" sz="1700" i="1" dirty="0"/>
        </a:p>
      </dgm:t>
    </dgm:pt>
    <dgm:pt modelId="{F17B3313-9C70-4927-B745-B7B9D2034FD6}" type="parTrans" cxnId="{7D92BC6C-D0C0-4758-802F-F59BEA5708F3}">
      <dgm:prSet/>
      <dgm:spPr/>
      <dgm:t>
        <a:bodyPr/>
        <a:lstStyle/>
        <a:p>
          <a:endParaRPr lang="fr-FR"/>
        </a:p>
      </dgm:t>
    </dgm:pt>
    <dgm:pt modelId="{55C8A081-0C3F-4FAA-9D29-4725F0261D1C}" type="sibTrans" cxnId="{7D92BC6C-D0C0-4758-802F-F59BEA5708F3}">
      <dgm:prSet/>
      <dgm:spPr/>
      <dgm:t>
        <a:bodyPr/>
        <a:lstStyle/>
        <a:p>
          <a:endParaRPr lang="fr-FR"/>
        </a:p>
      </dgm:t>
    </dgm:pt>
    <dgm:pt modelId="{D0375C77-E6CB-43F0-AE42-1A4AA3EBC066}">
      <dgm:prSet phldrT="[Text]" custT="1"/>
      <dgm:spPr/>
      <dgm:t>
        <a:bodyPr/>
        <a:lstStyle/>
        <a:p>
          <a:r>
            <a:rPr lang="en-US" sz="1400" dirty="0"/>
            <a:t>OLOS Association</a:t>
          </a:r>
          <a:endParaRPr lang="fr-FR" sz="1400" dirty="0"/>
        </a:p>
      </dgm:t>
    </dgm:pt>
    <dgm:pt modelId="{28947499-E775-4E52-AF5F-976D42B29F8C}" type="parTrans" cxnId="{1130399D-8730-49A8-BCB6-17888BD77858}">
      <dgm:prSet/>
      <dgm:spPr/>
      <dgm:t>
        <a:bodyPr/>
        <a:lstStyle/>
        <a:p>
          <a:endParaRPr lang="fr-FR"/>
        </a:p>
      </dgm:t>
    </dgm:pt>
    <dgm:pt modelId="{A401FBEF-DDA6-489A-B318-DCD9819A9A28}" type="sibTrans" cxnId="{1130399D-8730-49A8-BCB6-17888BD77858}">
      <dgm:prSet/>
      <dgm:spPr/>
      <dgm:t>
        <a:bodyPr/>
        <a:lstStyle/>
        <a:p>
          <a:endParaRPr lang="fr-FR"/>
        </a:p>
      </dgm:t>
    </dgm:pt>
    <dgm:pt modelId="{508F9557-9203-4F29-91F4-C953A4715386}">
      <dgm:prSet phldrT="[Text]" custT="1"/>
      <dgm:spPr/>
      <dgm:t>
        <a:bodyPr/>
        <a:lstStyle/>
        <a:p>
          <a:r>
            <a:rPr lang="en-US" sz="1400" dirty="0" err="1"/>
            <a:t>OLOS.swiss</a:t>
          </a:r>
          <a:r>
            <a:rPr lang="en-US" sz="1400" dirty="0"/>
            <a:t> in production</a:t>
          </a:r>
          <a:endParaRPr lang="fr-FR" sz="1400" dirty="0"/>
        </a:p>
      </dgm:t>
    </dgm:pt>
    <dgm:pt modelId="{244BFF1E-7F5C-40A7-B3DC-E5D1A1D6436C}" type="parTrans" cxnId="{C290683D-6CFD-43F7-B828-DBBEBB0F8A09}">
      <dgm:prSet/>
      <dgm:spPr/>
      <dgm:t>
        <a:bodyPr/>
        <a:lstStyle/>
        <a:p>
          <a:endParaRPr lang="fr-FR"/>
        </a:p>
      </dgm:t>
    </dgm:pt>
    <dgm:pt modelId="{F32AC119-761F-459A-BB79-769F2A22C2FC}" type="sibTrans" cxnId="{C290683D-6CFD-43F7-B828-DBBEBB0F8A09}">
      <dgm:prSet/>
      <dgm:spPr/>
      <dgm:t>
        <a:bodyPr/>
        <a:lstStyle/>
        <a:p>
          <a:endParaRPr lang="fr-FR"/>
        </a:p>
      </dgm:t>
    </dgm:pt>
    <dgm:pt modelId="{FCF7BE22-87EA-4E44-962F-B0F52EE7F4DD}">
      <dgm:prSet phldrT="[Text]" custT="1"/>
      <dgm:spPr/>
      <dgm:t>
        <a:bodyPr/>
        <a:lstStyle/>
        <a:p>
          <a:r>
            <a:rPr lang="en-US" sz="1400" dirty="0"/>
            <a:t>DLCM Backend</a:t>
          </a:r>
          <a:endParaRPr lang="fr-FR" sz="1400" dirty="0"/>
        </a:p>
      </dgm:t>
    </dgm:pt>
    <dgm:pt modelId="{52866BE5-A3B2-4B3E-9D75-C215E4652B1C}" type="parTrans" cxnId="{4AC0F7FC-6C3D-49F1-AD9B-FD1563B1817C}">
      <dgm:prSet/>
      <dgm:spPr/>
      <dgm:t>
        <a:bodyPr/>
        <a:lstStyle/>
        <a:p>
          <a:endParaRPr lang="fr-FR"/>
        </a:p>
      </dgm:t>
    </dgm:pt>
    <dgm:pt modelId="{4D4098CF-7681-4A6F-B369-0F90FEA66BD0}" type="sibTrans" cxnId="{4AC0F7FC-6C3D-49F1-AD9B-FD1563B1817C}">
      <dgm:prSet/>
      <dgm:spPr/>
      <dgm:t>
        <a:bodyPr/>
        <a:lstStyle/>
        <a:p>
          <a:endParaRPr lang="fr-FR"/>
        </a:p>
      </dgm:t>
    </dgm:pt>
    <dgm:pt modelId="{69435531-D03C-4755-8446-C6C815D2293B}">
      <dgm:prSet phldrT="[Text]" custT="1"/>
      <dgm:spPr/>
      <dgm:t>
        <a:bodyPr/>
        <a:lstStyle/>
        <a:p>
          <a:r>
            <a:rPr lang="fr-FR" sz="1400" dirty="0"/>
            <a:t>National Coordination Desk</a:t>
          </a:r>
        </a:p>
      </dgm:t>
    </dgm:pt>
    <dgm:pt modelId="{FB3CDF53-7DCB-4D7D-9AFD-3E8F7BDB3C46}" type="parTrans" cxnId="{5E48B149-56A3-44D1-BF12-237159708F7E}">
      <dgm:prSet/>
      <dgm:spPr/>
      <dgm:t>
        <a:bodyPr/>
        <a:lstStyle/>
        <a:p>
          <a:endParaRPr lang="fr-FR"/>
        </a:p>
      </dgm:t>
    </dgm:pt>
    <dgm:pt modelId="{A583E0F5-C523-4287-96AF-7CAA0276E6CA}" type="sibTrans" cxnId="{5E48B149-56A3-44D1-BF12-237159708F7E}">
      <dgm:prSet/>
      <dgm:spPr/>
      <dgm:t>
        <a:bodyPr/>
        <a:lstStyle/>
        <a:p>
          <a:endParaRPr lang="fr-FR"/>
        </a:p>
      </dgm:t>
    </dgm:pt>
    <dgm:pt modelId="{03A6C0EC-40FA-41B2-BB94-DB63F2C53BBC}">
      <dgm:prSet phldrT="[Text]"/>
      <dgm:spPr/>
      <dgm:t>
        <a:bodyPr/>
        <a:lstStyle/>
        <a:p>
          <a:endParaRPr lang="fr-FR" sz="1300" dirty="0"/>
        </a:p>
      </dgm:t>
    </dgm:pt>
    <dgm:pt modelId="{6847CCAA-6A85-4BDC-9548-DD62E73C11D4}" type="parTrans" cxnId="{9070806D-EAB7-4143-BA51-627B9D90D18A}">
      <dgm:prSet/>
      <dgm:spPr/>
      <dgm:t>
        <a:bodyPr/>
        <a:lstStyle/>
        <a:p>
          <a:endParaRPr lang="fr-FR"/>
        </a:p>
      </dgm:t>
    </dgm:pt>
    <dgm:pt modelId="{CE9D2D59-7769-4871-8861-6F067C20DEBF}" type="sibTrans" cxnId="{9070806D-EAB7-4143-BA51-627B9D90D18A}">
      <dgm:prSet/>
      <dgm:spPr/>
      <dgm:t>
        <a:bodyPr/>
        <a:lstStyle/>
        <a:p>
          <a:endParaRPr lang="fr-FR"/>
        </a:p>
      </dgm:t>
    </dgm:pt>
    <dgm:pt modelId="{15F09C88-1EA6-4B25-9961-1A35010AAECA}">
      <dgm:prSet phldrT="[Text]" custT="1"/>
      <dgm:spPr/>
      <dgm:t>
        <a:bodyPr/>
        <a:lstStyle/>
        <a:p>
          <a:r>
            <a:rPr lang="fr-FR" sz="1400" dirty="0" err="1"/>
            <a:t>Institutional</a:t>
          </a:r>
          <a:r>
            <a:rPr lang="fr-FR" sz="1400" dirty="0"/>
            <a:t> </a:t>
          </a:r>
          <a:r>
            <a:rPr lang="fr-FR" sz="1400" dirty="0" err="1"/>
            <a:t>policies</a:t>
          </a:r>
          <a:endParaRPr lang="fr-FR" sz="1400" dirty="0"/>
        </a:p>
      </dgm:t>
    </dgm:pt>
    <dgm:pt modelId="{46D02AEA-CB95-43E6-909D-E27A093038D9}" type="parTrans" cxnId="{2CBAD81A-5D71-418E-867B-CDA59D30F512}">
      <dgm:prSet/>
      <dgm:spPr/>
      <dgm:t>
        <a:bodyPr/>
        <a:lstStyle/>
        <a:p>
          <a:endParaRPr lang="fr-FR"/>
        </a:p>
      </dgm:t>
    </dgm:pt>
    <dgm:pt modelId="{D828EA24-F49F-4083-BF3A-F660D0DBFF93}" type="sibTrans" cxnId="{2CBAD81A-5D71-418E-867B-CDA59D30F512}">
      <dgm:prSet/>
      <dgm:spPr/>
      <dgm:t>
        <a:bodyPr/>
        <a:lstStyle/>
        <a:p>
          <a:endParaRPr lang="fr-FR"/>
        </a:p>
      </dgm:t>
    </dgm:pt>
    <dgm:pt modelId="{F53E0487-D771-4C1A-88F1-CA0764D3C798}">
      <dgm:prSet custT="1"/>
      <dgm:spPr/>
      <dgm:t>
        <a:bodyPr/>
        <a:lstStyle/>
        <a:p>
          <a:r>
            <a:rPr lang="en-US" sz="1400" dirty="0"/>
            <a:t>DMP</a:t>
          </a:r>
          <a:endParaRPr lang="fr-FR" sz="1400" dirty="0"/>
        </a:p>
      </dgm:t>
    </dgm:pt>
    <dgm:pt modelId="{B2BC2390-CF18-4F6A-8F7E-38469CD148E9}" type="parTrans" cxnId="{2AD333CC-F9F5-4CE3-9AE0-3ECDB1C38FFC}">
      <dgm:prSet/>
      <dgm:spPr/>
      <dgm:t>
        <a:bodyPr/>
        <a:lstStyle/>
        <a:p>
          <a:endParaRPr lang="fr-FR"/>
        </a:p>
      </dgm:t>
    </dgm:pt>
    <dgm:pt modelId="{C09C1C08-5E8F-49FF-B0A1-62E3CAE5A37E}" type="sibTrans" cxnId="{2AD333CC-F9F5-4CE3-9AE0-3ECDB1C38FFC}">
      <dgm:prSet/>
      <dgm:spPr/>
      <dgm:t>
        <a:bodyPr/>
        <a:lstStyle/>
        <a:p>
          <a:endParaRPr lang="fr-FR"/>
        </a:p>
      </dgm:t>
    </dgm:pt>
    <dgm:pt modelId="{040FB577-627E-44FF-95F6-981A26E7A093}">
      <dgm:prSet phldrT="[Text]" custT="1"/>
      <dgm:spPr/>
      <dgm:t>
        <a:bodyPr/>
        <a:lstStyle/>
        <a:p>
          <a:r>
            <a:rPr lang="en-US" sz="1400" dirty="0"/>
            <a:t>Backend</a:t>
          </a:r>
          <a:endParaRPr lang="fr-FR" sz="1400" dirty="0"/>
        </a:p>
      </dgm:t>
    </dgm:pt>
    <dgm:pt modelId="{35B0C6CB-05EB-4970-9C7A-52B4419C3DEB}" type="parTrans" cxnId="{D038A42F-DCB6-468C-80F8-DED20AC22521}">
      <dgm:prSet/>
      <dgm:spPr/>
      <dgm:t>
        <a:bodyPr/>
        <a:lstStyle/>
        <a:p>
          <a:endParaRPr lang="fr-FR"/>
        </a:p>
      </dgm:t>
    </dgm:pt>
    <dgm:pt modelId="{F5879596-E212-44DA-8157-4B694D0527B6}" type="sibTrans" cxnId="{D038A42F-DCB6-468C-80F8-DED20AC22521}">
      <dgm:prSet/>
      <dgm:spPr/>
      <dgm:t>
        <a:bodyPr/>
        <a:lstStyle/>
        <a:p>
          <a:endParaRPr lang="fr-FR"/>
        </a:p>
      </dgm:t>
    </dgm:pt>
    <dgm:pt modelId="{A2EB14CF-49AE-4915-9402-EA1442291815}">
      <dgm:prSet phldrT="[Text]" custT="1"/>
      <dgm:spPr/>
      <dgm:t>
        <a:bodyPr/>
        <a:lstStyle/>
        <a:p>
          <a:r>
            <a:rPr lang="en-US" sz="1400" dirty="0"/>
            <a:t>Portal</a:t>
          </a:r>
          <a:endParaRPr lang="fr-FR" sz="1400" dirty="0"/>
        </a:p>
      </dgm:t>
    </dgm:pt>
    <dgm:pt modelId="{EEAE7BC6-37E2-455D-A679-428015034FB0}" type="parTrans" cxnId="{8C758BB2-0962-4403-AE99-376C0C726229}">
      <dgm:prSet/>
      <dgm:spPr/>
      <dgm:t>
        <a:bodyPr/>
        <a:lstStyle/>
        <a:p>
          <a:endParaRPr lang="fr-FR"/>
        </a:p>
      </dgm:t>
    </dgm:pt>
    <dgm:pt modelId="{938E9F73-393A-4EB1-8344-E28ADEED426D}" type="sibTrans" cxnId="{8C758BB2-0962-4403-AE99-376C0C726229}">
      <dgm:prSet/>
      <dgm:spPr/>
      <dgm:t>
        <a:bodyPr/>
        <a:lstStyle/>
        <a:p>
          <a:endParaRPr lang="fr-FR"/>
        </a:p>
      </dgm:t>
    </dgm:pt>
    <dgm:pt modelId="{B4294D39-7D36-4086-B428-73DFD8D04854}">
      <dgm:prSet phldrT="[Text]"/>
      <dgm:spPr/>
      <dgm:t>
        <a:bodyPr/>
        <a:lstStyle/>
        <a:p>
          <a:endParaRPr lang="fr-FR" sz="1300" dirty="0"/>
        </a:p>
      </dgm:t>
    </dgm:pt>
    <dgm:pt modelId="{E70E17F7-EA2B-4E69-BDC1-208A64FEAC38}" type="parTrans" cxnId="{72D9CD7F-6ABF-4C64-8ADE-3AAB7127D9CB}">
      <dgm:prSet/>
      <dgm:spPr/>
      <dgm:t>
        <a:bodyPr/>
        <a:lstStyle/>
        <a:p>
          <a:endParaRPr lang="fr-FR"/>
        </a:p>
      </dgm:t>
    </dgm:pt>
    <dgm:pt modelId="{8F600C46-E583-43E6-8B0F-0881E350BB03}" type="sibTrans" cxnId="{72D9CD7F-6ABF-4C64-8ADE-3AAB7127D9CB}">
      <dgm:prSet/>
      <dgm:spPr/>
      <dgm:t>
        <a:bodyPr/>
        <a:lstStyle/>
        <a:p>
          <a:endParaRPr lang="fr-FR"/>
        </a:p>
      </dgm:t>
    </dgm:pt>
    <dgm:pt modelId="{4D4728AB-DC5C-4DC0-959B-43F23228D419}">
      <dgm:prSet phldrT="[Text]" custT="1"/>
      <dgm:spPr/>
      <dgm:t>
        <a:bodyPr/>
        <a:lstStyle/>
        <a:p>
          <a:r>
            <a:rPr lang="en-US" sz="1400" dirty="0"/>
            <a:t>OLOS</a:t>
          </a:r>
          <a:endParaRPr lang="fr-FR" sz="1400" dirty="0"/>
        </a:p>
      </dgm:t>
    </dgm:pt>
    <dgm:pt modelId="{6777C115-F21F-45A0-91A9-A5518D9DE6D2}" type="parTrans" cxnId="{7000F1A9-6F68-47B4-9999-43ADA2F81C94}">
      <dgm:prSet/>
      <dgm:spPr/>
      <dgm:t>
        <a:bodyPr/>
        <a:lstStyle/>
        <a:p>
          <a:endParaRPr lang="fr-FR"/>
        </a:p>
      </dgm:t>
    </dgm:pt>
    <dgm:pt modelId="{ACDCB76C-4FFB-45DC-B048-124DED81872D}" type="sibTrans" cxnId="{7000F1A9-6F68-47B4-9999-43ADA2F81C94}">
      <dgm:prSet/>
      <dgm:spPr/>
      <dgm:t>
        <a:bodyPr/>
        <a:lstStyle/>
        <a:p>
          <a:endParaRPr lang="fr-FR"/>
        </a:p>
      </dgm:t>
    </dgm:pt>
    <dgm:pt modelId="{1493278D-DC72-41EE-AA80-0C98F8A567B6}">
      <dgm:prSet phldrT="[Text]" custT="1"/>
      <dgm:spPr/>
      <dgm:t>
        <a:bodyPr/>
        <a:lstStyle/>
        <a:p>
          <a:r>
            <a:rPr lang="en-US" sz="1400" dirty="0" err="1"/>
            <a:t>Patnerships</a:t>
          </a:r>
          <a:r>
            <a:rPr lang="en-US" sz="1400" dirty="0"/>
            <a:t> (Switch, CERN, EOSC,…)</a:t>
          </a:r>
          <a:endParaRPr lang="fr-FR" sz="1300" dirty="0"/>
        </a:p>
      </dgm:t>
    </dgm:pt>
    <dgm:pt modelId="{DAB7F204-036D-4498-9BED-1D3DEF2FAACE}" type="parTrans" cxnId="{08BAFFD2-2944-49CC-B5F9-406CB5160EE3}">
      <dgm:prSet/>
      <dgm:spPr/>
      <dgm:t>
        <a:bodyPr/>
        <a:lstStyle/>
        <a:p>
          <a:endParaRPr lang="fr-FR"/>
        </a:p>
      </dgm:t>
    </dgm:pt>
    <dgm:pt modelId="{5A13AA82-AA06-4E82-85F9-3609A0F8EBDA}" type="sibTrans" cxnId="{08BAFFD2-2944-49CC-B5F9-406CB5160EE3}">
      <dgm:prSet/>
      <dgm:spPr/>
      <dgm:t>
        <a:bodyPr/>
        <a:lstStyle/>
        <a:p>
          <a:endParaRPr lang="fr-FR"/>
        </a:p>
      </dgm:t>
    </dgm:pt>
    <dgm:pt modelId="{B4090A7C-CA0C-45A6-BEA2-9476EDD323C7}">
      <dgm:prSet phldrT="[Text]" custT="1"/>
      <dgm:spPr/>
      <dgm:t>
        <a:bodyPr/>
        <a:lstStyle/>
        <a:p>
          <a:r>
            <a:rPr lang="fr-FR" sz="1400" dirty="0"/>
            <a:t>Webinars &amp; Trainings</a:t>
          </a:r>
          <a:endParaRPr lang="fr-FR" sz="1900" dirty="0"/>
        </a:p>
      </dgm:t>
    </dgm:pt>
    <dgm:pt modelId="{AF8AD4A8-96B6-4951-AF33-7C06DB28D683}" type="parTrans" cxnId="{314A7C65-80AC-49AB-90A4-EA888273F734}">
      <dgm:prSet/>
      <dgm:spPr/>
      <dgm:t>
        <a:bodyPr/>
        <a:lstStyle/>
        <a:p>
          <a:endParaRPr lang="fr-FR"/>
        </a:p>
      </dgm:t>
    </dgm:pt>
    <dgm:pt modelId="{7BF345A5-9076-4536-8E63-57DE94E48730}" type="sibTrans" cxnId="{314A7C65-80AC-49AB-90A4-EA888273F734}">
      <dgm:prSet/>
      <dgm:spPr/>
      <dgm:t>
        <a:bodyPr/>
        <a:lstStyle/>
        <a:p>
          <a:endParaRPr lang="fr-FR"/>
        </a:p>
      </dgm:t>
    </dgm:pt>
    <dgm:pt modelId="{3EE653F0-3B89-4293-8861-306C633B38ED}" type="pres">
      <dgm:prSet presAssocID="{EE3E6C1F-318E-44FC-A925-0BCAA1E2B5B4}" presName="Name0" presStyleCnt="0">
        <dgm:presLayoutVars>
          <dgm:dir/>
          <dgm:resizeHandles val="exact"/>
        </dgm:presLayoutVars>
      </dgm:prSet>
      <dgm:spPr/>
    </dgm:pt>
    <dgm:pt modelId="{EF0EA705-3516-4574-8AE9-4505F957A919}" type="pres">
      <dgm:prSet presAssocID="{FF909E96-1787-4856-97AD-34D0EC8E4F65}" presName="composite" presStyleCnt="0"/>
      <dgm:spPr/>
    </dgm:pt>
    <dgm:pt modelId="{81D31816-3918-475C-9208-C71D39353A19}" type="pres">
      <dgm:prSet presAssocID="{FF909E96-1787-4856-97AD-34D0EC8E4F65}" presName="imagSh" presStyleLbl="bgImgPlace1" presStyleIdx="0" presStyleCnt="3"/>
      <dgm:spPr>
        <a:blipFill dpi="0" rotWithShape="1">
          <a:blip xmlns:r="http://schemas.openxmlformats.org/officeDocument/2006/relationships" r:embed="rId1"/>
          <a:srcRect/>
          <a:stretch>
            <a:fillRect t="30263" b="30263"/>
          </a:stretch>
        </a:blipFill>
      </dgm:spPr>
    </dgm:pt>
    <dgm:pt modelId="{8E6EC925-4FE8-4280-BAAD-C9036EDB08F6}" type="pres">
      <dgm:prSet presAssocID="{FF909E96-1787-4856-97AD-34D0EC8E4F65}" presName="txNode" presStyleLbl="node1" presStyleIdx="0" presStyleCnt="3" custLinFactNeighborY="25131">
        <dgm:presLayoutVars>
          <dgm:bulletEnabled val="1"/>
        </dgm:presLayoutVars>
      </dgm:prSet>
      <dgm:spPr/>
    </dgm:pt>
    <dgm:pt modelId="{C07C4990-A421-4D90-BFFB-10A92A39759D}" type="pres">
      <dgm:prSet presAssocID="{4ECF8B9A-7E08-47C7-AD60-9D97D46A803F}" presName="sibTrans" presStyleLbl="sibTrans2D1" presStyleIdx="0" presStyleCnt="2"/>
      <dgm:spPr/>
    </dgm:pt>
    <dgm:pt modelId="{31E5343F-FB23-4EC7-8AAE-0B73B67DBFDA}" type="pres">
      <dgm:prSet presAssocID="{4ECF8B9A-7E08-47C7-AD60-9D97D46A803F}" presName="connTx" presStyleLbl="sibTrans2D1" presStyleIdx="0" presStyleCnt="2"/>
      <dgm:spPr/>
    </dgm:pt>
    <dgm:pt modelId="{A999E640-51A1-43C0-9CC0-2C18BB38EDB1}" type="pres">
      <dgm:prSet presAssocID="{8D5257F8-B2CC-468F-A747-3521288CD65F}" presName="composite" presStyleCnt="0"/>
      <dgm:spPr/>
    </dgm:pt>
    <dgm:pt modelId="{3F56EC93-678F-462F-9011-AD2ACFA113E8}" type="pres">
      <dgm:prSet presAssocID="{8D5257F8-B2CC-468F-A747-3521288CD65F}" presName="imagSh" presStyleLbl="b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7583" b="27583"/>
          </a:stretch>
        </a:blipFill>
      </dgm:spPr>
    </dgm:pt>
    <dgm:pt modelId="{74D75F6D-4DAB-4499-8CCA-BF3D0A4A1C55}" type="pres">
      <dgm:prSet presAssocID="{8D5257F8-B2CC-468F-A747-3521288CD65F}" presName="txNode" presStyleLbl="node1" presStyleIdx="1" presStyleCnt="3" custLinFactNeighborY="25131">
        <dgm:presLayoutVars>
          <dgm:bulletEnabled val="1"/>
        </dgm:presLayoutVars>
      </dgm:prSet>
      <dgm:spPr/>
    </dgm:pt>
    <dgm:pt modelId="{F26ED33F-7A61-4E6E-8D09-507C610370E0}" type="pres">
      <dgm:prSet presAssocID="{141DAA1E-1D04-4C29-8B0A-6013DD5F67CD}" presName="sibTrans" presStyleLbl="sibTrans2D1" presStyleIdx="1" presStyleCnt="2"/>
      <dgm:spPr/>
    </dgm:pt>
    <dgm:pt modelId="{60795DC8-A274-4D61-BF37-27DC3FBE75D9}" type="pres">
      <dgm:prSet presAssocID="{141DAA1E-1D04-4C29-8B0A-6013DD5F67CD}" presName="connTx" presStyleLbl="sibTrans2D1" presStyleIdx="1" presStyleCnt="2"/>
      <dgm:spPr/>
    </dgm:pt>
    <dgm:pt modelId="{6005E7C6-D0B9-4572-B157-6322D850B1F8}" type="pres">
      <dgm:prSet presAssocID="{696483A0-C656-45E5-9FA4-EBA69EDF9C20}" presName="composite" presStyleCnt="0"/>
      <dgm:spPr/>
    </dgm:pt>
    <dgm:pt modelId="{3999D068-31E7-4A7B-9B05-1433E0B0B918}" type="pres">
      <dgm:prSet presAssocID="{696483A0-C656-45E5-9FA4-EBA69EDF9C20}" presName="imagSh" presStyleLbl="b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256B1F-A45E-481E-8369-0534E08DDB8D}" type="pres">
      <dgm:prSet presAssocID="{696483A0-C656-45E5-9FA4-EBA69EDF9C20}" presName="txNode" presStyleLbl="node1" presStyleIdx="2" presStyleCnt="3" custLinFactNeighborY="25131">
        <dgm:presLayoutVars>
          <dgm:bulletEnabled val="1"/>
        </dgm:presLayoutVars>
      </dgm:prSet>
      <dgm:spPr/>
    </dgm:pt>
  </dgm:ptLst>
  <dgm:cxnLst>
    <dgm:cxn modelId="{FF05E905-F326-4236-96A7-12E14570A030}" type="presOf" srcId="{040FB577-627E-44FF-95F6-981A26E7A093}" destId="{74D75F6D-4DAB-4499-8CCA-BF3D0A4A1C55}" srcOrd="0" destOrd="2" presId="urn:microsoft.com/office/officeart/2005/8/layout/hProcess10"/>
    <dgm:cxn modelId="{47E50F0A-0F02-4173-B24B-2697335499E3}" type="presOf" srcId="{E50EFA8E-0BEB-44EE-9D28-D0E6D3FACBA1}" destId="{74D75F6D-4DAB-4499-8CCA-BF3D0A4A1C55}" srcOrd="0" destOrd="4" presId="urn:microsoft.com/office/officeart/2005/8/layout/hProcess10"/>
    <dgm:cxn modelId="{325AF111-2DFD-4C2E-8D9D-20A9009FFE83}" type="presOf" srcId="{FCF7BE22-87EA-4E44-962F-B0F52EE7F4DD}" destId="{8E6EC925-4FE8-4280-BAAD-C9036EDB08F6}" srcOrd="0" destOrd="2" presId="urn:microsoft.com/office/officeart/2005/8/layout/hProcess10"/>
    <dgm:cxn modelId="{2CBAD81A-5D71-418E-867B-CDA59D30F512}" srcId="{B431320C-21A8-4034-9613-9D1707A54970}" destId="{15F09C88-1EA6-4B25-9961-1A35010AAECA}" srcOrd="0" destOrd="0" parTransId="{46D02AEA-CB95-43E6-909D-E27A093038D9}" sibTransId="{D828EA24-F49F-4083-BF3A-F660D0DBFF93}"/>
    <dgm:cxn modelId="{18E3091B-9C89-41FE-AA49-ABC9FA373D9A}" type="presOf" srcId="{03A6C0EC-40FA-41B2-BB94-DB63F2C53BBC}" destId="{8E6EC925-4FE8-4280-BAAD-C9036EDB08F6}" srcOrd="0" destOrd="7" presId="urn:microsoft.com/office/officeart/2005/8/layout/hProcess10"/>
    <dgm:cxn modelId="{A413DF24-5FF4-4DA6-BCC6-4804B1AD115C}" type="presOf" srcId="{F53E0487-D771-4C1A-88F1-CA0764D3C798}" destId="{8E6EC925-4FE8-4280-BAAD-C9036EDB08F6}" srcOrd="0" destOrd="6" presId="urn:microsoft.com/office/officeart/2005/8/layout/hProcess10"/>
    <dgm:cxn modelId="{45D37825-7CB7-4393-8450-77F29B2DF17D}" type="presOf" srcId="{E8F81106-6D21-4947-9406-0576FBBFB115}" destId="{74D75F6D-4DAB-4499-8CCA-BF3D0A4A1C55}" srcOrd="0" destOrd="1" presId="urn:microsoft.com/office/officeart/2005/8/layout/hProcess10"/>
    <dgm:cxn modelId="{D038A42F-DCB6-468C-80F8-DED20AC22521}" srcId="{E8F81106-6D21-4947-9406-0576FBBFB115}" destId="{040FB577-627E-44FF-95F6-981A26E7A093}" srcOrd="0" destOrd="0" parTransId="{35B0C6CB-05EB-4970-9C7A-52B4419C3DEB}" sibTransId="{F5879596-E212-44DA-8157-4B694D0527B6}"/>
    <dgm:cxn modelId="{5D15AB31-0223-48A9-870E-8587B15D2FE7}" srcId="{FF909E96-1787-4856-97AD-34D0EC8E4F65}" destId="{B431320C-21A8-4034-9613-9D1707A54970}" srcOrd="1" destOrd="0" parTransId="{E177137D-1333-43EE-BDDC-545E8317250B}" sibTransId="{890EACDE-D4CC-4703-9D0C-036C99D6B425}"/>
    <dgm:cxn modelId="{4749223C-B1E0-4180-8963-A1A1BD1BE48F}" srcId="{EE3E6C1F-318E-44FC-A925-0BCAA1E2B5B4}" destId="{FF909E96-1787-4856-97AD-34D0EC8E4F65}" srcOrd="0" destOrd="0" parTransId="{9E69CFC7-4B8C-4598-94BE-73084264D4C1}" sibTransId="{4ECF8B9A-7E08-47C7-AD60-9D97D46A803F}"/>
    <dgm:cxn modelId="{C290683D-6CFD-43F7-B828-DBBEBB0F8A09}" srcId="{696483A0-C656-45E5-9FA4-EBA69EDF9C20}" destId="{508F9557-9203-4F29-91F4-C953A4715386}" srcOrd="1" destOrd="0" parTransId="{244BFF1E-7F5C-40A7-B3DC-E5D1A1D6436C}" sibTransId="{F32AC119-761F-459A-BB79-769F2A22C2FC}"/>
    <dgm:cxn modelId="{3CB8073F-133D-4F81-8550-BDA3E80845D4}" type="presOf" srcId="{1493278D-DC72-41EE-AA80-0C98F8A567B6}" destId="{74D75F6D-4DAB-4499-8CCA-BF3D0A4A1C55}" srcOrd="0" destOrd="6" presId="urn:microsoft.com/office/officeart/2005/8/layout/hProcess10"/>
    <dgm:cxn modelId="{8A664244-694D-46F2-8104-87CD32A19BF6}" type="presOf" srcId="{FF909E96-1787-4856-97AD-34D0EC8E4F65}" destId="{8E6EC925-4FE8-4280-BAAD-C9036EDB08F6}" srcOrd="0" destOrd="0" presId="urn:microsoft.com/office/officeart/2005/8/layout/hProcess10"/>
    <dgm:cxn modelId="{493CA464-C542-4138-AAF4-6B668DA0D11E}" type="presOf" srcId="{B431320C-21A8-4034-9613-9D1707A54970}" destId="{8E6EC925-4FE8-4280-BAAD-C9036EDB08F6}" srcOrd="0" destOrd="4" presId="urn:microsoft.com/office/officeart/2005/8/layout/hProcess10"/>
    <dgm:cxn modelId="{314A7C65-80AC-49AB-90A4-EA888273F734}" srcId="{696483A0-C656-45E5-9FA4-EBA69EDF9C20}" destId="{B4090A7C-CA0C-45A6-BEA2-9476EDD323C7}" srcOrd="2" destOrd="0" parTransId="{AF8AD4A8-96B6-4951-AF33-7C06DB28D683}" sibTransId="{7BF345A5-9076-4536-8E63-57DE94E48730}"/>
    <dgm:cxn modelId="{D8030F47-2F72-4EF7-910A-84D541BF3F16}" type="presOf" srcId="{15F09C88-1EA6-4B25-9961-1A35010AAECA}" destId="{8E6EC925-4FE8-4280-BAAD-C9036EDB08F6}" srcOrd="0" destOrd="5" presId="urn:microsoft.com/office/officeart/2005/8/layout/hProcess10"/>
    <dgm:cxn modelId="{5E48B149-56A3-44D1-BF12-237159708F7E}" srcId="{79C680E5-4B26-4368-A4C7-A64F4F81CC0B}" destId="{69435531-D03C-4755-8446-C6C815D2293B}" srcOrd="1" destOrd="0" parTransId="{FB3CDF53-7DCB-4D7D-9AFD-3E8F7BDB3C46}" sibTransId="{A583E0F5-C523-4287-96AF-7CAA0276E6CA}"/>
    <dgm:cxn modelId="{7D92BC6C-D0C0-4758-802F-F59BEA5708F3}" srcId="{EE3E6C1F-318E-44FC-A925-0BCAA1E2B5B4}" destId="{696483A0-C656-45E5-9FA4-EBA69EDF9C20}" srcOrd="2" destOrd="0" parTransId="{F17B3313-9C70-4927-B745-B7B9D2034FD6}" sibTransId="{55C8A081-0C3F-4FAA-9D29-4725F0261D1C}"/>
    <dgm:cxn modelId="{9070806D-EAB7-4143-BA51-627B9D90D18A}" srcId="{B431320C-21A8-4034-9613-9D1707A54970}" destId="{03A6C0EC-40FA-41B2-BB94-DB63F2C53BBC}" srcOrd="2" destOrd="0" parTransId="{6847CCAA-6A85-4BDC-9548-DD62E73C11D4}" sibTransId="{CE9D2D59-7769-4871-8861-6F067C20DEBF}"/>
    <dgm:cxn modelId="{C3527A6E-01D6-47CB-AB6A-AF6267686E90}" type="presOf" srcId="{4ECF8B9A-7E08-47C7-AD60-9D97D46A803F}" destId="{31E5343F-FB23-4EC7-8AAE-0B73B67DBFDA}" srcOrd="1" destOrd="0" presId="urn:microsoft.com/office/officeart/2005/8/layout/hProcess10"/>
    <dgm:cxn modelId="{231F1772-665F-49CB-B305-ADA91E91F769}" type="presOf" srcId="{EE3E6C1F-318E-44FC-A925-0BCAA1E2B5B4}" destId="{3EE653F0-3B89-4293-8861-306C633B38ED}" srcOrd="0" destOrd="0" presId="urn:microsoft.com/office/officeart/2005/8/layout/hProcess10"/>
    <dgm:cxn modelId="{33323C75-399D-42F6-BEF9-68DCFF65484E}" type="presOf" srcId="{A2EB14CF-49AE-4915-9402-EA1442291815}" destId="{74D75F6D-4DAB-4499-8CCA-BF3D0A4A1C55}" srcOrd="0" destOrd="3" presId="urn:microsoft.com/office/officeart/2005/8/layout/hProcess10"/>
    <dgm:cxn modelId="{40BB707B-E791-4950-B587-20827AEA97F1}" srcId="{8D5257F8-B2CC-468F-A747-3521288CD65F}" destId="{E8F81106-6D21-4947-9406-0576FBBFB115}" srcOrd="0" destOrd="0" parTransId="{C830C7D2-2E71-4E56-93C2-D93AF282F56A}" sibTransId="{A7D8CF8F-F6A4-496C-AF6E-9ACBBF9839A1}"/>
    <dgm:cxn modelId="{72D9CD7F-6ABF-4C64-8ADE-3AAB7127D9CB}" srcId="{8D5257F8-B2CC-468F-A747-3521288CD65F}" destId="{B4294D39-7D36-4086-B428-73DFD8D04854}" srcOrd="4" destOrd="0" parTransId="{E70E17F7-EA2B-4E69-BDC1-208A64FEAC38}" sibTransId="{8F600C46-E583-43E6-8B0F-0881E350BB03}"/>
    <dgm:cxn modelId="{4A6A8588-0084-4BE3-A8DD-F3244DE6E297}" type="presOf" srcId="{141DAA1E-1D04-4C29-8B0A-6013DD5F67CD}" destId="{F26ED33F-7A61-4E6E-8D09-507C610370E0}" srcOrd="0" destOrd="0" presId="urn:microsoft.com/office/officeart/2005/8/layout/hProcess10"/>
    <dgm:cxn modelId="{8A2D5994-1D89-4C23-A305-5FC488327743}" srcId="{FF909E96-1787-4856-97AD-34D0EC8E4F65}" destId="{79C680E5-4B26-4368-A4C7-A64F4F81CC0B}" srcOrd="0" destOrd="0" parTransId="{09F1D4AF-300A-4257-9274-AE59F6FD9C84}" sibTransId="{BB478CB9-4B9D-43C6-9DAD-5322CE733203}"/>
    <dgm:cxn modelId="{1130399D-8730-49A8-BCB6-17888BD77858}" srcId="{696483A0-C656-45E5-9FA4-EBA69EDF9C20}" destId="{D0375C77-E6CB-43F0-AE42-1A4AA3EBC066}" srcOrd="0" destOrd="0" parTransId="{28947499-E775-4E52-AF5F-976D42B29F8C}" sibTransId="{A401FBEF-DDA6-489A-B318-DCD9819A9A28}"/>
    <dgm:cxn modelId="{83EC389E-CD31-49D2-B1DC-1AF954577D83}" type="presOf" srcId="{4D4728AB-DC5C-4DC0-959B-43F23228D419}" destId="{74D75F6D-4DAB-4499-8CCA-BF3D0A4A1C55}" srcOrd="0" destOrd="5" presId="urn:microsoft.com/office/officeart/2005/8/layout/hProcess10"/>
    <dgm:cxn modelId="{DB3174A0-0DC3-4AA9-8622-0737F32713BB}" type="presOf" srcId="{8D5257F8-B2CC-468F-A747-3521288CD65F}" destId="{74D75F6D-4DAB-4499-8CCA-BF3D0A4A1C55}" srcOrd="0" destOrd="0" presId="urn:microsoft.com/office/officeart/2005/8/layout/hProcess10"/>
    <dgm:cxn modelId="{F050DDA2-4C93-4AD6-9524-AF876CFC33CE}" type="presOf" srcId="{B4090A7C-CA0C-45A6-BEA2-9476EDD323C7}" destId="{C0256B1F-A45E-481E-8369-0534E08DDB8D}" srcOrd="0" destOrd="3" presId="urn:microsoft.com/office/officeart/2005/8/layout/hProcess10"/>
    <dgm:cxn modelId="{88108BA7-E682-4D17-9AB1-B3884F19A636}" type="presOf" srcId="{508F9557-9203-4F29-91F4-C953A4715386}" destId="{C0256B1F-A45E-481E-8369-0534E08DDB8D}" srcOrd="0" destOrd="2" presId="urn:microsoft.com/office/officeart/2005/8/layout/hProcess10"/>
    <dgm:cxn modelId="{7000F1A9-6F68-47B4-9999-43ADA2F81C94}" srcId="{8D5257F8-B2CC-468F-A747-3521288CD65F}" destId="{4D4728AB-DC5C-4DC0-959B-43F23228D419}" srcOrd="2" destOrd="0" parTransId="{6777C115-F21F-45A0-91A9-A5518D9DE6D2}" sibTransId="{ACDCB76C-4FFB-45DC-B048-124DED81872D}"/>
    <dgm:cxn modelId="{429402B1-62D0-4A81-B97D-04A46199C666}" srcId="{EE3E6C1F-318E-44FC-A925-0BCAA1E2B5B4}" destId="{8D5257F8-B2CC-468F-A747-3521288CD65F}" srcOrd="1" destOrd="0" parTransId="{A83EDAE8-2020-4A1A-B0C0-A183CC6F640B}" sibTransId="{141DAA1E-1D04-4C29-8B0A-6013DD5F67CD}"/>
    <dgm:cxn modelId="{8C758BB2-0962-4403-AE99-376C0C726229}" srcId="{E8F81106-6D21-4947-9406-0576FBBFB115}" destId="{A2EB14CF-49AE-4915-9402-EA1442291815}" srcOrd="1" destOrd="0" parTransId="{EEAE7BC6-37E2-455D-A679-428015034FB0}" sibTransId="{938E9F73-393A-4EB1-8344-E28ADEED426D}"/>
    <dgm:cxn modelId="{E3004EC1-1FAE-4A02-B8FD-6C2820541CDD}" type="presOf" srcId="{141DAA1E-1D04-4C29-8B0A-6013DD5F67CD}" destId="{60795DC8-A274-4D61-BF37-27DC3FBE75D9}" srcOrd="1" destOrd="0" presId="urn:microsoft.com/office/officeart/2005/8/layout/hProcess10"/>
    <dgm:cxn modelId="{C7F531C7-55D9-434D-A081-1363296BE5A8}" srcId="{8D5257F8-B2CC-468F-A747-3521288CD65F}" destId="{E50EFA8E-0BEB-44EE-9D28-D0E6D3FACBA1}" srcOrd="1" destOrd="0" parTransId="{64B01AED-81F2-4869-9329-B5124442A63F}" sibTransId="{E98D67CA-E7D8-4A57-88C4-C996BEAC590A}"/>
    <dgm:cxn modelId="{F52DE0C7-D97A-4EF2-B346-7AC3088AB274}" type="presOf" srcId="{69435531-D03C-4755-8446-C6C815D2293B}" destId="{8E6EC925-4FE8-4280-BAAD-C9036EDB08F6}" srcOrd="0" destOrd="3" presId="urn:microsoft.com/office/officeart/2005/8/layout/hProcess10"/>
    <dgm:cxn modelId="{ACAC5DC9-6AD9-4CBF-90F0-3716647EED84}" type="presOf" srcId="{4ECF8B9A-7E08-47C7-AD60-9D97D46A803F}" destId="{C07C4990-A421-4D90-BFFB-10A92A39759D}" srcOrd="0" destOrd="0" presId="urn:microsoft.com/office/officeart/2005/8/layout/hProcess10"/>
    <dgm:cxn modelId="{2AD333CC-F9F5-4CE3-9AE0-3ECDB1C38FFC}" srcId="{B431320C-21A8-4034-9613-9D1707A54970}" destId="{F53E0487-D771-4C1A-88F1-CA0764D3C798}" srcOrd="1" destOrd="0" parTransId="{B2BC2390-CF18-4F6A-8F7E-38469CD148E9}" sibTransId="{C09C1C08-5E8F-49FF-B0A1-62E3CAE5A37E}"/>
    <dgm:cxn modelId="{08BAFFD2-2944-49CC-B5F9-406CB5160EE3}" srcId="{8D5257F8-B2CC-468F-A747-3521288CD65F}" destId="{1493278D-DC72-41EE-AA80-0C98F8A567B6}" srcOrd="3" destOrd="0" parTransId="{DAB7F204-036D-4498-9BED-1D3DEF2FAACE}" sibTransId="{5A13AA82-AA06-4E82-85F9-3609A0F8EBDA}"/>
    <dgm:cxn modelId="{34734DE5-0D28-4133-B984-A752E379ECA5}" type="presOf" srcId="{D0375C77-E6CB-43F0-AE42-1A4AA3EBC066}" destId="{C0256B1F-A45E-481E-8369-0534E08DDB8D}" srcOrd="0" destOrd="1" presId="urn:microsoft.com/office/officeart/2005/8/layout/hProcess10"/>
    <dgm:cxn modelId="{3AB51FF1-2373-4960-BE16-BBD82B9D6D74}" type="presOf" srcId="{696483A0-C656-45E5-9FA4-EBA69EDF9C20}" destId="{C0256B1F-A45E-481E-8369-0534E08DDB8D}" srcOrd="0" destOrd="0" presId="urn:microsoft.com/office/officeart/2005/8/layout/hProcess10"/>
    <dgm:cxn modelId="{09BB0DFA-52A9-4053-AFD7-08EBDD22AC12}" type="presOf" srcId="{79C680E5-4B26-4368-A4C7-A64F4F81CC0B}" destId="{8E6EC925-4FE8-4280-BAAD-C9036EDB08F6}" srcOrd="0" destOrd="1" presId="urn:microsoft.com/office/officeart/2005/8/layout/hProcess10"/>
    <dgm:cxn modelId="{BE1160FB-FA3D-4D72-8D75-838EA45A83EC}" type="presOf" srcId="{B4294D39-7D36-4086-B428-73DFD8D04854}" destId="{74D75F6D-4DAB-4499-8CCA-BF3D0A4A1C55}" srcOrd="0" destOrd="7" presId="urn:microsoft.com/office/officeart/2005/8/layout/hProcess10"/>
    <dgm:cxn modelId="{4AC0F7FC-6C3D-49F1-AD9B-FD1563B1817C}" srcId="{79C680E5-4B26-4368-A4C7-A64F4F81CC0B}" destId="{FCF7BE22-87EA-4E44-962F-B0F52EE7F4DD}" srcOrd="0" destOrd="0" parTransId="{52866BE5-A3B2-4B3E-9D75-C215E4652B1C}" sibTransId="{4D4098CF-7681-4A6F-B369-0F90FEA66BD0}"/>
    <dgm:cxn modelId="{7DBB65E8-8FBE-442E-9F69-CB78B989F4B7}" type="presParOf" srcId="{3EE653F0-3B89-4293-8861-306C633B38ED}" destId="{EF0EA705-3516-4574-8AE9-4505F957A919}" srcOrd="0" destOrd="0" presId="urn:microsoft.com/office/officeart/2005/8/layout/hProcess10"/>
    <dgm:cxn modelId="{865EBF0F-2E5C-4639-9DC9-3B6C06FDDE7B}" type="presParOf" srcId="{EF0EA705-3516-4574-8AE9-4505F957A919}" destId="{81D31816-3918-475C-9208-C71D39353A19}" srcOrd="0" destOrd="0" presId="urn:microsoft.com/office/officeart/2005/8/layout/hProcess10"/>
    <dgm:cxn modelId="{DCB4E626-8473-4680-91CD-E80BE773F244}" type="presParOf" srcId="{EF0EA705-3516-4574-8AE9-4505F957A919}" destId="{8E6EC925-4FE8-4280-BAAD-C9036EDB08F6}" srcOrd="1" destOrd="0" presId="urn:microsoft.com/office/officeart/2005/8/layout/hProcess10"/>
    <dgm:cxn modelId="{5BECDF5A-81D7-4583-AB93-37008C0D4247}" type="presParOf" srcId="{3EE653F0-3B89-4293-8861-306C633B38ED}" destId="{C07C4990-A421-4D90-BFFB-10A92A39759D}" srcOrd="1" destOrd="0" presId="urn:microsoft.com/office/officeart/2005/8/layout/hProcess10"/>
    <dgm:cxn modelId="{7A7D09A9-6842-40A7-AAD4-EFDB064C57B4}" type="presParOf" srcId="{C07C4990-A421-4D90-BFFB-10A92A39759D}" destId="{31E5343F-FB23-4EC7-8AAE-0B73B67DBFDA}" srcOrd="0" destOrd="0" presId="urn:microsoft.com/office/officeart/2005/8/layout/hProcess10"/>
    <dgm:cxn modelId="{B276A746-37D9-413F-A332-DAAF5BB5A26E}" type="presParOf" srcId="{3EE653F0-3B89-4293-8861-306C633B38ED}" destId="{A999E640-51A1-43C0-9CC0-2C18BB38EDB1}" srcOrd="2" destOrd="0" presId="urn:microsoft.com/office/officeart/2005/8/layout/hProcess10"/>
    <dgm:cxn modelId="{6E48A588-E63F-4071-882C-819BC02A15DA}" type="presParOf" srcId="{A999E640-51A1-43C0-9CC0-2C18BB38EDB1}" destId="{3F56EC93-678F-462F-9011-AD2ACFA113E8}" srcOrd="0" destOrd="0" presId="urn:microsoft.com/office/officeart/2005/8/layout/hProcess10"/>
    <dgm:cxn modelId="{706DCAB3-2EBD-4507-BE57-0C0F422AEBAE}" type="presParOf" srcId="{A999E640-51A1-43C0-9CC0-2C18BB38EDB1}" destId="{74D75F6D-4DAB-4499-8CCA-BF3D0A4A1C55}" srcOrd="1" destOrd="0" presId="urn:microsoft.com/office/officeart/2005/8/layout/hProcess10"/>
    <dgm:cxn modelId="{5936DA85-3A74-4227-93A6-180697169C01}" type="presParOf" srcId="{3EE653F0-3B89-4293-8861-306C633B38ED}" destId="{F26ED33F-7A61-4E6E-8D09-507C610370E0}" srcOrd="3" destOrd="0" presId="urn:microsoft.com/office/officeart/2005/8/layout/hProcess10"/>
    <dgm:cxn modelId="{334349D5-ED54-40CA-9900-7B320107EDB2}" type="presParOf" srcId="{F26ED33F-7A61-4E6E-8D09-507C610370E0}" destId="{60795DC8-A274-4D61-BF37-27DC3FBE75D9}" srcOrd="0" destOrd="0" presId="urn:microsoft.com/office/officeart/2005/8/layout/hProcess10"/>
    <dgm:cxn modelId="{F0B29412-7C07-4E91-A34E-EFA0EF4FBA69}" type="presParOf" srcId="{3EE653F0-3B89-4293-8861-306C633B38ED}" destId="{6005E7C6-D0B9-4572-B157-6322D850B1F8}" srcOrd="4" destOrd="0" presId="urn:microsoft.com/office/officeart/2005/8/layout/hProcess10"/>
    <dgm:cxn modelId="{F3B397EB-A79F-4413-8C69-93778CC499CD}" type="presParOf" srcId="{6005E7C6-D0B9-4572-B157-6322D850B1F8}" destId="{3999D068-31E7-4A7B-9B05-1433E0B0B918}" srcOrd="0" destOrd="0" presId="urn:microsoft.com/office/officeart/2005/8/layout/hProcess10"/>
    <dgm:cxn modelId="{0D4D2941-434A-48D8-B58F-4CDCE0653DE5}" type="presParOf" srcId="{6005E7C6-D0B9-4572-B157-6322D850B1F8}" destId="{C0256B1F-A45E-481E-8369-0534E08DDB8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EEC7B4-D13E-4AB3-997C-0F98434D4BC0}" type="doc">
      <dgm:prSet loTypeId="urn:microsoft.com/office/officeart/2005/8/layout/pictureOrgChart+Icon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D802154-FE56-46C4-B31E-B867A68FE484}">
      <dgm:prSet phldrT="[Text]"/>
      <dgm:spPr/>
      <dgm:t>
        <a:bodyPr/>
        <a:lstStyle/>
        <a:p>
          <a:r>
            <a:rPr lang="en-US" dirty="0"/>
            <a:t>dlcm.xml</a:t>
          </a:r>
        </a:p>
      </dgm:t>
    </dgm:pt>
    <dgm:pt modelId="{86F6DB76-F22E-4A8A-8734-2BD410E166F7}" type="parTrans" cxnId="{6283A5AB-25D9-4F3D-A9B0-4D338128A7B2}">
      <dgm:prSet/>
      <dgm:spPr/>
      <dgm:t>
        <a:bodyPr/>
        <a:lstStyle/>
        <a:p>
          <a:endParaRPr lang="en-US"/>
        </a:p>
      </dgm:t>
    </dgm:pt>
    <dgm:pt modelId="{5549F9C0-7533-4B2F-893D-BD57DBB9F017}" type="sibTrans" cxnId="{6283A5AB-25D9-4F3D-A9B0-4D338128A7B2}">
      <dgm:prSet/>
      <dgm:spPr/>
      <dgm:t>
        <a:bodyPr/>
        <a:lstStyle/>
        <a:p>
          <a:endParaRPr lang="en-US"/>
        </a:p>
      </dgm:t>
    </dgm:pt>
    <dgm:pt modelId="{A175F3AA-2F5B-48F2-8793-808A71D9741F}" type="asst">
      <dgm:prSet phldrT="[Text]"/>
      <dgm:spPr/>
      <dgm:t>
        <a:bodyPr/>
        <a:lstStyle/>
        <a:p>
          <a:r>
            <a:rPr lang="en-US" dirty="0"/>
            <a:t>METS</a:t>
          </a:r>
          <a:br>
            <a:rPr lang="en-US" dirty="0"/>
          </a:br>
          <a:r>
            <a:rPr lang="en-US" dirty="0"/>
            <a:t>container</a:t>
          </a:r>
        </a:p>
      </dgm:t>
    </dgm:pt>
    <dgm:pt modelId="{84079C48-A102-4A48-A65A-B846D1EF1DEE}" type="parTrans" cxnId="{52916F8F-6D92-4E4F-A0D6-770D4C497560}">
      <dgm:prSet/>
      <dgm:spPr/>
      <dgm:t>
        <a:bodyPr/>
        <a:lstStyle/>
        <a:p>
          <a:endParaRPr lang="en-US"/>
        </a:p>
      </dgm:t>
    </dgm:pt>
    <dgm:pt modelId="{83C20E71-726B-4F02-B185-1A7992F97AE2}" type="sibTrans" cxnId="{52916F8F-6D92-4E4F-A0D6-770D4C497560}">
      <dgm:prSet/>
      <dgm:spPr/>
      <dgm:t>
        <a:bodyPr/>
        <a:lstStyle/>
        <a:p>
          <a:endParaRPr lang="en-US"/>
        </a:p>
      </dgm:t>
    </dgm:pt>
    <dgm:pt modelId="{FFB84EFF-5230-4052-AB66-4E767A7C78BC}">
      <dgm:prSet phldrT="[Text]"/>
      <dgm:spPr/>
      <dgm:t>
        <a:bodyPr/>
        <a:lstStyle/>
        <a:p>
          <a:r>
            <a:rPr lang="en-US" dirty="0"/>
            <a:t>Descriptive</a:t>
          </a:r>
        </a:p>
        <a:p>
          <a:r>
            <a:rPr lang="en-US" dirty="0"/>
            <a:t>metadata</a:t>
          </a:r>
        </a:p>
      </dgm:t>
    </dgm:pt>
    <dgm:pt modelId="{2643503E-E36A-4A9C-8275-D9A3B29184F7}" type="parTrans" cxnId="{DFF5F3CF-3437-42FB-BA1B-F04FF36E8B11}">
      <dgm:prSet/>
      <dgm:spPr/>
      <dgm:t>
        <a:bodyPr/>
        <a:lstStyle/>
        <a:p>
          <a:endParaRPr lang="en-US"/>
        </a:p>
      </dgm:t>
    </dgm:pt>
    <dgm:pt modelId="{7041E10C-370B-499D-97DD-C362818D6523}" type="sibTrans" cxnId="{DFF5F3CF-3437-42FB-BA1B-F04FF36E8B11}">
      <dgm:prSet/>
      <dgm:spPr/>
      <dgm:t>
        <a:bodyPr/>
        <a:lstStyle/>
        <a:p>
          <a:endParaRPr lang="en-US"/>
        </a:p>
      </dgm:t>
    </dgm:pt>
    <dgm:pt modelId="{536BF9F6-D5B2-434D-8F20-ED1F43F04449}">
      <dgm:prSet phldrT="[Text]"/>
      <dgm:spPr/>
      <dgm:t>
        <a:bodyPr/>
        <a:lstStyle/>
        <a:p>
          <a:r>
            <a:rPr lang="en-US" dirty="0"/>
            <a:t>Administrative</a:t>
          </a:r>
          <a:br>
            <a:rPr lang="en-US" dirty="0"/>
          </a:br>
          <a:r>
            <a:rPr lang="en-US" dirty="0"/>
            <a:t>metadata</a:t>
          </a:r>
        </a:p>
      </dgm:t>
    </dgm:pt>
    <dgm:pt modelId="{37EE6977-FA6D-4ECD-975E-5FAEE652A150}" type="parTrans" cxnId="{852F93E5-9ADB-4478-9098-5E16F93C0BFC}">
      <dgm:prSet/>
      <dgm:spPr/>
      <dgm:t>
        <a:bodyPr/>
        <a:lstStyle/>
        <a:p>
          <a:endParaRPr lang="en-US"/>
        </a:p>
      </dgm:t>
    </dgm:pt>
    <dgm:pt modelId="{C3418745-1407-44DB-95F2-6DEB48A15A8C}" type="sibTrans" cxnId="{852F93E5-9ADB-4478-9098-5E16F93C0BFC}">
      <dgm:prSet/>
      <dgm:spPr/>
      <dgm:t>
        <a:bodyPr/>
        <a:lstStyle/>
        <a:p>
          <a:endParaRPr lang="en-US"/>
        </a:p>
      </dgm:t>
    </dgm:pt>
    <dgm:pt modelId="{442A658F-588B-44E5-8278-CF4CEE80A2C5}" type="pres">
      <dgm:prSet presAssocID="{D8EEC7B4-D13E-4AB3-997C-0F98434D4B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081D9CB-51FC-4A05-9B5E-6CB1E466BEF4}" type="pres">
      <dgm:prSet presAssocID="{6D802154-FE56-46C4-B31E-B867A68FE484}" presName="hierRoot1" presStyleCnt="0">
        <dgm:presLayoutVars>
          <dgm:hierBranch val="init"/>
        </dgm:presLayoutVars>
      </dgm:prSet>
      <dgm:spPr/>
    </dgm:pt>
    <dgm:pt modelId="{3D24E7B7-DC2F-42AE-AD58-48292163288E}" type="pres">
      <dgm:prSet presAssocID="{6D802154-FE56-46C4-B31E-B867A68FE484}" presName="rootComposite1" presStyleCnt="0"/>
      <dgm:spPr/>
    </dgm:pt>
    <dgm:pt modelId="{9364F8E5-56C8-43F7-95A2-41AE98FA7D49}" type="pres">
      <dgm:prSet presAssocID="{6D802154-FE56-46C4-B31E-B867A68FE484}" presName="rootText1" presStyleLbl="node0" presStyleIdx="0" presStyleCnt="1">
        <dgm:presLayoutVars>
          <dgm:chPref val="3"/>
        </dgm:presLayoutVars>
      </dgm:prSet>
      <dgm:spPr/>
    </dgm:pt>
    <dgm:pt modelId="{574916CB-47D1-4DC3-9F2D-597836488A34}" type="pres">
      <dgm:prSet presAssocID="{6D802154-FE56-46C4-B31E-B867A68FE484}" presName="rootPict1" presStyleLbl="align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</dgm:pt>
    <dgm:pt modelId="{BC0703F3-72F9-428A-8E1F-6F7050F87D1A}" type="pres">
      <dgm:prSet presAssocID="{6D802154-FE56-46C4-B31E-B867A68FE484}" presName="rootConnector1" presStyleLbl="node1" presStyleIdx="0" presStyleCnt="0"/>
      <dgm:spPr/>
    </dgm:pt>
    <dgm:pt modelId="{DDF757D2-F194-4D14-A16E-09E7BC5C9ACC}" type="pres">
      <dgm:prSet presAssocID="{6D802154-FE56-46C4-B31E-B867A68FE484}" presName="hierChild2" presStyleCnt="0"/>
      <dgm:spPr/>
    </dgm:pt>
    <dgm:pt modelId="{90A16FA8-F786-402E-B431-6F4114E5E24C}" type="pres">
      <dgm:prSet presAssocID="{2643503E-E36A-4A9C-8275-D9A3B29184F7}" presName="Name37" presStyleLbl="parChTrans1D2" presStyleIdx="0" presStyleCnt="3"/>
      <dgm:spPr/>
    </dgm:pt>
    <dgm:pt modelId="{F9A1085F-F6B7-4E5A-994D-D5381E2AAE2B}" type="pres">
      <dgm:prSet presAssocID="{FFB84EFF-5230-4052-AB66-4E767A7C78BC}" presName="hierRoot2" presStyleCnt="0">
        <dgm:presLayoutVars>
          <dgm:hierBranch val="init"/>
        </dgm:presLayoutVars>
      </dgm:prSet>
      <dgm:spPr/>
    </dgm:pt>
    <dgm:pt modelId="{12ED94AD-C45F-46FB-B1D6-7BA0D167D28C}" type="pres">
      <dgm:prSet presAssocID="{FFB84EFF-5230-4052-AB66-4E767A7C78BC}" presName="rootComposite" presStyleCnt="0"/>
      <dgm:spPr/>
    </dgm:pt>
    <dgm:pt modelId="{AFCD19D6-32F9-4568-9919-0DD17A2AB11D}" type="pres">
      <dgm:prSet presAssocID="{FFB84EFF-5230-4052-AB66-4E767A7C78BC}" presName="rootText" presStyleLbl="node2" presStyleIdx="0" presStyleCnt="2">
        <dgm:presLayoutVars>
          <dgm:chPref val="3"/>
        </dgm:presLayoutVars>
      </dgm:prSet>
      <dgm:spPr/>
    </dgm:pt>
    <dgm:pt modelId="{C16927C4-D44F-42C8-BE74-78B67596E9B6}" type="pres">
      <dgm:prSet presAssocID="{FFB84EFF-5230-4052-AB66-4E767A7C78BC}" presName="rootPict" presStyleLbl="align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2500" b="12500"/>
          </a:stretch>
        </a:blipFill>
        <a:ln>
          <a:noFill/>
        </a:ln>
      </dgm:spPr>
    </dgm:pt>
    <dgm:pt modelId="{3C89AB2D-3C7C-4756-A0B4-A3E9AD7B655A}" type="pres">
      <dgm:prSet presAssocID="{FFB84EFF-5230-4052-AB66-4E767A7C78BC}" presName="rootConnector" presStyleLbl="node2" presStyleIdx="0" presStyleCnt="2"/>
      <dgm:spPr/>
    </dgm:pt>
    <dgm:pt modelId="{CD154EC2-B719-4CD3-8CA6-966E021402FF}" type="pres">
      <dgm:prSet presAssocID="{FFB84EFF-5230-4052-AB66-4E767A7C78BC}" presName="hierChild4" presStyleCnt="0"/>
      <dgm:spPr/>
    </dgm:pt>
    <dgm:pt modelId="{A7A5372F-1337-40E0-AD1D-D471A9E419BA}" type="pres">
      <dgm:prSet presAssocID="{FFB84EFF-5230-4052-AB66-4E767A7C78BC}" presName="hierChild5" presStyleCnt="0"/>
      <dgm:spPr/>
    </dgm:pt>
    <dgm:pt modelId="{72F20C29-AB73-464D-B052-EA63BA8E8F89}" type="pres">
      <dgm:prSet presAssocID="{37EE6977-FA6D-4ECD-975E-5FAEE652A150}" presName="Name37" presStyleLbl="parChTrans1D2" presStyleIdx="1" presStyleCnt="3"/>
      <dgm:spPr/>
    </dgm:pt>
    <dgm:pt modelId="{4647814E-FFB0-446E-BA30-400D97AF14CE}" type="pres">
      <dgm:prSet presAssocID="{536BF9F6-D5B2-434D-8F20-ED1F43F04449}" presName="hierRoot2" presStyleCnt="0">
        <dgm:presLayoutVars>
          <dgm:hierBranch val="init"/>
        </dgm:presLayoutVars>
      </dgm:prSet>
      <dgm:spPr/>
    </dgm:pt>
    <dgm:pt modelId="{6AAC827A-EADD-43A5-8ACA-3D7DF1F3947C}" type="pres">
      <dgm:prSet presAssocID="{536BF9F6-D5B2-434D-8F20-ED1F43F04449}" presName="rootComposite" presStyleCnt="0"/>
      <dgm:spPr/>
    </dgm:pt>
    <dgm:pt modelId="{2B284407-49BF-4F76-8DCA-1AC0818A7DB6}" type="pres">
      <dgm:prSet presAssocID="{536BF9F6-D5B2-434D-8F20-ED1F43F04449}" presName="rootText" presStyleLbl="node2" presStyleIdx="1" presStyleCnt="2">
        <dgm:presLayoutVars>
          <dgm:chPref val="3"/>
        </dgm:presLayoutVars>
      </dgm:prSet>
      <dgm:spPr/>
    </dgm:pt>
    <dgm:pt modelId="{0F5FF223-4296-4C1D-B34D-5D402C5281B9}" type="pres">
      <dgm:prSet presAssocID="{536BF9F6-D5B2-434D-8F20-ED1F43F04449}" presName="rootPict" presStyleLbl="align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4028" b="44028"/>
          </a:stretch>
        </a:blipFill>
        <a:ln>
          <a:noFill/>
        </a:ln>
      </dgm:spPr>
    </dgm:pt>
    <dgm:pt modelId="{B6B82733-4732-49E2-9848-5CBA2048F4CE}" type="pres">
      <dgm:prSet presAssocID="{536BF9F6-D5B2-434D-8F20-ED1F43F04449}" presName="rootConnector" presStyleLbl="node2" presStyleIdx="1" presStyleCnt="2"/>
      <dgm:spPr/>
    </dgm:pt>
    <dgm:pt modelId="{716E240A-C66A-4909-9FA6-6F4BCDCBAD03}" type="pres">
      <dgm:prSet presAssocID="{536BF9F6-D5B2-434D-8F20-ED1F43F04449}" presName="hierChild4" presStyleCnt="0"/>
      <dgm:spPr/>
    </dgm:pt>
    <dgm:pt modelId="{A8389868-93A1-4B72-98FE-5CAA382C9B79}" type="pres">
      <dgm:prSet presAssocID="{536BF9F6-D5B2-434D-8F20-ED1F43F04449}" presName="hierChild5" presStyleCnt="0"/>
      <dgm:spPr/>
    </dgm:pt>
    <dgm:pt modelId="{862D6946-4CC7-45D5-BC39-0C99A0273BAA}" type="pres">
      <dgm:prSet presAssocID="{6D802154-FE56-46C4-B31E-B867A68FE484}" presName="hierChild3" presStyleCnt="0"/>
      <dgm:spPr/>
    </dgm:pt>
    <dgm:pt modelId="{52997730-41DA-4CE2-AD2D-A7ACF9098A11}" type="pres">
      <dgm:prSet presAssocID="{84079C48-A102-4A48-A65A-B846D1EF1DEE}" presName="Name111" presStyleLbl="parChTrans1D2" presStyleIdx="2" presStyleCnt="3"/>
      <dgm:spPr/>
    </dgm:pt>
    <dgm:pt modelId="{9A5959D4-CC5D-4CCB-8BCA-B922A473379D}" type="pres">
      <dgm:prSet presAssocID="{A175F3AA-2F5B-48F2-8793-808A71D9741F}" presName="hierRoot3" presStyleCnt="0">
        <dgm:presLayoutVars>
          <dgm:hierBranch val="init"/>
        </dgm:presLayoutVars>
      </dgm:prSet>
      <dgm:spPr/>
    </dgm:pt>
    <dgm:pt modelId="{9A6B7A0D-65B0-4940-B1D6-2FFF7E3A4ADC}" type="pres">
      <dgm:prSet presAssocID="{A175F3AA-2F5B-48F2-8793-808A71D9741F}" presName="rootComposite3" presStyleCnt="0"/>
      <dgm:spPr/>
    </dgm:pt>
    <dgm:pt modelId="{5815D2B3-4E13-4207-9D4C-885206C2F8A2}" type="pres">
      <dgm:prSet presAssocID="{A175F3AA-2F5B-48F2-8793-808A71D9741F}" presName="rootText3" presStyleLbl="asst1" presStyleIdx="0" presStyleCnt="1">
        <dgm:presLayoutVars>
          <dgm:chPref val="3"/>
        </dgm:presLayoutVars>
      </dgm:prSet>
      <dgm:spPr/>
    </dgm:pt>
    <dgm:pt modelId="{6A34A96A-69C4-4F2F-86D3-CB513DBEC70A}" type="pres">
      <dgm:prSet presAssocID="{A175F3AA-2F5B-48F2-8793-808A71D9741F}" presName="rootPict3" presStyleLbl="alignImgPlace1" presStyleIdx="3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7947" b="37947"/>
          </a:stretch>
        </a:blipFill>
        <a:ln>
          <a:noFill/>
        </a:ln>
      </dgm:spPr>
    </dgm:pt>
    <dgm:pt modelId="{C86EEFC9-0A9F-4698-80A8-6DFFE4A74C4B}" type="pres">
      <dgm:prSet presAssocID="{A175F3AA-2F5B-48F2-8793-808A71D9741F}" presName="rootConnector3" presStyleLbl="asst1" presStyleIdx="0" presStyleCnt="1"/>
      <dgm:spPr/>
    </dgm:pt>
    <dgm:pt modelId="{3FDC5FC5-50A5-4F87-9D07-671BB2272DCC}" type="pres">
      <dgm:prSet presAssocID="{A175F3AA-2F5B-48F2-8793-808A71D9741F}" presName="hierChild6" presStyleCnt="0"/>
      <dgm:spPr/>
    </dgm:pt>
    <dgm:pt modelId="{590F6AFD-3E51-4D35-AA84-462630FD28D0}" type="pres">
      <dgm:prSet presAssocID="{A175F3AA-2F5B-48F2-8793-808A71D9741F}" presName="hierChild7" presStyleCnt="0"/>
      <dgm:spPr/>
    </dgm:pt>
  </dgm:ptLst>
  <dgm:cxnLst>
    <dgm:cxn modelId="{F5345A67-B667-4F6E-B59E-D21CE0BC4D89}" type="presOf" srcId="{2643503E-E36A-4A9C-8275-D9A3B29184F7}" destId="{90A16FA8-F786-402E-B431-6F4114E5E24C}" srcOrd="0" destOrd="0" presId="urn:microsoft.com/office/officeart/2005/8/layout/pictureOrgChart+Icon"/>
    <dgm:cxn modelId="{A3CBCF69-E94D-4BC6-83E2-76E96F052C69}" type="presOf" srcId="{84079C48-A102-4A48-A65A-B846D1EF1DEE}" destId="{52997730-41DA-4CE2-AD2D-A7ACF9098A11}" srcOrd="0" destOrd="0" presId="urn:microsoft.com/office/officeart/2005/8/layout/pictureOrgChart+Icon"/>
    <dgm:cxn modelId="{2FA0BF4A-5DF6-4A55-851C-CBFCBF85624A}" type="presOf" srcId="{FFB84EFF-5230-4052-AB66-4E767A7C78BC}" destId="{3C89AB2D-3C7C-4756-A0B4-A3E9AD7B655A}" srcOrd="1" destOrd="0" presId="urn:microsoft.com/office/officeart/2005/8/layout/pictureOrgChart+Icon"/>
    <dgm:cxn modelId="{E6D07B4D-831E-4155-AF80-8224966783EA}" type="presOf" srcId="{A175F3AA-2F5B-48F2-8793-808A71D9741F}" destId="{C86EEFC9-0A9F-4698-80A8-6DFFE4A74C4B}" srcOrd="1" destOrd="0" presId="urn:microsoft.com/office/officeart/2005/8/layout/pictureOrgChart+Icon"/>
    <dgm:cxn modelId="{09C6EF78-EBBC-4650-ADB4-D531942B7420}" type="presOf" srcId="{536BF9F6-D5B2-434D-8F20-ED1F43F04449}" destId="{2B284407-49BF-4F76-8DCA-1AC0818A7DB6}" srcOrd="0" destOrd="0" presId="urn:microsoft.com/office/officeart/2005/8/layout/pictureOrgChart+Icon"/>
    <dgm:cxn modelId="{52916F8F-6D92-4E4F-A0D6-770D4C497560}" srcId="{6D802154-FE56-46C4-B31E-B867A68FE484}" destId="{A175F3AA-2F5B-48F2-8793-808A71D9741F}" srcOrd="0" destOrd="0" parTransId="{84079C48-A102-4A48-A65A-B846D1EF1DEE}" sibTransId="{83C20E71-726B-4F02-B185-1A7992F97AE2}"/>
    <dgm:cxn modelId="{9A6C229A-8DE6-44C7-ADBE-2199335BAA55}" type="presOf" srcId="{536BF9F6-D5B2-434D-8F20-ED1F43F04449}" destId="{B6B82733-4732-49E2-9848-5CBA2048F4CE}" srcOrd="1" destOrd="0" presId="urn:microsoft.com/office/officeart/2005/8/layout/pictureOrgChart+Icon"/>
    <dgm:cxn modelId="{B008519D-20CA-4FB9-B9B3-8B08811F9F8D}" type="presOf" srcId="{6D802154-FE56-46C4-B31E-B867A68FE484}" destId="{BC0703F3-72F9-428A-8E1F-6F7050F87D1A}" srcOrd="1" destOrd="0" presId="urn:microsoft.com/office/officeart/2005/8/layout/pictureOrgChart+Icon"/>
    <dgm:cxn modelId="{FCE9B5A0-5CDA-475D-BE52-C9CA3C8CFAC6}" type="presOf" srcId="{FFB84EFF-5230-4052-AB66-4E767A7C78BC}" destId="{AFCD19D6-32F9-4568-9919-0DD17A2AB11D}" srcOrd="0" destOrd="0" presId="urn:microsoft.com/office/officeart/2005/8/layout/pictureOrgChart+Icon"/>
    <dgm:cxn modelId="{798F00AB-1102-4DF8-B1AA-317BD91E0505}" type="presOf" srcId="{6D802154-FE56-46C4-B31E-B867A68FE484}" destId="{9364F8E5-56C8-43F7-95A2-41AE98FA7D49}" srcOrd="0" destOrd="0" presId="urn:microsoft.com/office/officeart/2005/8/layout/pictureOrgChart+Icon"/>
    <dgm:cxn modelId="{6283A5AB-25D9-4F3D-A9B0-4D338128A7B2}" srcId="{D8EEC7B4-D13E-4AB3-997C-0F98434D4BC0}" destId="{6D802154-FE56-46C4-B31E-B867A68FE484}" srcOrd="0" destOrd="0" parTransId="{86F6DB76-F22E-4A8A-8734-2BD410E166F7}" sibTransId="{5549F9C0-7533-4B2F-893D-BD57DBB9F017}"/>
    <dgm:cxn modelId="{C9C31FBC-8608-4F33-84E6-3A62F56289B6}" type="presOf" srcId="{D8EEC7B4-D13E-4AB3-997C-0F98434D4BC0}" destId="{442A658F-588B-44E5-8278-CF4CEE80A2C5}" srcOrd="0" destOrd="0" presId="urn:microsoft.com/office/officeart/2005/8/layout/pictureOrgChart+Icon"/>
    <dgm:cxn modelId="{DFF5F3CF-3437-42FB-BA1B-F04FF36E8B11}" srcId="{6D802154-FE56-46C4-B31E-B867A68FE484}" destId="{FFB84EFF-5230-4052-AB66-4E767A7C78BC}" srcOrd="1" destOrd="0" parTransId="{2643503E-E36A-4A9C-8275-D9A3B29184F7}" sibTransId="{7041E10C-370B-499D-97DD-C362818D6523}"/>
    <dgm:cxn modelId="{7A2918DE-C21C-495A-A3A0-E8AEE5676601}" type="presOf" srcId="{37EE6977-FA6D-4ECD-975E-5FAEE652A150}" destId="{72F20C29-AB73-464D-B052-EA63BA8E8F89}" srcOrd="0" destOrd="0" presId="urn:microsoft.com/office/officeart/2005/8/layout/pictureOrgChart+Icon"/>
    <dgm:cxn modelId="{852F93E5-9ADB-4478-9098-5E16F93C0BFC}" srcId="{6D802154-FE56-46C4-B31E-B867A68FE484}" destId="{536BF9F6-D5B2-434D-8F20-ED1F43F04449}" srcOrd="2" destOrd="0" parTransId="{37EE6977-FA6D-4ECD-975E-5FAEE652A150}" sibTransId="{C3418745-1407-44DB-95F2-6DEB48A15A8C}"/>
    <dgm:cxn modelId="{AAB4F2F5-6F3C-4F17-85FB-7318887FAC4E}" type="presOf" srcId="{A175F3AA-2F5B-48F2-8793-808A71D9741F}" destId="{5815D2B3-4E13-4207-9D4C-885206C2F8A2}" srcOrd="0" destOrd="0" presId="urn:microsoft.com/office/officeart/2005/8/layout/pictureOrgChart+Icon"/>
    <dgm:cxn modelId="{A7F58735-7521-4EF0-9494-5CE29C50388F}" type="presParOf" srcId="{442A658F-588B-44E5-8278-CF4CEE80A2C5}" destId="{3081D9CB-51FC-4A05-9B5E-6CB1E466BEF4}" srcOrd="0" destOrd="0" presId="urn:microsoft.com/office/officeart/2005/8/layout/pictureOrgChart+Icon"/>
    <dgm:cxn modelId="{4F82A279-4DD6-44A6-8A34-8C7D429F085C}" type="presParOf" srcId="{3081D9CB-51FC-4A05-9B5E-6CB1E466BEF4}" destId="{3D24E7B7-DC2F-42AE-AD58-48292163288E}" srcOrd="0" destOrd="0" presId="urn:microsoft.com/office/officeart/2005/8/layout/pictureOrgChart+Icon"/>
    <dgm:cxn modelId="{5B18F132-D956-4766-80FA-3AFCF5175A3E}" type="presParOf" srcId="{3D24E7B7-DC2F-42AE-AD58-48292163288E}" destId="{9364F8E5-56C8-43F7-95A2-41AE98FA7D49}" srcOrd="0" destOrd="0" presId="urn:microsoft.com/office/officeart/2005/8/layout/pictureOrgChart+Icon"/>
    <dgm:cxn modelId="{C90FBB37-3FC4-4EFA-9FBD-01AEBFD6C77C}" type="presParOf" srcId="{3D24E7B7-DC2F-42AE-AD58-48292163288E}" destId="{574916CB-47D1-4DC3-9F2D-597836488A34}" srcOrd="1" destOrd="0" presId="urn:microsoft.com/office/officeart/2005/8/layout/pictureOrgChart+Icon"/>
    <dgm:cxn modelId="{C341C1A1-A484-4F2B-A528-648DF3345A49}" type="presParOf" srcId="{3D24E7B7-DC2F-42AE-AD58-48292163288E}" destId="{BC0703F3-72F9-428A-8E1F-6F7050F87D1A}" srcOrd="2" destOrd="0" presId="urn:microsoft.com/office/officeart/2005/8/layout/pictureOrgChart+Icon"/>
    <dgm:cxn modelId="{A0926DC1-1B2B-46A3-8D7F-16848F39984D}" type="presParOf" srcId="{3081D9CB-51FC-4A05-9B5E-6CB1E466BEF4}" destId="{DDF757D2-F194-4D14-A16E-09E7BC5C9ACC}" srcOrd="1" destOrd="0" presId="urn:microsoft.com/office/officeart/2005/8/layout/pictureOrgChart+Icon"/>
    <dgm:cxn modelId="{75D8A86D-0DC5-4575-B590-6DC06C177E7E}" type="presParOf" srcId="{DDF757D2-F194-4D14-A16E-09E7BC5C9ACC}" destId="{90A16FA8-F786-402E-B431-6F4114E5E24C}" srcOrd="0" destOrd="0" presId="urn:microsoft.com/office/officeart/2005/8/layout/pictureOrgChart+Icon"/>
    <dgm:cxn modelId="{24FB9D38-2EC0-47B4-8AA1-657CBD0E3F85}" type="presParOf" srcId="{DDF757D2-F194-4D14-A16E-09E7BC5C9ACC}" destId="{F9A1085F-F6B7-4E5A-994D-D5381E2AAE2B}" srcOrd="1" destOrd="0" presId="urn:microsoft.com/office/officeart/2005/8/layout/pictureOrgChart+Icon"/>
    <dgm:cxn modelId="{35222D7F-C40B-460E-8695-84883A88F98D}" type="presParOf" srcId="{F9A1085F-F6B7-4E5A-994D-D5381E2AAE2B}" destId="{12ED94AD-C45F-46FB-B1D6-7BA0D167D28C}" srcOrd="0" destOrd="0" presId="urn:microsoft.com/office/officeart/2005/8/layout/pictureOrgChart+Icon"/>
    <dgm:cxn modelId="{D442DB18-31AC-4936-8A07-015FA1D50D19}" type="presParOf" srcId="{12ED94AD-C45F-46FB-B1D6-7BA0D167D28C}" destId="{AFCD19D6-32F9-4568-9919-0DD17A2AB11D}" srcOrd="0" destOrd="0" presId="urn:microsoft.com/office/officeart/2005/8/layout/pictureOrgChart+Icon"/>
    <dgm:cxn modelId="{FFF48B51-FAC5-4EA8-99AB-68A82C9406EC}" type="presParOf" srcId="{12ED94AD-C45F-46FB-B1D6-7BA0D167D28C}" destId="{C16927C4-D44F-42C8-BE74-78B67596E9B6}" srcOrd="1" destOrd="0" presId="urn:microsoft.com/office/officeart/2005/8/layout/pictureOrgChart+Icon"/>
    <dgm:cxn modelId="{DF30FC02-5483-46C2-B721-B36ABBF8A985}" type="presParOf" srcId="{12ED94AD-C45F-46FB-B1D6-7BA0D167D28C}" destId="{3C89AB2D-3C7C-4756-A0B4-A3E9AD7B655A}" srcOrd="2" destOrd="0" presId="urn:microsoft.com/office/officeart/2005/8/layout/pictureOrgChart+Icon"/>
    <dgm:cxn modelId="{42157E39-1B3D-4778-9927-4505077D2464}" type="presParOf" srcId="{F9A1085F-F6B7-4E5A-994D-D5381E2AAE2B}" destId="{CD154EC2-B719-4CD3-8CA6-966E021402FF}" srcOrd="1" destOrd="0" presId="urn:microsoft.com/office/officeart/2005/8/layout/pictureOrgChart+Icon"/>
    <dgm:cxn modelId="{B2545BB2-84EE-43AC-8B45-9F86FEE27EFD}" type="presParOf" srcId="{F9A1085F-F6B7-4E5A-994D-D5381E2AAE2B}" destId="{A7A5372F-1337-40E0-AD1D-D471A9E419BA}" srcOrd="2" destOrd="0" presId="urn:microsoft.com/office/officeart/2005/8/layout/pictureOrgChart+Icon"/>
    <dgm:cxn modelId="{BCE3C1DC-92A6-4AA4-B00F-6EB737434A74}" type="presParOf" srcId="{DDF757D2-F194-4D14-A16E-09E7BC5C9ACC}" destId="{72F20C29-AB73-464D-B052-EA63BA8E8F89}" srcOrd="2" destOrd="0" presId="urn:microsoft.com/office/officeart/2005/8/layout/pictureOrgChart+Icon"/>
    <dgm:cxn modelId="{5520A3F4-DC16-4C14-8A58-F618757CDC43}" type="presParOf" srcId="{DDF757D2-F194-4D14-A16E-09E7BC5C9ACC}" destId="{4647814E-FFB0-446E-BA30-400D97AF14CE}" srcOrd="3" destOrd="0" presId="urn:microsoft.com/office/officeart/2005/8/layout/pictureOrgChart+Icon"/>
    <dgm:cxn modelId="{2C3DE749-5869-426E-9897-9E9D2485E65F}" type="presParOf" srcId="{4647814E-FFB0-446E-BA30-400D97AF14CE}" destId="{6AAC827A-EADD-43A5-8ACA-3D7DF1F3947C}" srcOrd="0" destOrd="0" presId="urn:microsoft.com/office/officeart/2005/8/layout/pictureOrgChart+Icon"/>
    <dgm:cxn modelId="{347A9C89-EA02-4C55-BE45-6D3E1BA7B9CD}" type="presParOf" srcId="{6AAC827A-EADD-43A5-8ACA-3D7DF1F3947C}" destId="{2B284407-49BF-4F76-8DCA-1AC0818A7DB6}" srcOrd="0" destOrd="0" presId="urn:microsoft.com/office/officeart/2005/8/layout/pictureOrgChart+Icon"/>
    <dgm:cxn modelId="{2B2B0FC8-4B30-482A-BE05-49A451F029D6}" type="presParOf" srcId="{6AAC827A-EADD-43A5-8ACA-3D7DF1F3947C}" destId="{0F5FF223-4296-4C1D-B34D-5D402C5281B9}" srcOrd="1" destOrd="0" presId="urn:microsoft.com/office/officeart/2005/8/layout/pictureOrgChart+Icon"/>
    <dgm:cxn modelId="{B13AB101-E498-4E84-BB78-461A29A83017}" type="presParOf" srcId="{6AAC827A-EADD-43A5-8ACA-3D7DF1F3947C}" destId="{B6B82733-4732-49E2-9848-5CBA2048F4CE}" srcOrd="2" destOrd="0" presId="urn:microsoft.com/office/officeart/2005/8/layout/pictureOrgChart+Icon"/>
    <dgm:cxn modelId="{53E38ABD-5E8C-4EA3-B1D4-7990E407B2F9}" type="presParOf" srcId="{4647814E-FFB0-446E-BA30-400D97AF14CE}" destId="{716E240A-C66A-4909-9FA6-6F4BCDCBAD03}" srcOrd="1" destOrd="0" presId="urn:microsoft.com/office/officeart/2005/8/layout/pictureOrgChart+Icon"/>
    <dgm:cxn modelId="{59ED822F-83F4-4BAD-8192-AE8288039E88}" type="presParOf" srcId="{4647814E-FFB0-446E-BA30-400D97AF14CE}" destId="{A8389868-93A1-4B72-98FE-5CAA382C9B79}" srcOrd="2" destOrd="0" presId="urn:microsoft.com/office/officeart/2005/8/layout/pictureOrgChart+Icon"/>
    <dgm:cxn modelId="{EFB3932E-9A46-44B8-A989-6F3742223B1C}" type="presParOf" srcId="{3081D9CB-51FC-4A05-9B5E-6CB1E466BEF4}" destId="{862D6946-4CC7-45D5-BC39-0C99A0273BAA}" srcOrd="2" destOrd="0" presId="urn:microsoft.com/office/officeart/2005/8/layout/pictureOrgChart+Icon"/>
    <dgm:cxn modelId="{B0DAACE7-C563-46CD-89CE-2BD9CDA31E82}" type="presParOf" srcId="{862D6946-4CC7-45D5-BC39-0C99A0273BAA}" destId="{52997730-41DA-4CE2-AD2D-A7ACF9098A11}" srcOrd="0" destOrd="0" presId="urn:microsoft.com/office/officeart/2005/8/layout/pictureOrgChart+Icon"/>
    <dgm:cxn modelId="{9C126D6C-84B7-4F61-B113-8030E3DE3841}" type="presParOf" srcId="{862D6946-4CC7-45D5-BC39-0C99A0273BAA}" destId="{9A5959D4-CC5D-4CCB-8BCA-B922A473379D}" srcOrd="1" destOrd="0" presId="urn:microsoft.com/office/officeart/2005/8/layout/pictureOrgChart+Icon"/>
    <dgm:cxn modelId="{953D65D8-EA92-4C45-96A8-6D9E4D3C7C57}" type="presParOf" srcId="{9A5959D4-CC5D-4CCB-8BCA-B922A473379D}" destId="{9A6B7A0D-65B0-4940-B1D6-2FFF7E3A4ADC}" srcOrd="0" destOrd="0" presId="urn:microsoft.com/office/officeart/2005/8/layout/pictureOrgChart+Icon"/>
    <dgm:cxn modelId="{D2F3E324-CFCC-4933-A162-8DF27EB55043}" type="presParOf" srcId="{9A6B7A0D-65B0-4940-B1D6-2FFF7E3A4ADC}" destId="{5815D2B3-4E13-4207-9D4C-885206C2F8A2}" srcOrd="0" destOrd="0" presId="urn:microsoft.com/office/officeart/2005/8/layout/pictureOrgChart+Icon"/>
    <dgm:cxn modelId="{04AAC1A8-FD4B-403F-84F3-8FEC322B0DC7}" type="presParOf" srcId="{9A6B7A0D-65B0-4940-B1D6-2FFF7E3A4ADC}" destId="{6A34A96A-69C4-4F2F-86D3-CB513DBEC70A}" srcOrd="1" destOrd="0" presId="urn:microsoft.com/office/officeart/2005/8/layout/pictureOrgChart+Icon"/>
    <dgm:cxn modelId="{9A31845B-DE8C-424C-AE57-3987EA92DA50}" type="presParOf" srcId="{9A6B7A0D-65B0-4940-B1D6-2FFF7E3A4ADC}" destId="{C86EEFC9-0A9F-4698-80A8-6DFFE4A74C4B}" srcOrd="2" destOrd="0" presId="urn:microsoft.com/office/officeart/2005/8/layout/pictureOrgChart+Icon"/>
    <dgm:cxn modelId="{47487E7D-FDB7-4902-BCCA-CB772E9D8D9C}" type="presParOf" srcId="{9A5959D4-CC5D-4CCB-8BCA-B922A473379D}" destId="{3FDC5FC5-50A5-4F87-9D07-671BB2272DCC}" srcOrd="1" destOrd="0" presId="urn:microsoft.com/office/officeart/2005/8/layout/pictureOrgChart+Icon"/>
    <dgm:cxn modelId="{6156729F-0EF1-4B74-9252-E6A4CD0703C3}" type="presParOf" srcId="{9A5959D4-CC5D-4CCB-8BCA-B922A473379D}" destId="{590F6AFD-3E51-4D35-AA84-462630FD28D0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FB4700-6520-4C58-A71C-79E98F94341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608A796-7182-4D40-A616-9C5EC078FBF3}">
      <dgm:prSet phldrT="[Text]"/>
      <dgm:spPr/>
      <dgm:t>
        <a:bodyPr/>
        <a:lstStyle/>
        <a:p>
          <a:r>
            <a:rPr lang="en-US" dirty="0"/>
            <a:t>Open-source Code</a:t>
          </a:r>
          <a:endParaRPr lang="fr-FR" dirty="0"/>
        </a:p>
      </dgm:t>
    </dgm:pt>
    <dgm:pt modelId="{AD230DFB-E520-4AB9-8723-7BC82982A6A2}" type="parTrans" cxnId="{05643E8B-F921-47E4-A052-B0E57189F728}">
      <dgm:prSet/>
      <dgm:spPr/>
      <dgm:t>
        <a:bodyPr/>
        <a:lstStyle/>
        <a:p>
          <a:endParaRPr lang="fr-FR"/>
        </a:p>
      </dgm:t>
    </dgm:pt>
    <dgm:pt modelId="{66230F20-FDA8-438D-AF91-C7EAF3139C9F}" type="sibTrans" cxnId="{05643E8B-F921-47E4-A052-B0E57189F728}">
      <dgm:prSet/>
      <dgm:spPr/>
      <dgm:t>
        <a:bodyPr/>
        <a:lstStyle/>
        <a:p>
          <a:endParaRPr lang="fr-FR"/>
        </a:p>
      </dgm:t>
    </dgm:pt>
    <dgm:pt modelId="{FF4BF5CA-5649-41D8-8CF0-3674E783F726}">
      <dgm:prSet phldrT="[Text]"/>
      <dgm:spPr/>
      <dgm:t>
        <a:bodyPr/>
        <a:lstStyle/>
        <a:p>
          <a:r>
            <a:rPr lang="en-US" dirty="0"/>
            <a:t>Themes</a:t>
          </a:r>
          <a:endParaRPr lang="fr-FR" dirty="0"/>
        </a:p>
      </dgm:t>
    </dgm:pt>
    <dgm:pt modelId="{47597683-1CC3-4E71-AB55-D2F8C916CB5C}" type="parTrans" cxnId="{C32AA950-D1A3-42A8-83D9-AF0E7C327810}">
      <dgm:prSet/>
      <dgm:spPr/>
      <dgm:t>
        <a:bodyPr/>
        <a:lstStyle/>
        <a:p>
          <a:endParaRPr lang="fr-FR"/>
        </a:p>
      </dgm:t>
    </dgm:pt>
    <dgm:pt modelId="{E20F4493-3E8E-4CF4-8224-88EA85D10D42}" type="sibTrans" cxnId="{C32AA950-D1A3-42A8-83D9-AF0E7C327810}">
      <dgm:prSet/>
      <dgm:spPr/>
      <dgm:t>
        <a:bodyPr/>
        <a:lstStyle/>
        <a:p>
          <a:endParaRPr lang="fr-FR"/>
        </a:p>
      </dgm:t>
    </dgm:pt>
    <dgm:pt modelId="{AA430F21-6678-452E-B4EB-B521E23C7CAE}">
      <dgm:prSet phldrT="[Text]"/>
      <dgm:spPr/>
      <dgm:t>
        <a:bodyPr/>
        <a:lstStyle/>
        <a:p>
          <a:r>
            <a:rPr lang="en-US" dirty="0"/>
            <a:t>Backlog</a:t>
          </a:r>
          <a:endParaRPr lang="fr-FR" dirty="0"/>
        </a:p>
      </dgm:t>
    </dgm:pt>
    <dgm:pt modelId="{47B2FDFD-A7E1-480D-B0CB-2A84F304FDD9}" type="parTrans" cxnId="{48A7106D-5013-45F5-9D72-8BF1BDB91599}">
      <dgm:prSet/>
      <dgm:spPr/>
      <dgm:t>
        <a:bodyPr/>
        <a:lstStyle/>
        <a:p>
          <a:endParaRPr lang="fr-FR"/>
        </a:p>
      </dgm:t>
    </dgm:pt>
    <dgm:pt modelId="{71D6DA26-F8BD-4BA6-9EF4-49176AFFB42A}" type="sibTrans" cxnId="{48A7106D-5013-45F5-9D72-8BF1BDB91599}">
      <dgm:prSet/>
      <dgm:spPr/>
      <dgm:t>
        <a:bodyPr/>
        <a:lstStyle/>
        <a:p>
          <a:endParaRPr lang="fr-FR"/>
        </a:p>
      </dgm:t>
    </dgm:pt>
    <dgm:pt modelId="{D5CD2260-58C9-4AED-AFC8-FA7C53D0DB88}">
      <dgm:prSet phldrT="[Text]"/>
      <dgm:spPr/>
      <dgm:t>
        <a:bodyPr/>
        <a:lstStyle/>
        <a:p>
          <a:r>
            <a:rPr lang="en-US" dirty="0"/>
            <a:t>New features</a:t>
          </a:r>
          <a:endParaRPr lang="fr-FR" dirty="0"/>
        </a:p>
      </dgm:t>
    </dgm:pt>
    <dgm:pt modelId="{3E75EDC1-FAB2-4F58-A8CD-139B38621369}" type="parTrans" cxnId="{896B0223-AACA-4E1B-B5D8-AA750EEB3206}">
      <dgm:prSet/>
      <dgm:spPr/>
      <dgm:t>
        <a:bodyPr/>
        <a:lstStyle/>
        <a:p>
          <a:endParaRPr lang="fr-FR"/>
        </a:p>
      </dgm:t>
    </dgm:pt>
    <dgm:pt modelId="{0FA7D23C-4C49-465B-A7AB-326DBAD3C64E}" type="sibTrans" cxnId="{896B0223-AACA-4E1B-B5D8-AA750EEB3206}">
      <dgm:prSet/>
      <dgm:spPr/>
      <dgm:t>
        <a:bodyPr/>
        <a:lstStyle/>
        <a:p>
          <a:endParaRPr lang="fr-FR"/>
        </a:p>
      </dgm:t>
    </dgm:pt>
    <dgm:pt modelId="{EB5A6DF9-1494-43ED-B85C-30D96FFD7B05}">
      <dgm:prSet phldrT="[Text]"/>
      <dgm:spPr/>
      <dgm:t>
        <a:bodyPr/>
        <a:lstStyle/>
        <a:p>
          <a:r>
            <a:rPr lang="en-US" dirty="0"/>
            <a:t>Best Practices</a:t>
          </a:r>
          <a:endParaRPr lang="fr-FR" dirty="0"/>
        </a:p>
      </dgm:t>
    </dgm:pt>
    <dgm:pt modelId="{94CFA1F7-1258-4C22-AAC0-961E3231E69D}" type="parTrans" cxnId="{01E2EE05-5BEA-471E-8A73-C9DBC236F850}">
      <dgm:prSet/>
      <dgm:spPr/>
      <dgm:t>
        <a:bodyPr/>
        <a:lstStyle/>
        <a:p>
          <a:endParaRPr lang="fr-FR"/>
        </a:p>
      </dgm:t>
    </dgm:pt>
    <dgm:pt modelId="{083F9955-CA66-4404-94F9-C9A8536D0921}" type="sibTrans" cxnId="{01E2EE05-5BEA-471E-8A73-C9DBC236F850}">
      <dgm:prSet/>
      <dgm:spPr/>
      <dgm:t>
        <a:bodyPr/>
        <a:lstStyle/>
        <a:p>
          <a:endParaRPr lang="fr-FR"/>
        </a:p>
      </dgm:t>
    </dgm:pt>
    <dgm:pt modelId="{D9ABDCE5-BEF9-4080-8195-EAD3876004A0}">
      <dgm:prSet/>
      <dgm:spPr/>
      <dgm:t>
        <a:bodyPr/>
        <a:lstStyle/>
        <a:p>
          <a:r>
            <a:rPr lang="en-US" dirty="0"/>
            <a:t>White Label Solution</a:t>
          </a:r>
        </a:p>
      </dgm:t>
    </dgm:pt>
    <dgm:pt modelId="{D9914DBC-142C-4D25-9B60-E8FDFA45C276}" type="parTrans" cxnId="{A4083FF5-E4BF-4468-A3A4-D5ED30549105}">
      <dgm:prSet/>
      <dgm:spPr/>
      <dgm:t>
        <a:bodyPr/>
        <a:lstStyle/>
        <a:p>
          <a:endParaRPr lang="fr-FR"/>
        </a:p>
      </dgm:t>
    </dgm:pt>
    <dgm:pt modelId="{E0ED8C9D-7F5D-4F18-B8A6-60350BD6AFAD}" type="sibTrans" cxnId="{A4083FF5-E4BF-4468-A3A4-D5ED30549105}">
      <dgm:prSet/>
      <dgm:spPr/>
      <dgm:t>
        <a:bodyPr/>
        <a:lstStyle/>
        <a:p>
          <a:endParaRPr lang="fr-FR"/>
        </a:p>
      </dgm:t>
    </dgm:pt>
    <dgm:pt modelId="{F4C73384-91A9-46A1-996A-AD26B1973233}">
      <dgm:prSet phldrT="[Text]"/>
      <dgm:spPr/>
      <dgm:t>
        <a:bodyPr/>
        <a:lstStyle/>
        <a:p>
          <a:r>
            <a:rPr lang="en-US" dirty="0"/>
            <a:t>GIT repositories</a:t>
          </a:r>
          <a:endParaRPr lang="fr-FR" dirty="0"/>
        </a:p>
      </dgm:t>
    </dgm:pt>
    <dgm:pt modelId="{0068B236-23B6-4051-96B7-B2C0B4FA385E}" type="parTrans" cxnId="{49A98BC9-CEB3-4703-93F1-3986BD317214}">
      <dgm:prSet/>
      <dgm:spPr/>
      <dgm:t>
        <a:bodyPr/>
        <a:lstStyle/>
        <a:p>
          <a:endParaRPr lang="fr-FR"/>
        </a:p>
      </dgm:t>
    </dgm:pt>
    <dgm:pt modelId="{87D9120E-44CD-485C-AA7C-E664780CC1B8}" type="sibTrans" cxnId="{49A98BC9-CEB3-4703-93F1-3986BD317214}">
      <dgm:prSet/>
      <dgm:spPr/>
      <dgm:t>
        <a:bodyPr/>
        <a:lstStyle/>
        <a:p>
          <a:endParaRPr lang="fr-FR"/>
        </a:p>
      </dgm:t>
    </dgm:pt>
    <dgm:pt modelId="{5EA18348-FE83-4ECB-A2C2-8E6D58A2C886}">
      <dgm:prSet phldrT="[Text]"/>
      <dgm:spPr/>
      <dgm:t>
        <a:bodyPr/>
        <a:lstStyle/>
        <a:p>
          <a:r>
            <a:rPr lang="en-US" dirty="0"/>
            <a:t>Guided Tours</a:t>
          </a:r>
          <a:endParaRPr lang="fr-FR" dirty="0"/>
        </a:p>
      </dgm:t>
    </dgm:pt>
    <dgm:pt modelId="{EA14AEFD-A961-4B66-A3C2-FE26F40353E9}" type="parTrans" cxnId="{D0610DC5-B723-43A5-9167-A8F774E140EA}">
      <dgm:prSet/>
      <dgm:spPr/>
      <dgm:t>
        <a:bodyPr/>
        <a:lstStyle/>
        <a:p>
          <a:endParaRPr lang="fr-FR"/>
        </a:p>
      </dgm:t>
    </dgm:pt>
    <dgm:pt modelId="{65F2E078-5151-4452-BD0D-4C57B5483176}" type="sibTrans" cxnId="{D0610DC5-B723-43A5-9167-A8F774E140EA}">
      <dgm:prSet/>
      <dgm:spPr/>
      <dgm:t>
        <a:bodyPr/>
        <a:lstStyle/>
        <a:p>
          <a:endParaRPr lang="fr-FR"/>
        </a:p>
      </dgm:t>
    </dgm:pt>
    <dgm:pt modelId="{69BCC6DE-9030-4A50-BF87-10AA9523AB8C}">
      <dgm:prSet phldrT="[Text]"/>
      <dgm:spPr/>
      <dgm:t>
        <a:bodyPr/>
        <a:lstStyle/>
        <a:p>
          <a:r>
            <a:rPr lang="en-US" dirty="0"/>
            <a:t>Issues</a:t>
          </a:r>
          <a:endParaRPr lang="fr-FR" dirty="0"/>
        </a:p>
      </dgm:t>
    </dgm:pt>
    <dgm:pt modelId="{08F613F6-C180-4D17-94B4-87A02FE38CE5}" type="parTrans" cxnId="{3EA561E3-7A47-4022-B5EC-577D7936A358}">
      <dgm:prSet/>
      <dgm:spPr/>
      <dgm:t>
        <a:bodyPr/>
        <a:lstStyle/>
        <a:p>
          <a:endParaRPr lang="fr-FR"/>
        </a:p>
      </dgm:t>
    </dgm:pt>
    <dgm:pt modelId="{12F278E5-6DEA-499A-9D32-1D801F77C10E}" type="sibTrans" cxnId="{3EA561E3-7A47-4022-B5EC-577D7936A358}">
      <dgm:prSet/>
      <dgm:spPr/>
      <dgm:t>
        <a:bodyPr/>
        <a:lstStyle/>
        <a:p>
          <a:endParaRPr lang="fr-FR"/>
        </a:p>
      </dgm:t>
    </dgm:pt>
    <dgm:pt modelId="{78ACDFD8-B6D9-4DC4-AD53-4AB5DEC3A314}">
      <dgm:prSet phldrT="[Text]"/>
      <dgm:spPr/>
      <dgm:t>
        <a:bodyPr/>
        <a:lstStyle/>
        <a:p>
          <a:r>
            <a:rPr lang="en-US" dirty="0"/>
            <a:t>Improvements</a:t>
          </a:r>
          <a:endParaRPr lang="fr-FR" dirty="0"/>
        </a:p>
      </dgm:t>
    </dgm:pt>
    <dgm:pt modelId="{72DA26F5-989B-499E-A5E3-CB65DBF55764}" type="parTrans" cxnId="{6350CE87-8521-45CF-B592-F8E56D6A096A}">
      <dgm:prSet/>
      <dgm:spPr/>
      <dgm:t>
        <a:bodyPr/>
        <a:lstStyle/>
        <a:p>
          <a:endParaRPr lang="fr-FR"/>
        </a:p>
      </dgm:t>
    </dgm:pt>
    <dgm:pt modelId="{392C4A23-EB24-49D7-ABE4-27D9CAF9DA86}" type="sibTrans" cxnId="{6350CE87-8521-45CF-B592-F8E56D6A096A}">
      <dgm:prSet/>
      <dgm:spPr/>
      <dgm:t>
        <a:bodyPr/>
        <a:lstStyle/>
        <a:p>
          <a:endParaRPr lang="fr-FR"/>
        </a:p>
      </dgm:t>
    </dgm:pt>
    <dgm:pt modelId="{18BDCDF1-A65A-4364-995B-CE315F647BBC}">
      <dgm:prSet phldrT="[Text]"/>
      <dgm:spPr/>
      <dgm:t>
        <a:bodyPr/>
        <a:lstStyle/>
        <a:p>
          <a:r>
            <a:rPr lang="en-US" dirty="0"/>
            <a:t>Archiving</a:t>
          </a:r>
          <a:endParaRPr lang="fr-FR" dirty="0"/>
        </a:p>
      </dgm:t>
    </dgm:pt>
    <dgm:pt modelId="{DB1E9C7F-7C5A-45BE-9142-71614D803C72}" type="parTrans" cxnId="{60DB9943-19F6-4540-9C8D-A883FBDE08B6}">
      <dgm:prSet/>
      <dgm:spPr/>
    </dgm:pt>
    <dgm:pt modelId="{26BBCC6F-1E8E-4AA1-B693-56766925B7D9}" type="sibTrans" cxnId="{60DB9943-19F6-4540-9C8D-A883FBDE08B6}">
      <dgm:prSet/>
      <dgm:spPr/>
      <dgm:t>
        <a:bodyPr/>
        <a:lstStyle/>
        <a:p>
          <a:endParaRPr lang="fr-FR"/>
        </a:p>
      </dgm:t>
    </dgm:pt>
    <dgm:pt modelId="{7E482EC0-0BC1-4025-915A-5C1F5ED3E8E8}">
      <dgm:prSet phldrT="[Text]"/>
      <dgm:spPr/>
      <dgm:t>
        <a:bodyPr/>
        <a:lstStyle/>
        <a:p>
          <a:r>
            <a:rPr lang="en-US"/>
            <a:t>Data Mgmt</a:t>
          </a:r>
          <a:endParaRPr lang="fr-FR" dirty="0"/>
        </a:p>
      </dgm:t>
    </dgm:pt>
    <dgm:pt modelId="{9113F8D4-CC2E-4300-97F3-F65A3CDFEB4B}" type="parTrans" cxnId="{38F102F9-18A1-4375-87F4-C916A2492A2B}">
      <dgm:prSet/>
      <dgm:spPr/>
    </dgm:pt>
    <dgm:pt modelId="{6B0F0DDB-3FC2-42E1-8FEB-2EC2BD6E3900}" type="sibTrans" cxnId="{38F102F9-18A1-4375-87F4-C916A2492A2B}">
      <dgm:prSet/>
      <dgm:spPr/>
      <dgm:t>
        <a:bodyPr/>
        <a:lstStyle/>
        <a:p>
          <a:endParaRPr lang="fr-FR"/>
        </a:p>
      </dgm:t>
    </dgm:pt>
    <dgm:pt modelId="{A4D0EE01-A4BC-4A40-BAAB-606B1638E003}" type="pres">
      <dgm:prSet presAssocID="{98FB4700-6520-4C58-A71C-79E98F94341B}" presName="Name0" presStyleCnt="0">
        <dgm:presLayoutVars>
          <dgm:chMax/>
          <dgm:chPref/>
          <dgm:dir/>
          <dgm:animLvl val="lvl"/>
        </dgm:presLayoutVars>
      </dgm:prSet>
      <dgm:spPr/>
    </dgm:pt>
    <dgm:pt modelId="{5B3DA422-8AD2-42F1-8900-84D455B69C65}" type="pres">
      <dgm:prSet presAssocID="{8608A796-7182-4D40-A616-9C5EC078FBF3}" presName="composite" presStyleCnt="0"/>
      <dgm:spPr/>
    </dgm:pt>
    <dgm:pt modelId="{84AA804C-B707-4C02-80C7-F76592502D52}" type="pres">
      <dgm:prSet presAssocID="{8608A796-7182-4D40-A616-9C5EC078FBF3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EA48921D-84A8-4019-911D-C14157AFCA37}" type="pres">
      <dgm:prSet presAssocID="{8608A796-7182-4D40-A616-9C5EC078FBF3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A753E8A-28DA-4CF1-B9D5-D790B1E93E45}" type="pres">
      <dgm:prSet presAssocID="{8608A796-7182-4D40-A616-9C5EC078FBF3}" presName="BalanceSpacing" presStyleCnt="0"/>
      <dgm:spPr/>
    </dgm:pt>
    <dgm:pt modelId="{2CADFC91-AE38-4B9C-945A-EA613058377A}" type="pres">
      <dgm:prSet presAssocID="{8608A796-7182-4D40-A616-9C5EC078FBF3}" presName="BalanceSpacing1" presStyleCnt="0"/>
      <dgm:spPr/>
    </dgm:pt>
    <dgm:pt modelId="{265F750C-C101-46AE-8D43-4E36761CA81C}" type="pres">
      <dgm:prSet presAssocID="{66230F20-FDA8-438D-AF91-C7EAF3139C9F}" presName="Accent1Text" presStyleLbl="node1" presStyleIdx="1" presStyleCnt="8"/>
      <dgm:spPr/>
    </dgm:pt>
    <dgm:pt modelId="{C7E0932D-5E81-4480-B33D-1BCA3650F904}" type="pres">
      <dgm:prSet presAssocID="{66230F20-FDA8-438D-AF91-C7EAF3139C9F}" presName="spaceBetweenRectangles" presStyleCnt="0"/>
      <dgm:spPr/>
    </dgm:pt>
    <dgm:pt modelId="{AE02761B-1F9D-4DA9-BE46-34D7C2256518}" type="pres">
      <dgm:prSet presAssocID="{D9ABDCE5-BEF9-4080-8195-EAD3876004A0}" presName="composite" presStyleCnt="0"/>
      <dgm:spPr/>
    </dgm:pt>
    <dgm:pt modelId="{D7BBAA5F-05AD-42C7-9000-79AA2C400B21}" type="pres">
      <dgm:prSet presAssocID="{D9ABDCE5-BEF9-4080-8195-EAD3876004A0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214AD2A-4D9A-42C8-863B-9233982F5009}" type="pres">
      <dgm:prSet presAssocID="{D9ABDCE5-BEF9-4080-8195-EAD3876004A0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B6BA400-9160-4A94-81B4-7ACC055210F3}" type="pres">
      <dgm:prSet presAssocID="{D9ABDCE5-BEF9-4080-8195-EAD3876004A0}" presName="BalanceSpacing" presStyleCnt="0"/>
      <dgm:spPr/>
    </dgm:pt>
    <dgm:pt modelId="{87BF67F5-6CC3-4098-A2C5-B85222282D0D}" type="pres">
      <dgm:prSet presAssocID="{D9ABDCE5-BEF9-4080-8195-EAD3876004A0}" presName="BalanceSpacing1" presStyleCnt="0"/>
      <dgm:spPr/>
    </dgm:pt>
    <dgm:pt modelId="{0306DD17-6EE4-4E3C-8FE3-C226A5033CCF}" type="pres">
      <dgm:prSet presAssocID="{E0ED8C9D-7F5D-4F18-B8A6-60350BD6AFAD}" presName="Accent1Text" presStyleLbl="node1" presStyleIdx="3" presStyleCnt="8"/>
      <dgm:spPr/>
    </dgm:pt>
    <dgm:pt modelId="{2A3172AB-41BF-44AE-BD3C-06E3FDC31A37}" type="pres">
      <dgm:prSet presAssocID="{E0ED8C9D-7F5D-4F18-B8A6-60350BD6AFAD}" presName="spaceBetweenRectangles" presStyleCnt="0"/>
      <dgm:spPr/>
    </dgm:pt>
    <dgm:pt modelId="{878794C7-780C-4BDE-AF94-E8D0258BD61E}" type="pres">
      <dgm:prSet presAssocID="{AA430F21-6678-452E-B4EB-B521E23C7CAE}" presName="composite" presStyleCnt="0"/>
      <dgm:spPr/>
    </dgm:pt>
    <dgm:pt modelId="{A1E1BE71-71FC-4A31-8BF0-A893C3FDB7C1}" type="pres">
      <dgm:prSet presAssocID="{AA430F21-6678-452E-B4EB-B521E23C7CAE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42A653A7-0B13-4164-9478-20EE281FB37F}" type="pres">
      <dgm:prSet presAssocID="{AA430F21-6678-452E-B4EB-B521E23C7CA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D3D45E9-9027-4AB8-8429-81579C7B47D2}" type="pres">
      <dgm:prSet presAssocID="{AA430F21-6678-452E-B4EB-B521E23C7CAE}" presName="BalanceSpacing" presStyleCnt="0"/>
      <dgm:spPr/>
    </dgm:pt>
    <dgm:pt modelId="{69DA5504-49CA-4AD6-A5BF-F023B85CB751}" type="pres">
      <dgm:prSet presAssocID="{AA430F21-6678-452E-B4EB-B521E23C7CAE}" presName="BalanceSpacing1" presStyleCnt="0"/>
      <dgm:spPr/>
    </dgm:pt>
    <dgm:pt modelId="{4CA9DF3E-EB5B-483D-96AE-4C11C64EEAEE}" type="pres">
      <dgm:prSet presAssocID="{71D6DA26-F8BD-4BA6-9EF4-49176AFFB42A}" presName="Accent1Text" presStyleLbl="node1" presStyleIdx="5" presStyleCnt="8"/>
      <dgm:spPr/>
    </dgm:pt>
    <dgm:pt modelId="{2CB11DF2-34D7-48BA-9CE2-F1892B11AA84}" type="pres">
      <dgm:prSet presAssocID="{71D6DA26-F8BD-4BA6-9EF4-49176AFFB42A}" presName="spaceBetweenRectangles" presStyleCnt="0"/>
      <dgm:spPr/>
    </dgm:pt>
    <dgm:pt modelId="{B47E101A-6A09-496B-9262-1801FD1324AA}" type="pres">
      <dgm:prSet presAssocID="{EB5A6DF9-1494-43ED-B85C-30D96FFD7B05}" presName="composite" presStyleCnt="0"/>
      <dgm:spPr/>
    </dgm:pt>
    <dgm:pt modelId="{1E2F7DC5-EEE5-486C-B740-0C75D5BDE556}" type="pres">
      <dgm:prSet presAssocID="{EB5A6DF9-1494-43ED-B85C-30D96FFD7B05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6584C33D-3EEC-461F-8220-48F5F676ED71}" type="pres">
      <dgm:prSet presAssocID="{EB5A6DF9-1494-43ED-B85C-30D96FFD7B05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C5E6D37-D822-4B5B-9CC0-B11AB853F394}" type="pres">
      <dgm:prSet presAssocID="{EB5A6DF9-1494-43ED-B85C-30D96FFD7B05}" presName="BalanceSpacing" presStyleCnt="0"/>
      <dgm:spPr/>
    </dgm:pt>
    <dgm:pt modelId="{3F9954AF-6E48-4A63-9E06-311594A88834}" type="pres">
      <dgm:prSet presAssocID="{EB5A6DF9-1494-43ED-B85C-30D96FFD7B05}" presName="BalanceSpacing1" presStyleCnt="0"/>
      <dgm:spPr/>
    </dgm:pt>
    <dgm:pt modelId="{05D09301-0080-4892-9FAD-4D30583023EC}" type="pres">
      <dgm:prSet presAssocID="{083F9955-CA66-4404-94F9-C9A8536D0921}" presName="Accent1Text" presStyleLbl="node1" presStyleIdx="7" presStyleCnt="8"/>
      <dgm:spPr/>
    </dgm:pt>
  </dgm:ptLst>
  <dgm:cxnLst>
    <dgm:cxn modelId="{01E2EE05-5BEA-471E-8A73-C9DBC236F850}" srcId="{98FB4700-6520-4C58-A71C-79E98F94341B}" destId="{EB5A6DF9-1494-43ED-B85C-30D96FFD7B05}" srcOrd="3" destOrd="0" parTransId="{94CFA1F7-1258-4C22-AAC0-961E3231E69D}" sibTransId="{083F9955-CA66-4404-94F9-C9A8536D0921}"/>
    <dgm:cxn modelId="{AFBB380A-4790-43F8-A987-65B3332705B3}" type="presOf" srcId="{98FB4700-6520-4C58-A71C-79E98F94341B}" destId="{A4D0EE01-A4BC-4A40-BAAB-606B1638E003}" srcOrd="0" destOrd="0" presId="urn:microsoft.com/office/officeart/2008/layout/AlternatingHexagons"/>
    <dgm:cxn modelId="{E5A4BC17-E4D4-4A6C-8319-73B8A4E7A1EA}" type="presOf" srcId="{EB5A6DF9-1494-43ED-B85C-30D96FFD7B05}" destId="{1E2F7DC5-EEE5-486C-B740-0C75D5BDE556}" srcOrd="0" destOrd="0" presId="urn:microsoft.com/office/officeart/2008/layout/AlternatingHexagons"/>
    <dgm:cxn modelId="{896B0223-AACA-4E1B-B5D8-AA750EEB3206}" srcId="{AA430F21-6678-452E-B4EB-B521E23C7CAE}" destId="{D5CD2260-58C9-4AED-AFC8-FA7C53D0DB88}" srcOrd="0" destOrd="0" parTransId="{3E75EDC1-FAB2-4F58-A8CD-139B38621369}" sibTransId="{0FA7D23C-4C49-465B-A7AB-326DBAD3C64E}"/>
    <dgm:cxn modelId="{885A9631-134D-4985-B840-4800D21D4456}" type="presOf" srcId="{E0ED8C9D-7F5D-4F18-B8A6-60350BD6AFAD}" destId="{0306DD17-6EE4-4E3C-8FE3-C226A5033CCF}" srcOrd="0" destOrd="0" presId="urn:microsoft.com/office/officeart/2008/layout/AlternatingHexagons"/>
    <dgm:cxn modelId="{31BAD242-73E7-4520-9873-06FAD1754795}" type="presOf" srcId="{D5CD2260-58C9-4AED-AFC8-FA7C53D0DB88}" destId="{42A653A7-0B13-4164-9478-20EE281FB37F}" srcOrd="0" destOrd="0" presId="urn:microsoft.com/office/officeart/2008/layout/AlternatingHexagons"/>
    <dgm:cxn modelId="{60DB9943-19F6-4540-9C8D-A883FBDE08B6}" srcId="{EB5A6DF9-1494-43ED-B85C-30D96FFD7B05}" destId="{18BDCDF1-A65A-4364-995B-CE315F647BBC}" srcOrd="0" destOrd="0" parTransId="{DB1E9C7F-7C5A-45BE-9142-71614D803C72}" sibTransId="{26BBCC6F-1E8E-4AA1-B693-56766925B7D9}"/>
    <dgm:cxn modelId="{17D09C69-9A87-4FBF-A7AB-10C4F278BBFD}" type="presOf" srcId="{5EA18348-FE83-4ECB-A2C2-8E6D58A2C886}" destId="{8214AD2A-4D9A-42C8-863B-9233982F5009}" srcOrd="0" destOrd="1" presId="urn:microsoft.com/office/officeart/2008/layout/AlternatingHexagons"/>
    <dgm:cxn modelId="{7BCDFC4B-59C4-4B44-873E-D33B8325E190}" type="presOf" srcId="{083F9955-CA66-4404-94F9-C9A8536D0921}" destId="{05D09301-0080-4892-9FAD-4D30583023EC}" srcOrd="0" destOrd="0" presId="urn:microsoft.com/office/officeart/2008/layout/AlternatingHexagons"/>
    <dgm:cxn modelId="{48A7106D-5013-45F5-9D72-8BF1BDB91599}" srcId="{98FB4700-6520-4C58-A71C-79E98F94341B}" destId="{AA430F21-6678-452E-B4EB-B521E23C7CAE}" srcOrd="2" destOrd="0" parTransId="{47B2FDFD-A7E1-480D-B0CB-2A84F304FDD9}" sibTransId="{71D6DA26-F8BD-4BA6-9EF4-49176AFFB42A}"/>
    <dgm:cxn modelId="{C32AA950-D1A3-42A8-83D9-AF0E7C327810}" srcId="{D9ABDCE5-BEF9-4080-8195-EAD3876004A0}" destId="{FF4BF5CA-5649-41D8-8CF0-3674E783F726}" srcOrd="0" destOrd="0" parTransId="{47597683-1CC3-4E71-AB55-D2F8C916CB5C}" sibTransId="{E20F4493-3E8E-4CF4-8224-88EA85D10D42}"/>
    <dgm:cxn modelId="{6350CE87-8521-45CF-B592-F8E56D6A096A}" srcId="{AA430F21-6678-452E-B4EB-B521E23C7CAE}" destId="{78ACDFD8-B6D9-4DC4-AD53-4AB5DEC3A314}" srcOrd="1" destOrd="0" parTransId="{72DA26F5-989B-499E-A5E3-CB65DBF55764}" sibTransId="{392C4A23-EB24-49D7-ABE4-27D9CAF9DA86}"/>
    <dgm:cxn modelId="{05643E8B-F921-47E4-A052-B0E57189F728}" srcId="{98FB4700-6520-4C58-A71C-79E98F94341B}" destId="{8608A796-7182-4D40-A616-9C5EC078FBF3}" srcOrd="0" destOrd="0" parTransId="{AD230DFB-E520-4AB9-8723-7BC82982A6A2}" sibTransId="{66230F20-FDA8-438D-AF91-C7EAF3139C9F}"/>
    <dgm:cxn modelId="{4B358C8F-CBDB-4974-BD10-F4CDEA204EC7}" type="presOf" srcId="{71D6DA26-F8BD-4BA6-9EF4-49176AFFB42A}" destId="{4CA9DF3E-EB5B-483D-96AE-4C11C64EEAEE}" srcOrd="0" destOrd="0" presId="urn:microsoft.com/office/officeart/2008/layout/AlternatingHexagons"/>
    <dgm:cxn modelId="{32BCA493-5040-4421-9838-F24270D3496D}" type="presOf" srcId="{FF4BF5CA-5649-41D8-8CF0-3674E783F726}" destId="{8214AD2A-4D9A-42C8-863B-9233982F5009}" srcOrd="0" destOrd="0" presId="urn:microsoft.com/office/officeart/2008/layout/AlternatingHexagons"/>
    <dgm:cxn modelId="{D244DCB9-E054-4FC1-A03A-E38789EF745A}" type="presOf" srcId="{8608A796-7182-4D40-A616-9C5EC078FBF3}" destId="{84AA804C-B707-4C02-80C7-F76592502D52}" srcOrd="0" destOrd="0" presId="urn:microsoft.com/office/officeart/2008/layout/AlternatingHexagons"/>
    <dgm:cxn modelId="{7613D0BF-2686-47D4-AC69-522ADDD8B28D}" type="presOf" srcId="{66230F20-FDA8-438D-AF91-C7EAF3139C9F}" destId="{265F750C-C101-46AE-8D43-4E36761CA81C}" srcOrd="0" destOrd="0" presId="urn:microsoft.com/office/officeart/2008/layout/AlternatingHexagons"/>
    <dgm:cxn modelId="{F3B8C8C4-1CD5-42E2-A291-4A9C50D9BE1A}" type="presOf" srcId="{69BCC6DE-9030-4A50-BF87-10AA9523AB8C}" destId="{EA48921D-84A8-4019-911D-C14157AFCA37}" srcOrd="0" destOrd="1" presId="urn:microsoft.com/office/officeart/2008/layout/AlternatingHexagons"/>
    <dgm:cxn modelId="{D0610DC5-B723-43A5-9167-A8F774E140EA}" srcId="{D9ABDCE5-BEF9-4080-8195-EAD3876004A0}" destId="{5EA18348-FE83-4ECB-A2C2-8E6D58A2C886}" srcOrd="1" destOrd="0" parTransId="{EA14AEFD-A961-4B66-A3C2-FE26F40353E9}" sibTransId="{65F2E078-5151-4452-BD0D-4C57B5483176}"/>
    <dgm:cxn modelId="{CAB638C6-E44B-4555-929A-ABF426B60174}" type="presOf" srcId="{AA430F21-6678-452E-B4EB-B521E23C7CAE}" destId="{A1E1BE71-71FC-4A31-8BF0-A893C3FDB7C1}" srcOrd="0" destOrd="0" presId="urn:microsoft.com/office/officeart/2008/layout/AlternatingHexagons"/>
    <dgm:cxn modelId="{A3338FC6-C288-4B56-8AB7-3247576FDE1C}" type="presOf" srcId="{7E482EC0-0BC1-4025-915A-5C1F5ED3E8E8}" destId="{6584C33D-3EEC-461F-8220-48F5F676ED71}" srcOrd="0" destOrd="1" presId="urn:microsoft.com/office/officeart/2008/layout/AlternatingHexagons"/>
    <dgm:cxn modelId="{49A98BC9-CEB3-4703-93F1-3986BD317214}" srcId="{8608A796-7182-4D40-A616-9C5EC078FBF3}" destId="{F4C73384-91A9-46A1-996A-AD26B1973233}" srcOrd="0" destOrd="0" parTransId="{0068B236-23B6-4051-96B7-B2C0B4FA385E}" sibTransId="{87D9120E-44CD-485C-AA7C-E664780CC1B8}"/>
    <dgm:cxn modelId="{CFA96AD0-BBA2-4764-9F3F-1FB9844B8C5E}" type="presOf" srcId="{18BDCDF1-A65A-4364-995B-CE315F647BBC}" destId="{6584C33D-3EEC-461F-8220-48F5F676ED71}" srcOrd="0" destOrd="0" presId="urn:microsoft.com/office/officeart/2008/layout/AlternatingHexagons"/>
    <dgm:cxn modelId="{85FA92E0-BD06-4687-B5A2-3D5D138BDDCA}" type="presOf" srcId="{D9ABDCE5-BEF9-4080-8195-EAD3876004A0}" destId="{D7BBAA5F-05AD-42C7-9000-79AA2C400B21}" srcOrd="0" destOrd="0" presId="urn:microsoft.com/office/officeart/2008/layout/AlternatingHexagons"/>
    <dgm:cxn modelId="{3EA561E3-7A47-4022-B5EC-577D7936A358}" srcId="{8608A796-7182-4D40-A616-9C5EC078FBF3}" destId="{69BCC6DE-9030-4A50-BF87-10AA9523AB8C}" srcOrd="1" destOrd="0" parTransId="{08F613F6-C180-4D17-94B4-87A02FE38CE5}" sibTransId="{12F278E5-6DEA-499A-9D32-1D801F77C10E}"/>
    <dgm:cxn modelId="{6A4198E3-2356-4D18-8024-17E1C900D99A}" type="presOf" srcId="{78ACDFD8-B6D9-4DC4-AD53-4AB5DEC3A314}" destId="{42A653A7-0B13-4164-9478-20EE281FB37F}" srcOrd="0" destOrd="1" presId="urn:microsoft.com/office/officeart/2008/layout/AlternatingHexagons"/>
    <dgm:cxn modelId="{17B970EA-FCCC-4800-8E82-3AF7873053FC}" type="presOf" srcId="{F4C73384-91A9-46A1-996A-AD26B1973233}" destId="{EA48921D-84A8-4019-911D-C14157AFCA37}" srcOrd="0" destOrd="0" presId="urn:microsoft.com/office/officeart/2008/layout/AlternatingHexagons"/>
    <dgm:cxn modelId="{A4083FF5-E4BF-4468-A3A4-D5ED30549105}" srcId="{98FB4700-6520-4C58-A71C-79E98F94341B}" destId="{D9ABDCE5-BEF9-4080-8195-EAD3876004A0}" srcOrd="1" destOrd="0" parTransId="{D9914DBC-142C-4D25-9B60-E8FDFA45C276}" sibTransId="{E0ED8C9D-7F5D-4F18-B8A6-60350BD6AFAD}"/>
    <dgm:cxn modelId="{38F102F9-18A1-4375-87F4-C916A2492A2B}" srcId="{EB5A6DF9-1494-43ED-B85C-30D96FFD7B05}" destId="{7E482EC0-0BC1-4025-915A-5C1F5ED3E8E8}" srcOrd="1" destOrd="0" parTransId="{9113F8D4-CC2E-4300-97F3-F65A3CDFEB4B}" sibTransId="{6B0F0DDB-3FC2-42E1-8FEB-2EC2BD6E3900}"/>
    <dgm:cxn modelId="{DFA2764B-252C-4945-A692-324349C9B3AD}" type="presParOf" srcId="{A4D0EE01-A4BC-4A40-BAAB-606B1638E003}" destId="{5B3DA422-8AD2-42F1-8900-84D455B69C65}" srcOrd="0" destOrd="0" presId="urn:microsoft.com/office/officeart/2008/layout/AlternatingHexagons"/>
    <dgm:cxn modelId="{18339465-F2E0-4D7A-A090-8E3B2523C630}" type="presParOf" srcId="{5B3DA422-8AD2-42F1-8900-84D455B69C65}" destId="{84AA804C-B707-4C02-80C7-F76592502D52}" srcOrd="0" destOrd="0" presId="urn:microsoft.com/office/officeart/2008/layout/AlternatingHexagons"/>
    <dgm:cxn modelId="{38D3E9C2-F47E-4385-8D2C-D16863E57A94}" type="presParOf" srcId="{5B3DA422-8AD2-42F1-8900-84D455B69C65}" destId="{EA48921D-84A8-4019-911D-C14157AFCA37}" srcOrd="1" destOrd="0" presId="urn:microsoft.com/office/officeart/2008/layout/AlternatingHexagons"/>
    <dgm:cxn modelId="{A7FD6B00-6253-4BD3-92FE-F12E9FCC8DB4}" type="presParOf" srcId="{5B3DA422-8AD2-42F1-8900-84D455B69C65}" destId="{AA753E8A-28DA-4CF1-B9D5-D790B1E93E45}" srcOrd="2" destOrd="0" presId="urn:microsoft.com/office/officeart/2008/layout/AlternatingHexagons"/>
    <dgm:cxn modelId="{12EDC2BE-993F-470A-8ADB-3C77724CB508}" type="presParOf" srcId="{5B3DA422-8AD2-42F1-8900-84D455B69C65}" destId="{2CADFC91-AE38-4B9C-945A-EA613058377A}" srcOrd="3" destOrd="0" presId="urn:microsoft.com/office/officeart/2008/layout/AlternatingHexagons"/>
    <dgm:cxn modelId="{A1EA3198-2E34-40B0-AC69-5724360D0AB7}" type="presParOf" srcId="{5B3DA422-8AD2-42F1-8900-84D455B69C65}" destId="{265F750C-C101-46AE-8D43-4E36761CA81C}" srcOrd="4" destOrd="0" presId="urn:microsoft.com/office/officeart/2008/layout/AlternatingHexagons"/>
    <dgm:cxn modelId="{0715A797-A271-45C8-A2BE-7178C1D14E72}" type="presParOf" srcId="{A4D0EE01-A4BC-4A40-BAAB-606B1638E003}" destId="{C7E0932D-5E81-4480-B33D-1BCA3650F904}" srcOrd="1" destOrd="0" presId="urn:microsoft.com/office/officeart/2008/layout/AlternatingHexagons"/>
    <dgm:cxn modelId="{BE1D55AE-115D-4F32-9547-40345F92D363}" type="presParOf" srcId="{A4D0EE01-A4BC-4A40-BAAB-606B1638E003}" destId="{AE02761B-1F9D-4DA9-BE46-34D7C2256518}" srcOrd="2" destOrd="0" presId="urn:microsoft.com/office/officeart/2008/layout/AlternatingHexagons"/>
    <dgm:cxn modelId="{81165EDB-7446-4EC3-97E9-184C5386FCC4}" type="presParOf" srcId="{AE02761B-1F9D-4DA9-BE46-34D7C2256518}" destId="{D7BBAA5F-05AD-42C7-9000-79AA2C400B21}" srcOrd="0" destOrd="0" presId="urn:microsoft.com/office/officeart/2008/layout/AlternatingHexagons"/>
    <dgm:cxn modelId="{1D572068-2DBE-43F2-BB53-3F56CF8C0A84}" type="presParOf" srcId="{AE02761B-1F9D-4DA9-BE46-34D7C2256518}" destId="{8214AD2A-4D9A-42C8-863B-9233982F5009}" srcOrd="1" destOrd="0" presId="urn:microsoft.com/office/officeart/2008/layout/AlternatingHexagons"/>
    <dgm:cxn modelId="{796A7984-81E4-4024-AC19-4E56E6B377E9}" type="presParOf" srcId="{AE02761B-1F9D-4DA9-BE46-34D7C2256518}" destId="{EB6BA400-9160-4A94-81B4-7ACC055210F3}" srcOrd="2" destOrd="0" presId="urn:microsoft.com/office/officeart/2008/layout/AlternatingHexagons"/>
    <dgm:cxn modelId="{296CD06B-6DCF-407C-B03C-A62C94D3A81D}" type="presParOf" srcId="{AE02761B-1F9D-4DA9-BE46-34D7C2256518}" destId="{87BF67F5-6CC3-4098-A2C5-B85222282D0D}" srcOrd="3" destOrd="0" presId="urn:microsoft.com/office/officeart/2008/layout/AlternatingHexagons"/>
    <dgm:cxn modelId="{7930FE80-CB0E-4BDF-B012-FD7A76D78F0E}" type="presParOf" srcId="{AE02761B-1F9D-4DA9-BE46-34D7C2256518}" destId="{0306DD17-6EE4-4E3C-8FE3-C226A5033CCF}" srcOrd="4" destOrd="0" presId="urn:microsoft.com/office/officeart/2008/layout/AlternatingHexagons"/>
    <dgm:cxn modelId="{950EB2E9-1C39-4017-B5F6-70B54621FF63}" type="presParOf" srcId="{A4D0EE01-A4BC-4A40-BAAB-606B1638E003}" destId="{2A3172AB-41BF-44AE-BD3C-06E3FDC31A37}" srcOrd="3" destOrd="0" presId="urn:microsoft.com/office/officeart/2008/layout/AlternatingHexagons"/>
    <dgm:cxn modelId="{D0FD4DD8-BCA6-406D-A309-AE1DD8D13788}" type="presParOf" srcId="{A4D0EE01-A4BC-4A40-BAAB-606B1638E003}" destId="{878794C7-780C-4BDE-AF94-E8D0258BD61E}" srcOrd="4" destOrd="0" presId="urn:microsoft.com/office/officeart/2008/layout/AlternatingHexagons"/>
    <dgm:cxn modelId="{41EE957C-BDE4-4877-B993-67E77575B321}" type="presParOf" srcId="{878794C7-780C-4BDE-AF94-E8D0258BD61E}" destId="{A1E1BE71-71FC-4A31-8BF0-A893C3FDB7C1}" srcOrd="0" destOrd="0" presId="urn:microsoft.com/office/officeart/2008/layout/AlternatingHexagons"/>
    <dgm:cxn modelId="{20A78A40-4935-4D3C-A8A2-D8F8341E1E6F}" type="presParOf" srcId="{878794C7-780C-4BDE-AF94-E8D0258BD61E}" destId="{42A653A7-0B13-4164-9478-20EE281FB37F}" srcOrd="1" destOrd="0" presId="urn:microsoft.com/office/officeart/2008/layout/AlternatingHexagons"/>
    <dgm:cxn modelId="{67C51DFF-434B-422A-A20A-605EBB7D7292}" type="presParOf" srcId="{878794C7-780C-4BDE-AF94-E8D0258BD61E}" destId="{4D3D45E9-9027-4AB8-8429-81579C7B47D2}" srcOrd="2" destOrd="0" presId="urn:microsoft.com/office/officeart/2008/layout/AlternatingHexagons"/>
    <dgm:cxn modelId="{C4CD7979-983C-426F-8A17-657507658062}" type="presParOf" srcId="{878794C7-780C-4BDE-AF94-E8D0258BD61E}" destId="{69DA5504-49CA-4AD6-A5BF-F023B85CB751}" srcOrd="3" destOrd="0" presId="urn:microsoft.com/office/officeart/2008/layout/AlternatingHexagons"/>
    <dgm:cxn modelId="{529F983B-423F-421E-AB3A-C22B1EC7C170}" type="presParOf" srcId="{878794C7-780C-4BDE-AF94-E8D0258BD61E}" destId="{4CA9DF3E-EB5B-483D-96AE-4C11C64EEAEE}" srcOrd="4" destOrd="0" presId="urn:microsoft.com/office/officeart/2008/layout/AlternatingHexagons"/>
    <dgm:cxn modelId="{2E8148FB-7921-455C-95CC-72AD4C98CC6B}" type="presParOf" srcId="{A4D0EE01-A4BC-4A40-BAAB-606B1638E003}" destId="{2CB11DF2-34D7-48BA-9CE2-F1892B11AA84}" srcOrd="5" destOrd="0" presId="urn:microsoft.com/office/officeart/2008/layout/AlternatingHexagons"/>
    <dgm:cxn modelId="{82EAAF9D-985A-4DD7-9581-B00D919DEEEE}" type="presParOf" srcId="{A4D0EE01-A4BC-4A40-BAAB-606B1638E003}" destId="{B47E101A-6A09-496B-9262-1801FD1324AA}" srcOrd="6" destOrd="0" presId="urn:microsoft.com/office/officeart/2008/layout/AlternatingHexagons"/>
    <dgm:cxn modelId="{70351917-463D-477E-B60B-D1766123CB0E}" type="presParOf" srcId="{B47E101A-6A09-496B-9262-1801FD1324AA}" destId="{1E2F7DC5-EEE5-486C-B740-0C75D5BDE556}" srcOrd="0" destOrd="0" presId="urn:microsoft.com/office/officeart/2008/layout/AlternatingHexagons"/>
    <dgm:cxn modelId="{1520AF7B-F189-47BE-9C5D-0C8C0B429D97}" type="presParOf" srcId="{B47E101A-6A09-496B-9262-1801FD1324AA}" destId="{6584C33D-3EEC-461F-8220-48F5F676ED71}" srcOrd="1" destOrd="0" presId="urn:microsoft.com/office/officeart/2008/layout/AlternatingHexagons"/>
    <dgm:cxn modelId="{B48E11F8-AD1C-4F44-A7E5-1AB6A6F1BE0B}" type="presParOf" srcId="{B47E101A-6A09-496B-9262-1801FD1324AA}" destId="{4C5E6D37-D822-4B5B-9CC0-B11AB853F394}" srcOrd="2" destOrd="0" presId="urn:microsoft.com/office/officeart/2008/layout/AlternatingHexagons"/>
    <dgm:cxn modelId="{DEAA95AD-08FD-4DFF-BE1B-E039BC190B52}" type="presParOf" srcId="{B47E101A-6A09-496B-9262-1801FD1324AA}" destId="{3F9954AF-6E48-4A63-9E06-311594A88834}" srcOrd="3" destOrd="0" presId="urn:microsoft.com/office/officeart/2008/layout/AlternatingHexagons"/>
    <dgm:cxn modelId="{A1C9A61E-F83B-4BAF-92C2-4EB7CDCAA553}" type="presParOf" srcId="{B47E101A-6A09-496B-9262-1801FD1324AA}" destId="{05D09301-0080-4892-9FAD-4D30583023E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31816-3918-475C-9208-C71D39353A19}">
      <dsp:nvSpPr>
        <dsp:cNvPr id="0" name=""/>
        <dsp:cNvSpPr/>
      </dsp:nvSpPr>
      <dsp:spPr>
        <a:xfrm>
          <a:off x="5499" y="660838"/>
          <a:ext cx="2590904" cy="259090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t="30263" b="3026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EC925-4FE8-4280-BAAD-C9036EDB08F6}">
      <dsp:nvSpPr>
        <dsp:cNvPr id="0" name=""/>
        <dsp:cNvSpPr/>
      </dsp:nvSpPr>
      <dsp:spPr>
        <a:xfrm>
          <a:off x="427274" y="2866501"/>
          <a:ext cx="2590904" cy="259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#1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2015-2018</a:t>
          </a:r>
          <a:endParaRPr lang="fr-FR" sz="17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Prototype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DLCM Backend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National Coordination Desk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Templates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/>
            <a:t>Institutional</a:t>
          </a:r>
          <a:r>
            <a:rPr lang="fr-FR" sz="1400" kern="1200" dirty="0"/>
            <a:t> </a:t>
          </a:r>
          <a:r>
            <a:rPr lang="fr-FR" sz="1400" kern="1200" dirty="0" err="1"/>
            <a:t>policies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DMP</a:t>
          </a:r>
          <a:endParaRPr lang="fr-FR" sz="14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</dsp:txBody>
      <dsp:txXfrm>
        <a:off x="503159" y="2942386"/>
        <a:ext cx="2439134" cy="2439134"/>
      </dsp:txXfrm>
    </dsp:sp>
    <dsp:sp modelId="{C07C4990-A421-4D90-BFFB-10A92A39759D}">
      <dsp:nvSpPr>
        <dsp:cNvPr id="0" name=""/>
        <dsp:cNvSpPr/>
      </dsp:nvSpPr>
      <dsp:spPr>
        <a:xfrm>
          <a:off x="3095469" y="1645011"/>
          <a:ext cx="499065" cy="622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/>
        </a:p>
      </dsp:txBody>
      <dsp:txXfrm>
        <a:off x="3095469" y="1769523"/>
        <a:ext cx="349346" cy="373534"/>
      </dsp:txXfrm>
    </dsp:sp>
    <dsp:sp modelId="{3F56EC93-678F-462F-9011-AD2ACFA113E8}">
      <dsp:nvSpPr>
        <dsp:cNvPr id="0" name=""/>
        <dsp:cNvSpPr/>
      </dsp:nvSpPr>
      <dsp:spPr>
        <a:xfrm>
          <a:off x="4022305" y="660838"/>
          <a:ext cx="2590904" cy="259090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7583" b="2758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75F6D-4DAB-4499-8CCA-BF3D0A4A1C55}">
      <dsp:nvSpPr>
        <dsp:cNvPr id="0" name=""/>
        <dsp:cNvSpPr/>
      </dsp:nvSpPr>
      <dsp:spPr>
        <a:xfrm>
          <a:off x="4444081" y="2866501"/>
          <a:ext cx="2590904" cy="2590904"/>
        </a:xfrm>
        <a:prstGeom prst="roundRect">
          <a:avLst>
            <a:gd name="adj" fmla="val 10000"/>
          </a:avLst>
        </a:prstGeom>
        <a:solidFill>
          <a:schemeClr val="accent5">
            <a:hueOff val="-650909"/>
            <a:satOff val="0"/>
            <a:lumOff val="1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#2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2018-2020</a:t>
          </a:r>
          <a:endParaRPr lang="fr-FR" sz="17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DLCM Solution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Backend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Portal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National Coordination Desk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OLOS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Patnerships</a:t>
          </a:r>
          <a:r>
            <a:rPr lang="en-US" sz="1400" kern="1200" dirty="0"/>
            <a:t> (Switch, CERN, EOSC,…)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</dsp:txBody>
      <dsp:txXfrm>
        <a:off x="4519966" y="2942386"/>
        <a:ext cx="2439134" cy="2439134"/>
      </dsp:txXfrm>
    </dsp:sp>
    <dsp:sp modelId="{F26ED33F-7A61-4E6E-8D09-507C610370E0}">
      <dsp:nvSpPr>
        <dsp:cNvPr id="0" name=""/>
        <dsp:cNvSpPr/>
      </dsp:nvSpPr>
      <dsp:spPr>
        <a:xfrm>
          <a:off x="7112276" y="1645011"/>
          <a:ext cx="499065" cy="622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01818"/>
            <a:satOff val="0"/>
            <a:lumOff val="25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/>
        </a:p>
      </dsp:txBody>
      <dsp:txXfrm>
        <a:off x="7112276" y="1769523"/>
        <a:ext cx="349346" cy="373534"/>
      </dsp:txXfrm>
    </dsp:sp>
    <dsp:sp modelId="{3999D068-31E7-4A7B-9B05-1433E0B0B918}">
      <dsp:nvSpPr>
        <dsp:cNvPr id="0" name=""/>
        <dsp:cNvSpPr/>
      </dsp:nvSpPr>
      <dsp:spPr>
        <a:xfrm>
          <a:off x="8039112" y="660838"/>
          <a:ext cx="2590904" cy="259090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56B1F-A45E-481E-8369-0534E08DDB8D}">
      <dsp:nvSpPr>
        <dsp:cNvPr id="0" name=""/>
        <dsp:cNvSpPr/>
      </dsp:nvSpPr>
      <dsp:spPr>
        <a:xfrm>
          <a:off x="8460887" y="2866501"/>
          <a:ext cx="2590904" cy="2590904"/>
        </a:xfrm>
        <a:prstGeom prst="roundRect">
          <a:avLst>
            <a:gd name="adj" fmla="val 10000"/>
          </a:avLst>
        </a:prstGeom>
        <a:solidFill>
          <a:schemeClr val="accent5">
            <a:hueOff val="-1301818"/>
            <a:satOff val="0"/>
            <a:lumOff val="25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#3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i="1" kern="1200" dirty="0"/>
            <a:t>2021</a:t>
          </a:r>
          <a:endParaRPr lang="fr-FR" sz="17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OLOS Association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OLOS.swiss</a:t>
          </a:r>
          <a:r>
            <a:rPr lang="en-US" sz="1400" kern="1200" dirty="0"/>
            <a:t> in production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Webinars &amp; Trainings</a:t>
          </a:r>
          <a:endParaRPr lang="fr-FR" sz="1900" kern="1200" dirty="0"/>
        </a:p>
      </dsp:txBody>
      <dsp:txXfrm>
        <a:off x="8536772" y="2942386"/>
        <a:ext cx="2439134" cy="2439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97730-41DA-4CE2-AD2D-A7ACF9098A11}">
      <dsp:nvSpPr>
        <dsp:cNvPr id="0" name=""/>
        <dsp:cNvSpPr/>
      </dsp:nvSpPr>
      <dsp:spPr>
        <a:xfrm>
          <a:off x="3768129" y="1413139"/>
          <a:ext cx="295870" cy="1296193"/>
        </a:xfrm>
        <a:custGeom>
          <a:avLst/>
          <a:gdLst/>
          <a:ahLst/>
          <a:cxnLst/>
          <a:rect l="0" t="0" r="0" b="0"/>
          <a:pathLst>
            <a:path>
              <a:moveTo>
                <a:pt x="295870" y="0"/>
              </a:moveTo>
              <a:lnTo>
                <a:pt x="295870" y="1296193"/>
              </a:lnTo>
              <a:lnTo>
                <a:pt x="0" y="129619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20C29-AB73-464D-B052-EA63BA8E8F89}">
      <dsp:nvSpPr>
        <dsp:cNvPr id="0" name=""/>
        <dsp:cNvSpPr/>
      </dsp:nvSpPr>
      <dsp:spPr>
        <a:xfrm>
          <a:off x="4064000" y="1413139"/>
          <a:ext cx="1704776" cy="259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517"/>
              </a:lnTo>
              <a:lnTo>
                <a:pt x="1704776" y="2296517"/>
              </a:lnTo>
              <a:lnTo>
                <a:pt x="1704776" y="25923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16FA8-F786-402E-B431-6F4114E5E24C}">
      <dsp:nvSpPr>
        <dsp:cNvPr id="0" name=""/>
        <dsp:cNvSpPr/>
      </dsp:nvSpPr>
      <dsp:spPr>
        <a:xfrm>
          <a:off x="2359223" y="1413139"/>
          <a:ext cx="1704776" cy="2592387"/>
        </a:xfrm>
        <a:custGeom>
          <a:avLst/>
          <a:gdLst/>
          <a:ahLst/>
          <a:cxnLst/>
          <a:rect l="0" t="0" r="0" b="0"/>
          <a:pathLst>
            <a:path>
              <a:moveTo>
                <a:pt x="1704776" y="0"/>
              </a:moveTo>
              <a:lnTo>
                <a:pt x="1704776" y="2296517"/>
              </a:lnTo>
              <a:lnTo>
                <a:pt x="0" y="2296517"/>
              </a:lnTo>
              <a:lnTo>
                <a:pt x="0" y="25923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4F8E5-56C8-43F7-95A2-41AE98FA7D49}">
      <dsp:nvSpPr>
        <dsp:cNvPr id="0" name=""/>
        <dsp:cNvSpPr/>
      </dsp:nvSpPr>
      <dsp:spPr>
        <a:xfrm>
          <a:off x="2655093" y="4233"/>
          <a:ext cx="2817812" cy="14089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376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dlcm.xml</a:t>
          </a:r>
        </a:p>
      </dsp:txBody>
      <dsp:txXfrm>
        <a:off x="2655093" y="4233"/>
        <a:ext cx="2817812" cy="1408906"/>
      </dsp:txXfrm>
    </dsp:sp>
    <dsp:sp modelId="{574916CB-47D1-4DC3-9F2D-597836488A34}">
      <dsp:nvSpPr>
        <dsp:cNvPr id="0" name=""/>
        <dsp:cNvSpPr/>
      </dsp:nvSpPr>
      <dsp:spPr>
        <a:xfrm>
          <a:off x="2795984" y="145124"/>
          <a:ext cx="845343" cy="112712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CD19D6-32F9-4568-9919-0DD17A2AB11D}">
      <dsp:nvSpPr>
        <dsp:cNvPr id="0" name=""/>
        <dsp:cNvSpPr/>
      </dsp:nvSpPr>
      <dsp:spPr>
        <a:xfrm>
          <a:off x="950317" y="4005527"/>
          <a:ext cx="2817812" cy="14089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376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Descriptive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metadata</a:t>
          </a:r>
        </a:p>
      </dsp:txBody>
      <dsp:txXfrm>
        <a:off x="950317" y="4005527"/>
        <a:ext cx="2817812" cy="1408906"/>
      </dsp:txXfrm>
    </dsp:sp>
    <dsp:sp modelId="{C16927C4-D44F-42C8-BE74-78B67596E9B6}">
      <dsp:nvSpPr>
        <dsp:cNvPr id="0" name=""/>
        <dsp:cNvSpPr/>
      </dsp:nvSpPr>
      <dsp:spPr>
        <a:xfrm>
          <a:off x="1091207" y="4146417"/>
          <a:ext cx="845343" cy="1127125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2500" b="125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284407-49BF-4F76-8DCA-1AC0818A7DB6}">
      <dsp:nvSpPr>
        <dsp:cNvPr id="0" name=""/>
        <dsp:cNvSpPr/>
      </dsp:nvSpPr>
      <dsp:spPr>
        <a:xfrm>
          <a:off x="4359870" y="4005527"/>
          <a:ext cx="2817812" cy="14089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376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Administrative</a:t>
          </a:r>
          <a:br>
            <a:rPr lang="en-US" sz="2300" kern="1200" dirty="0"/>
          </a:br>
          <a:r>
            <a:rPr lang="en-US" sz="2300" kern="1200" dirty="0"/>
            <a:t>metadata</a:t>
          </a:r>
        </a:p>
      </dsp:txBody>
      <dsp:txXfrm>
        <a:off x="4359870" y="4005527"/>
        <a:ext cx="2817812" cy="1408906"/>
      </dsp:txXfrm>
    </dsp:sp>
    <dsp:sp modelId="{0F5FF223-4296-4C1D-B34D-5D402C5281B9}">
      <dsp:nvSpPr>
        <dsp:cNvPr id="0" name=""/>
        <dsp:cNvSpPr/>
      </dsp:nvSpPr>
      <dsp:spPr>
        <a:xfrm>
          <a:off x="4500760" y="4146417"/>
          <a:ext cx="845343" cy="1127125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4028" b="44028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15D2B3-4E13-4207-9D4C-885206C2F8A2}">
      <dsp:nvSpPr>
        <dsp:cNvPr id="0" name=""/>
        <dsp:cNvSpPr/>
      </dsp:nvSpPr>
      <dsp:spPr>
        <a:xfrm>
          <a:off x="950317" y="2004880"/>
          <a:ext cx="2817812" cy="14089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376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METS</a:t>
          </a:r>
          <a:br>
            <a:rPr lang="en-US" sz="2300" kern="1200" dirty="0"/>
          </a:br>
          <a:r>
            <a:rPr lang="en-US" sz="2300" kern="1200" dirty="0"/>
            <a:t>container</a:t>
          </a:r>
        </a:p>
      </dsp:txBody>
      <dsp:txXfrm>
        <a:off x="950317" y="2004880"/>
        <a:ext cx="2817812" cy="1408906"/>
      </dsp:txXfrm>
    </dsp:sp>
    <dsp:sp modelId="{6A34A96A-69C4-4F2F-86D3-CB513DBEC70A}">
      <dsp:nvSpPr>
        <dsp:cNvPr id="0" name=""/>
        <dsp:cNvSpPr/>
      </dsp:nvSpPr>
      <dsp:spPr>
        <a:xfrm>
          <a:off x="1091207" y="2145770"/>
          <a:ext cx="845343" cy="1127125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7947" b="37947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A804C-B707-4C02-80C7-F76592502D52}">
      <dsp:nvSpPr>
        <dsp:cNvPr id="0" name=""/>
        <dsp:cNvSpPr/>
      </dsp:nvSpPr>
      <dsp:spPr>
        <a:xfrm rot="5400000">
          <a:off x="3640753" y="103023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Open-source Code</a:t>
          </a:r>
          <a:endParaRPr lang="fr-FR" sz="1700" kern="1200" dirty="0"/>
        </a:p>
      </dsp:txBody>
      <dsp:txXfrm rot="-5400000">
        <a:off x="3946782" y="241614"/>
        <a:ext cx="913704" cy="1050233"/>
      </dsp:txXfrm>
    </dsp:sp>
    <dsp:sp modelId="{EA48921D-84A8-4019-911D-C14157AFCA37}">
      <dsp:nvSpPr>
        <dsp:cNvPr id="0" name=""/>
        <dsp:cNvSpPr/>
      </dsp:nvSpPr>
      <dsp:spPr>
        <a:xfrm>
          <a:off x="5107622" y="309001"/>
          <a:ext cx="1702752" cy="915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GIT repositories</a:t>
          </a:r>
          <a:endParaRPr lang="fr-FR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Issues</a:t>
          </a:r>
          <a:endParaRPr lang="fr-FR" sz="1700" kern="1200" dirty="0"/>
        </a:p>
      </dsp:txBody>
      <dsp:txXfrm>
        <a:off x="5107622" y="309001"/>
        <a:ext cx="1702752" cy="915458"/>
      </dsp:txXfrm>
    </dsp:sp>
    <dsp:sp modelId="{265F750C-C101-46AE-8D43-4E36761CA81C}">
      <dsp:nvSpPr>
        <dsp:cNvPr id="0" name=""/>
        <dsp:cNvSpPr/>
      </dsp:nvSpPr>
      <dsp:spPr>
        <a:xfrm rot="5400000">
          <a:off x="2207145" y="103023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513174" y="241614"/>
        <a:ext cx="913704" cy="1050233"/>
      </dsp:txXfrm>
    </dsp:sp>
    <dsp:sp modelId="{D7BBAA5F-05AD-42C7-9000-79AA2C400B21}">
      <dsp:nvSpPr>
        <dsp:cNvPr id="0" name=""/>
        <dsp:cNvSpPr/>
      </dsp:nvSpPr>
      <dsp:spPr>
        <a:xfrm rot="5400000">
          <a:off x="2921202" y="1398092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White Label Solution</a:t>
          </a:r>
        </a:p>
      </dsp:txBody>
      <dsp:txXfrm rot="-5400000">
        <a:off x="3227231" y="1536683"/>
        <a:ext cx="913704" cy="1050233"/>
      </dsp:txXfrm>
    </dsp:sp>
    <dsp:sp modelId="{8214AD2A-4D9A-42C8-863B-9233982F5009}">
      <dsp:nvSpPr>
        <dsp:cNvPr id="0" name=""/>
        <dsp:cNvSpPr/>
      </dsp:nvSpPr>
      <dsp:spPr>
        <a:xfrm>
          <a:off x="1317625" y="1604070"/>
          <a:ext cx="1647825" cy="915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Themes</a:t>
          </a:r>
          <a:endParaRPr lang="fr-FR" sz="1700" kern="1200" dirty="0"/>
        </a:p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Guided Tours</a:t>
          </a:r>
          <a:endParaRPr lang="fr-FR" sz="1700" kern="1200" dirty="0"/>
        </a:p>
      </dsp:txBody>
      <dsp:txXfrm>
        <a:off x="1317625" y="1604070"/>
        <a:ext cx="1647825" cy="915458"/>
      </dsp:txXfrm>
    </dsp:sp>
    <dsp:sp modelId="{0306DD17-6EE4-4E3C-8FE3-C226A5033CCF}">
      <dsp:nvSpPr>
        <dsp:cNvPr id="0" name=""/>
        <dsp:cNvSpPr/>
      </dsp:nvSpPr>
      <dsp:spPr>
        <a:xfrm rot="5400000">
          <a:off x="4354810" y="1398092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4660839" y="1536683"/>
        <a:ext cx="913704" cy="1050233"/>
      </dsp:txXfrm>
    </dsp:sp>
    <dsp:sp modelId="{A1E1BE71-71FC-4A31-8BF0-A893C3FDB7C1}">
      <dsp:nvSpPr>
        <dsp:cNvPr id="0" name=""/>
        <dsp:cNvSpPr/>
      </dsp:nvSpPr>
      <dsp:spPr>
        <a:xfrm rot="5400000">
          <a:off x="3640753" y="2693160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Backlog</a:t>
          </a:r>
          <a:endParaRPr lang="fr-FR" sz="1700" kern="1200" dirty="0"/>
        </a:p>
      </dsp:txBody>
      <dsp:txXfrm rot="-5400000">
        <a:off x="3946782" y="2831751"/>
        <a:ext cx="913704" cy="1050233"/>
      </dsp:txXfrm>
    </dsp:sp>
    <dsp:sp modelId="{42A653A7-0B13-4164-9478-20EE281FB37F}">
      <dsp:nvSpPr>
        <dsp:cNvPr id="0" name=""/>
        <dsp:cNvSpPr/>
      </dsp:nvSpPr>
      <dsp:spPr>
        <a:xfrm>
          <a:off x="5107622" y="2899138"/>
          <a:ext cx="1702752" cy="915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New features</a:t>
          </a:r>
          <a:endParaRPr lang="fr-FR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Improvements</a:t>
          </a:r>
          <a:endParaRPr lang="fr-FR" sz="1700" kern="1200" dirty="0"/>
        </a:p>
      </dsp:txBody>
      <dsp:txXfrm>
        <a:off x="5107622" y="2899138"/>
        <a:ext cx="1702752" cy="915458"/>
      </dsp:txXfrm>
    </dsp:sp>
    <dsp:sp modelId="{4CA9DF3E-EB5B-483D-96AE-4C11C64EEAEE}">
      <dsp:nvSpPr>
        <dsp:cNvPr id="0" name=""/>
        <dsp:cNvSpPr/>
      </dsp:nvSpPr>
      <dsp:spPr>
        <a:xfrm rot="5400000">
          <a:off x="2207145" y="2693160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513174" y="2831751"/>
        <a:ext cx="913704" cy="1050233"/>
      </dsp:txXfrm>
    </dsp:sp>
    <dsp:sp modelId="{1E2F7DC5-EEE5-486C-B740-0C75D5BDE556}">
      <dsp:nvSpPr>
        <dsp:cNvPr id="0" name=""/>
        <dsp:cNvSpPr/>
      </dsp:nvSpPr>
      <dsp:spPr>
        <a:xfrm rot="5400000">
          <a:off x="2921202" y="3988228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Best Practices</a:t>
          </a:r>
          <a:endParaRPr lang="fr-FR" sz="1700" kern="1200" dirty="0"/>
        </a:p>
      </dsp:txBody>
      <dsp:txXfrm rot="-5400000">
        <a:off x="3227231" y="4126819"/>
        <a:ext cx="913704" cy="1050233"/>
      </dsp:txXfrm>
    </dsp:sp>
    <dsp:sp modelId="{6584C33D-3EEC-461F-8220-48F5F676ED71}">
      <dsp:nvSpPr>
        <dsp:cNvPr id="0" name=""/>
        <dsp:cNvSpPr/>
      </dsp:nvSpPr>
      <dsp:spPr>
        <a:xfrm>
          <a:off x="1317625" y="4194206"/>
          <a:ext cx="1647825" cy="915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Archiving</a:t>
          </a:r>
          <a:endParaRPr lang="fr-FR" sz="1700" kern="1200" dirty="0"/>
        </a:p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Data Mgmt</a:t>
          </a:r>
          <a:endParaRPr lang="fr-FR" sz="1700" kern="1200" dirty="0"/>
        </a:p>
      </dsp:txBody>
      <dsp:txXfrm>
        <a:off x="1317625" y="4194206"/>
        <a:ext cx="1647825" cy="915458"/>
      </dsp:txXfrm>
    </dsp:sp>
    <dsp:sp modelId="{05D09301-0080-4892-9FAD-4D30583023EC}">
      <dsp:nvSpPr>
        <dsp:cNvPr id="0" name=""/>
        <dsp:cNvSpPr/>
      </dsp:nvSpPr>
      <dsp:spPr>
        <a:xfrm rot="5400000">
          <a:off x="4354810" y="3988228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4660839" y="4126819"/>
        <a:ext cx="913704" cy="1050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87" cy="498608"/>
          </a:xfrm>
          <a:prstGeom prst="rect">
            <a:avLst/>
          </a:prstGeom>
        </p:spPr>
        <p:txBody>
          <a:bodyPr vert="horz" lIns="63002" tIns="31501" rIns="63002" bIns="31501" rtlCol="0"/>
          <a:lstStyle>
            <a:lvl1pPr algn="l">
              <a:defRPr sz="8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988" y="0"/>
            <a:ext cx="2951887" cy="498608"/>
          </a:xfrm>
          <a:prstGeom prst="rect">
            <a:avLst/>
          </a:prstGeom>
        </p:spPr>
        <p:txBody>
          <a:bodyPr vert="horz" lIns="63002" tIns="31501" rIns="63002" bIns="31501" rtlCol="0"/>
          <a:lstStyle>
            <a:lvl1pPr algn="r">
              <a:defRPr sz="800"/>
            </a:lvl1pPr>
          </a:lstStyle>
          <a:p>
            <a:fld id="{E5FDA1DA-C02F-4D9A-981A-1621B976D107}" type="datetimeFigureOut">
              <a:rPr lang="fr-CH" smtClean="0"/>
              <a:t>05.09.2022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905"/>
            <a:ext cx="2951887" cy="498608"/>
          </a:xfrm>
          <a:prstGeom prst="rect">
            <a:avLst/>
          </a:prstGeom>
        </p:spPr>
        <p:txBody>
          <a:bodyPr vert="horz" lIns="63002" tIns="31501" rIns="63002" bIns="31501" rtlCol="0" anchor="b"/>
          <a:lstStyle>
            <a:lvl1pPr algn="l">
              <a:defRPr sz="8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988" y="9443905"/>
            <a:ext cx="2951887" cy="498608"/>
          </a:xfrm>
          <a:prstGeom prst="rect">
            <a:avLst/>
          </a:prstGeom>
        </p:spPr>
        <p:txBody>
          <a:bodyPr vert="horz" lIns="63002" tIns="31501" rIns="63002" bIns="31501" rtlCol="0" anchor="b"/>
          <a:lstStyle>
            <a:lvl1pPr algn="r">
              <a:defRPr sz="800"/>
            </a:lvl1pPr>
          </a:lstStyle>
          <a:p>
            <a:fld id="{85070D7B-34FD-4527-B534-2ECE05C9666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0658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87" cy="498608"/>
          </a:xfrm>
          <a:prstGeom prst="rect">
            <a:avLst/>
          </a:prstGeom>
        </p:spPr>
        <p:txBody>
          <a:bodyPr vert="horz" lIns="63002" tIns="31501" rIns="63002" bIns="31501" rtlCol="0"/>
          <a:lstStyle>
            <a:lvl1pPr algn="l">
              <a:defRPr sz="8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988" y="0"/>
            <a:ext cx="2951887" cy="498608"/>
          </a:xfrm>
          <a:prstGeom prst="rect">
            <a:avLst/>
          </a:prstGeom>
        </p:spPr>
        <p:txBody>
          <a:bodyPr vert="horz" lIns="63002" tIns="31501" rIns="63002" bIns="31501" rtlCol="0"/>
          <a:lstStyle>
            <a:lvl1pPr algn="r">
              <a:defRPr sz="800"/>
            </a:lvl1pPr>
          </a:lstStyle>
          <a:p>
            <a:fld id="{CDCBEE44-00AC-43F4-8233-94ADD96A15B4}" type="datetimeFigureOut">
              <a:rPr lang="fr-CH" smtClean="0"/>
              <a:t>05.09.2022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3002" tIns="31501" rIns="63002" bIns="31501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0" y="4785102"/>
            <a:ext cx="5450223" cy="3914185"/>
          </a:xfrm>
          <a:prstGeom prst="rect">
            <a:avLst/>
          </a:prstGeom>
        </p:spPr>
        <p:txBody>
          <a:bodyPr vert="horz" lIns="63002" tIns="31501" rIns="63002" bIns="3150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905"/>
            <a:ext cx="2951887" cy="498608"/>
          </a:xfrm>
          <a:prstGeom prst="rect">
            <a:avLst/>
          </a:prstGeom>
        </p:spPr>
        <p:txBody>
          <a:bodyPr vert="horz" lIns="63002" tIns="31501" rIns="63002" bIns="31501" rtlCol="0" anchor="b"/>
          <a:lstStyle>
            <a:lvl1pPr algn="l">
              <a:defRPr sz="8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988" y="9443905"/>
            <a:ext cx="2951887" cy="498608"/>
          </a:xfrm>
          <a:prstGeom prst="rect">
            <a:avLst/>
          </a:prstGeom>
        </p:spPr>
        <p:txBody>
          <a:bodyPr vert="horz" lIns="63002" tIns="31501" rIns="63002" bIns="31501" rtlCol="0" anchor="b"/>
          <a:lstStyle>
            <a:lvl1pPr algn="r">
              <a:defRPr sz="800"/>
            </a:lvl1pPr>
          </a:lstStyle>
          <a:p>
            <a:fld id="{0453DCB7-6EBC-4EC4-8964-7F50FCD13F6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411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516224-B68C-8941-856A-DFEBCA57B68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37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08F363-E24E-E64A-AD0F-168F3E8B7560}"/>
              </a:ext>
            </a:extLst>
          </p:cNvPr>
          <p:cNvSpPr/>
          <p:nvPr/>
        </p:nvSpPr>
        <p:spPr>
          <a:xfrm>
            <a:off x="0" y="946445"/>
            <a:ext cx="12192000" cy="5911555"/>
          </a:xfrm>
          <a:prstGeom prst="rect">
            <a:avLst/>
          </a:prstGeom>
          <a:gradFill>
            <a:gsLst>
              <a:gs pos="55000">
                <a:srgbClr val="253482"/>
              </a:gs>
              <a:gs pos="0">
                <a:srgbClr val="002060"/>
              </a:gs>
              <a:gs pos="100000">
                <a:srgbClr val="4E4BA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8065AC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86B5E-A4B0-BD42-913C-9A6BE40E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FAD30-23F8-BF49-8892-8FF20933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3" y="-75739"/>
            <a:ext cx="2466975" cy="11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7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2244-21EC-8A45-A54C-BEA7D138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64716-9D9F-7449-843C-ED2950C0D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73206F-AA7A-1145-98BC-A9373437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407" y="6408394"/>
            <a:ext cx="388718" cy="28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 spc="-60" baseline="0">
                <a:solidFill>
                  <a:srgbClr val="808B93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defRPr>
            </a:lvl1pPr>
          </a:lstStyle>
          <a:p>
            <a:fld id="{2EF37F3E-8722-7A4B-A8D7-A8DDED949F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51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7DC27F-2DBB-E34D-A395-90FC020DB2A7}"/>
              </a:ext>
            </a:extLst>
          </p:cNvPr>
          <p:cNvSpPr/>
          <p:nvPr/>
        </p:nvSpPr>
        <p:spPr>
          <a:xfrm>
            <a:off x="0" y="-6747"/>
            <a:ext cx="12192000" cy="6864747"/>
          </a:xfrm>
          <a:prstGeom prst="rect">
            <a:avLst/>
          </a:prstGeom>
          <a:gradFill>
            <a:gsLst>
              <a:gs pos="55000">
                <a:srgbClr val="253482"/>
              </a:gs>
              <a:gs pos="0">
                <a:srgbClr val="002060"/>
              </a:gs>
              <a:gs pos="100000">
                <a:srgbClr val="4E4BA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3D429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04984-FF5C-F443-A518-C0B9ED08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8F4DB-197A-2D48-9303-247C2AFF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3206F-AA7A-1145-98BC-A9373437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407" y="6408394"/>
            <a:ext cx="388718" cy="28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 spc="-60" baseline="0">
                <a:solidFill>
                  <a:srgbClr val="808B93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defRPr>
            </a:lvl1pPr>
          </a:lstStyle>
          <a:p>
            <a:fld id="{2EF37F3E-8722-7A4B-A8D7-A8DDED949F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782DDA-6602-E647-B3E1-D88D2269C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3754" y="6273609"/>
            <a:ext cx="360817" cy="3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4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1963CE-3432-3A4E-BA91-9A4508DB06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A9E2"/>
              </a:gs>
              <a:gs pos="14000">
                <a:srgbClr val="66C4EA"/>
              </a:gs>
              <a:gs pos="92000">
                <a:srgbClr val="D0EBF6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82DDA-6602-E647-B3E1-D88D2269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754" y="6273609"/>
            <a:ext cx="360817" cy="396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3206F-AA7A-1145-98BC-A9373437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407" y="6408394"/>
            <a:ext cx="388718" cy="28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 spc="-60" baseline="0">
                <a:solidFill>
                  <a:srgbClr val="808B93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defRPr>
            </a:lvl1pPr>
          </a:lstStyle>
          <a:p>
            <a:fld id="{2EF37F3E-8722-7A4B-A8D7-A8DDED949F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38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7ED0-25D8-3B40-BABF-887C3559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73206F-AA7A-1145-98BC-A9373437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407" y="6408394"/>
            <a:ext cx="388718" cy="28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 spc="-60" baseline="0">
                <a:solidFill>
                  <a:srgbClr val="808B93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defRPr>
            </a:lvl1pPr>
          </a:lstStyle>
          <a:p>
            <a:fld id="{2EF37F3E-8722-7A4B-A8D7-A8DDED949F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5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73206F-AA7A-1145-98BC-A9373437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407" y="6408394"/>
            <a:ext cx="388718" cy="28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 spc="-60" baseline="0">
                <a:solidFill>
                  <a:srgbClr val="808B93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defRPr>
            </a:lvl1pPr>
          </a:lstStyle>
          <a:p>
            <a:fld id="{2EF37F3E-8722-7A4B-A8D7-A8DDED949F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69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006958-53B9-CA42-9DF1-D8FAAE4A7A45}"/>
              </a:ext>
            </a:extLst>
          </p:cNvPr>
          <p:cNvSpPr/>
          <p:nvPr userDrawn="1"/>
        </p:nvSpPr>
        <p:spPr>
          <a:xfrm>
            <a:off x="-19987" y="0"/>
            <a:ext cx="1221198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82DDA-6602-E647-B3E1-D88D2269C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3754" y="6273609"/>
            <a:ext cx="360817" cy="39689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73206F-AA7A-1145-98BC-A9373437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407" y="6408394"/>
            <a:ext cx="388718" cy="28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 spc="-60" baseline="0">
                <a:solidFill>
                  <a:srgbClr val="808B93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defRPr>
            </a:lvl1pPr>
          </a:lstStyle>
          <a:p>
            <a:fld id="{2EF37F3E-8722-7A4B-A8D7-A8DDED949F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23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54F3C53-FB69-1D41-A85D-2BC137D2B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241" y="2104492"/>
            <a:ext cx="9852459" cy="133297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8000" b="1" dirty="0">
                <a:solidFill>
                  <a:srgbClr val="4E4BA8"/>
                </a:solidFill>
                <a:latin typeface="Circular Std Bold" panose="020B0804020101010102" pitchFamily="34" charset="77"/>
              </a:rPr>
              <a:t>Click to edit Master subtitle style</a:t>
            </a:r>
            <a:endParaRPr lang="en-GB" sz="8000" b="1" dirty="0">
              <a:solidFill>
                <a:srgbClr val="4E4BA8"/>
              </a:solidFill>
              <a:latin typeface="Circular Std Bold" panose="020B0804020101010102" pitchFamily="34" charset="77"/>
              <a:cs typeface="Circular Std Bold" panose="020B0804020101010102" pitchFamily="34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D33DC63-52DB-D04A-AC0C-2517A37C06AA}"/>
              </a:ext>
            </a:extLst>
          </p:cNvPr>
          <p:cNvSpPr txBox="1">
            <a:spLocks/>
          </p:cNvSpPr>
          <p:nvPr/>
        </p:nvSpPr>
        <p:spPr>
          <a:xfrm>
            <a:off x="466241" y="3655181"/>
            <a:ext cx="5795234" cy="59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solidFill>
                  <a:srgbClr val="4E4BA8"/>
                </a:solidFill>
                <a:latin typeface="Helvetica" pitchFamily="2" charset="0"/>
              </a:rPr>
              <a:t>Contact us </a:t>
            </a:r>
            <a:r>
              <a:rPr lang="en-GB" sz="2800" b="1" dirty="0" err="1">
                <a:solidFill>
                  <a:srgbClr val="4E4BA8"/>
                </a:solidFill>
                <a:latin typeface="Helvetica" pitchFamily="2" charset="0"/>
              </a:rPr>
              <a:t>info@dlcm.ch</a:t>
            </a:r>
            <a:endParaRPr lang="en-GB" sz="2800" b="1" dirty="0">
              <a:solidFill>
                <a:srgbClr val="4E4BA8"/>
              </a:solidFill>
              <a:latin typeface="Helvetica" pitchFamily="2" charset="0"/>
            </a:endParaRPr>
          </a:p>
          <a:p>
            <a:pPr algn="l"/>
            <a:r>
              <a:rPr lang="en-GB" sz="2800" dirty="0">
                <a:solidFill>
                  <a:srgbClr val="4E4BA8"/>
                </a:solidFill>
                <a:latin typeface="Helvetica" pitchFamily="2" charset="0"/>
              </a:rPr>
              <a:t>Learn more on </a:t>
            </a:r>
            <a:r>
              <a:rPr lang="en-GB" sz="2800" b="1" dirty="0" err="1">
                <a:solidFill>
                  <a:srgbClr val="4E4BA8"/>
                </a:solidFill>
                <a:latin typeface="Helvetica" pitchFamily="2" charset="0"/>
              </a:rPr>
              <a:t>dlcm.ch</a:t>
            </a:r>
            <a:endParaRPr lang="en-GB" sz="2800" b="1" dirty="0">
              <a:solidFill>
                <a:srgbClr val="4E4BA8"/>
              </a:solidFill>
              <a:latin typeface="Helvetica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3206F-AA7A-1145-98BC-A9373437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407" y="6408394"/>
            <a:ext cx="388718" cy="28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 spc="-60" baseline="0">
                <a:solidFill>
                  <a:srgbClr val="808B93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defRPr>
            </a:lvl1pPr>
          </a:lstStyle>
          <a:p>
            <a:fld id="{2EF37F3E-8722-7A4B-A8D7-A8DDED949F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88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660407" y="6408395"/>
            <a:ext cx="388719" cy="28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 spc="-60">
                <a:solidFill>
                  <a:srgbClr val="808B93"/>
                </a:solidFill>
                <a:latin typeface="Circular Std Book"/>
                <a:cs typeface="Circular Std Book"/>
              </a:defRPr>
            </a:lvl1pPr>
          </a:lstStyle>
          <a:p>
            <a:pPr>
              <a:defRPr/>
            </a:pPr>
            <a:fld id="{2EF37F3E-8722-7A4B-A8D7-A8DDED949F00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609874"/>
      </p:ext>
    </p:extLst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D74F3C-0BBF-6048-9DB3-E8ED720B1A3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AAE74-4DF5-1845-8C59-B050DB7D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82E9C-A839-B742-9679-1FFD90E13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82DDA-6602-E647-B3E1-D88D2269C5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13754" y="6273609"/>
            <a:ext cx="360817" cy="39689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73206F-AA7A-1145-98BC-A9373437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407" y="6408394"/>
            <a:ext cx="388718" cy="28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 spc="-60" baseline="0">
                <a:solidFill>
                  <a:srgbClr val="808B93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defRPr>
            </a:lvl1pPr>
          </a:lstStyle>
          <a:p>
            <a:fld id="{2EF37F3E-8722-7A4B-A8D7-A8DDED949F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1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4" r:id="rId5"/>
    <p:sldLayoutId id="2147483658" r:id="rId6"/>
    <p:sldLayoutId id="2147483659" r:id="rId7"/>
    <p:sldLayoutId id="2147483657" r:id="rId8"/>
    <p:sldLayoutId id="2147483660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ular Std Book" panose="020B0604020101020102" pitchFamily="34" charset="0"/>
          <a:ea typeface="+mj-ea"/>
          <a:cs typeface="Circular Std Book" panose="020B060402010102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ular Std Book" panose="020B0604020101020102" pitchFamily="34" charset="0"/>
          <a:ea typeface="+mn-ea"/>
          <a:cs typeface="Circular Std Book" panose="020B0604020101020102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ular Std Book" panose="020B0604020101020102" pitchFamily="34" charset="0"/>
          <a:ea typeface="+mn-ea"/>
          <a:cs typeface="Circular Std Book" panose="020B0604020101020102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ular Std Book" panose="020B0604020101020102" pitchFamily="34" charset="0"/>
          <a:ea typeface="+mn-ea"/>
          <a:cs typeface="Circular Std Book" panose="020B0604020101020102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ular Std Book" panose="020B0604020101020102" pitchFamily="34" charset="0"/>
          <a:ea typeface="+mn-ea"/>
          <a:cs typeface="Circular Std Book" panose="020B0604020101020102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ular Std Book" panose="020B0604020101020102" pitchFamily="34" charset="0"/>
          <a:ea typeface="+mn-ea"/>
          <a:cs typeface="Circular Std Book" panose="020B0604020101020102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ugues.cazeaux@unige.c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2.png"/><Relationship Id="rId4" Type="http://schemas.openxmlformats.org/officeDocument/2006/relationships/image" Target="../media/image46.png"/><Relationship Id="rId9" Type="http://schemas.openxmlformats.org/officeDocument/2006/relationships/hyperlink" Target="http://www.oais.info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rchives.gov.uk/aboutapps/pronom/puid.htm" TargetMode="External"/><Relationship Id="rId2" Type="http://schemas.openxmlformats.org/officeDocument/2006/relationships/hyperlink" Target="https://fr.wikipedia.org/wiki/Multipurpose_Internet_Mail_Extension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loc.gov/preservation/resources/rfs/" TargetMode="External"/><Relationship Id="rId4" Type="http://schemas.openxmlformats.org/officeDocument/2006/relationships/hyperlink" Target="https://www.nationalarchives.gov.uk/PRONO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18" Type="http://schemas.openxmlformats.org/officeDocument/2006/relationships/image" Target="../media/image69.sv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7.svg"/><Relationship Id="rId20" Type="http://schemas.openxmlformats.org/officeDocument/2006/relationships/image" Target="../media/image7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svg"/><Relationship Id="rId19" Type="http://schemas.openxmlformats.org/officeDocument/2006/relationships/image" Target="../media/image70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svg"/><Relationship Id="rId22" Type="http://schemas.openxmlformats.org/officeDocument/2006/relationships/image" Target="../media/image7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microsoft.com/office/2007/relationships/hdphoto" Target="../media/hdphoto6.wdp"/><Relationship Id="rId3" Type="http://schemas.openxmlformats.org/officeDocument/2006/relationships/hyperlink" Target="https://www.unige.ch/researchdata/en/footer/policy/" TargetMode="External"/><Relationship Id="rId7" Type="http://schemas.microsoft.com/office/2007/relationships/hdphoto" Target="../media/hdphoto3.wdp"/><Relationship Id="rId12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jpeg"/><Relationship Id="rId9" Type="http://schemas.openxmlformats.org/officeDocument/2006/relationships/image" Target="../media/image91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13" Type="http://schemas.openxmlformats.org/officeDocument/2006/relationships/image" Target="../media/image101.svg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9.png"/><Relationship Id="rId5" Type="http://schemas.openxmlformats.org/officeDocument/2006/relationships/image" Target="../media/image94.png"/><Relationship Id="rId10" Type="http://schemas.openxmlformats.org/officeDocument/2006/relationships/image" Target="../media/image98.svg"/><Relationship Id="rId4" Type="http://schemas.openxmlformats.org/officeDocument/2006/relationships/image" Target="../media/image93.png"/><Relationship Id="rId9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dlcm.ch/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ipres2019.org/static/pdf/iPres2019_paper_32.pdf" TargetMode="External"/><Relationship Id="rId3" Type="http://schemas.openxmlformats.org/officeDocument/2006/relationships/hyperlink" Target="https://mediaserver.unige.ch/search/yareta" TargetMode="External"/><Relationship Id="rId7" Type="http://schemas.openxmlformats.org/officeDocument/2006/relationships/hyperlink" Target="http://dx.doi.org/10.26037/yareta:frtet5s3njcubib7vgyg5vvzci" TargetMode="External"/><Relationship Id="rId12" Type="http://schemas.openxmlformats.org/officeDocument/2006/relationships/hyperlink" Target="https://www.researchgate.net/publication/316686422_DLCM_une_approche_globale_pour_une_meilleure_gouvernance_du_cycle_de_vie_des_donnees_de_la_recherche_en_Suisse" TargetMode="External"/><Relationship Id="rId2" Type="http://schemas.openxmlformats.org/officeDocument/2006/relationships/hyperlink" Target="https://gitlab.unige.ch/dlcm/community/dlcm-backe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5334/dsj-2021-022" TargetMode="External"/><Relationship Id="rId11" Type="http://schemas.openxmlformats.org/officeDocument/2006/relationships/hyperlink" Target="http://dx.doi.org/10.1177/0340035216678238" TargetMode="External"/><Relationship Id="rId5" Type="http://schemas.openxmlformats.org/officeDocument/2006/relationships/hyperlink" Target="http://dx.doi.org/10.3917/i2d.212.0087" TargetMode="External"/><Relationship Id="rId10" Type="http://schemas.openxmlformats.org/officeDocument/2006/relationships/hyperlink" Target="http://dx.doi.org/10.1515/9783110553796-014" TargetMode="External"/><Relationship Id="rId4" Type="http://schemas.openxmlformats.org/officeDocument/2006/relationships/hyperlink" Target="https://mediaserver.unige.ch/search/olos" TargetMode="External"/><Relationship Id="rId9" Type="http://schemas.openxmlformats.org/officeDocument/2006/relationships/hyperlink" Target="https://mediaserver.unige.ch/play/12283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ediaserver.unige.ch/play/122839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017" y="1122363"/>
            <a:ext cx="11614825" cy="3011892"/>
          </a:xfrm>
        </p:spPr>
        <p:txBody>
          <a:bodyPr>
            <a:noAutofit/>
          </a:bodyPr>
          <a:lstStyle/>
          <a:p>
            <a:r>
              <a:rPr lang="en-US" sz="4000" i="1" dirty="0"/>
              <a:t>A Multifaceted Solution</a:t>
            </a:r>
            <a:br>
              <a:rPr lang="en-US" sz="4000" i="1" dirty="0"/>
            </a:br>
            <a:r>
              <a:rPr lang="en-US" sz="4000" i="1" dirty="0"/>
              <a:t>to Digital Assets Preservation</a:t>
            </a:r>
            <a:br>
              <a:rPr lang="en-US" sz="4000" i="1" dirty="0"/>
            </a:br>
            <a:br>
              <a:rPr lang="en-US" sz="4000" dirty="0"/>
            </a:br>
            <a:r>
              <a:rPr lang="en-US" sz="4000" dirty="0"/>
              <a:t>Data Life-Cycle Management (DLCM): </a:t>
            </a:r>
            <a:br>
              <a:rPr lang="en-US" sz="4000" dirty="0"/>
            </a:br>
            <a:r>
              <a:rPr lang="en-US" sz="4000" dirty="0"/>
              <a:t>The Swiss Way</a:t>
            </a:r>
            <a:endParaRPr lang="fr-FR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3791"/>
            <a:ext cx="9144000" cy="1895871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2600" i="0" dirty="0"/>
              <a:t>Hugues CAZEAUX</a:t>
            </a:r>
            <a:br>
              <a:rPr lang="en-US" sz="2600" i="0" dirty="0"/>
            </a:br>
            <a:r>
              <a:rPr lang="en-US" sz="1300" i="0" dirty="0">
                <a:hlinkClick r:id="rId2"/>
              </a:rPr>
              <a:t>hugues.cazeaux@unige.ch</a:t>
            </a:r>
            <a:r>
              <a:rPr lang="en-US" sz="1300" i="0" dirty="0"/>
              <a:t> </a:t>
            </a:r>
            <a:endParaRPr lang="en-US" sz="1500" i="0" dirty="0"/>
          </a:p>
          <a:p>
            <a:r>
              <a:rPr lang="en-US" sz="1400" dirty="0"/>
              <a:t>Head of e-Research @ UNIGE &amp; </a:t>
            </a:r>
            <a:r>
              <a:rPr lang="en-US" sz="1400" i="0" dirty="0"/>
              <a:t>DLCM CTO </a:t>
            </a:r>
          </a:p>
          <a:p>
            <a:r>
              <a:rPr lang="en-US" sz="1100" dirty="0"/>
              <a:t>September 5,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D8BAC-3F9C-2AF1-9BC9-23B58460CD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2"/>
          <a:stretch/>
        </p:blipFill>
        <p:spPr>
          <a:xfrm>
            <a:off x="4329215" y="5943600"/>
            <a:ext cx="353357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48925CA-F8B3-16CF-9E7E-9D5235484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92" y="3535725"/>
            <a:ext cx="457200" cy="4572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C28A0EA-8ABD-C9F0-6A34-071FD7B9B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15" y="35357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0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Architecture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637" y="5021227"/>
            <a:ext cx="1178599" cy="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965" y="4966363"/>
            <a:ext cx="1178599" cy="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Elbow Connector 32"/>
          <p:cNvCxnSpPr/>
          <p:nvPr/>
        </p:nvCxnSpPr>
        <p:spPr>
          <a:xfrm>
            <a:off x="2250636" y="2024678"/>
            <a:ext cx="0" cy="662340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009" y="6095878"/>
            <a:ext cx="1066923" cy="35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430" y="4162620"/>
            <a:ext cx="895453" cy="380518"/>
          </a:xfrm>
          <a:prstGeom prst="rect">
            <a:avLst/>
          </a:prstGeom>
        </p:spPr>
      </p:pic>
      <p:cxnSp>
        <p:nvCxnSpPr>
          <p:cNvPr id="9" name="Elbow Connector 32"/>
          <p:cNvCxnSpPr/>
          <p:nvPr/>
        </p:nvCxnSpPr>
        <p:spPr>
          <a:xfrm>
            <a:off x="5035096" y="2024678"/>
            <a:ext cx="0" cy="694407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Elbow Connector 32"/>
          <p:cNvCxnSpPr/>
          <p:nvPr/>
        </p:nvCxnSpPr>
        <p:spPr>
          <a:xfrm>
            <a:off x="9791655" y="2024678"/>
            <a:ext cx="0" cy="755447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Elbow Connector 32"/>
          <p:cNvCxnSpPr/>
          <p:nvPr/>
        </p:nvCxnSpPr>
        <p:spPr>
          <a:xfrm flipV="1">
            <a:off x="2858401" y="2719085"/>
            <a:ext cx="1554480" cy="363540"/>
          </a:xfrm>
          <a:prstGeom prst="bentConnector4">
            <a:avLst>
              <a:gd name="adj1" fmla="val 23926"/>
              <a:gd name="adj2" fmla="val 171702"/>
            </a:avLst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lbow Connector 32"/>
          <p:cNvCxnSpPr/>
          <p:nvPr/>
        </p:nvCxnSpPr>
        <p:spPr>
          <a:xfrm>
            <a:off x="5309486" y="3114692"/>
            <a:ext cx="288000" cy="1797556"/>
          </a:xfrm>
          <a:prstGeom prst="bentConnector2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Elbow Connector 32"/>
          <p:cNvCxnSpPr/>
          <p:nvPr/>
        </p:nvCxnSpPr>
        <p:spPr>
          <a:xfrm flipV="1">
            <a:off x="6509035" y="4867420"/>
            <a:ext cx="1188000" cy="440435"/>
          </a:xfrm>
          <a:prstGeom prst="bentConnector4">
            <a:avLst>
              <a:gd name="adj1" fmla="val 30239"/>
              <a:gd name="adj2" fmla="val 151903"/>
            </a:avLst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Elbow Connector 32"/>
          <p:cNvCxnSpPr>
            <a:stCxn id="37" idx="2"/>
          </p:cNvCxnSpPr>
          <p:nvPr/>
        </p:nvCxnSpPr>
        <p:spPr>
          <a:xfrm rot="5400000">
            <a:off x="8352068" y="3438870"/>
            <a:ext cx="1302620" cy="1554480"/>
          </a:xfrm>
          <a:prstGeom prst="bentConnector3">
            <a:avLst>
              <a:gd name="adj1" fmla="val 52193"/>
            </a:avLst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Elbow Connector 32"/>
          <p:cNvCxnSpPr>
            <a:stCxn id="37" idx="2"/>
            <a:endCxn id="31" idx="0"/>
          </p:cNvCxnSpPr>
          <p:nvPr/>
        </p:nvCxnSpPr>
        <p:spPr>
          <a:xfrm rot="5400000">
            <a:off x="7177161" y="2308041"/>
            <a:ext cx="1346699" cy="3860217"/>
          </a:xfrm>
          <a:prstGeom prst="bentConnector3">
            <a:avLst>
              <a:gd name="adj1" fmla="val 50000"/>
            </a:avLst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lbow Connector 32"/>
          <p:cNvCxnSpPr/>
          <p:nvPr/>
        </p:nvCxnSpPr>
        <p:spPr>
          <a:xfrm>
            <a:off x="2102352" y="3478232"/>
            <a:ext cx="0" cy="52577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lbow Connector 32"/>
          <p:cNvCxnSpPr/>
          <p:nvPr/>
        </p:nvCxnSpPr>
        <p:spPr>
          <a:xfrm rot="5400000">
            <a:off x="3248763" y="2710739"/>
            <a:ext cx="504000" cy="2103120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Elbow Connector 32"/>
          <p:cNvCxnSpPr/>
          <p:nvPr/>
        </p:nvCxnSpPr>
        <p:spPr>
          <a:xfrm flipH="1">
            <a:off x="4876797" y="3510299"/>
            <a:ext cx="4614" cy="55707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Elbow Connector 32"/>
          <p:cNvCxnSpPr>
            <a:endCxn id="7" idx="0"/>
          </p:cNvCxnSpPr>
          <p:nvPr/>
        </p:nvCxnSpPr>
        <p:spPr>
          <a:xfrm>
            <a:off x="8443471" y="5658634"/>
            <a:ext cx="0" cy="43724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Elbow Connector 32"/>
          <p:cNvCxnSpPr>
            <a:cxnSpLocks/>
          </p:cNvCxnSpPr>
          <p:nvPr/>
        </p:nvCxnSpPr>
        <p:spPr>
          <a:xfrm rot="5400000">
            <a:off x="4750750" y="5575516"/>
            <a:ext cx="596778" cy="852671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Elbow Connector 32"/>
          <p:cNvCxnSpPr/>
          <p:nvPr/>
        </p:nvCxnSpPr>
        <p:spPr>
          <a:xfrm>
            <a:off x="6269110" y="2047876"/>
            <a:ext cx="132" cy="2864372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838294" y="2625978"/>
            <a:ext cx="1471776" cy="977428"/>
            <a:chOff x="2276194" y="2401423"/>
            <a:chExt cx="1471776" cy="977428"/>
          </a:xfrm>
        </p:grpSpPr>
        <p:sp>
          <p:nvSpPr>
            <p:cNvPr id="27" name="Rectangle 26"/>
            <p:cNvSpPr/>
            <p:nvPr/>
          </p:nvSpPr>
          <p:spPr>
            <a:xfrm>
              <a:off x="2276194" y="2401423"/>
              <a:ext cx="400110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Ingest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2" name="Group 31"/>
          <p:cNvGrpSpPr/>
          <p:nvPr/>
        </p:nvGrpSpPr>
        <p:grpSpPr>
          <a:xfrm>
            <a:off x="6878576" y="4766471"/>
            <a:ext cx="1694202" cy="977428"/>
            <a:chOff x="2053768" y="2401423"/>
            <a:chExt cx="1694202" cy="977428"/>
          </a:xfrm>
        </p:grpSpPr>
        <p:sp>
          <p:nvSpPr>
            <p:cNvPr id="33" name="Rectangle 32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Mgmt</a:t>
              </a:r>
              <a:endPara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8898141" y="2680086"/>
            <a:ext cx="1471776" cy="977428"/>
            <a:chOff x="2276194" y="2401423"/>
            <a:chExt cx="1471776" cy="977428"/>
          </a:xfrm>
        </p:grpSpPr>
        <p:sp>
          <p:nvSpPr>
            <p:cNvPr id="36" name="Rectangle 35"/>
            <p:cNvSpPr/>
            <p:nvPr/>
          </p:nvSpPr>
          <p:spPr>
            <a:xfrm>
              <a:off x="2276194" y="2401423"/>
              <a:ext cx="400110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Access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8" name="Group 37"/>
          <p:cNvGrpSpPr/>
          <p:nvPr/>
        </p:nvGrpSpPr>
        <p:grpSpPr>
          <a:xfrm>
            <a:off x="1371434" y="2587058"/>
            <a:ext cx="1471776" cy="977428"/>
            <a:chOff x="2276194" y="2401423"/>
            <a:chExt cx="1471776" cy="977428"/>
          </a:xfrm>
        </p:grpSpPr>
        <p:sp>
          <p:nvSpPr>
            <p:cNvPr id="39" name="Rectangle 38"/>
            <p:cNvSpPr/>
            <p:nvPr/>
          </p:nvSpPr>
          <p:spPr>
            <a:xfrm>
              <a:off x="2276194" y="2401423"/>
              <a:ext cx="400110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Pre-Ingest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1" name="Rectangle 40"/>
          <p:cNvSpPr/>
          <p:nvPr/>
        </p:nvSpPr>
        <p:spPr>
          <a:xfrm>
            <a:off x="4290148" y="6259788"/>
            <a:ext cx="6653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</a:t>
            </a:r>
            <a:b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</a:t>
            </a:r>
          </a:p>
        </p:txBody>
      </p:sp>
      <p:cxnSp>
        <p:nvCxnSpPr>
          <p:cNvPr id="42" name="Elbow Connector 32"/>
          <p:cNvCxnSpPr>
            <a:cxnSpLocks/>
          </p:cNvCxnSpPr>
          <p:nvPr/>
        </p:nvCxnSpPr>
        <p:spPr>
          <a:xfrm rot="5400000">
            <a:off x="5355638" y="5875430"/>
            <a:ext cx="570225" cy="220817"/>
          </a:xfrm>
          <a:prstGeom prst="bentConnector3">
            <a:avLst>
              <a:gd name="adj1" fmla="val 61942"/>
            </a:avLst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8" b="49210"/>
          <a:stretch/>
        </p:blipFill>
        <p:spPr>
          <a:xfrm>
            <a:off x="1894897" y="4021576"/>
            <a:ext cx="798618" cy="33778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969528" y="6218403"/>
            <a:ext cx="10669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</a:t>
            </a:r>
            <a:b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</a:t>
            </a:r>
            <a:b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[S3]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75" y="3915140"/>
            <a:ext cx="863053" cy="444218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090613" y="1442349"/>
            <a:ext cx="10010774" cy="5823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CH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Web Portal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46681" y="2010073"/>
            <a:ext cx="15696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Submission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961712" y="1969520"/>
            <a:ext cx="19050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Dissemination</a:t>
            </a:r>
            <a:endParaRPr lang="en-US" sz="2000" b="1" i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74" y="4305454"/>
            <a:ext cx="681000" cy="553731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10415903" y="3820345"/>
            <a:ext cx="569591" cy="532534"/>
            <a:chOff x="8467880" y="1067082"/>
            <a:chExt cx="843501" cy="79286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3815" y="1067082"/>
              <a:ext cx="668141" cy="468702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8467880" y="1582946"/>
              <a:ext cx="84350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OAI-PMH</a:t>
              </a:r>
            </a:p>
          </p:txBody>
        </p:sp>
      </p:grpSp>
      <p:cxnSp>
        <p:nvCxnSpPr>
          <p:cNvPr id="53" name="Elbow Connector 32"/>
          <p:cNvCxnSpPr>
            <a:stCxn id="37" idx="3"/>
            <a:endCxn id="51" idx="0"/>
          </p:cNvCxnSpPr>
          <p:nvPr/>
        </p:nvCxnSpPr>
        <p:spPr>
          <a:xfrm>
            <a:off x="10369917" y="3168800"/>
            <a:ext cx="343109" cy="651545"/>
          </a:xfrm>
          <a:prstGeom prst="bentConnector2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7889629" y="6504045"/>
            <a:ext cx="744114" cy="259858"/>
            <a:chOff x="8689729" y="6494520"/>
            <a:chExt cx="744114" cy="259858"/>
          </a:xfrm>
        </p:grpSpPr>
        <p:cxnSp>
          <p:nvCxnSpPr>
            <p:cNvPr id="68" name="Elbow Connector 32"/>
            <p:cNvCxnSpPr/>
            <p:nvPr/>
          </p:nvCxnSpPr>
          <p:spPr>
            <a:xfrm>
              <a:off x="8791786" y="6754378"/>
              <a:ext cx="540000" cy="0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8689729" y="6494520"/>
              <a:ext cx="744114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DLCM APIs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61813" y="6517681"/>
            <a:ext cx="657551" cy="246222"/>
            <a:chOff x="10281063" y="6508156"/>
            <a:chExt cx="657551" cy="246222"/>
          </a:xfrm>
        </p:grpSpPr>
        <p:cxnSp>
          <p:nvCxnSpPr>
            <p:cNvPr id="71" name="Elbow Connector 32"/>
            <p:cNvCxnSpPr/>
            <p:nvPr/>
          </p:nvCxnSpPr>
          <p:spPr>
            <a:xfrm>
              <a:off x="10339838" y="6754378"/>
              <a:ext cx="540000" cy="0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10281063" y="6508156"/>
              <a:ext cx="657551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10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Tool</a:t>
              </a:r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APIs</a:t>
              </a:r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1090613" y="5113652"/>
            <a:ext cx="2863083" cy="1407519"/>
          </a:xfrm>
          <a:prstGeom prst="roundRect">
            <a:avLst/>
          </a:prstGeom>
          <a:solidFill>
            <a:srgbClr val="333333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1400" b="1" i="1" dirty="0">
                <a:solidFill>
                  <a:srgbClr val="333333"/>
                </a:solidFill>
              </a:rPr>
              <a:t>Common Modules</a:t>
            </a:r>
            <a:endParaRPr lang="fr-FR" b="1" i="1" dirty="0">
              <a:solidFill>
                <a:srgbClr val="333333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102636" y="5475003"/>
            <a:ext cx="1207577" cy="977428"/>
            <a:chOff x="2276194" y="2401423"/>
            <a:chExt cx="1207577" cy="977428"/>
          </a:xfrm>
        </p:grpSpPr>
        <p:sp>
          <p:nvSpPr>
            <p:cNvPr id="75" name="Rectangle 74"/>
            <p:cNvSpPr/>
            <p:nvPr/>
          </p:nvSpPr>
          <p:spPr>
            <a:xfrm>
              <a:off x="2276194" y="2401423"/>
              <a:ext cx="369332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Admin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582906"/>
              <a:ext cx="914400" cy="6144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7" name="Group 76"/>
          <p:cNvGrpSpPr/>
          <p:nvPr/>
        </p:nvGrpSpPr>
        <p:grpSpPr>
          <a:xfrm>
            <a:off x="2351541" y="5396301"/>
            <a:ext cx="1409502" cy="1134832"/>
            <a:chOff x="2472868" y="2339269"/>
            <a:chExt cx="1409502" cy="1134832"/>
          </a:xfrm>
        </p:grpSpPr>
        <p:sp>
          <p:nvSpPr>
            <p:cNvPr id="78" name="Rectangle 77"/>
            <p:cNvSpPr/>
            <p:nvPr/>
          </p:nvSpPr>
          <p:spPr>
            <a:xfrm>
              <a:off x="2472868" y="2339269"/>
              <a:ext cx="553998" cy="1134832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Preservation</a:t>
              </a:r>
              <a:br>
                <a: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Planning</a:t>
              </a: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7970" y="2599454"/>
              <a:ext cx="914400" cy="6144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4815498" y="4818785"/>
            <a:ext cx="1694202" cy="977428"/>
            <a:chOff x="2053768" y="2401423"/>
            <a:chExt cx="1694202" cy="977428"/>
          </a:xfrm>
        </p:grpSpPr>
        <p:sp>
          <p:nvSpPr>
            <p:cNvPr id="30" name="Rectangle 29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801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6" grpId="0" animBg="1"/>
      <p:bldP spid="47" grpId="0"/>
      <p:bldP spid="48" grpId="0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Architecture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637" y="5021227"/>
            <a:ext cx="1178599" cy="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965" y="4966363"/>
            <a:ext cx="1178599" cy="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Elbow Connector 32"/>
          <p:cNvCxnSpPr/>
          <p:nvPr/>
        </p:nvCxnSpPr>
        <p:spPr>
          <a:xfrm>
            <a:off x="2250636" y="2024678"/>
            <a:ext cx="0" cy="662340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009" y="6095878"/>
            <a:ext cx="1066923" cy="35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430" y="4162620"/>
            <a:ext cx="895453" cy="380518"/>
          </a:xfrm>
          <a:prstGeom prst="rect">
            <a:avLst/>
          </a:prstGeom>
        </p:spPr>
      </p:pic>
      <p:cxnSp>
        <p:nvCxnSpPr>
          <p:cNvPr id="10" name="Elbow Connector 32"/>
          <p:cNvCxnSpPr/>
          <p:nvPr/>
        </p:nvCxnSpPr>
        <p:spPr>
          <a:xfrm>
            <a:off x="9791655" y="2024678"/>
            <a:ext cx="0" cy="755447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Elbow Connector 32"/>
          <p:cNvCxnSpPr/>
          <p:nvPr/>
        </p:nvCxnSpPr>
        <p:spPr>
          <a:xfrm flipV="1">
            <a:off x="2858401" y="2719085"/>
            <a:ext cx="1554480" cy="363540"/>
          </a:xfrm>
          <a:prstGeom prst="bentConnector4">
            <a:avLst>
              <a:gd name="adj1" fmla="val 23926"/>
              <a:gd name="adj2" fmla="val 171702"/>
            </a:avLst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lbow Connector 32"/>
          <p:cNvCxnSpPr/>
          <p:nvPr/>
        </p:nvCxnSpPr>
        <p:spPr>
          <a:xfrm>
            <a:off x="5309486" y="3114692"/>
            <a:ext cx="288000" cy="1797556"/>
          </a:xfrm>
          <a:prstGeom prst="bentConnector2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Elbow Connector 32"/>
          <p:cNvCxnSpPr/>
          <p:nvPr/>
        </p:nvCxnSpPr>
        <p:spPr>
          <a:xfrm flipV="1">
            <a:off x="6509035" y="4867420"/>
            <a:ext cx="1188000" cy="440435"/>
          </a:xfrm>
          <a:prstGeom prst="bentConnector4">
            <a:avLst>
              <a:gd name="adj1" fmla="val 30239"/>
              <a:gd name="adj2" fmla="val 151903"/>
            </a:avLst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Elbow Connector 32"/>
          <p:cNvCxnSpPr>
            <a:stCxn id="37" idx="2"/>
          </p:cNvCxnSpPr>
          <p:nvPr/>
        </p:nvCxnSpPr>
        <p:spPr>
          <a:xfrm rot="5400000">
            <a:off x="8352068" y="3438870"/>
            <a:ext cx="1302620" cy="1554480"/>
          </a:xfrm>
          <a:prstGeom prst="bentConnector3">
            <a:avLst>
              <a:gd name="adj1" fmla="val 52193"/>
            </a:avLst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Elbow Connector 32"/>
          <p:cNvCxnSpPr>
            <a:stCxn id="37" idx="2"/>
            <a:endCxn id="31" idx="0"/>
          </p:cNvCxnSpPr>
          <p:nvPr/>
        </p:nvCxnSpPr>
        <p:spPr>
          <a:xfrm rot="5400000">
            <a:off x="7177161" y="2308041"/>
            <a:ext cx="1346699" cy="3860217"/>
          </a:xfrm>
          <a:prstGeom prst="bentConnector3">
            <a:avLst>
              <a:gd name="adj1" fmla="val 50000"/>
            </a:avLst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lbow Connector 32"/>
          <p:cNvCxnSpPr/>
          <p:nvPr/>
        </p:nvCxnSpPr>
        <p:spPr>
          <a:xfrm>
            <a:off x="2102352" y="3478232"/>
            <a:ext cx="0" cy="52577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lbow Connector 32"/>
          <p:cNvCxnSpPr/>
          <p:nvPr/>
        </p:nvCxnSpPr>
        <p:spPr>
          <a:xfrm rot="5400000">
            <a:off x="3248763" y="2710739"/>
            <a:ext cx="504000" cy="2103120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Elbow Connector 32"/>
          <p:cNvCxnSpPr/>
          <p:nvPr/>
        </p:nvCxnSpPr>
        <p:spPr>
          <a:xfrm flipH="1">
            <a:off x="4876797" y="3510299"/>
            <a:ext cx="4614" cy="55707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Elbow Connector 32"/>
          <p:cNvCxnSpPr>
            <a:endCxn id="7" idx="0"/>
          </p:cNvCxnSpPr>
          <p:nvPr/>
        </p:nvCxnSpPr>
        <p:spPr>
          <a:xfrm>
            <a:off x="8443471" y="5658634"/>
            <a:ext cx="0" cy="43724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Elbow Connector 32"/>
          <p:cNvCxnSpPr/>
          <p:nvPr/>
        </p:nvCxnSpPr>
        <p:spPr>
          <a:xfrm>
            <a:off x="6269110" y="2047876"/>
            <a:ext cx="132" cy="2864372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838294" y="2625978"/>
            <a:ext cx="1471776" cy="977428"/>
            <a:chOff x="2276194" y="2401423"/>
            <a:chExt cx="1471776" cy="977428"/>
          </a:xfrm>
        </p:grpSpPr>
        <p:sp>
          <p:nvSpPr>
            <p:cNvPr id="27" name="Rectangle 26"/>
            <p:cNvSpPr/>
            <p:nvPr/>
          </p:nvSpPr>
          <p:spPr>
            <a:xfrm>
              <a:off x="2276194" y="2401423"/>
              <a:ext cx="400110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Ingest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2" name="Group 31"/>
          <p:cNvGrpSpPr/>
          <p:nvPr/>
        </p:nvGrpSpPr>
        <p:grpSpPr>
          <a:xfrm>
            <a:off x="6878576" y="4766471"/>
            <a:ext cx="1694202" cy="977428"/>
            <a:chOff x="2053768" y="2401423"/>
            <a:chExt cx="1694202" cy="977428"/>
          </a:xfrm>
        </p:grpSpPr>
        <p:sp>
          <p:nvSpPr>
            <p:cNvPr id="33" name="Rectangle 32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Mgmt</a:t>
              </a:r>
              <a:endPara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8898141" y="2680086"/>
            <a:ext cx="1471776" cy="977428"/>
            <a:chOff x="2276194" y="2401423"/>
            <a:chExt cx="1471776" cy="977428"/>
          </a:xfrm>
        </p:grpSpPr>
        <p:sp>
          <p:nvSpPr>
            <p:cNvPr id="36" name="Rectangle 35"/>
            <p:cNvSpPr/>
            <p:nvPr/>
          </p:nvSpPr>
          <p:spPr>
            <a:xfrm>
              <a:off x="2276194" y="2401423"/>
              <a:ext cx="400110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Access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8" name="Group 37"/>
          <p:cNvGrpSpPr/>
          <p:nvPr/>
        </p:nvGrpSpPr>
        <p:grpSpPr>
          <a:xfrm>
            <a:off x="1371434" y="2587058"/>
            <a:ext cx="1471776" cy="977428"/>
            <a:chOff x="2276194" y="2401423"/>
            <a:chExt cx="1471776" cy="977428"/>
          </a:xfrm>
        </p:grpSpPr>
        <p:sp>
          <p:nvSpPr>
            <p:cNvPr id="39" name="Rectangle 38"/>
            <p:cNvSpPr/>
            <p:nvPr/>
          </p:nvSpPr>
          <p:spPr>
            <a:xfrm>
              <a:off x="2276194" y="2401423"/>
              <a:ext cx="400110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Pre-Ingest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8" b="49210"/>
          <a:stretch/>
        </p:blipFill>
        <p:spPr>
          <a:xfrm>
            <a:off x="1894897" y="4021576"/>
            <a:ext cx="798618" cy="33778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75" y="3915140"/>
            <a:ext cx="863053" cy="444218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090613" y="1442349"/>
            <a:ext cx="10010774" cy="5823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CH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Web Portal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46681" y="2010073"/>
            <a:ext cx="15696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Submission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961712" y="1969520"/>
            <a:ext cx="19050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Dissemination</a:t>
            </a:r>
            <a:endParaRPr lang="en-US" sz="2000" b="1" i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74" y="4305454"/>
            <a:ext cx="681000" cy="553731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10415903" y="3820345"/>
            <a:ext cx="569591" cy="532534"/>
            <a:chOff x="8467880" y="1067082"/>
            <a:chExt cx="843501" cy="79286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3815" y="1067082"/>
              <a:ext cx="668141" cy="468702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8467880" y="1582946"/>
              <a:ext cx="84350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OAI-PMH</a:t>
              </a:r>
            </a:p>
          </p:txBody>
        </p:sp>
      </p:grpSp>
      <p:cxnSp>
        <p:nvCxnSpPr>
          <p:cNvPr id="53" name="Elbow Connector 32"/>
          <p:cNvCxnSpPr>
            <a:stCxn id="37" idx="3"/>
            <a:endCxn id="51" idx="0"/>
          </p:cNvCxnSpPr>
          <p:nvPr/>
        </p:nvCxnSpPr>
        <p:spPr>
          <a:xfrm>
            <a:off x="10369917" y="3168800"/>
            <a:ext cx="343109" cy="651545"/>
          </a:xfrm>
          <a:prstGeom prst="bentConnector2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23" y="2155557"/>
            <a:ext cx="468000" cy="46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16" y="2120735"/>
            <a:ext cx="468000" cy="468000"/>
          </a:xfrm>
          <a:prstGeom prst="rect">
            <a:avLst/>
          </a:prstGeom>
        </p:spPr>
      </p:pic>
      <p:cxnSp>
        <p:nvCxnSpPr>
          <p:cNvPr id="56" name="Elbow Connector 32"/>
          <p:cNvCxnSpPr/>
          <p:nvPr/>
        </p:nvCxnSpPr>
        <p:spPr>
          <a:xfrm>
            <a:off x="5035096" y="2024678"/>
            <a:ext cx="0" cy="694407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1090613" y="5113652"/>
            <a:ext cx="2863083" cy="1407519"/>
          </a:xfrm>
          <a:prstGeom prst="roundRect">
            <a:avLst/>
          </a:prstGeom>
          <a:solidFill>
            <a:srgbClr val="333333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1400" b="1" i="1" dirty="0">
                <a:solidFill>
                  <a:srgbClr val="333333"/>
                </a:solidFill>
              </a:rPr>
              <a:t>Common Modules</a:t>
            </a:r>
            <a:endParaRPr lang="fr-FR" b="1" i="1" dirty="0">
              <a:solidFill>
                <a:srgbClr val="333333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102636" y="5475003"/>
            <a:ext cx="1207577" cy="977428"/>
            <a:chOff x="2276194" y="2401423"/>
            <a:chExt cx="1207577" cy="977428"/>
          </a:xfrm>
        </p:grpSpPr>
        <p:sp>
          <p:nvSpPr>
            <p:cNvPr id="63" name="Rectangle 62"/>
            <p:cNvSpPr/>
            <p:nvPr/>
          </p:nvSpPr>
          <p:spPr>
            <a:xfrm>
              <a:off x="2276194" y="2401423"/>
              <a:ext cx="369332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Admin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582906"/>
              <a:ext cx="914400" cy="6144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5" name="Group 64"/>
          <p:cNvGrpSpPr/>
          <p:nvPr/>
        </p:nvGrpSpPr>
        <p:grpSpPr>
          <a:xfrm>
            <a:off x="2351541" y="5396301"/>
            <a:ext cx="1409502" cy="1134832"/>
            <a:chOff x="2472868" y="2339269"/>
            <a:chExt cx="1409502" cy="1134832"/>
          </a:xfrm>
        </p:grpSpPr>
        <p:sp>
          <p:nvSpPr>
            <p:cNvPr id="66" name="Rectangle 65"/>
            <p:cNvSpPr/>
            <p:nvPr/>
          </p:nvSpPr>
          <p:spPr>
            <a:xfrm>
              <a:off x="2472868" y="2339269"/>
              <a:ext cx="553998" cy="1134832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Preservation</a:t>
              </a:r>
              <a:br>
                <a: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Planning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7970" y="2599454"/>
              <a:ext cx="914400" cy="6144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7889629" y="6504045"/>
            <a:ext cx="744114" cy="259858"/>
            <a:chOff x="8689729" y="6494520"/>
            <a:chExt cx="744114" cy="259858"/>
          </a:xfrm>
        </p:grpSpPr>
        <p:cxnSp>
          <p:nvCxnSpPr>
            <p:cNvPr id="70" name="Elbow Connector 32"/>
            <p:cNvCxnSpPr/>
            <p:nvPr/>
          </p:nvCxnSpPr>
          <p:spPr>
            <a:xfrm>
              <a:off x="8791786" y="6754378"/>
              <a:ext cx="540000" cy="0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8689729" y="6494520"/>
              <a:ext cx="744114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DLCM APIs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661813" y="6517681"/>
            <a:ext cx="657551" cy="246222"/>
            <a:chOff x="10281063" y="6508156"/>
            <a:chExt cx="657551" cy="246222"/>
          </a:xfrm>
        </p:grpSpPr>
        <p:cxnSp>
          <p:nvCxnSpPr>
            <p:cNvPr id="73" name="Elbow Connector 32"/>
            <p:cNvCxnSpPr/>
            <p:nvPr/>
          </p:nvCxnSpPr>
          <p:spPr>
            <a:xfrm>
              <a:off x="10339838" y="6754378"/>
              <a:ext cx="540000" cy="0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10281063" y="6508156"/>
              <a:ext cx="657551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10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Tool</a:t>
              </a:r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APIs</a:t>
              </a:r>
            </a:p>
          </p:txBody>
        </p:sp>
      </p:grpSp>
      <p:cxnSp>
        <p:nvCxnSpPr>
          <p:cNvPr id="17" name="Elbow Connector 32">
            <a:extLst>
              <a:ext uri="{FF2B5EF4-FFF2-40B4-BE49-F238E27FC236}">
                <a16:creationId xmlns:a16="http://schemas.microsoft.com/office/drawing/2014/main" id="{CC30B40B-31A7-7FCB-7C36-2D3EF74BFCC0}"/>
              </a:ext>
            </a:extLst>
          </p:cNvPr>
          <p:cNvCxnSpPr>
            <a:cxnSpLocks/>
          </p:cNvCxnSpPr>
          <p:nvPr/>
        </p:nvCxnSpPr>
        <p:spPr>
          <a:xfrm rot="5400000">
            <a:off x="5355638" y="5875430"/>
            <a:ext cx="570225" cy="220817"/>
          </a:xfrm>
          <a:prstGeom prst="bentConnector3">
            <a:avLst>
              <a:gd name="adj1" fmla="val 61942"/>
            </a:avLst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lbow Connector 32">
            <a:extLst>
              <a:ext uri="{FF2B5EF4-FFF2-40B4-BE49-F238E27FC236}">
                <a16:creationId xmlns:a16="http://schemas.microsoft.com/office/drawing/2014/main" id="{495A84F2-3538-CA9B-9E39-13DF06D35AC0}"/>
              </a:ext>
            </a:extLst>
          </p:cNvPr>
          <p:cNvCxnSpPr>
            <a:cxnSpLocks/>
          </p:cNvCxnSpPr>
          <p:nvPr/>
        </p:nvCxnSpPr>
        <p:spPr>
          <a:xfrm rot="5400000">
            <a:off x="4750750" y="5575516"/>
            <a:ext cx="596778" cy="852671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Image 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ED18DD67-0D91-5113-B261-26727A526E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5261" y="6027646"/>
            <a:ext cx="510949" cy="84042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A705C1C-0E1A-3567-60CF-8F938E74E887}"/>
              </a:ext>
            </a:extLst>
          </p:cNvPr>
          <p:cNvSpPr/>
          <p:nvPr/>
        </p:nvSpPr>
        <p:spPr>
          <a:xfrm>
            <a:off x="4290148" y="6259788"/>
            <a:ext cx="6653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</a:t>
            </a:r>
            <a:b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B6188A-4BF4-23EC-1918-2D41E3D403E9}"/>
              </a:ext>
            </a:extLst>
          </p:cNvPr>
          <p:cNvSpPr/>
          <p:nvPr/>
        </p:nvSpPr>
        <p:spPr>
          <a:xfrm>
            <a:off x="4969528" y="6218403"/>
            <a:ext cx="10669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</a:t>
            </a:r>
            <a:b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</a:t>
            </a:r>
            <a:b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[S3]</a:t>
            </a:r>
          </a:p>
        </p:txBody>
      </p:sp>
      <p:cxnSp>
        <p:nvCxnSpPr>
          <p:cNvPr id="44" name="Elbow Connector 32">
            <a:extLst>
              <a:ext uri="{FF2B5EF4-FFF2-40B4-BE49-F238E27FC236}">
                <a16:creationId xmlns:a16="http://schemas.microsoft.com/office/drawing/2014/main" id="{2E5DDFB7-4CD9-EF8F-22A1-91DD29CB09C8}"/>
              </a:ext>
            </a:extLst>
          </p:cNvPr>
          <p:cNvCxnSpPr>
            <a:cxnSpLocks/>
            <a:endCxn id="58" idx="0"/>
          </p:cNvCxnSpPr>
          <p:nvPr/>
        </p:nvCxnSpPr>
        <p:spPr>
          <a:xfrm rot="16200000" flipH="1">
            <a:off x="5739448" y="5806626"/>
            <a:ext cx="618374" cy="412118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8D527749-1B9D-A8C9-CBFD-BCC5849FE664}"/>
              </a:ext>
            </a:extLst>
          </p:cNvPr>
          <p:cNvSpPr/>
          <p:nvPr/>
        </p:nvSpPr>
        <p:spPr>
          <a:xfrm>
            <a:off x="5721232" y="6321872"/>
            <a:ext cx="10669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br>
              <a:rPr lang="fr-FR" sz="1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815498" y="4818785"/>
            <a:ext cx="1694202" cy="977428"/>
            <a:chOff x="2053768" y="2401423"/>
            <a:chExt cx="1694202" cy="977428"/>
          </a:xfrm>
        </p:grpSpPr>
        <p:sp>
          <p:nvSpPr>
            <p:cNvPr id="30" name="Rectangle 29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734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3.7037E-7 L 0.7763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Architecture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637" y="5021227"/>
            <a:ext cx="1178599" cy="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965" y="4966363"/>
            <a:ext cx="1178599" cy="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Elbow Connector 32"/>
          <p:cNvCxnSpPr/>
          <p:nvPr/>
        </p:nvCxnSpPr>
        <p:spPr>
          <a:xfrm>
            <a:off x="2250636" y="2024678"/>
            <a:ext cx="0" cy="662340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009" y="6095878"/>
            <a:ext cx="1066923" cy="35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430" y="4162620"/>
            <a:ext cx="895453" cy="380518"/>
          </a:xfrm>
          <a:prstGeom prst="rect">
            <a:avLst/>
          </a:prstGeom>
        </p:spPr>
      </p:pic>
      <p:cxnSp>
        <p:nvCxnSpPr>
          <p:cNvPr id="10" name="Elbow Connector 32"/>
          <p:cNvCxnSpPr/>
          <p:nvPr/>
        </p:nvCxnSpPr>
        <p:spPr>
          <a:xfrm>
            <a:off x="9791655" y="2024678"/>
            <a:ext cx="0" cy="755447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Elbow Connector 32"/>
          <p:cNvCxnSpPr/>
          <p:nvPr/>
        </p:nvCxnSpPr>
        <p:spPr>
          <a:xfrm flipV="1">
            <a:off x="2858401" y="2719085"/>
            <a:ext cx="1554480" cy="363540"/>
          </a:xfrm>
          <a:prstGeom prst="bentConnector4">
            <a:avLst>
              <a:gd name="adj1" fmla="val 23926"/>
              <a:gd name="adj2" fmla="val 171702"/>
            </a:avLst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lbow Connector 32"/>
          <p:cNvCxnSpPr/>
          <p:nvPr/>
        </p:nvCxnSpPr>
        <p:spPr>
          <a:xfrm>
            <a:off x="5309486" y="3114692"/>
            <a:ext cx="288000" cy="1797556"/>
          </a:xfrm>
          <a:prstGeom prst="bentConnector2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Elbow Connector 32"/>
          <p:cNvCxnSpPr/>
          <p:nvPr/>
        </p:nvCxnSpPr>
        <p:spPr>
          <a:xfrm flipV="1">
            <a:off x="6509035" y="4867420"/>
            <a:ext cx="1188000" cy="440435"/>
          </a:xfrm>
          <a:prstGeom prst="bentConnector4">
            <a:avLst>
              <a:gd name="adj1" fmla="val 30239"/>
              <a:gd name="adj2" fmla="val 151903"/>
            </a:avLst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Elbow Connector 32"/>
          <p:cNvCxnSpPr>
            <a:stCxn id="37" idx="2"/>
          </p:cNvCxnSpPr>
          <p:nvPr/>
        </p:nvCxnSpPr>
        <p:spPr>
          <a:xfrm rot="5400000">
            <a:off x="8352068" y="3438870"/>
            <a:ext cx="1302620" cy="1554480"/>
          </a:xfrm>
          <a:prstGeom prst="bentConnector3">
            <a:avLst>
              <a:gd name="adj1" fmla="val 52193"/>
            </a:avLst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Elbow Connector 32"/>
          <p:cNvCxnSpPr>
            <a:stCxn id="37" idx="2"/>
            <a:endCxn id="31" idx="0"/>
          </p:cNvCxnSpPr>
          <p:nvPr/>
        </p:nvCxnSpPr>
        <p:spPr>
          <a:xfrm rot="5400000">
            <a:off x="7177161" y="2308041"/>
            <a:ext cx="1346699" cy="3860217"/>
          </a:xfrm>
          <a:prstGeom prst="bentConnector3">
            <a:avLst>
              <a:gd name="adj1" fmla="val 50000"/>
            </a:avLst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lbow Connector 32"/>
          <p:cNvCxnSpPr/>
          <p:nvPr/>
        </p:nvCxnSpPr>
        <p:spPr>
          <a:xfrm>
            <a:off x="2102352" y="3478232"/>
            <a:ext cx="0" cy="52577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lbow Connector 32"/>
          <p:cNvCxnSpPr/>
          <p:nvPr/>
        </p:nvCxnSpPr>
        <p:spPr>
          <a:xfrm rot="5400000">
            <a:off x="3248763" y="2710739"/>
            <a:ext cx="504000" cy="2103120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Elbow Connector 32"/>
          <p:cNvCxnSpPr/>
          <p:nvPr/>
        </p:nvCxnSpPr>
        <p:spPr>
          <a:xfrm flipH="1">
            <a:off x="4876797" y="3510299"/>
            <a:ext cx="4614" cy="55707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Elbow Connector 32"/>
          <p:cNvCxnSpPr>
            <a:endCxn id="7" idx="0"/>
          </p:cNvCxnSpPr>
          <p:nvPr/>
        </p:nvCxnSpPr>
        <p:spPr>
          <a:xfrm>
            <a:off x="8443471" y="5658634"/>
            <a:ext cx="0" cy="43724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Elbow Connector 32"/>
          <p:cNvCxnSpPr/>
          <p:nvPr/>
        </p:nvCxnSpPr>
        <p:spPr>
          <a:xfrm>
            <a:off x="6269110" y="2047876"/>
            <a:ext cx="132" cy="2864372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838294" y="2625978"/>
            <a:ext cx="1471776" cy="977428"/>
            <a:chOff x="2276194" y="2401423"/>
            <a:chExt cx="1471776" cy="977428"/>
          </a:xfrm>
        </p:grpSpPr>
        <p:sp>
          <p:nvSpPr>
            <p:cNvPr id="27" name="Rectangle 26"/>
            <p:cNvSpPr/>
            <p:nvPr/>
          </p:nvSpPr>
          <p:spPr>
            <a:xfrm>
              <a:off x="2276194" y="2401423"/>
              <a:ext cx="400110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Ingest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2" name="Group 31"/>
          <p:cNvGrpSpPr/>
          <p:nvPr/>
        </p:nvGrpSpPr>
        <p:grpSpPr>
          <a:xfrm>
            <a:off x="6878576" y="4766471"/>
            <a:ext cx="1694202" cy="977428"/>
            <a:chOff x="2053768" y="2401423"/>
            <a:chExt cx="1694202" cy="977428"/>
          </a:xfrm>
        </p:grpSpPr>
        <p:sp>
          <p:nvSpPr>
            <p:cNvPr id="33" name="Rectangle 32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Mgmt</a:t>
              </a:r>
              <a:endPara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8898141" y="2680086"/>
            <a:ext cx="1471776" cy="977428"/>
            <a:chOff x="2276194" y="2401423"/>
            <a:chExt cx="1471776" cy="977428"/>
          </a:xfrm>
        </p:grpSpPr>
        <p:sp>
          <p:nvSpPr>
            <p:cNvPr id="36" name="Rectangle 35"/>
            <p:cNvSpPr/>
            <p:nvPr/>
          </p:nvSpPr>
          <p:spPr>
            <a:xfrm>
              <a:off x="2276194" y="2401423"/>
              <a:ext cx="400110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Access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8" name="Group 37"/>
          <p:cNvGrpSpPr/>
          <p:nvPr/>
        </p:nvGrpSpPr>
        <p:grpSpPr>
          <a:xfrm>
            <a:off x="1371434" y="2587058"/>
            <a:ext cx="1471776" cy="977428"/>
            <a:chOff x="2276194" y="2401423"/>
            <a:chExt cx="1471776" cy="977428"/>
          </a:xfrm>
        </p:grpSpPr>
        <p:sp>
          <p:nvSpPr>
            <p:cNvPr id="39" name="Rectangle 38"/>
            <p:cNvSpPr/>
            <p:nvPr/>
          </p:nvSpPr>
          <p:spPr>
            <a:xfrm>
              <a:off x="2276194" y="2401423"/>
              <a:ext cx="400110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Pre-Ingest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8" b="49210"/>
          <a:stretch/>
        </p:blipFill>
        <p:spPr>
          <a:xfrm>
            <a:off x="1894897" y="4021576"/>
            <a:ext cx="798618" cy="33778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75" y="3915140"/>
            <a:ext cx="863053" cy="444218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090613" y="1442349"/>
            <a:ext cx="10010774" cy="5823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CH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Web Portal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46681" y="2010073"/>
            <a:ext cx="15696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Submission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961712" y="1969520"/>
            <a:ext cx="19050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Dissemination</a:t>
            </a:r>
            <a:endParaRPr lang="en-US" sz="2000" b="1" i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74" y="4305454"/>
            <a:ext cx="681000" cy="553731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10415903" y="3820345"/>
            <a:ext cx="569591" cy="532534"/>
            <a:chOff x="8467880" y="1067082"/>
            <a:chExt cx="843501" cy="79286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3815" y="1067082"/>
              <a:ext cx="668141" cy="468702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8467880" y="1582946"/>
              <a:ext cx="84350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OAI-PMH</a:t>
              </a:r>
            </a:p>
          </p:txBody>
        </p:sp>
      </p:grpSp>
      <p:cxnSp>
        <p:nvCxnSpPr>
          <p:cNvPr id="53" name="Elbow Connector 32"/>
          <p:cNvCxnSpPr>
            <a:stCxn id="37" idx="3"/>
            <a:endCxn id="51" idx="0"/>
          </p:cNvCxnSpPr>
          <p:nvPr/>
        </p:nvCxnSpPr>
        <p:spPr>
          <a:xfrm>
            <a:off x="10369917" y="3168800"/>
            <a:ext cx="343109" cy="651545"/>
          </a:xfrm>
          <a:prstGeom prst="bentConnector2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23" y="2155557"/>
            <a:ext cx="468000" cy="46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16" y="2120735"/>
            <a:ext cx="468000" cy="468000"/>
          </a:xfrm>
          <a:prstGeom prst="rect">
            <a:avLst/>
          </a:prstGeom>
        </p:spPr>
      </p:pic>
      <p:cxnSp>
        <p:nvCxnSpPr>
          <p:cNvPr id="56" name="Elbow Connector 32"/>
          <p:cNvCxnSpPr/>
          <p:nvPr/>
        </p:nvCxnSpPr>
        <p:spPr>
          <a:xfrm>
            <a:off x="5035096" y="2024678"/>
            <a:ext cx="0" cy="694407"/>
          </a:xfrm>
          <a:prstGeom prst="straightConnector1">
            <a:avLst/>
          </a:prstGeom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1090613" y="5113652"/>
            <a:ext cx="2863083" cy="1407519"/>
          </a:xfrm>
          <a:prstGeom prst="roundRect">
            <a:avLst/>
          </a:prstGeom>
          <a:solidFill>
            <a:srgbClr val="333333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1400" b="1" i="1" dirty="0">
                <a:solidFill>
                  <a:srgbClr val="333333"/>
                </a:solidFill>
              </a:rPr>
              <a:t>Common Modules</a:t>
            </a:r>
            <a:endParaRPr lang="fr-FR" b="1" i="1" dirty="0">
              <a:solidFill>
                <a:srgbClr val="333333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102636" y="5475003"/>
            <a:ext cx="1207577" cy="977428"/>
            <a:chOff x="2276194" y="2401423"/>
            <a:chExt cx="1207577" cy="977428"/>
          </a:xfrm>
        </p:grpSpPr>
        <p:sp>
          <p:nvSpPr>
            <p:cNvPr id="63" name="Rectangle 62"/>
            <p:cNvSpPr/>
            <p:nvPr/>
          </p:nvSpPr>
          <p:spPr>
            <a:xfrm>
              <a:off x="2276194" y="2401423"/>
              <a:ext cx="369332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Admin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582906"/>
              <a:ext cx="914400" cy="6144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5" name="Group 64"/>
          <p:cNvGrpSpPr/>
          <p:nvPr/>
        </p:nvGrpSpPr>
        <p:grpSpPr>
          <a:xfrm>
            <a:off x="2351541" y="5396301"/>
            <a:ext cx="1409502" cy="1134832"/>
            <a:chOff x="2472868" y="2339269"/>
            <a:chExt cx="1409502" cy="1134832"/>
          </a:xfrm>
        </p:grpSpPr>
        <p:sp>
          <p:nvSpPr>
            <p:cNvPr id="66" name="Rectangle 65"/>
            <p:cNvSpPr/>
            <p:nvPr/>
          </p:nvSpPr>
          <p:spPr>
            <a:xfrm>
              <a:off x="2472868" y="2339269"/>
              <a:ext cx="553998" cy="1134832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Preservation</a:t>
              </a:r>
              <a:br>
                <a: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Planning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7970" y="2599454"/>
              <a:ext cx="914400" cy="6144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7889629" y="6504045"/>
            <a:ext cx="744114" cy="259858"/>
            <a:chOff x="8689729" y="6494520"/>
            <a:chExt cx="744114" cy="259858"/>
          </a:xfrm>
        </p:grpSpPr>
        <p:cxnSp>
          <p:nvCxnSpPr>
            <p:cNvPr id="70" name="Elbow Connector 32"/>
            <p:cNvCxnSpPr/>
            <p:nvPr/>
          </p:nvCxnSpPr>
          <p:spPr>
            <a:xfrm>
              <a:off x="8791786" y="6754378"/>
              <a:ext cx="540000" cy="0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8689729" y="6494520"/>
              <a:ext cx="744114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DLCM APIs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661813" y="6517681"/>
            <a:ext cx="657551" cy="246222"/>
            <a:chOff x="10281063" y="6508156"/>
            <a:chExt cx="657551" cy="246222"/>
          </a:xfrm>
        </p:grpSpPr>
        <p:cxnSp>
          <p:nvCxnSpPr>
            <p:cNvPr id="73" name="Elbow Connector 32"/>
            <p:cNvCxnSpPr/>
            <p:nvPr/>
          </p:nvCxnSpPr>
          <p:spPr>
            <a:xfrm>
              <a:off x="10339838" y="6754378"/>
              <a:ext cx="540000" cy="0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10281063" y="6508156"/>
              <a:ext cx="657551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10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Tool</a:t>
              </a:r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APIs</a:t>
              </a:r>
            </a:p>
          </p:txBody>
        </p:sp>
      </p:grpSp>
      <p:cxnSp>
        <p:nvCxnSpPr>
          <p:cNvPr id="17" name="Elbow Connector 32">
            <a:extLst>
              <a:ext uri="{FF2B5EF4-FFF2-40B4-BE49-F238E27FC236}">
                <a16:creationId xmlns:a16="http://schemas.microsoft.com/office/drawing/2014/main" id="{CC30B40B-31A7-7FCB-7C36-2D3EF74BFCC0}"/>
              </a:ext>
            </a:extLst>
          </p:cNvPr>
          <p:cNvCxnSpPr>
            <a:cxnSpLocks/>
          </p:cNvCxnSpPr>
          <p:nvPr/>
        </p:nvCxnSpPr>
        <p:spPr>
          <a:xfrm rot="5400000">
            <a:off x="5355638" y="5875430"/>
            <a:ext cx="570225" cy="220817"/>
          </a:xfrm>
          <a:prstGeom prst="bentConnector3">
            <a:avLst>
              <a:gd name="adj1" fmla="val 61942"/>
            </a:avLst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lbow Connector 32">
            <a:extLst>
              <a:ext uri="{FF2B5EF4-FFF2-40B4-BE49-F238E27FC236}">
                <a16:creationId xmlns:a16="http://schemas.microsoft.com/office/drawing/2014/main" id="{495A84F2-3538-CA9B-9E39-13DF06D35AC0}"/>
              </a:ext>
            </a:extLst>
          </p:cNvPr>
          <p:cNvCxnSpPr>
            <a:cxnSpLocks/>
          </p:cNvCxnSpPr>
          <p:nvPr/>
        </p:nvCxnSpPr>
        <p:spPr>
          <a:xfrm rot="5400000">
            <a:off x="4750750" y="5575516"/>
            <a:ext cx="596778" cy="852671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Image 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ED18DD67-0D91-5113-B261-26727A526E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5261" y="6027646"/>
            <a:ext cx="510949" cy="84042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A705C1C-0E1A-3567-60CF-8F938E74E887}"/>
              </a:ext>
            </a:extLst>
          </p:cNvPr>
          <p:cNvSpPr/>
          <p:nvPr/>
        </p:nvSpPr>
        <p:spPr>
          <a:xfrm>
            <a:off x="4290148" y="6259788"/>
            <a:ext cx="6653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</a:t>
            </a:r>
            <a:b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B6188A-4BF4-23EC-1918-2D41E3D403E9}"/>
              </a:ext>
            </a:extLst>
          </p:cNvPr>
          <p:cNvSpPr/>
          <p:nvPr/>
        </p:nvSpPr>
        <p:spPr>
          <a:xfrm>
            <a:off x="4969528" y="6218403"/>
            <a:ext cx="10669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</a:t>
            </a:r>
            <a:b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</a:t>
            </a:r>
            <a:b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[S3]</a:t>
            </a:r>
          </a:p>
        </p:txBody>
      </p:sp>
      <p:cxnSp>
        <p:nvCxnSpPr>
          <p:cNvPr id="44" name="Elbow Connector 32">
            <a:extLst>
              <a:ext uri="{FF2B5EF4-FFF2-40B4-BE49-F238E27FC236}">
                <a16:creationId xmlns:a16="http://schemas.microsoft.com/office/drawing/2014/main" id="{2E5DDFB7-4CD9-EF8F-22A1-91DD29CB09C8}"/>
              </a:ext>
            </a:extLst>
          </p:cNvPr>
          <p:cNvCxnSpPr>
            <a:cxnSpLocks/>
            <a:endCxn id="58" idx="0"/>
          </p:cNvCxnSpPr>
          <p:nvPr/>
        </p:nvCxnSpPr>
        <p:spPr>
          <a:xfrm rot="16200000" flipH="1">
            <a:off x="5739448" y="5806626"/>
            <a:ext cx="618374" cy="412118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8D527749-1B9D-A8C9-CBFD-BCC5849FE664}"/>
              </a:ext>
            </a:extLst>
          </p:cNvPr>
          <p:cNvSpPr/>
          <p:nvPr/>
        </p:nvSpPr>
        <p:spPr>
          <a:xfrm>
            <a:off x="5721232" y="6321872"/>
            <a:ext cx="10669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br>
              <a:rPr lang="fr-FR" sz="1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1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815498" y="4818785"/>
            <a:ext cx="1694202" cy="977428"/>
            <a:chOff x="2053768" y="2401423"/>
            <a:chExt cx="1694202" cy="977428"/>
          </a:xfrm>
        </p:grpSpPr>
        <p:sp>
          <p:nvSpPr>
            <p:cNvPr id="30" name="Rectangle 29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0585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08700" y="2031768"/>
            <a:ext cx="4056392" cy="4016700"/>
          </a:xfrm>
          <a:prstGeom prst="ellipse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123854" y="3533115"/>
            <a:ext cx="1694202" cy="977428"/>
            <a:chOff x="2053768" y="2401423"/>
            <a:chExt cx="1694202" cy="977428"/>
          </a:xfrm>
        </p:grpSpPr>
        <p:sp>
          <p:nvSpPr>
            <p:cNvPr id="49" name="Rectangle 48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5123854" y="3533115"/>
            <a:ext cx="1694202" cy="977428"/>
            <a:chOff x="2053768" y="2401423"/>
            <a:chExt cx="1694202" cy="977428"/>
          </a:xfrm>
        </p:grpSpPr>
        <p:sp>
          <p:nvSpPr>
            <p:cNvPr id="29" name="Rectangle 28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5" name="Group 44"/>
          <p:cNvGrpSpPr/>
          <p:nvPr/>
        </p:nvGrpSpPr>
        <p:grpSpPr>
          <a:xfrm>
            <a:off x="5123854" y="3533115"/>
            <a:ext cx="1694202" cy="977428"/>
            <a:chOff x="2053768" y="2401423"/>
            <a:chExt cx="1694202" cy="977428"/>
          </a:xfrm>
        </p:grpSpPr>
        <p:sp>
          <p:nvSpPr>
            <p:cNvPr id="46" name="Rectangle 45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5123854" y="3533115"/>
            <a:ext cx="1694202" cy="977428"/>
            <a:chOff x="2053768" y="2401423"/>
            <a:chExt cx="1694202" cy="977428"/>
          </a:xfrm>
        </p:grpSpPr>
        <p:sp>
          <p:nvSpPr>
            <p:cNvPr id="52" name="Rectangle 51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4" name="Group 53"/>
          <p:cNvGrpSpPr/>
          <p:nvPr/>
        </p:nvGrpSpPr>
        <p:grpSpPr>
          <a:xfrm>
            <a:off x="5123854" y="3533115"/>
            <a:ext cx="1694202" cy="977428"/>
            <a:chOff x="2053768" y="2401423"/>
            <a:chExt cx="1694202" cy="977428"/>
          </a:xfrm>
        </p:grpSpPr>
        <p:sp>
          <p:nvSpPr>
            <p:cNvPr id="55" name="Rectangle 54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7" name="Group 56"/>
          <p:cNvGrpSpPr/>
          <p:nvPr/>
        </p:nvGrpSpPr>
        <p:grpSpPr>
          <a:xfrm>
            <a:off x="5123854" y="3533115"/>
            <a:ext cx="1694202" cy="977428"/>
            <a:chOff x="2053768" y="2401423"/>
            <a:chExt cx="1694202" cy="977428"/>
          </a:xfrm>
        </p:grpSpPr>
        <p:sp>
          <p:nvSpPr>
            <p:cNvPr id="58" name="Rectangle 57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2" name="Group 41"/>
          <p:cNvGrpSpPr/>
          <p:nvPr/>
        </p:nvGrpSpPr>
        <p:grpSpPr>
          <a:xfrm>
            <a:off x="5124865" y="3454413"/>
            <a:ext cx="1692180" cy="1134832"/>
            <a:chOff x="2452990" y="2339269"/>
            <a:chExt cx="1692180" cy="1134832"/>
          </a:xfrm>
        </p:grpSpPr>
        <p:sp>
          <p:nvSpPr>
            <p:cNvPr id="43" name="Rectangle 42"/>
            <p:cNvSpPr/>
            <p:nvPr/>
          </p:nvSpPr>
          <p:spPr>
            <a:xfrm>
              <a:off x="2452990" y="2339269"/>
              <a:ext cx="615553" cy="1134832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Preservation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Planning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7970" y="2511155"/>
              <a:ext cx="1177200" cy="7910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Storage </a:t>
            </a:r>
            <a:r>
              <a:rPr lang="fr-CH" dirty="0" err="1"/>
              <a:t>View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D004B5-2CB7-5784-5AD6-CCF241638C3B}"/>
              </a:ext>
            </a:extLst>
          </p:cNvPr>
          <p:cNvGrpSpPr/>
          <p:nvPr/>
        </p:nvGrpSpPr>
        <p:grpSpPr>
          <a:xfrm>
            <a:off x="140078" y="4558083"/>
            <a:ext cx="1709282" cy="2124631"/>
            <a:chOff x="140078" y="4558083"/>
            <a:chExt cx="1709282" cy="21246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62DE96-DE0E-A9FA-43F7-B7C975BE6780}"/>
                </a:ext>
              </a:extLst>
            </p:cNvPr>
            <p:cNvSpPr/>
            <p:nvPr/>
          </p:nvSpPr>
          <p:spPr>
            <a:xfrm>
              <a:off x="140078" y="4558083"/>
              <a:ext cx="954107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 Type</a:t>
              </a:r>
            </a:p>
          </p:txBody>
        </p:sp>
        <p:pic>
          <p:nvPicPr>
            <p:cNvPr id="7" name="Image 5" descr="Une image contenant plante&#10;&#10;Description générée automatiquement">
              <a:extLst>
                <a:ext uri="{FF2B5EF4-FFF2-40B4-BE49-F238E27FC236}">
                  <a16:creationId xmlns:a16="http://schemas.microsoft.com/office/drawing/2014/main" id="{4F937CAB-E0DC-848F-E1A3-0443B4ADA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37" y="6042634"/>
              <a:ext cx="389148" cy="640080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5BA7FFA-3997-3564-7FB0-37BF2C540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74" y="5505045"/>
              <a:ext cx="458474" cy="54864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1DE62A-5B43-4813-0A10-1780A92CD4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1811" y="4840602"/>
              <a:ext cx="352000" cy="548640"/>
              <a:chOff x="1983913" y="3107502"/>
              <a:chExt cx="734049" cy="114411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746F53A-208A-ECB0-AE25-F029F7D16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3913" y="3107502"/>
                <a:ext cx="403823" cy="41188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02EF70A-28D8-CF3F-A171-B21B2410B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4139" y="3469574"/>
                <a:ext cx="403823" cy="41188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3DB682F-EDC2-265D-004F-904A45FE8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4139" y="3839734"/>
                <a:ext cx="403823" cy="411881"/>
              </a:xfrm>
              <a:prstGeom prst="rect">
                <a:avLst/>
              </a:prstGeom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B2E13C6-3E95-2A84-0E95-86421FD733FA}"/>
                  </a:ext>
                </a:extLst>
              </p:cNvPr>
              <p:cNvCxnSpPr>
                <a:stCxn id="13" idx="2"/>
                <a:endCxn id="14" idx="1"/>
              </p:cNvCxnSpPr>
              <p:nvPr/>
            </p:nvCxnSpPr>
            <p:spPr>
              <a:xfrm rot="16200000" flipH="1">
                <a:off x="2052091" y="3533290"/>
                <a:ext cx="156132" cy="128315"/>
              </a:xfrm>
              <a:prstGeom prst="bentConnector2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5">
                <a:extLst>
                  <a:ext uri="{FF2B5EF4-FFF2-40B4-BE49-F238E27FC236}">
                    <a16:creationId xmlns:a16="http://schemas.microsoft.com/office/drawing/2014/main" id="{2E187086-FFBA-6F01-97FD-0C8E25D4925A}"/>
                  </a:ext>
                </a:extLst>
              </p:cNvPr>
              <p:cNvCxnSpPr>
                <a:stCxn id="13" idx="2"/>
                <a:endCxn id="15" idx="1"/>
              </p:cNvCxnSpPr>
              <p:nvPr/>
            </p:nvCxnSpPr>
            <p:spPr>
              <a:xfrm rot="16200000" flipH="1">
                <a:off x="1986836" y="3718371"/>
                <a:ext cx="526291" cy="128316"/>
              </a:xfrm>
              <a:prstGeom prst="bentConnector2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BBF9B6-3ABA-8E1A-3E8C-1BB2CA5F9173}"/>
                </a:ext>
              </a:extLst>
            </p:cNvPr>
            <p:cNvSpPr/>
            <p:nvPr/>
          </p:nvSpPr>
          <p:spPr>
            <a:xfrm>
              <a:off x="672435" y="5053234"/>
              <a:ext cx="785793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File </a:t>
              </a:r>
              <a:r>
                <a:rPr lang="fr-FR" sz="10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  <a:endParaRPr lang="fr-FR" sz="1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6B5DC4-2F4F-D5E8-FA96-17EDA446EA11}"/>
                </a:ext>
              </a:extLst>
            </p:cNvPr>
            <p:cNvSpPr/>
            <p:nvPr/>
          </p:nvSpPr>
          <p:spPr>
            <a:xfrm>
              <a:off x="672435" y="5662821"/>
              <a:ext cx="1176925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Object </a:t>
              </a:r>
              <a:r>
                <a:rPr lang="fr-FR" sz="10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[S3]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F656F5-0FCC-9694-413D-D2BAA07C85BF}"/>
                </a:ext>
              </a:extLst>
            </p:cNvPr>
            <p:cNvSpPr/>
            <p:nvPr/>
          </p:nvSpPr>
          <p:spPr>
            <a:xfrm>
              <a:off x="672435" y="6174101"/>
              <a:ext cx="843501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DNA </a:t>
              </a:r>
              <a:r>
                <a:rPr lang="fr-FR" sz="10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  <a:endParaRPr lang="fr-FR" sz="1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540BD1-EAD3-864B-0A62-AA849D38BB38}"/>
              </a:ext>
            </a:extLst>
          </p:cNvPr>
          <p:cNvGrpSpPr>
            <a:grpSpLocks noChangeAspect="1"/>
          </p:cNvGrpSpPr>
          <p:nvPr/>
        </p:nvGrpSpPr>
        <p:grpSpPr>
          <a:xfrm>
            <a:off x="6039348" y="2221063"/>
            <a:ext cx="352000" cy="548640"/>
            <a:chOff x="1983913" y="3107502"/>
            <a:chExt cx="734049" cy="11441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72B311E-ECA4-05BC-0379-0474DD54B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913" y="3107502"/>
              <a:ext cx="403823" cy="4118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CF5FD8F-D75E-652A-C2F2-906173EA1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39" y="3469574"/>
              <a:ext cx="403823" cy="41188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538A07-6F18-2F58-3F46-6B8659F9F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39" y="3839734"/>
              <a:ext cx="403823" cy="411881"/>
            </a:xfrm>
            <a:prstGeom prst="rect">
              <a:avLst/>
            </a:prstGeom>
          </p:spPr>
        </p:pic>
        <p:cxnSp>
          <p:nvCxnSpPr>
            <p:cNvPr id="22" name="Straight Connector 15">
              <a:extLst>
                <a:ext uri="{FF2B5EF4-FFF2-40B4-BE49-F238E27FC236}">
                  <a16:creationId xmlns:a16="http://schemas.microsoft.com/office/drawing/2014/main" id="{96A72DE6-57DF-45EF-375B-D213318AE344}"/>
                </a:ext>
              </a:extLst>
            </p:cNvPr>
            <p:cNvCxnSpPr>
              <a:stCxn id="19" idx="2"/>
              <a:endCxn id="20" idx="1"/>
            </p:cNvCxnSpPr>
            <p:nvPr/>
          </p:nvCxnSpPr>
          <p:spPr>
            <a:xfrm rot="16200000" flipH="1">
              <a:off x="2052091" y="3533290"/>
              <a:ext cx="156132" cy="128315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15">
              <a:extLst>
                <a:ext uri="{FF2B5EF4-FFF2-40B4-BE49-F238E27FC236}">
                  <a16:creationId xmlns:a16="http://schemas.microsoft.com/office/drawing/2014/main" id="{13A4DDF8-3F19-427F-801A-65565FC636F5}"/>
                </a:ext>
              </a:extLst>
            </p:cNvPr>
            <p:cNvCxnSpPr>
              <a:stCxn id="19" idx="2"/>
              <a:endCxn id="21" idx="1"/>
            </p:cNvCxnSpPr>
            <p:nvPr/>
          </p:nvCxnSpPr>
          <p:spPr>
            <a:xfrm rot="16200000" flipH="1">
              <a:off x="1986836" y="3718371"/>
              <a:ext cx="526291" cy="128316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BA63F9-43AA-5D12-7634-6F5E7CAD7EE7}"/>
              </a:ext>
            </a:extLst>
          </p:cNvPr>
          <p:cNvGrpSpPr>
            <a:grpSpLocks noChangeAspect="1"/>
          </p:cNvGrpSpPr>
          <p:nvPr/>
        </p:nvGrpSpPr>
        <p:grpSpPr>
          <a:xfrm>
            <a:off x="6891228" y="6116818"/>
            <a:ext cx="352000" cy="548640"/>
            <a:chOff x="1983913" y="3107502"/>
            <a:chExt cx="734049" cy="114411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064F31C-E2D2-50E1-B6A2-B0D2B0D2C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913" y="3107502"/>
              <a:ext cx="403823" cy="4118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AE0B014-D5F2-AFBC-50EA-8D8856BFD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39" y="3469574"/>
              <a:ext cx="403823" cy="4118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9E427A1-801C-BAD9-B939-6C93EEA0F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39" y="3839734"/>
              <a:ext cx="403823" cy="411881"/>
            </a:xfrm>
            <a:prstGeom prst="rect">
              <a:avLst/>
            </a:prstGeom>
          </p:spPr>
        </p:pic>
        <p:cxnSp>
          <p:nvCxnSpPr>
            <p:cNvPr id="60" name="Straight Connector 15">
              <a:extLst>
                <a:ext uri="{FF2B5EF4-FFF2-40B4-BE49-F238E27FC236}">
                  <a16:creationId xmlns:a16="http://schemas.microsoft.com/office/drawing/2014/main" id="{AE6800B0-6E0E-7BAA-C7CE-CEEC500F5F62}"/>
                </a:ext>
              </a:extLst>
            </p:cNvPr>
            <p:cNvCxnSpPr>
              <a:stCxn id="25" idx="2"/>
              <a:endCxn id="26" idx="1"/>
            </p:cNvCxnSpPr>
            <p:nvPr/>
          </p:nvCxnSpPr>
          <p:spPr>
            <a:xfrm rot="16200000" flipH="1">
              <a:off x="2052091" y="3533290"/>
              <a:ext cx="156132" cy="128315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15">
              <a:extLst>
                <a:ext uri="{FF2B5EF4-FFF2-40B4-BE49-F238E27FC236}">
                  <a16:creationId xmlns:a16="http://schemas.microsoft.com/office/drawing/2014/main" id="{EFA8160F-90B9-9B62-BB55-740C579631D0}"/>
                </a:ext>
              </a:extLst>
            </p:cNvPr>
            <p:cNvCxnSpPr>
              <a:stCxn id="25" idx="2"/>
              <a:endCxn id="27" idx="1"/>
            </p:cNvCxnSpPr>
            <p:nvPr/>
          </p:nvCxnSpPr>
          <p:spPr>
            <a:xfrm rot="16200000" flipH="1">
              <a:off x="1986836" y="3718371"/>
              <a:ext cx="526291" cy="128316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2CBFB1-06F4-FFAB-FE23-55D4533AED71}"/>
              </a:ext>
            </a:extLst>
          </p:cNvPr>
          <p:cNvGrpSpPr>
            <a:grpSpLocks noChangeAspect="1"/>
          </p:cNvGrpSpPr>
          <p:nvPr/>
        </p:nvGrpSpPr>
        <p:grpSpPr>
          <a:xfrm>
            <a:off x="3781867" y="3520947"/>
            <a:ext cx="352000" cy="548640"/>
            <a:chOff x="1983913" y="3107502"/>
            <a:chExt cx="734049" cy="1144113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37025F2-875C-C810-7AB1-7CCAD64D6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913" y="3107502"/>
              <a:ext cx="403823" cy="41188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BA6FEE4-2576-1C45-8570-F263DDD8D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39" y="3469574"/>
              <a:ext cx="403823" cy="41188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E027453-458D-06E3-D9B8-6FB8FD883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39" y="3839734"/>
              <a:ext cx="403823" cy="411881"/>
            </a:xfrm>
            <a:prstGeom prst="rect">
              <a:avLst/>
            </a:prstGeom>
          </p:spPr>
        </p:pic>
        <p:cxnSp>
          <p:nvCxnSpPr>
            <p:cNvPr id="66" name="Straight Connector 15">
              <a:extLst>
                <a:ext uri="{FF2B5EF4-FFF2-40B4-BE49-F238E27FC236}">
                  <a16:creationId xmlns:a16="http://schemas.microsoft.com/office/drawing/2014/main" id="{6D0BFB1C-19A9-F7C7-3891-D284E7A55BBE}"/>
                </a:ext>
              </a:extLst>
            </p:cNvPr>
            <p:cNvCxnSpPr>
              <a:stCxn id="63" idx="2"/>
              <a:endCxn id="64" idx="1"/>
            </p:cNvCxnSpPr>
            <p:nvPr/>
          </p:nvCxnSpPr>
          <p:spPr>
            <a:xfrm rot="16200000" flipH="1">
              <a:off x="2052091" y="3533290"/>
              <a:ext cx="156132" cy="128315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15">
              <a:extLst>
                <a:ext uri="{FF2B5EF4-FFF2-40B4-BE49-F238E27FC236}">
                  <a16:creationId xmlns:a16="http://schemas.microsoft.com/office/drawing/2014/main" id="{3A38C3A9-36B4-8E24-0117-52FDDC4DC5D8}"/>
                </a:ext>
              </a:extLst>
            </p:cNvPr>
            <p:cNvCxnSpPr>
              <a:stCxn id="63" idx="2"/>
              <a:endCxn id="65" idx="1"/>
            </p:cNvCxnSpPr>
            <p:nvPr/>
          </p:nvCxnSpPr>
          <p:spPr>
            <a:xfrm rot="16200000" flipH="1">
              <a:off x="1986836" y="3718371"/>
              <a:ext cx="526291" cy="128316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8" name="Picture 67" descr="Icon&#10;&#10;Description automatically generated with medium confidence">
            <a:extLst>
              <a:ext uri="{FF2B5EF4-FFF2-40B4-BE49-F238E27FC236}">
                <a16:creationId xmlns:a16="http://schemas.microsoft.com/office/drawing/2014/main" id="{AC9962F5-148C-4C36-A76F-584B5962C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22" y="5237291"/>
            <a:ext cx="458474" cy="548640"/>
          </a:xfrm>
          <a:prstGeom prst="rect">
            <a:avLst/>
          </a:prstGeom>
        </p:spPr>
      </p:pic>
      <p:pic>
        <p:nvPicPr>
          <p:cNvPr id="69" name="Picture 68" descr="Icon&#10;&#10;Description automatically generated with medium confidence">
            <a:extLst>
              <a:ext uri="{FF2B5EF4-FFF2-40B4-BE49-F238E27FC236}">
                <a16:creationId xmlns:a16="http://schemas.microsoft.com/office/drawing/2014/main" id="{E8A61D86-BAD5-9336-DF18-7DB12004E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91" y="2995608"/>
            <a:ext cx="458474" cy="548640"/>
          </a:xfrm>
          <a:prstGeom prst="rect">
            <a:avLst/>
          </a:prstGeom>
        </p:spPr>
      </p:pic>
      <p:pic>
        <p:nvPicPr>
          <p:cNvPr id="70" name="Image 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026A7E99-18CB-48AC-AFDB-98E97A49F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032" y="4674321"/>
            <a:ext cx="38914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69 -2.59259E-6 L -0.00208 -0.326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2.59259E-6 L 0.1625 -0.1094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5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2.59259E-6 L 0.16485 0.1398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69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2.59259E-6 L -0.00208 0.3319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5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2.59259E-6 L -0.16367 0.1157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57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4.44444E-6 L -0.15364 -0.1305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103776" y="3445026"/>
            <a:ext cx="1692180" cy="1134832"/>
            <a:chOff x="2452990" y="2339269"/>
            <a:chExt cx="1692180" cy="1134832"/>
          </a:xfrm>
        </p:grpSpPr>
        <p:sp>
          <p:nvSpPr>
            <p:cNvPr id="43" name="Rectangle 42"/>
            <p:cNvSpPr/>
            <p:nvPr/>
          </p:nvSpPr>
          <p:spPr>
            <a:xfrm>
              <a:off x="2452990" y="2339269"/>
              <a:ext cx="615553" cy="1134832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Preservation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Planning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7970" y="2511155"/>
              <a:ext cx="1177200" cy="7910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Oval 4"/>
          <p:cNvSpPr/>
          <p:nvPr/>
        </p:nvSpPr>
        <p:spPr>
          <a:xfrm>
            <a:off x="4208700" y="2031768"/>
            <a:ext cx="4056392" cy="4016700"/>
          </a:xfrm>
          <a:prstGeom prst="ellipse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908978" y="2600305"/>
            <a:ext cx="1694202" cy="977428"/>
            <a:chOff x="2053768" y="2401423"/>
            <a:chExt cx="1694202" cy="977428"/>
          </a:xfrm>
        </p:grpSpPr>
        <p:sp>
          <p:nvSpPr>
            <p:cNvPr id="49" name="Rectangle 48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2907967" y="4291631"/>
            <a:ext cx="1694202" cy="977428"/>
            <a:chOff x="2053768" y="2401423"/>
            <a:chExt cx="1694202" cy="977428"/>
          </a:xfrm>
        </p:grpSpPr>
        <p:sp>
          <p:nvSpPr>
            <p:cNvPr id="29" name="Rectangle 28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5" name="Group 44"/>
          <p:cNvGrpSpPr/>
          <p:nvPr/>
        </p:nvGrpSpPr>
        <p:grpSpPr>
          <a:xfrm>
            <a:off x="5121066" y="5662821"/>
            <a:ext cx="1694202" cy="977428"/>
            <a:chOff x="2053768" y="2401423"/>
            <a:chExt cx="1694202" cy="977428"/>
          </a:xfrm>
        </p:grpSpPr>
        <p:sp>
          <p:nvSpPr>
            <p:cNvPr id="46" name="Rectangle 45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7067228" y="4291631"/>
            <a:ext cx="1694202" cy="977428"/>
            <a:chOff x="2053768" y="2401423"/>
            <a:chExt cx="1694202" cy="977428"/>
          </a:xfrm>
        </p:grpSpPr>
        <p:sp>
          <p:nvSpPr>
            <p:cNvPr id="52" name="Rectangle 51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4" name="Group 53"/>
          <p:cNvGrpSpPr/>
          <p:nvPr/>
        </p:nvGrpSpPr>
        <p:grpSpPr>
          <a:xfrm>
            <a:off x="7092702" y="2600305"/>
            <a:ext cx="1694202" cy="977428"/>
            <a:chOff x="2053768" y="2401423"/>
            <a:chExt cx="1694202" cy="977428"/>
          </a:xfrm>
        </p:grpSpPr>
        <p:sp>
          <p:nvSpPr>
            <p:cNvPr id="55" name="Rectangle 54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7" name="Group 56"/>
          <p:cNvGrpSpPr/>
          <p:nvPr/>
        </p:nvGrpSpPr>
        <p:grpSpPr>
          <a:xfrm>
            <a:off x="5098210" y="1303257"/>
            <a:ext cx="1694202" cy="977428"/>
            <a:chOff x="2053768" y="2401423"/>
            <a:chExt cx="1694202" cy="977428"/>
          </a:xfrm>
        </p:grpSpPr>
        <p:sp>
          <p:nvSpPr>
            <p:cNvPr id="58" name="Rectangle 57"/>
            <p:cNvSpPr/>
            <p:nvPr/>
          </p:nvSpPr>
          <p:spPr>
            <a:xfrm>
              <a:off x="2053768" y="2401423"/>
              <a:ext cx="615553" cy="977428"/>
            </a:xfrm>
            <a:prstGeom prst="rect">
              <a:avLst/>
            </a:prstGeom>
            <a:noFill/>
          </p:spPr>
          <p:txBody>
            <a:bodyPr vert="vert270" wrap="squar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Archival</a:t>
              </a:r>
              <a:b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371" y="2494137"/>
              <a:ext cx="1178599" cy="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Storage </a:t>
            </a:r>
            <a:r>
              <a:rPr lang="fr-CH" dirty="0" err="1"/>
              <a:t>View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E6A6F64-40B0-405E-6D43-72881B50E19A}"/>
              </a:ext>
            </a:extLst>
          </p:cNvPr>
          <p:cNvGrpSpPr/>
          <p:nvPr/>
        </p:nvGrpSpPr>
        <p:grpSpPr>
          <a:xfrm>
            <a:off x="140078" y="4558083"/>
            <a:ext cx="1709282" cy="2124631"/>
            <a:chOff x="140078" y="4558083"/>
            <a:chExt cx="1709282" cy="2124631"/>
          </a:xfrm>
        </p:grpSpPr>
        <p:sp>
          <p:nvSpPr>
            <p:cNvPr id="38" name="Rectangle 37"/>
            <p:cNvSpPr/>
            <p:nvPr/>
          </p:nvSpPr>
          <p:spPr>
            <a:xfrm>
              <a:off x="140078" y="4558083"/>
              <a:ext cx="954107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 Type</a:t>
              </a:r>
            </a:p>
          </p:txBody>
        </p:sp>
        <p:pic>
          <p:nvPicPr>
            <p:cNvPr id="4" name="Image 5" descr="Une image contenant plante&#10;&#10;Description générée automatiquement">
              <a:extLst>
                <a:ext uri="{FF2B5EF4-FFF2-40B4-BE49-F238E27FC236}">
                  <a16:creationId xmlns:a16="http://schemas.microsoft.com/office/drawing/2014/main" id="{28397A42-874C-BF5C-C4F2-9B356CEB5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37" y="6042634"/>
              <a:ext cx="389148" cy="640080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C95DC9E-DCBB-64D4-AABC-015E4F9EE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74" y="5505045"/>
              <a:ext cx="458474" cy="54864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559F318-2008-6208-73E1-3C228B51DE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1811" y="4840602"/>
              <a:ext cx="352000" cy="548640"/>
              <a:chOff x="1983913" y="3107502"/>
              <a:chExt cx="734049" cy="114411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6ADF878-235E-0C09-F429-2F1F1C128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3913" y="3107502"/>
                <a:ext cx="403823" cy="41188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A23D492-7F17-E5C5-C331-BD9CE0CB16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4139" y="3469574"/>
                <a:ext cx="403823" cy="41188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B06D877-BB26-24E0-7F65-1D6AA5ACD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4139" y="3839734"/>
                <a:ext cx="403823" cy="411881"/>
              </a:xfrm>
              <a:prstGeom prst="rect">
                <a:avLst/>
              </a:prstGeom>
            </p:spPr>
          </p:pic>
          <p:cxnSp>
            <p:nvCxnSpPr>
              <p:cNvPr id="19" name="Straight Connector 15">
                <a:extLst>
                  <a:ext uri="{FF2B5EF4-FFF2-40B4-BE49-F238E27FC236}">
                    <a16:creationId xmlns:a16="http://schemas.microsoft.com/office/drawing/2014/main" id="{7500B185-1828-287A-3B07-C59FE44BB03B}"/>
                  </a:ext>
                </a:extLst>
              </p:cNvPr>
              <p:cNvCxnSpPr>
                <a:stCxn id="16" idx="2"/>
                <a:endCxn id="17" idx="1"/>
              </p:cNvCxnSpPr>
              <p:nvPr/>
            </p:nvCxnSpPr>
            <p:spPr>
              <a:xfrm rot="16200000" flipH="1">
                <a:off x="2052091" y="3533290"/>
                <a:ext cx="156132" cy="128315"/>
              </a:xfrm>
              <a:prstGeom prst="bentConnector2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5">
                <a:extLst>
                  <a:ext uri="{FF2B5EF4-FFF2-40B4-BE49-F238E27FC236}">
                    <a16:creationId xmlns:a16="http://schemas.microsoft.com/office/drawing/2014/main" id="{FDD6D725-3BAF-F1EB-F25B-9688D5B8F773}"/>
                  </a:ext>
                </a:extLst>
              </p:cNvPr>
              <p:cNvCxnSpPr>
                <a:stCxn id="16" idx="2"/>
                <a:endCxn id="18" idx="1"/>
              </p:cNvCxnSpPr>
              <p:nvPr/>
            </p:nvCxnSpPr>
            <p:spPr>
              <a:xfrm rot="16200000" flipH="1">
                <a:off x="1986836" y="3718371"/>
                <a:ext cx="526291" cy="128316"/>
              </a:xfrm>
              <a:prstGeom prst="bentConnector2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A02E1C-0A7E-FDE5-B281-D69933BB775D}"/>
                </a:ext>
              </a:extLst>
            </p:cNvPr>
            <p:cNvSpPr/>
            <p:nvPr/>
          </p:nvSpPr>
          <p:spPr>
            <a:xfrm>
              <a:off x="672435" y="5053234"/>
              <a:ext cx="785793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File </a:t>
              </a:r>
              <a:r>
                <a:rPr lang="fr-FR" sz="10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  <a:endParaRPr lang="fr-FR" sz="1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3DF88E-3C14-FA0A-EB9D-7BFA33D46B2C}"/>
                </a:ext>
              </a:extLst>
            </p:cNvPr>
            <p:cNvSpPr/>
            <p:nvPr/>
          </p:nvSpPr>
          <p:spPr>
            <a:xfrm>
              <a:off x="672435" y="5662821"/>
              <a:ext cx="1176925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Object </a:t>
              </a:r>
              <a:r>
                <a:rPr lang="fr-FR" sz="10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[S3]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7FA14D8-9CC2-BB03-5171-C0CF5ABA2986}"/>
                </a:ext>
              </a:extLst>
            </p:cNvPr>
            <p:cNvSpPr/>
            <p:nvPr/>
          </p:nvSpPr>
          <p:spPr>
            <a:xfrm>
              <a:off x="672435" y="6174101"/>
              <a:ext cx="843501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fr-FR" sz="10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DNA </a:t>
              </a:r>
              <a:r>
                <a:rPr lang="fr-FR" sz="10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storage</a:t>
              </a:r>
              <a:endParaRPr lang="fr-FR" sz="1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75539F-22BE-60ED-E551-607E452402B2}"/>
              </a:ext>
            </a:extLst>
          </p:cNvPr>
          <p:cNvGrpSpPr>
            <a:grpSpLocks noChangeAspect="1"/>
          </p:cNvGrpSpPr>
          <p:nvPr/>
        </p:nvGrpSpPr>
        <p:grpSpPr>
          <a:xfrm>
            <a:off x="6039348" y="2221063"/>
            <a:ext cx="352000" cy="548640"/>
            <a:chOff x="1983913" y="3107502"/>
            <a:chExt cx="734049" cy="114411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6AEA4ED-F862-2E77-9492-ED6023F5F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913" y="3107502"/>
              <a:ext cx="403823" cy="4118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767277C-A4B5-294C-29C5-FA83E023C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39" y="3469574"/>
              <a:ext cx="403823" cy="41188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2AAE402-90FE-739F-7D52-5E5BD8D23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39" y="3839734"/>
              <a:ext cx="403823" cy="411881"/>
            </a:xfrm>
            <a:prstGeom prst="rect">
              <a:avLst/>
            </a:prstGeom>
          </p:spPr>
        </p:pic>
        <p:cxnSp>
          <p:nvCxnSpPr>
            <p:cNvPr id="61" name="Straight Connector 15">
              <a:extLst>
                <a:ext uri="{FF2B5EF4-FFF2-40B4-BE49-F238E27FC236}">
                  <a16:creationId xmlns:a16="http://schemas.microsoft.com/office/drawing/2014/main" id="{116715B8-FF48-DA20-61F0-63B0D8034C19}"/>
                </a:ext>
              </a:extLst>
            </p:cNvPr>
            <p:cNvCxnSpPr>
              <a:stCxn id="26" idx="2"/>
              <a:endCxn id="27" idx="1"/>
            </p:cNvCxnSpPr>
            <p:nvPr/>
          </p:nvCxnSpPr>
          <p:spPr>
            <a:xfrm rot="16200000" flipH="1">
              <a:off x="2052091" y="3533290"/>
              <a:ext cx="156132" cy="128315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15">
              <a:extLst>
                <a:ext uri="{FF2B5EF4-FFF2-40B4-BE49-F238E27FC236}">
                  <a16:creationId xmlns:a16="http://schemas.microsoft.com/office/drawing/2014/main" id="{9BA1BCFA-285F-D810-9F59-2AA81D1A195A}"/>
                </a:ext>
              </a:extLst>
            </p:cNvPr>
            <p:cNvCxnSpPr>
              <a:stCxn id="26" idx="2"/>
              <a:endCxn id="60" idx="1"/>
            </p:cNvCxnSpPr>
            <p:nvPr/>
          </p:nvCxnSpPr>
          <p:spPr>
            <a:xfrm rot="16200000" flipH="1">
              <a:off x="1986836" y="3718371"/>
              <a:ext cx="526291" cy="128316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101BB3-AC00-B3D0-DB83-199D9F386F5E}"/>
              </a:ext>
            </a:extLst>
          </p:cNvPr>
          <p:cNvGrpSpPr>
            <a:grpSpLocks noChangeAspect="1"/>
          </p:cNvGrpSpPr>
          <p:nvPr/>
        </p:nvGrpSpPr>
        <p:grpSpPr>
          <a:xfrm>
            <a:off x="6891228" y="6146002"/>
            <a:ext cx="352000" cy="548640"/>
            <a:chOff x="1983913" y="3107502"/>
            <a:chExt cx="734049" cy="1144113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847DBE7-62CC-54EF-AE26-DCB579EE4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913" y="3107502"/>
              <a:ext cx="403823" cy="41188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483B477-7898-AA81-79B9-D9A2FA3E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39" y="3469574"/>
              <a:ext cx="403823" cy="41188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CEF99BF-7BED-8322-7C4D-88D99706F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39" y="3839734"/>
              <a:ext cx="403823" cy="411881"/>
            </a:xfrm>
            <a:prstGeom prst="rect">
              <a:avLst/>
            </a:prstGeom>
          </p:spPr>
        </p:pic>
        <p:cxnSp>
          <p:nvCxnSpPr>
            <p:cNvPr id="67" name="Straight Connector 15">
              <a:extLst>
                <a:ext uri="{FF2B5EF4-FFF2-40B4-BE49-F238E27FC236}">
                  <a16:creationId xmlns:a16="http://schemas.microsoft.com/office/drawing/2014/main" id="{EB3B370A-9D63-1203-460D-595311B1D723}"/>
                </a:ext>
              </a:extLst>
            </p:cNvPr>
            <p:cNvCxnSpPr>
              <a:stCxn id="64" idx="2"/>
              <a:endCxn id="65" idx="1"/>
            </p:cNvCxnSpPr>
            <p:nvPr/>
          </p:nvCxnSpPr>
          <p:spPr>
            <a:xfrm rot="16200000" flipH="1">
              <a:off x="2052091" y="3533290"/>
              <a:ext cx="156132" cy="128315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15">
              <a:extLst>
                <a:ext uri="{FF2B5EF4-FFF2-40B4-BE49-F238E27FC236}">
                  <a16:creationId xmlns:a16="http://schemas.microsoft.com/office/drawing/2014/main" id="{B086C224-EE76-3BFE-E6F8-9834B53641B7}"/>
                </a:ext>
              </a:extLst>
            </p:cNvPr>
            <p:cNvCxnSpPr>
              <a:stCxn id="64" idx="2"/>
              <a:endCxn id="66" idx="1"/>
            </p:cNvCxnSpPr>
            <p:nvPr/>
          </p:nvCxnSpPr>
          <p:spPr>
            <a:xfrm rot="16200000" flipH="1">
              <a:off x="1986836" y="3718371"/>
              <a:ext cx="526291" cy="128316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4282E4-6F4B-FFAB-24BE-EDD867F579FC}"/>
              </a:ext>
            </a:extLst>
          </p:cNvPr>
          <p:cNvGrpSpPr>
            <a:grpSpLocks noChangeAspect="1"/>
          </p:cNvGrpSpPr>
          <p:nvPr/>
        </p:nvGrpSpPr>
        <p:grpSpPr>
          <a:xfrm>
            <a:off x="3781867" y="3520947"/>
            <a:ext cx="352000" cy="548640"/>
            <a:chOff x="1983913" y="3107502"/>
            <a:chExt cx="734049" cy="1144113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DE64AD0-F552-D8B1-33CD-98FAD2446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913" y="3107502"/>
              <a:ext cx="403823" cy="41188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65AD536-AF38-A87F-532C-66A3F2E58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39" y="3469574"/>
              <a:ext cx="403823" cy="41188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1C4CF63-A55D-1BEF-15B5-1CC23FBEB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39" y="3839734"/>
              <a:ext cx="403823" cy="411881"/>
            </a:xfrm>
            <a:prstGeom prst="rect">
              <a:avLst/>
            </a:prstGeom>
          </p:spPr>
        </p:pic>
        <p:cxnSp>
          <p:nvCxnSpPr>
            <p:cNvPr id="73" name="Straight Connector 15">
              <a:extLst>
                <a:ext uri="{FF2B5EF4-FFF2-40B4-BE49-F238E27FC236}">
                  <a16:creationId xmlns:a16="http://schemas.microsoft.com/office/drawing/2014/main" id="{481EEF82-4BEF-2170-978F-F257EF296333}"/>
                </a:ext>
              </a:extLst>
            </p:cNvPr>
            <p:cNvCxnSpPr>
              <a:stCxn id="70" idx="2"/>
              <a:endCxn id="71" idx="1"/>
            </p:cNvCxnSpPr>
            <p:nvPr/>
          </p:nvCxnSpPr>
          <p:spPr>
            <a:xfrm rot="16200000" flipH="1">
              <a:off x="2052091" y="3533290"/>
              <a:ext cx="156132" cy="128315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15">
              <a:extLst>
                <a:ext uri="{FF2B5EF4-FFF2-40B4-BE49-F238E27FC236}">
                  <a16:creationId xmlns:a16="http://schemas.microsoft.com/office/drawing/2014/main" id="{7E4CBED3-300C-3691-2279-BB773A6063F7}"/>
                </a:ext>
              </a:extLst>
            </p:cNvPr>
            <p:cNvCxnSpPr>
              <a:stCxn id="70" idx="2"/>
              <a:endCxn id="72" idx="1"/>
            </p:cNvCxnSpPr>
            <p:nvPr/>
          </p:nvCxnSpPr>
          <p:spPr>
            <a:xfrm rot="16200000" flipH="1">
              <a:off x="1986836" y="3718371"/>
              <a:ext cx="526291" cy="128316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5" name="Picture 74" descr="Icon&#10;&#10;Description automatically generated with medium confidence">
            <a:extLst>
              <a:ext uri="{FF2B5EF4-FFF2-40B4-BE49-F238E27FC236}">
                <a16:creationId xmlns:a16="http://schemas.microsoft.com/office/drawing/2014/main" id="{D20CEAAD-3680-046B-8B63-D5BDB6F6B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79" y="5237291"/>
            <a:ext cx="458474" cy="548640"/>
          </a:xfrm>
          <a:prstGeom prst="rect">
            <a:avLst/>
          </a:prstGeom>
        </p:spPr>
      </p:pic>
      <p:pic>
        <p:nvPicPr>
          <p:cNvPr id="76" name="Picture 75" descr="Icon&#10;&#10;Description automatically generated with medium confidence">
            <a:extLst>
              <a:ext uri="{FF2B5EF4-FFF2-40B4-BE49-F238E27FC236}">
                <a16:creationId xmlns:a16="http://schemas.microsoft.com/office/drawing/2014/main" id="{1A33DA1E-9186-C616-05CD-5B8DB5713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91" y="2849688"/>
            <a:ext cx="458474" cy="548640"/>
          </a:xfrm>
          <a:prstGeom prst="rect">
            <a:avLst/>
          </a:prstGeom>
        </p:spPr>
      </p:pic>
      <p:pic>
        <p:nvPicPr>
          <p:cNvPr id="77" name="Image 5" descr="Une image contenant plante&#10;&#10;Description générée automatiquement">
            <a:extLst>
              <a:ext uri="{FF2B5EF4-FFF2-40B4-BE49-F238E27FC236}">
                <a16:creationId xmlns:a16="http://schemas.microsoft.com/office/drawing/2014/main" id="{EDAFA699-C66F-FCC5-B1D4-FD5CDF8E5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032" y="4460305"/>
            <a:ext cx="38914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0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DLCM </a:t>
            </a:r>
            <a:r>
              <a:rPr lang="fr-CH" dirty="0" err="1"/>
              <a:t>Metadata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4390399"/>
              </p:ext>
            </p:extLst>
          </p:nvPr>
        </p:nvGraphicFramePr>
        <p:xfrm>
          <a:off x="2032000" y="12060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334656" y="3192079"/>
            <a:ext cx="1643975" cy="914400"/>
          </a:xfrm>
          <a:prstGeom prst="roundRect">
            <a:avLst>
              <a:gd name="adj" fmla="val 4965"/>
            </a:avLst>
          </a:prstGeom>
          <a:ln w="19050">
            <a:solidFill>
              <a:srgbClr val="737D8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i="1" dirty="0">
                <a:solidFill>
                  <a:srgbClr val="737D85"/>
                </a:solidFill>
              </a:rPr>
              <a:t>Custom</a:t>
            </a:r>
          </a:p>
          <a:p>
            <a:pPr algn="ctr"/>
            <a:r>
              <a:rPr lang="fr-CH" sz="2000" i="1" dirty="0" err="1">
                <a:solidFill>
                  <a:srgbClr val="737D85"/>
                </a:solidFill>
              </a:rPr>
              <a:t>Metadata</a:t>
            </a:r>
            <a:endParaRPr lang="fr-CH" sz="2000" i="1" dirty="0">
              <a:solidFill>
                <a:srgbClr val="737D85"/>
              </a:solidFill>
            </a:endParaRPr>
          </a:p>
        </p:txBody>
      </p:sp>
      <p:cxnSp>
        <p:nvCxnSpPr>
          <p:cNvPr id="7" name="Straight Connector 6"/>
          <p:cNvCxnSpPr>
            <a:endCxn id="5" idx="1"/>
          </p:cNvCxnSpPr>
          <p:nvPr/>
        </p:nvCxnSpPr>
        <p:spPr>
          <a:xfrm rot="16200000" flipH="1">
            <a:off x="6478621" y="2793244"/>
            <a:ext cx="1031132" cy="680937"/>
          </a:xfrm>
          <a:prstGeom prst="bentConnector2">
            <a:avLst/>
          </a:prstGeom>
          <a:ln w="19050">
            <a:solidFill>
              <a:srgbClr val="737D85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5" b="-6941"/>
          <a:stretch/>
        </p:blipFill>
        <p:spPr>
          <a:xfrm>
            <a:off x="5830613" y="5221082"/>
            <a:ext cx="504766" cy="2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Technologies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73157"/>
            <a:ext cx="10515600" cy="4503806"/>
          </a:xfrm>
        </p:spPr>
        <p:txBody>
          <a:bodyPr>
            <a:normAutofit fontScale="85000" lnSpcReduction="20000"/>
          </a:bodyPr>
          <a:lstStyle/>
          <a:p>
            <a:r>
              <a:rPr lang="fr-CH"/>
              <a:t>Java </a:t>
            </a:r>
            <a:r>
              <a:rPr lang="fr-CH" dirty="0"/>
              <a:t>11</a:t>
            </a:r>
          </a:p>
          <a:p>
            <a:r>
              <a:rPr lang="fr-CH" dirty="0"/>
              <a:t>Configuration Server</a:t>
            </a:r>
          </a:p>
          <a:p>
            <a:r>
              <a:rPr lang="fr-CH" dirty="0" err="1"/>
              <a:t>Database</a:t>
            </a:r>
            <a:endParaRPr lang="fr-CH" dirty="0"/>
          </a:p>
          <a:p>
            <a:r>
              <a:rPr lang="fr-CH" dirty="0"/>
              <a:t>JMS Broker</a:t>
            </a:r>
          </a:p>
          <a:p>
            <a:r>
              <a:rPr lang="fr-CH" dirty="0" err="1"/>
              <a:t>Indexing</a:t>
            </a:r>
            <a:endParaRPr lang="fr-CH" dirty="0"/>
          </a:p>
          <a:p>
            <a:r>
              <a:rPr lang="fr-CH" dirty="0"/>
              <a:t>Dashboard</a:t>
            </a:r>
          </a:p>
          <a:p>
            <a:r>
              <a:rPr lang="fr-CH" dirty="0"/>
              <a:t>Identity Provider</a:t>
            </a:r>
          </a:p>
          <a:p>
            <a:r>
              <a:rPr lang="fr-CH" dirty="0" err="1"/>
              <a:t>Optional</a:t>
            </a:r>
            <a:r>
              <a:rPr lang="fr-CH" dirty="0"/>
              <a:t> Tools</a:t>
            </a:r>
          </a:p>
          <a:p>
            <a:pPr lvl="1"/>
            <a:r>
              <a:rPr lang="fr-CH" dirty="0"/>
              <a:t>FITS</a:t>
            </a:r>
          </a:p>
          <a:p>
            <a:pPr lvl="1"/>
            <a:r>
              <a:rPr lang="fr-CH" dirty="0" err="1"/>
              <a:t>ClamAV</a:t>
            </a:r>
            <a:endParaRPr lang="fr-CH" dirty="0"/>
          </a:p>
          <a:p>
            <a:r>
              <a:rPr lang="fr-CH" dirty="0" err="1"/>
              <a:t>Angular</a:t>
            </a:r>
            <a:r>
              <a:rPr lang="fr-CH" dirty="0"/>
              <a:t> 13 / Node.js 16</a:t>
            </a:r>
          </a:p>
          <a:p>
            <a:r>
              <a:rPr lang="fr-CH" dirty="0"/>
              <a:t>DevOps compatible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35" y="2143383"/>
            <a:ext cx="2298819" cy="625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14" y="3909059"/>
            <a:ext cx="1755428" cy="46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44" y="3907955"/>
            <a:ext cx="1025627" cy="46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68" y="2433680"/>
            <a:ext cx="1214828" cy="625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868" y="2590959"/>
            <a:ext cx="936000" cy="93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91" y="4666206"/>
            <a:ext cx="1249199" cy="4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611" y="2807556"/>
            <a:ext cx="877999" cy="454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56" y="3181143"/>
            <a:ext cx="1462735" cy="43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39" y="1990550"/>
            <a:ext cx="782400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716" y="5383303"/>
            <a:ext cx="881681" cy="716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07" y="5479833"/>
            <a:ext cx="1043604" cy="579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6F6556-9E10-4A00-B9E2-1171E51DD7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85" y="4340572"/>
            <a:ext cx="1097265" cy="1097265"/>
          </a:xfrm>
          <a:prstGeom prst="rect">
            <a:avLst/>
          </a:prstGeom>
        </p:spPr>
      </p:pic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F3CE901F-3A67-489F-82A4-382341EA501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95" y="5923560"/>
            <a:ext cx="914400" cy="9144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7B04648-1D89-459C-BF2F-9C5B4F532B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51" y="5894276"/>
            <a:ext cx="914400" cy="8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BE155-C012-445E-BAD1-BA763072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Features</a:t>
            </a:r>
            <a:br>
              <a:rPr lang="en-US" dirty="0"/>
            </a:br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212EA7-ACFF-457A-BBC3-AE8C0D881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245AA-8C57-4B97-86EF-D4CE6155B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30A2A3-8901-4C2A-968C-97FAA9370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r="15220"/>
          <a:stretch/>
        </p:blipFill>
        <p:spPr>
          <a:xfrm>
            <a:off x="3858638" y="173173"/>
            <a:ext cx="4474724" cy="2562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C0ECF-003F-1067-7EE4-CF07B1E27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2"/>
          <a:stretch/>
        </p:blipFill>
        <p:spPr>
          <a:xfrm>
            <a:off x="4329215" y="5943600"/>
            <a:ext cx="353357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3556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67" b="1" dirty="0"/>
              <a:t>What </a:t>
            </a:r>
            <a:r>
              <a:rPr lang="en-US" sz="4267" b="1"/>
              <a:t>is the Data </a:t>
            </a:r>
            <a:r>
              <a:rPr lang="en-US" sz="4267" b="1" dirty="0"/>
              <a:t>Preservation Workflow?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37F3E-8722-7A4B-A8D7-A8DDED949F00}" type="slidenum">
              <a:rPr kumimoji="0" lang="en-GB" sz="1000" b="1" i="0" u="none" strike="noStrike" kern="0" cap="none" spc="-60" normalizeH="0" baseline="0" noProof="0" smtClean="0">
                <a:ln>
                  <a:noFill/>
                </a:ln>
                <a:solidFill>
                  <a:srgbClr val="808B93"/>
                </a:solidFill>
                <a:effectLst/>
                <a:uLnTx/>
                <a:uFillTx/>
                <a:latin typeface="Circular Std Book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1" i="0" u="none" strike="noStrike" kern="0" cap="none" spc="-60" normalizeH="0" baseline="0" noProof="0">
              <a:ln>
                <a:noFill/>
              </a:ln>
              <a:solidFill>
                <a:srgbClr val="808B93"/>
              </a:solidFill>
              <a:effectLst/>
              <a:uLnTx/>
              <a:uFillTx/>
              <a:latin typeface="Circular Std Book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360" y="5652333"/>
            <a:ext cx="11521280" cy="0"/>
          </a:xfrm>
          <a:prstGeom prst="straightConnector1">
            <a:avLst/>
          </a:prstGeom>
          <a:ln>
            <a:prstDash val="sysDash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900682" y="1281303"/>
            <a:ext cx="1308499" cy="4179008"/>
            <a:chOff x="675511" y="1021670"/>
            <a:chExt cx="981374" cy="3134256"/>
          </a:xfrm>
        </p:grpSpPr>
        <p:cxnSp>
          <p:nvCxnSpPr>
            <p:cNvPr id="10" name="Straight Connector 9"/>
            <p:cNvCxnSpPr>
              <a:stCxn id="11" idx="2"/>
            </p:cNvCxnSpPr>
            <p:nvPr/>
          </p:nvCxnSpPr>
          <p:spPr>
            <a:xfrm>
              <a:off x="1187624" y="1356906"/>
              <a:ext cx="0" cy="279902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75511" y="1021670"/>
              <a:ext cx="981374" cy="36933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uLnTx/>
                  <a:uFillTx/>
                  <a:latin typeface="Calibri"/>
                  <a:cs typeface="Arial"/>
                </a:rPr>
                <a:t>Creation</a:t>
              </a:r>
              <a:endParaRPr kumimoji="0" lang="en-US" sz="2400" b="0" i="0" u="none" strike="noStrike" kern="0" cap="none" spc="0" normalizeH="0" baseline="0" noProof="0" dirty="0">
                <a:ln w="0"/>
                <a:solidFill>
                  <a:srgbClr val="333333"/>
                </a:solidFill>
                <a:effectLst>
                  <a:outerShdw blurRad="38100" dist="19050" dir="2700000" algn="tl" rotWithShape="0">
                    <a:srgbClr val="333333">
                      <a:alpha val="40000"/>
                    </a:srgbClr>
                  </a:outerShdw>
                </a:effectLst>
                <a:uLnTx/>
                <a:uFillTx/>
                <a:latin typeface="Calibri"/>
                <a:cs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77951" y="1235842"/>
            <a:ext cx="1394356" cy="4224469"/>
            <a:chOff x="2245847" y="987574"/>
            <a:chExt cx="1045767" cy="3168352"/>
          </a:xfrm>
        </p:grpSpPr>
        <p:cxnSp>
          <p:nvCxnSpPr>
            <p:cNvPr id="22" name="Straight Connector 21"/>
            <p:cNvCxnSpPr>
              <a:stCxn id="23" idx="2"/>
            </p:cNvCxnSpPr>
            <p:nvPr/>
          </p:nvCxnSpPr>
          <p:spPr>
            <a:xfrm flipH="1">
              <a:off x="2768730" y="1356906"/>
              <a:ext cx="1" cy="279902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245847" y="987574"/>
              <a:ext cx="1045767" cy="36933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uLnTx/>
                  <a:uFillTx/>
                  <a:latin typeface="Calibri"/>
                  <a:cs typeface="Arial"/>
                </a:rPr>
                <a:t>Ingestion</a:t>
              </a:r>
              <a:endParaRPr kumimoji="0" lang="en-US" sz="2400" b="0" i="0" u="none" strike="noStrike" kern="0" cap="none" spc="0" normalizeH="0" baseline="0" noProof="0" dirty="0">
                <a:ln w="0"/>
                <a:solidFill>
                  <a:srgbClr val="333333"/>
                </a:solidFill>
                <a:effectLst>
                  <a:outerShdw blurRad="38100" dist="19050" dir="2700000" algn="tl" rotWithShape="0">
                    <a:srgbClr val="333333">
                      <a:alpha val="40000"/>
                    </a:srgbClr>
                  </a:outerShdw>
                </a:effectLst>
                <a:uLnTx/>
                <a:uFillTx/>
                <a:latin typeface="Calibri"/>
                <a:cs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07687" y="1235842"/>
            <a:ext cx="1288174" cy="4224469"/>
            <a:chOff x="704562" y="987574"/>
            <a:chExt cx="966130" cy="3168352"/>
          </a:xfrm>
        </p:grpSpPr>
        <p:cxnSp>
          <p:nvCxnSpPr>
            <p:cNvPr id="25" name="Straight Connector 24"/>
            <p:cNvCxnSpPr>
              <a:stCxn id="26" idx="2"/>
            </p:cNvCxnSpPr>
            <p:nvPr/>
          </p:nvCxnSpPr>
          <p:spPr>
            <a:xfrm>
              <a:off x="1187627" y="1356906"/>
              <a:ext cx="2" cy="279902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704562" y="987574"/>
              <a:ext cx="966130" cy="36933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uLnTx/>
                  <a:uFillTx/>
                  <a:latin typeface="Calibri"/>
                  <a:cs typeface="Arial"/>
                </a:rPr>
                <a:t>Disposal</a:t>
              </a:r>
              <a:endParaRPr kumimoji="0" lang="en-US" sz="2400" b="0" i="0" u="none" strike="noStrike" kern="0" cap="none" spc="0" normalizeH="0" baseline="0" noProof="0" dirty="0">
                <a:ln w="0"/>
                <a:solidFill>
                  <a:srgbClr val="333333"/>
                </a:solidFill>
                <a:effectLst>
                  <a:outerShdw blurRad="38100" dist="19050" dir="2700000" algn="tl" rotWithShape="0">
                    <a:srgbClr val="333333">
                      <a:alpha val="40000"/>
                    </a:srgbClr>
                  </a:outerShdw>
                </a:effectLst>
                <a:uLnTx/>
                <a:uFillTx/>
                <a:latin typeface="Calibri"/>
                <a:cs typeface="Arial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72" y="4258751"/>
            <a:ext cx="441480" cy="4414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13" y="3107502"/>
            <a:ext cx="403823" cy="4118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39" y="3469574"/>
            <a:ext cx="403823" cy="4118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39" y="3839734"/>
            <a:ext cx="403823" cy="411881"/>
          </a:xfrm>
          <a:prstGeom prst="rect">
            <a:avLst/>
          </a:prstGeom>
        </p:spPr>
      </p:pic>
      <p:cxnSp>
        <p:nvCxnSpPr>
          <p:cNvPr id="33" name="Straight Connector 15"/>
          <p:cNvCxnSpPr>
            <a:cxnSpLocks/>
          </p:cNvCxnSpPr>
          <p:nvPr/>
        </p:nvCxnSpPr>
        <p:spPr>
          <a:xfrm rot="16200000" flipH="1">
            <a:off x="2178555" y="3533290"/>
            <a:ext cx="156132" cy="128315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15"/>
          <p:cNvCxnSpPr>
            <a:stCxn id="30" idx="2"/>
            <a:endCxn id="32" idx="1"/>
          </p:cNvCxnSpPr>
          <p:nvPr/>
        </p:nvCxnSpPr>
        <p:spPr>
          <a:xfrm rot="16200000" flipH="1">
            <a:off x="1986836" y="3718371"/>
            <a:ext cx="526291" cy="128316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80" y="3561727"/>
            <a:ext cx="441600" cy="4416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609100" y="1266921"/>
            <a:ext cx="1904880" cy="4224469"/>
            <a:chOff x="2054401" y="987574"/>
            <a:chExt cx="1428660" cy="3168352"/>
          </a:xfrm>
        </p:grpSpPr>
        <p:cxnSp>
          <p:nvCxnSpPr>
            <p:cNvPr id="44" name="Straight Connector 43"/>
            <p:cNvCxnSpPr>
              <a:stCxn id="45" idx="2"/>
            </p:cNvCxnSpPr>
            <p:nvPr/>
          </p:nvCxnSpPr>
          <p:spPr>
            <a:xfrm>
              <a:off x="2768731" y="1356906"/>
              <a:ext cx="1" cy="279902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2054401" y="987574"/>
              <a:ext cx="1428660" cy="36933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uLnTx/>
                  <a:uFillTx/>
                  <a:latin typeface="Calibri"/>
                  <a:cs typeface="Arial"/>
                </a:rPr>
                <a:t>Pre-Ingestion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59" y="3200459"/>
            <a:ext cx="1680000" cy="1680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61" y="3152615"/>
            <a:ext cx="1680000" cy="1680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2" y="2901643"/>
            <a:ext cx="597041" cy="5019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2" y="3602998"/>
            <a:ext cx="597041" cy="5019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2" y="4304352"/>
            <a:ext cx="597041" cy="501945"/>
          </a:xfrm>
          <a:prstGeom prst="rect">
            <a:avLst/>
          </a:prstGeom>
        </p:spPr>
      </p:pic>
      <p:sp>
        <p:nvSpPr>
          <p:cNvPr id="56" name="Curved Down Arrow 55"/>
          <p:cNvSpPr/>
          <p:nvPr/>
        </p:nvSpPr>
        <p:spPr>
          <a:xfrm rot="989819">
            <a:off x="2792840" y="2323946"/>
            <a:ext cx="2260237" cy="1176961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7" name="Notched Right Arrow 56"/>
          <p:cNvSpPr/>
          <p:nvPr/>
        </p:nvSpPr>
        <p:spPr>
          <a:xfrm>
            <a:off x="5662372" y="3772093"/>
            <a:ext cx="1304544" cy="646176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8" name="Striped Right Arrow 57"/>
          <p:cNvSpPr/>
          <p:nvPr/>
        </p:nvSpPr>
        <p:spPr>
          <a:xfrm>
            <a:off x="1354408" y="3076845"/>
            <a:ext cx="517123" cy="266061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9" name="Striped Right Arrow 58"/>
          <p:cNvSpPr/>
          <p:nvPr/>
        </p:nvSpPr>
        <p:spPr>
          <a:xfrm>
            <a:off x="1354408" y="3758480"/>
            <a:ext cx="517123" cy="266061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0" name="Striped Right Arrow 59"/>
          <p:cNvSpPr/>
          <p:nvPr/>
        </p:nvSpPr>
        <p:spPr>
          <a:xfrm>
            <a:off x="1354408" y="4434170"/>
            <a:ext cx="517123" cy="266061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179" y="3226866"/>
            <a:ext cx="1440000" cy="1440000"/>
          </a:xfrm>
          <a:prstGeom prst="rect">
            <a:avLst/>
          </a:prstGeom>
        </p:spPr>
      </p:pic>
      <p:sp>
        <p:nvSpPr>
          <p:cNvPr id="62" name="Notched Right Arrow 61"/>
          <p:cNvSpPr/>
          <p:nvPr/>
        </p:nvSpPr>
        <p:spPr>
          <a:xfrm>
            <a:off x="9111936" y="3765954"/>
            <a:ext cx="1304544" cy="646176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525934" y="3713848"/>
            <a:ext cx="104518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67" b="0" i="0" u="none" strike="noStrike" kern="0" cap="none" spc="0" normalizeH="0" baseline="0" noProof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cs typeface="Arial"/>
              </a:rPr>
              <a:t>Metadata</a:t>
            </a:r>
            <a:endParaRPr kumimoji="0" lang="fr-CH" sz="1467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040177" y="5690667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Arial"/>
              </a:rPr>
              <a:t>Time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-26726" y="5111498"/>
            <a:ext cx="167866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RESEARCHERS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920224" y="5111498"/>
            <a:ext cx="119468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DATASETS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425759" y="5111498"/>
            <a:ext cx="105670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ARCHIVE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0329283" y="5111498"/>
            <a:ext cx="1421799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TOMBSTONE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72833" y="5111498"/>
            <a:ext cx="1047082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DEPOSIT</a:t>
            </a:r>
          </a:p>
        </p:txBody>
      </p:sp>
      <p:sp>
        <p:nvSpPr>
          <p:cNvPr id="71" name="Left-Right Arrow 70"/>
          <p:cNvSpPr/>
          <p:nvPr/>
        </p:nvSpPr>
        <p:spPr>
          <a:xfrm>
            <a:off x="6159782" y="5882289"/>
            <a:ext cx="3776645" cy="432000"/>
          </a:xfrm>
          <a:prstGeom prst="leftRightArrow">
            <a:avLst>
              <a:gd name="adj1" fmla="val 100000"/>
              <a:gd name="adj2" fmla="val 3934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133" b="0" i="0" u="none" strike="noStrike" kern="0" cap="none" spc="0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Calibri"/>
                <a:cs typeface="Arial"/>
              </a:rPr>
              <a:t>Data </a:t>
            </a:r>
            <a:r>
              <a:rPr kumimoji="0" lang="fr-CH" sz="2133" b="0" i="0" u="none" strike="noStrike" kern="0" cap="none" spc="0" normalizeH="0" baseline="0" noProof="0" dirty="0" err="1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Calibri"/>
                <a:cs typeface="Arial"/>
              </a:rPr>
              <a:t>Retention</a:t>
            </a:r>
            <a:endParaRPr kumimoji="0" lang="fr-CH" sz="2133" b="0" i="0" u="none" strike="noStrike" kern="0" cap="none" spc="0" normalizeH="0" baseline="0" noProof="0" dirty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2" name="Left-Right Arrow 71"/>
          <p:cNvSpPr/>
          <p:nvPr/>
        </p:nvSpPr>
        <p:spPr>
          <a:xfrm>
            <a:off x="1572142" y="5892407"/>
            <a:ext cx="4491629" cy="432000"/>
          </a:xfrm>
          <a:prstGeom prst="leftRightArrow">
            <a:avLst>
              <a:gd name="adj1" fmla="val 100000"/>
              <a:gd name="adj2" fmla="val 39349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133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Arial"/>
              </a:rPr>
              <a:t>Active Data Management</a:t>
            </a:r>
          </a:p>
        </p:txBody>
      </p:sp>
      <p:sp>
        <p:nvSpPr>
          <p:cNvPr id="77" name="Left-Right Arrow 76"/>
          <p:cNvSpPr/>
          <p:nvPr/>
        </p:nvSpPr>
        <p:spPr>
          <a:xfrm>
            <a:off x="3579274" y="2003927"/>
            <a:ext cx="8301393" cy="157136"/>
          </a:xfrm>
          <a:prstGeom prst="leftRightArrow">
            <a:avLst>
              <a:gd name="adj1" fmla="val 100000"/>
              <a:gd name="adj2" fmla="val 3934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400" b="0" i="0" u="none" strike="noStrike" kern="0" cap="none" spc="0" normalizeH="0" baseline="0" noProof="0" dirty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9" name="Left-Right Arrow 78"/>
          <p:cNvSpPr/>
          <p:nvPr/>
        </p:nvSpPr>
        <p:spPr>
          <a:xfrm>
            <a:off x="6098505" y="2387970"/>
            <a:ext cx="5758135" cy="432000"/>
          </a:xfrm>
          <a:prstGeom prst="leftRightArrow">
            <a:avLst>
              <a:gd name="adj1" fmla="val 100000"/>
              <a:gd name="adj2" fmla="val 3934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33" b="0" i="0" u="none" strike="noStrike" kern="0" cap="none" spc="0" normalizeH="0" baseline="0" noProof="0" dirty="0" err="1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Calibri"/>
                <a:cs typeface="Arial"/>
              </a:rPr>
              <a:t>Preservation</a:t>
            </a:r>
            <a:endParaRPr kumimoji="0" lang="fr-FR" sz="2133" b="0" i="0" u="none" strike="noStrike" kern="0" cap="none" spc="0" normalizeH="0" baseline="0" noProof="0" dirty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28000" y="3639687"/>
            <a:ext cx="336000" cy="336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 w="0"/>
                <a:solidFill>
                  <a:srgbClr val="F6F6F6"/>
                </a:solidFill>
                <a:effectLst>
                  <a:outerShdw blurRad="38100" dist="19050" dir="2700000" algn="tl" rotWithShape="0">
                    <a:srgbClr val="333333">
                      <a:alpha val="40000"/>
                    </a:srgbClr>
                  </a:outerShdw>
                </a:effectLst>
                <a:uLnTx/>
                <a:uFillTx/>
                <a:latin typeface="Calibri"/>
                <a:cs typeface="Arial"/>
                <a:sym typeface="Wingdings" panose="05000000000000000000" pitchFamily="2" charset="2"/>
              </a:rPr>
              <a:t></a:t>
            </a:r>
            <a:endParaRPr kumimoji="0" lang="fr-CH" sz="2133" b="0" i="0" u="none" strike="noStrike" kern="0" cap="none" spc="0" normalizeH="0" baseline="0" noProof="0" dirty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9683773" y="3685969"/>
            <a:ext cx="336000" cy="336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 w="0"/>
                <a:solidFill>
                  <a:srgbClr val="F6F6F6"/>
                </a:solidFill>
                <a:effectLst>
                  <a:outerShdw blurRad="38100" dist="19050" dir="2700000" algn="tl" rotWithShape="0">
                    <a:srgbClr val="333333">
                      <a:alpha val="40000"/>
                    </a:srgbClr>
                  </a:outerShdw>
                </a:effectLst>
                <a:uLnTx/>
                <a:uFillTx/>
                <a:latin typeface="Calibri"/>
                <a:cs typeface="Arial"/>
                <a:sym typeface="Wingdings" panose="05000000000000000000" pitchFamily="2" charset="2"/>
              </a:rPr>
              <a:t></a:t>
            </a:r>
            <a:endParaRPr kumimoji="0" lang="fr-CH" sz="2133" b="0" i="0" u="none" strike="noStrike" kern="0" cap="none" spc="0" normalizeH="0" baseline="0" noProof="0" dirty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26726" y="6516352"/>
            <a:ext cx="7611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Arial"/>
              </a:rPr>
              <a:t>Based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Arial"/>
              </a:rPr>
              <a:t> on the 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Arial"/>
                <a:hlinkClick r:id="rId9"/>
              </a:rPr>
              <a:t>OAIS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Arial"/>
              </a:rPr>
              <a:t> Model (Open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Arial"/>
              </a:rPr>
              <a:t>Archival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Arial"/>
              </a:rPr>
              <a:t> Information System, ISO 14721)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58" y="1399827"/>
            <a:ext cx="1532071" cy="68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 animBg="1"/>
      <p:bldP spid="72" grpId="0" animBg="1"/>
      <p:bldP spid="77" grpId="0" animBg="1"/>
      <p:bldP spid="79" grpId="0" animBg="1"/>
      <p:bldP spid="6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362902"/>
            <a:ext cx="12192000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b="1" dirty="0">
                <a:solidFill>
                  <a:schemeClr val="accent2"/>
                </a:solidFill>
              </a:rPr>
              <a:t>1. </a:t>
            </a:r>
            <a:r>
              <a:rPr lang="en-US" sz="4267" b="1" dirty="0"/>
              <a:t>Ensure Identification and Attribution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Integrates the </a:t>
            </a:r>
            <a:r>
              <a:rPr lang="en-US" sz="3200" dirty="0" err="1">
                <a:solidFill>
                  <a:schemeClr val="accent2"/>
                </a:solidFill>
              </a:rPr>
              <a:t>DataCite</a:t>
            </a:r>
            <a:r>
              <a:rPr lang="en-US" sz="3200" dirty="0">
                <a:solidFill>
                  <a:schemeClr val="accent2"/>
                </a:solidFill>
              </a:rPr>
              <a:t> Metadata Schema</a:t>
            </a:r>
          </a:p>
          <a:p>
            <a:pPr marL="0" indent="0" algn="ctr">
              <a:spcBef>
                <a:spcPts val="1600"/>
              </a:spcBef>
              <a:spcAft>
                <a:spcPts val="800"/>
              </a:spcAft>
              <a:buNone/>
            </a:pPr>
            <a:r>
              <a:rPr lang="en-US" sz="2667" i="1" dirty="0">
                <a:solidFill>
                  <a:schemeClr val="bg1"/>
                </a:solidFill>
              </a:rPr>
              <a:t>«Designed to support dataset citation, discovery and persistence» </a:t>
            </a:r>
            <a:r>
              <a:rPr lang="en-US" sz="1867" i="1" dirty="0">
                <a:solidFill>
                  <a:schemeClr val="bg1"/>
                </a:solidFill>
              </a:rPr>
              <a:t>(Bernal, 2019)</a:t>
            </a:r>
          </a:p>
          <a:p>
            <a:pPr lvl="1"/>
            <a:r>
              <a:rPr lang="en-US" sz="2400" dirty="0"/>
              <a:t>Intended to be generic to the broadest range of research datasets</a:t>
            </a:r>
          </a:p>
          <a:p>
            <a:pPr lvl="1"/>
            <a:r>
              <a:rPr lang="en-US" sz="2400" dirty="0"/>
              <a:t>Not intended to replace the discipline or community specific metadata </a:t>
            </a:r>
          </a:p>
          <a:p>
            <a:r>
              <a:rPr lang="en-US" sz="3200" dirty="0"/>
              <a:t>Delivers DOI with the “</a:t>
            </a:r>
            <a:r>
              <a:rPr lang="en-US" sz="3200" dirty="0">
                <a:solidFill>
                  <a:schemeClr val="accent2"/>
                </a:solidFill>
              </a:rPr>
              <a:t>Reserve a DOI</a:t>
            </a:r>
            <a:r>
              <a:rPr lang="en-US" sz="3200" dirty="0"/>
              <a:t>” functionality</a:t>
            </a:r>
          </a:p>
          <a:p>
            <a:r>
              <a:rPr lang="en-US" sz="3200" dirty="0"/>
              <a:t>Proposes </a:t>
            </a:r>
            <a:r>
              <a:rPr lang="en-US" sz="3200" dirty="0">
                <a:solidFill>
                  <a:schemeClr val="accent2"/>
                </a:solidFill>
              </a:rPr>
              <a:t>open licenses </a:t>
            </a:r>
            <a:r>
              <a:rPr lang="en-US" sz="3200" dirty="0"/>
              <a:t>to protect your copyrights and ensure attribution, e.g. CC BY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61" y="6159121"/>
            <a:ext cx="538244" cy="5382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6070315"/>
            <a:ext cx="2276988" cy="7473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212264"/>
            <a:ext cx="2016224" cy="4810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D783E7-E208-4C1C-A6FD-00605722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fr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78B9D-1F57-4AA9-A994-55F9F893C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 &amp; Context</a:t>
            </a:r>
          </a:p>
          <a:p>
            <a:endParaRPr lang="en-US" dirty="0"/>
          </a:p>
          <a:p>
            <a:r>
              <a:rPr lang="en-US" dirty="0"/>
              <a:t>Technical Architecture</a:t>
            </a:r>
          </a:p>
          <a:p>
            <a:endParaRPr lang="en-US" dirty="0"/>
          </a:p>
          <a:p>
            <a:r>
              <a:rPr lang="en-US" dirty="0"/>
              <a:t>Main Features</a:t>
            </a:r>
          </a:p>
          <a:p>
            <a:endParaRPr lang="en-US" dirty="0"/>
          </a:p>
          <a:p>
            <a:r>
              <a:rPr lang="en-US" dirty="0"/>
              <a:t>DLCM in the wild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7699B-CA19-44CC-B86C-76821EDB9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03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67" b="1" dirty="0">
                <a:solidFill>
                  <a:schemeClr val="accent2"/>
                </a:solidFill>
              </a:rPr>
              <a:t>2.</a:t>
            </a:r>
            <a:r>
              <a:rPr lang="en-US" sz="4267" b="1" dirty="0">
                <a:solidFill>
                  <a:srgbClr val="CF0163"/>
                </a:solidFill>
              </a:rPr>
              <a:t> </a:t>
            </a:r>
            <a:r>
              <a:rPr lang="en-US" sz="4267" b="1" dirty="0"/>
              <a:t>Automatic Assessment of File Format</a:t>
            </a:r>
            <a:br>
              <a:rPr lang="en-US" dirty="0"/>
            </a:br>
            <a:r>
              <a:rPr lang="en-US" sz="3200" i="1" dirty="0">
                <a:solidFill>
                  <a:schemeClr val="accent2"/>
                </a:solidFill>
              </a:rPr>
              <a:t>The Data Compliance Level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31371" y="2069200"/>
            <a:ext cx="1741984" cy="10561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CH" sz="2400" dirty="0"/>
              <a:t>☆☆☆</a:t>
            </a:r>
            <a:endParaRPr lang="en-US" sz="1600" dirty="0"/>
          </a:p>
        </p:txBody>
      </p:sp>
      <p:sp>
        <p:nvSpPr>
          <p:cNvPr id="6" name="Flèche droite 5"/>
          <p:cNvSpPr/>
          <p:nvPr/>
        </p:nvSpPr>
        <p:spPr>
          <a:xfrm>
            <a:off x="2269365" y="2313693"/>
            <a:ext cx="1152128" cy="576064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7" name="Rectangle 6"/>
          <p:cNvSpPr/>
          <p:nvPr/>
        </p:nvSpPr>
        <p:spPr>
          <a:xfrm>
            <a:off x="1156032" y="2929923"/>
            <a:ext cx="1991016" cy="1731565"/>
          </a:xfrm>
          <a:prstGeom prst="rect">
            <a:avLst/>
          </a:prstGeom>
          <a:solidFill>
            <a:schemeClr val="bg1"/>
          </a:solidFill>
          <a:ln w="952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2400" dirty="0">
                <a:solidFill>
                  <a:schemeClr val="tx1"/>
                </a:solidFill>
                <a:latin typeface="Arial Narrow" panose="020B0606020202030204" pitchFamily="34" charset="0"/>
              </a:rPr>
              <a:t>No </a:t>
            </a:r>
            <a:r>
              <a:rPr lang="fr-CH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assessment</a:t>
            </a:r>
            <a:endParaRPr lang="fr-CH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508309" y="2069200"/>
            <a:ext cx="1741984" cy="10561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585248" y="2069200"/>
            <a:ext cx="1741984" cy="10561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CH" sz="2400" dirty="0">
                <a:solidFill>
                  <a:schemeClr val="bg1"/>
                </a:solidFill>
              </a:rPr>
              <a:t>★★</a:t>
            </a:r>
            <a:r>
              <a:rPr lang="fr-CH" sz="2400" dirty="0"/>
              <a:t>☆</a:t>
            </a:r>
            <a:endParaRPr lang="en-US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9662187" y="2069200"/>
            <a:ext cx="1741984" cy="1056117"/>
          </a:xfrm>
          <a:prstGeom prst="round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CH" sz="2400" dirty="0">
                <a:solidFill>
                  <a:schemeClr val="bg1"/>
                </a:solidFill>
              </a:rPr>
              <a:t>★★★</a:t>
            </a:r>
            <a:endParaRPr lang="en-US" sz="1600" dirty="0"/>
          </a:p>
        </p:txBody>
      </p:sp>
      <p:sp>
        <p:nvSpPr>
          <p:cNvPr id="13" name="Flèche droite 12"/>
          <p:cNvSpPr/>
          <p:nvPr/>
        </p:nvSpPr>
        <p:spPr>
          <a:xfrm>
            <a:off x="5341707" y="2313693"/>
            <a:ext cx="1152128" cy="576064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14" name="Flèche droite 13"/>
          <p:cNvSpPr/>
          <p:nvPr/>
        </p:nvSpPr>
        <p:spPr>
          <a:xfrm>
            <a:off x="8414048" y="2313693"/>
            <a:ext cx="1152128" cy="576064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16" name="Rectangle 15"/>
          <p:cNvSpPr/>
          <p:nvPr/>
        </p:nvSpPr>
        <p:spPr>
          <a:xfrm>
            <a:off x="4206679" y="2929923"/>
            <a:ext cx="1999125" cy="1731565"/>
          </a:xfrm>
          <a:prstGeom prst="rect">
            <a:avLst/>
          </a:prstGeom>
          <a:solidFill>
            <a:schemeClr val="bg1"/>
          </a:solidFill>
          <a:ln w="952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tx1"/>
                </a:solidFill>
                <a:latin typeface="Arial Narrow" panose="020B0606020202030204" pitchFamily="34" charset="0"/>
              </a:rPr>
              <a:t>File size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tx1"/>
                </a:solidFill>
                <a:latin typeface="Arial Narrow" panose="020B0606020202030204" pitchFamily="34" charset="0"/>
              </a:rPr>
              <a:t>Media type (</a:t>
            </a:r>
            <a:r>
              <a:rPr lang="fr-CH" sz="2400" dirty="0">
                <a:solidFill>
                  <a:schemeClr val="tx1"/>
                </a:solidFill>
                <a:latin typeface="Arial Narrow" panose="020B0606020202030204" pitchFamily="34" charset="0"/>
                <a:hlinkClick r:id="rId2"/>
              </a:rPr>
              <a:t>MIME</a:t>
            </a:r>
            <a:r>
              <a:rPr lang="fr-CH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type)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65434" y="2929923"/>
            <a:ext cx="2022689" cy="1731565"/>
          </a:xfrm>
          <a:prstGeom prst="rect">
            <a:avLst/>
          </a:prstGeom>
          <a:solidFill>
            <a:schemeClr val="bg1"/>
          </a:solidFill>
          <a:ln w="9525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Format file (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PUID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243635" y="2929923"/>
            <a:ext cx="1914829" cy="17315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Golden Format</a:t>
            </a:r>
          </a:p>
        </p:txBody>
      </p:sp>
      <p:sp>
        <p:nvSpPr>
          <p:cNvPr id="19" name="Oval 5"/>
          <p:cNvSpPr/>
          <p:nvPr/>
        </p:nvSpPr>
        <p:spPr>
          <a:xfrm>
            <a:off x="4314003" y="2999146"/>
            <a:ext cx="336000" cy="336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fr-CH" sz="2133" dirty="0">
              <a:solidFill>
                <a:schemeClr val="bg1"/>
              </a:solidFill>
            </a:endParaRPr>
          </a:p>
        </p:txBody>
      </p:sp>
      <p:sp>
        <p:nvSpPr>
          <p:cNvPr id="20" name="Oval 5"/>
          <p:cNvSpPr/>
          <p:nvPr/>
        </p:nvSpPr>
        <p:spPr>
          <a:xfrm>
            <a:off x="4314003" y="3701418"/>
            <a:ext cx="336000" cy="336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fr-CH" sz="2133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1751" y="2353822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CH" sz="2400" dirty="0">
                <a:solidFill>
                  <a:schemeClr val="bg1"/>
                </a:solidFill>
              </a:rPr>
              <a:t>★☆☆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5"/>
          <p:cNvSpPr/>
          <p:nvPr/>
        </p:nvSpPr>
        <p:spPr>
          <a:xfrm>
            <a:off x="7372759" y="2992468"/>
            <a:ext cx="336000" cy="336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fr-CH" sz="2133" dirty="0">
              <a:solidFill>
                <a:schemeClr val="bg1"/>
              </a:solidFill>
            </a:endParaRPr>
          </a:p>
        </p:txBody>
      </p:sp>
      <p:sp>
        <p:nvSpPr>
          <p:cNvPr id="25" name="Oval 5"/>
          <p:cNvSpPr/>
          <p:nvPr/>
        </p:nvSpPr>
        <p:spPr>
          <a:xfrm>
            <a:off x="10336800" y="2992468"/>
            <a:ext cx="336000" cy="336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fr-CH" sz="2133" dirty="0">
              <a:solidFill>
                <a:schemeClr val="bg1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390505" y="4829506"/>
            <a:ext cx="5530039" cy="1243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867" b="1" dirty="0"/>
              <a:t>PUID</a:t>
            </a:r>
            <a:r>
              <a:rPr lang="fr-CH" sz="1867" dirty="0"/>
              <a:t>  = PRONOM Unique </a:t>
            </a:r>
            <a:r>
              <a:rPr lang="fr-CH" sz="1867" dirty="0" err="1"/>
              <a:t>Identifiers</a:t>
            </a:r>
            <a:endParaRPr lang="fr-CH" sz="1867" dirty="0"/>
          </a:p>
          <a:p>
            <a:r>
              <a:rPr lang="fr-CH" sz="1867" dirty="0"/>
              <a:t>(The National Archive, UK)</a:t>
            </a:r>
            <a:br>
              <a:rPr lang="fr-CH" sz="1867" dirty="0"/>
            </a:br>
            <a:r>
              <a:rPr lang="fr-CH" sz="1867" dirty="0">
                <a:hlinkClick r:id="rId4"/>
              </a:rPr>
              <a:t>https://www.nationalarchives.gov.uk/PRONOM</a:t>
            </a:r>
            <a:endParaRPr lang="fr-CH" sz="1867" dirty="0"/>
          </a:p>
        </p:txBody>
      </p:sp>
      <p:sp>
        <p:nvSpPr>
          <p:cNvPr id="27" name="TextBox 8"/>
          <p:cNvSpPr txBox="1"/>
          <p:nvPr/>
        </p:nvSpPr>
        <p:spPr>
          <a:xfrm>
            <a:off x="6630955" y="4829506"/>
            <a:ext cx="5184576" cy="1241622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67" b="1" dirty="0"/>
              <a:t>Golden Format </a:t>
            </a:r>
            <a:r>
              <a:rPr lang="en-US" sz="1867" dirty="0"/>
              <a:t>= recommended format for long term preservation</a:t>
            </a:r>
            <a:br>
              <a:rPr lang="en-US" sz="1867" dirty="0"/>
            </a:br>
            <a:r>
              <a:rPr lang="en-US" sz="1867" dirty="0"/>
              <a:t>(Library of Congress, USA) </a:t>
            </a:r>
            <a:r>
              <a:rPr lang="en-US" sz="1867" dirty="0">
                <a:hlinkClick r:id="rId5"/>
              </a:rPr>
              <a:t>https://www.loc.gov/preservation/resources/rfs/</a:t>
            </a:r>
            <a:r>
              <a:rPr lang="en-US" sz="1867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2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67" b="1" dirty="0">
                <a:solidFill>
                  <a:schemeClr val="accent2"/>
                </a:solidFill>
              </a:rPr>
              <a:t>3.a</a:t>
            </a:r>
            <a:r>
              <a:rPr lang="en-US" sz="4267" b="1" dirty="0">
                <a:solidFill>
                  <a:srgbClr val="CF0163"/>
                </a:solidFill>
              </a:rPr>
              <a:t> </a:t>
            </a:r>
            <a:r>
              <a:rPr lang="en-US" sz="4267" b="1" dirty="0"/>
              <a:t>Control the Access to your Data</a:t>
            </a:r>
            <a:br>
              <a:rPr lang="en-US" sz="4267" b="1" dirty="0"/>
            </a:br>
            <a:r>
              <a:rPr lang="en-US" sz="3200" i="1" dirty="0">
                <a:solidFill>
                  <a:schemeClr val="accent2"/>
                </a:solidFill>
              </a:rPr>
              <a:t>Access level &amp; embargo</a:t>
            </a:r>
            <a:endParaRPr lang="en-US" sz="4267" i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61258" y="2185552"/>
            <a:ext cx="6692542" cy="4351338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US" sz="2667" dirty="0"/>
              <a:t>To make archiving as flexible as possible</a:t>
            </a:r>
          </a:p>
          <a:p>
            <a:r>
              <a:rPr lang="en-US" sz="2667" dirty="0"/>
              <a:t>Select the </a:t>
            </a:r>
            <a:r>
              <a:rPr lang="en-US" sz="2667" b="1" dirty="0"/>
              <a:t>suitable access level</a:t>
            </a:r>
            <a:r>
              <a:rPr lang="en-US" sz="2667" dirty="0"/>
              <a:t>:</a:t>
            </a:r>
          </a:p>
          <a:p>
            <a:pPr marL="1219138" lvl="1" indent="-609585">
              <a:buFont typeface="+mj-lt"/>
              <a:buAutoNum type="arabicPeriod"/>
            </a:pPr>
            <a:r>
              <a:rPr lang="en-US" sz="2133" b="1" dirty="0"/>
              <a:t>Open</a:t>
            </a:r>
            <a:r>
              <a:rPr lang="en-US" sz="2133" dirty="0"/>
              <a:t> &gt; public</a:t>
            </a:r>
          </a:p>
          <a:p>
            <a:pPr marL="1219138" lvl="1" indent="-609585">
              <a:buFont typeface="+mj-lt"/>
              <a:buAutoNum type="arabicPeriod"/>
            </a:pPr>
            <a:r>
              <a:rPr lang="en-US" sz="2133" b="1" dirty="0"/>
              <a:t>Restricted </a:t>
            </a:r>
            <a:r>
              <a:rPr lang="en-US" sz="2133" dirty="0"/>
              <a:t>&gt; team members (i.e. Org. Unit)</a:t>
            </a:r>
          </a:p>
          <a:p>
            <a:pPr marL="1219138" lvl="1" indent="-609585">
              <a:buFont typeface="+mj-lt"/>
              <a:buAutoNum type="arabicPeriod"/>
            </a:pPr>
            <a:r>
              <a:rPr lang="en-US" sz="2133" b="1" dirty="0"/>
              <a:t>Closed access </a:t>
            </a:r>
            <a:r>
              <a:rPr lang="en-US" sz="2133" dirty="0"/>
              <a:t>&gt; restricted team members</a:t>
            </a:r>
          </a:p>
          <a:p>
            <a:pPr>
              <a:spcBef>
                <a:spcPts val="1600"/>
              </a:spcBef>
            </a:pPr>
            <a:r>
              <a:rPr lang="en-US" sz="2667" dirty="0"/>
              <a:t>Place an </a:t>
            </a:r>
            <a:r>
              <a:rPr lang="en-US" sz="2667" b="1" dirty="0"/>
              <a:t>embargo</a:t>
            </a:r>
            <a:r>
              <a:rPr lang="en-US" sz="2667" dirty="0"/>
              <a:t> to postpone the openness of your data</a:t>
            </a:r>
          </a:p>
        </p:txBody>
      </p:sp>
      <p:sp>
        <p:nvSpPr>
          <p:cNvPr id="4" name="Ellipse 3"/>
          <p:cNvSpPr/>
          <p:nvPr/>
        </p:nvSpPr>
        <p:spPr>
          <a:xfrm>
            <a:off x="609600" y="2091182"/>
            <a:ext cx="3936437" cy="3936439"/>
          </a:xfrm>
          <a:prstGeom prst="ellipse">
            <a:avLst/>
          </a:prstGeom>
          <a:solidFill>
            <a:srgbClr val="00BE9B"/>
          </a:solidFill>
          <a:ln>
            <a:solidFill>
              <a:srgbClr val="00BE9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6" name="Ellipse 5"/>
          <p:cNvSpPr/>
          <p:nvPr/>
        </p:nvSpPr>
        <p:spPr>
          <a:xfrm>
            <a:off x="1358003" y="2859267"/>
            <a:ext cx="2439632" cy="2400267"/>
          </a:xfrm>
          <a:prstGeom prst="ellipse">
            <a:avLst/>
          </a:prstGeom>
          <a:solidFill>
            <a:srgbClr val="FF9300"/>
          </a:solidFill>
          <a:ln>
            <a:solidFill>
              <a:srgbClr val="FF9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7" name="Ellipse 6"/>
          <p:cNvSpPr/>
          <p:nvPr/>
        </p:nvSpPr>
        <p:spPr>
          <a:xfrm>
            <a:off x="2001756" y="3483338"/>
            <a:ext cx="1152127" cy="1152127"/>
          </a:xfrm>
          <a:prstGeom prst="ellipse">
            <a:avLst/>
          </a:prstGeom>
          <a:solidFill>
            <a:srgbClr val="F13E24"/>
          </a:solidFill>
          <a:ln>
            <a:solidFill>
              <a:srgbClr val="F13E2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8" name="ZoneTexte 7"/>
          <p:cNvSpPr txBox="1"/>
          <p:nvPr/>
        </p:nvSpPr>
        <p:spPr>
          <a:xfrm>
            <a:off x="1929747" y="2283203"/>
            <a:ext cx="124813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133" b="1" dirty="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97699" y="3103543"/>
            <a:ext cx="211223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133" b="1" dirty="0"/>
              <a:t>RESTRICTED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86535" y="3819374"/>
            <a:ext cx="139215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133" b="1" dirty="0">
                <a:solidFill>
                  <a:schemeClr val="bg2"/>
                </a:solidFill>
              </a:rPr>
              <a:t>CLOSED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75210235-D558-481D-AC0F-D0FED0D1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3.b</a:t>
            </a:r>
            <a:r>
              <a:rPr lang="en-US" sz="4400" b="1" dirty="0">
                <a:solidFill>
                  <a:srgbClr val="CF0163"/>
                </a:solidFill>
              </a:rPr>
              <a:t> </a:t>
            </a:r>
            <a:r>
              <a:rPr lang="en-US" sz="4400" b="1" dirty="0"/>
              <a:t>Control the </a:t>
            </a:r>
            <a:r>
              <a:rPr lang="en-US" b="1" dirty="0"/>
              <a:t>S</a:t>
            </a:r>
            <a:r>
              <a:rPr lang="en-US" sz="4400" b="1" dirty="0"/>
              <a:t>ensitivity of your Data</a:t>
            </a:r>
            <a:br>
              <a:rPr lang="en-US" sz="4400" b="1" dirty="0"/>
            </a:br>
            <a:r>
              <a:rPr lang="en-US" sz="3600" i="1" dirty="0" err="1">
                <a:solidFill>
                  <a:schemeClr val="accent2"/>
                </a:solidFill>
              </a:rPr>
              <a:t>Data</a:t>
            </a:r>
            <a:r>
              <a:rPr lang="en-US" sz="3600" i="1" dirty="0">
                <a:solidFill>
                  <a:schemeClr val="accent2"/>
                </a:solidFill>
              </a:rPr>
              <a:t> tag &amp; Access level</a:t>
            </a:r>
            <a:endParaRPr lang="en-US" i="1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048C8AD2-5467-41FC-9CD5-28DA9756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64" y="1676187"/>
            <a:ext cx="10515600" cy="18327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Define how the data sensitivity:</a:t>
            </a:r>
          </a:p>
          <a:p>
            <a:r>
              <a:rPr lang="en-US" dirty="0"/>
              <a:t> Assign a data tag to your dataset</a:t>
            </a:r>
          </a:p>
          <a:p>
            <a:r>
              <a:rPr lang="en-US" dirty="0"/>
              <a:t>The data tag must be compatible with the </a:t>
            </a:r>
            <a:r>
              <a:rPr lang="en-US" i="1" dirty="0"/>
              <a:t>Access Level</a:t>
            </a:r>
          </a:p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9E956-870D-4CA0-AC10-746DC492B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EF37F3E-8722-7A4B-A8D7-A8DDED949F00}" type="slidenum">
              <a:rPr lang="en-GB" smtClean="0"/>
              <a:t>22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A266E3-D15A-42CC-9614-8035A3C6F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4085" y="3839374"/>
            <a:ext cx="228600" cy="228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7D0ADA9-564F-4EA5-8374-47B8EE328F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87183" y="3839374"/>
            <a:ext cx="228600" cy="228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C305BA5-6790-468A-A4E4-C533F343EC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8535" y="3839374"/>
            <a:ext cx="228600" cy="22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71C3E0-DA62-437F-8AE0-E7D6DA850E08}"/>
              </a:ext>
            </a:extLst>
          </p:cNvPr>
          <p:cNvSpPr txBox="1"/>
          <p:nvPr/>
        </p:nvSpPr>
        <p:spPr>
          <a:xfrm>
            <a:off x="5397169" y="321985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Access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CC2DFE0-D6F4-40C7-9D65-2BE3D57B6C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6789" y="6450949"/>
            <a:ext cx="190661" cy="228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382893A-9A58-497B-BC81-BB785C9643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2857" y="5698696"/>
            <a:ext cx="190661" cy="228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1FDEA76-0D3A-4CB5-AFAB-B050A5D7ED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96790" y="6056415"/>
            <a:ext cx="190661" cy="228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E404B2-8CB8-46EE-A187-57EA66DED4F5}"/>
              </a:ext>
            </a:extLst>
          </p:cNvPr>
          <p:cNvSpPr txBox="1"/>
          <p:nvPr/>
        </p:nvSpPr>
        <p:spPr>
          <a:xfrm flipH="1">
            <a:off x="848785" y="3681524"/>
            <a:ext cx="492443" cy="30207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Sensitivity </a:t>
            </a:r>
            <a:r>
              <a:rPr lang="en-US" sz="2000" i="1" dirty="0"/>
              <a:t>(Data tag)</a:t>
            </a:r>
            <a:endParaRPr lang="fr-FR" sz="20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D19F68A-2F67-44E5-A380-A28C7532E0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02858" y="4261693"/>
            <a:ext cx="190661" cy="228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84074B-698C-4B54-A212-46D752404E4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02858" y="4619326"/>
            <a:ext cx="190661" cy="2286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D8F505B-B9DF-4099-91EE-FAD42828E2C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402857" y="4979116"/>
            <a:ext cx="190661" cy="228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0783B0F-9349-4EB1-B93F-F9455A41063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402857" y="5338906"/>
            <a:ext cx="190661" cy="228600"/>
          </a:xfrm>
          <a:prstGeom prst="rect">
            <a:avLst/>
          </a:prstGeom>
        </p:spPr>
      </p:pic>
      <p:graphicFrame>
        <p:nvGraphicFramePr>
          <p:cNvPr id="19" name="Table 32">
            <a:extLst>
              <a:ext uri="{FF2B5EF4-FFF2-40B4-BE49-F238E27FC236}">
                <a16:creationId xmlns:a16="http://schemas.microsoft.com/office/drawing/2014/main" id="{D91C8FBF-4BE6-405D-9C6D-D0E1BC3A2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11093"/>
              </p:ext>
            </p:extLst>
          </p:nvPr>
        </p:nvGraphicFramePr>
        <p:xfrm>
          <a:off x="1321375" y="3736676"/>
          <a:ext cx="7406640" cy="298879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79097823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4582745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332266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73550547"/>
                    </a:ext>
                  </a:extLst>
                </a:gridCol>
              </a:tblGrid>
              <a:tr h="428474">
                <a:tc>
                  <a:txBody>
                    <a:bodyPr/>
                    <a:lstStyle/>
                    <a:p>
                      <a:r>
                        <a:rPr lang="en-US" dirty="0"/>
                        <a:t>Compatibility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Public</a:t>
                      </a:r>
                      <a:endParaRPr lang="fr-F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Restricted</a:t>
                      </a:r>
                      <a:endParaRPr lang="fr-F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Closed</a:t>
                      </a:r>
                      <a:endParaRPr lang="fr-FR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36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i="1" dirty="0"/>
                        <a:t>    Not defined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547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i="1" dirty="0"/>
                        <a:t>    Public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371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    Controlled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584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    Accountable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7390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    More accountable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    Fully accountable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07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    Maximum restricted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4403677"/>
                  </a:ext>
                </a:extLst>
              </a:tr>
            </a:tbl>
          </a:graphicData>
        </a:graphic>
      </p:graphicFrame>
      <p:grpSp>
        <p:nvGrpSpPr>
          <p:cNvPr id="20" name="Groupe 11">
            <a:extLst>
              <a:ext uri="{FF2B5EF4-FFF2-40B4-BE49-F238E27FC236}">
                <a16:creationId xmlns:a16="http://schemas.microsoft.com/office/drawing/2014/main" id="{FD617E2D-0EBD-4233-9B54-6028A2A73DB5}"/>
              </a:ext>
            </a:extLst>
          </p:cNvPr>
          <p:cNvGrpSpPr/>
          <p:nvPr/>
        </p:nvGrpSpPr>
        <p:grpSpPr>
          <a:xfrm>
            <a:off x="8999766" y="4523071"/>
            <a:ext cx="1724121" cy="1724122"/>
            <a:chOff x="827584" y="1275606"/>
            <a:chExt cx="2952328" cy="2952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Ellipse 3">
              <a:extLst>
                <a:ext uri="{FF2B5EF4-FFF2-40B4-BE49-F238E27FC236}">
                  <a16:creationId xmlns:a16="http://schemas.microsoft.com/office/drawing/2014/main" id="{1F45257C-35A2-4E16-82C1-1F3DE63FEEC9}"/>
                </a:ext>
              </a:extLst>
            </p:cNvPr>
            <p:cNvSpPr/>
            <p:nvPr/>
          </p:nvSpPr>
          <p:spPr>
            <a:xfrm>
              <a:off x="827584" y="1275606"/>
              <a:ext cx="2952328" cy="2952329"/>
            </a:xfrm>
            <a:prstGeom prst="ellipse">
              <a:avLst/>
            </a:prstGeom>
            <a:solidFill>
              <a:srgbClr val="00BE9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200">
                <a:solidFill>
                  <a:srgbClr val="00BE9B"/>
                </a:solidFill>
              </a:endParaRPr>
            </a:p>
          </p:txBody>
        </p:sp>
        <p:sp>
          <p:nvSpPr>
            <p:cNvPr id="22" name="Ellipse 5">
              <a:extLst>
                <a:ext uri="{FF2B5EF4-FFF2-40B4-BE49-F238E27FC236}">
                  <a16:creationId xmlns:a16="http://schemas.microsoft.com/office/drawing/2014/main" id="{7C63F888-A2C0-47AC-925B-9711261EB1B1}"/>
                </a:ext>
              </a:extLst>
            </p:cNvPr>
            <p:cNvSpPr/>
            <p:nvPr/>
          </p:nvSpPr>
          <p:spPr>
            <a:xfrm>
              <a:off x="1388886" y="1851670"/>
              <a:ext cx="1829724" cy="1800201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35100" rtlCol="0" anchor="ctr"/>
            <a:lstStyle/>
            <a:p>
              <a:pPr algn="ctr"/>
              <a:endParaRPr lang="fr-CH" sz="1200"/>
            </a:p>
          </p:txBody>
        </p:sp>
        <p:sp>
          <p:nvSpPr>
            <p:cNvPr id="23" name="Ellipse 6">
              <a:extLst>
                <a:ext uri="{FF2B5EF4-FFF2-40B4-BE49-F238E27FC236}">
                  <a16:creationId xmlns:a16="http://schemas.microsoft.com/office/drawing/2014/main" id="{44CD6442-51D9-4A23-83A4-0B374D22C63B}"/>
                </a:ext>
              </a:extLst>
            </p:cNvPr>
            <p:cNvSpPr/>
            <p:nvPr/>
          </p:nvSpPr>
          <p:spPr>
            <a:xfrm>
              <a:off x="1871700" y="2319723"/>
              <a:ext cx="864095" cy="864094"/>
            </a:xfrm>
            <a:prstGeom prst="ellipse">
              <a:avLst/>
            </a:prstGeom>
            <a:solidFill>
              <a:srgbClr val="FF362B">
                <a:alpha val="83137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4" name="ZoneTexte 7">
              <a:extLst>
                <a:ext uri="{FF2B5EF4-FFF2-40B4-BE49-F238E27FC236}">
                  <a16:creationId xmlns:a16="http://schemas.microsoft.com/office/drawing/2014/main" id="{0555E778-5E57-4CEC-9DFD-4E088462C8C8}"/>
                </a:ext>
              </a:extLst>
            </p:cNvPr>
            <p:cNvSpPr txBox="1"/>
            <p:nvPr/>
          </p:nvSpPr>
          <p:spPr>
            <a:xfrm>
              <a:off x="1835696" y="1419621"/>
              <a:ext cx="936105" cy="43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50" dirty="0">
                  <a:solidFill>
                    <a:schemeClr val="bg1"/>
                  </a:solidFill>
                </a:rPr>
                <a:t>Public</a:t>
              </a:r>
            </a:p>
          </p:txBody>
        </p:sp>
        <p:sp>
          <p:nvSpPr>
            <p:cNvPr id="25" name="ZoneTexte 8">
              <a:extLst>
                <a:ext uri="{FF2B5EF4-FFF2-40B4-BE49-F238E27FC236}">
                  <a16:creationId xmlns:a16="http://schemas.microsoft.com/office/drawing/2014/main" id="{F52B499A-761F-4F4A-883E-FCA8B56B5590}"/>
                </a:ext>
              </a:extLst>
            </p:cNvPr>
            <p:cNvSpPr txBox="1"/>
            <p:nvPr/>
          </p:nvSpPr>
          <p:spPr>
            <a:xfrm>
              <a:off x="1511659" y="1952051"/>
              <a:ext cx="1584176" cy="43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Restricted</a:t>
              </a:r>
            </a:p>
          </p:txBody>
        </p:sp>
        <p:sp>
          <p:nvSpPr>
            <p:cNvPr id="26" name="ZoneTexte 9">
              <a:extLst>
                <a:ext uri="{FF2B5EF4-FFF2-40B4-BE49-F238E27FC236}">
                  <a16:creationId xmlns:a16="http://schemas.microsoft.com/office/drawing/2014/main" id="{E4E16460-2A06-4E95-B446-A9092AEFE318}"/>
                </a:ext>
              </a:extLst>
            </p:cNvPr>
            <p:cNvSpPr txBox="1"/>
            <p:nvPr/>
          </p:nvSpPr>
          <p:spPr>
            <a:xfrm>
              <a:off x="1781689" y="2534372"/>
              <a:ext cx="1044116" cy="43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Closed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17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/>
          <a:stretch/>
        </p:blipFill>
        <p:spPr>
          <a:xfrm>
            <a:off x="222019" y="1718130"/>
            <a:ext cx="7091359" cy="48965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267" b="1" dirty="0">
                <a:solidFill>
                  <a:schemeClr val="accent2"/>
                </a:solidFill>
              </a:rPr>
              <a:t>4.</a:t>
            </a:r>
            <a:r>
              <a:rPr lang="en-US" sz="4267" b="1" dirty="0">
                <a:solidFill>
                  <a:srgbClr val="CF0163"/>
                </a:solidFill>
              </a:rPr>
              <a:t> </a:t>
            </a:r>
            <a:r>
              <a:rPr lang="en-US" sz="4267" b="1" dirty="0"/>
              <a:t>Manage your Preservation Space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7198629" y="1882269"/>
            <a:ext cx="4656137" cy="4092575"/>
          </a:xfrm>
        </p:spPr>
        <p:txBody>
          <a:bodyPr/>
          <a:lstStyle/>
          <a:p>
            <a:pPr marL="0" indent="0">
              <a:buNone/>
            </a:pPr>
            <a:r>
              <a:rPr lang="en-US" sz="2667" dirty="0">
                <a:solidFill>
                  <a:schemeClr val="accent2"/>
                </a:solidFill>
              </a:rPr>
              <a:t>ORGANIZATIONAL UNIT</a:t>
            </a:r>
          </a:p>
          <a:p>
            <a:r>
              <a:rPr lang="en-US" sz="2400" dirty="0"/>
              <a:t>~ Preservation space</a:t>
            </a:r>
          </a:p>
          <a:p>
            <a:r>
              <a:rPr lang="en-US" sz="2400" dirty="0"/>
              <a:t>May archive data from a research project, a department, a laboratory, a research team…</a:t>
            </a:r>
          </a:p>
          <a:p>
            <a:r>
              <a:rPr lang="en-US" sz="2400" dirty="0"/>
              <a:t>No strict institutional guidelines</a:t>
            </a:r>
          </a:p>
          <a:p>
            <a:r>
              <a:rPr lang="en-US" sz="2400" dirty="0"/>
              <a:t>Read the </a:t>
            </a:r>
            <a:r>
              <a:rPr lang="en-US" sz="2133" dirty="0">
                <a:hlinkClick r:id="rId3"/>
              </a:rPr>
              <a:t>Institutional policy of research data management</a:t>
            </a:r>
            <a:endParaRPr lang="en-US" sz="213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t>23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76539" y="6055626"/>
            <a:ext cx="131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schemeClr val="accent2"/>
                </a:solidFill>
              </a:rPr>
              <a:t>USER ROLES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F36441-19EC-4C36-AE9D-762ACA428E05}"/>
              </a:ext>
            </a:extLst>
          </p:cNvPr>
          <p:cNvGrpSpPr/>
          <p:nvPr/>
        </p:nvGrpSpPr>
        <p:grpSpPr>
          <a:xfrm>
            <a:off x="1318680" y="1879347"/>
            <a:ext cx="1192249" cy="2609472"/>
            <a:chOff x="1318680" y="1879347"/>
            <a:chExt cx="1192249" cy="2609472"/>
          </a:xfrm>
        </p:grpSpPr>
        <p:pic>
          <p:nvPicPr>
            <p:cNvPr id="8" name="Image 16">
              <a:extLst>
                <a:ext uri="{FF2B5EF4-FFF2-40B4-BE49-F238E27FC236}">
                  <a16:creationId xmlns:a16="http://schemas.microsoft.com/office/drawing/2014/main" id="{96137A06-8CFE-4359-A3F4-0F0F5C2D4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17187" y="4277661"/>
              <a:ext cx="193742" cy="211158"/>
            </a:xfrm>
            <a:prstGeom prst="rect">
              <a:avLst/>
            </a:prstGeom>
          </p:spPr>
        </p:pic>
        <p:pic>
          <p:nvPicPr>
            <p:cNvPr id="9" name="Image 15">
              <a:extLst>
                <a:ext uri="{FF2B5EF4-FFF2-40B4-BE49-F238E27FC236}">
                  <a16:creationId xmlns:a16="http://schemas.microsoft.com/office/drawing/2014/main" id="{8EC5A03F-602B-43D9-88EB-86D1DF701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79631" y="3675657"/>
              <a:ext cx="262135" cy="209917"/>
            </a:xfrm>
            <a:prstGeom prst="rect">
              <a:avLst/>
            </a:prstGeom>
          </p:spPr>
        </p:pic>
        <p:pic>
          <p:nvPicPr>
            <p:cNvPr id="10" name="Image 14">
              <a:extLst>
                <a:ext uri="{FF2B5EF4-FFF2-40B4-BE49-F238E27FC236}">
                  <a16:creationId xmlns:a16="http://schemas.microsoft.com/office/drawing/2014/main" id="{F7DE54F9-0720-498E-A3E6-F14389090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48563" y="3077384"/>
              <a:ext cx="262135" cy="209917"/>
            </a:xfrm>
            <a:prstGeom prst="rect">
              <a:avLst/>
            </a:prstGeom>
          </p:spPr>
        </p:pic>
        <p:pic>
          <p:nvPicPr>
            <p:cNvPr id="11" name="Picture 28">
              <a:extLst>
                <a:ext uri="{FF2B5EF4-FFF2-40B4-BE49-F238E27FC236}">
                  <a16:creationId xmlns:a16="http://schemas.microsoft.com/office/drawing/2014/main" id="{B87AE79D-68C4-4124-9F49-56934F861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756" y="2458466"/>
              <a:ext cx="246259" cy="24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 17">
              <a:extLst>
                <a:ext uri="{FF2B5EF4-FFF2-40B4-BE49-F238E27FC236}">
                  <a16:creationId xmlns:a16="http://schemas.microsoft.com/office/drawing/2014/main" id="{3B995692-8B9D-43C7-9BD5-0036C4451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18680" y="1879347"/>
              <a:ext cx="262135" cy="209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7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5</a:t>
            </a:r>
            <a:r>
              <a:rPr lang="en-US" sz="4400" b="1" dirty="0">
                <a:solidFill>
                  <a:schemeClr val="accent2"/>
                </a:solidFill>
              </a:rPr>
              <a:t>.</a:t>
            </a:r>
            <a:r>
              <a:rPr lang="en-US" sz="4400" b="1" dirty="0">
                <a:solidFill>
                  <a:srgbClr val="CF0163"/>
                </a:solidFill>
              </a:rPr>
              <a:t> </a:t>
            </a:r>
            <a:r>
              <a:rPr lang="fr-CH" dirty="0"/>
              <a:t>Data Mass Import</a:t>
            </a:r>
            <a:endParaRPr lang="fr-FR" dirty="0"/>
          </a:p>
        </p:txBody>
      </p:sp>
      <p:sp>
        <p:nvSpPr>
          <p:cNvPr id="4" name="Rounded Rectangle 3"/>
          <p:cNvSpPr/>
          <p:nvPr/>
        </p:nvSpPr>
        <p:spPr>
          <a:xfrm>
            <a:off x="1859769" y="1368333"/>
            <a:ext cx="4187077" cy="4685538"/>
          </a:xfrm>
          <a:prstGeom prst="roundRect">
            <a:avLst>
              <a:gd name="adj" fmla="val 2395"/>
            </a:avLst>
          </a:prstGeom>
          <a:solidFill>
            <a:srgbClr val="4020FF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662" i="1" dirty="0">
                <a:solidFill>
                  <a:schemeClr val="tx1"/>
                </a:solidFill>
              </a:rPr>
              <a:t>Active Data </a:t>
            </a:r>
            <a:r>
              <a:rPr lang="fr-CH" sz="1662" i="1" dirty="0" err="1">
                <a:solidFill>
                  <a:schemeClr val="tx1"/>
                </a:solidFill>
              </a:rPr>
              <a:t>Mgmt</a:t>
            </a:r>
            <a:endParaRPr lang="fr-CH" sz="1662" i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55507" y="1368333"/>
            <a:ext cx="6745846" cy="4685538"/>
          </a:xfrm>
          <a:prstGeom prst="roundRect">
            <a:avLst>
              <a:gd name="adj" fmla="val 2395"/>
            </a:avLst>
          </a:prstGeom>
          <a:solidFill>
            <a:srgbClr val="9761FF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62" i="1" dirty="0">
                <a:solidFill>
                  <a:schemeClr val="tx1"/>
                </a:solidFill>
              </a:rPr>
              <a:t>Long Term Preservation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1380" y="2265547"/>
            <a:ext cx="2725226" cy="2825046"/>
          </a:xfrm>
          <a:prstGeom prst="roundRect">
            <a:avLst>
              <a:gd name="adj" fmla="val 99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1662" dirty="0"/>
          </a:p>
          <a:p>
            <a:pPr algn="ctr"/>
            <a:endParaRPr lang="fr-CH" sz="1662" dirty="0"/>
          </a:p>
          <a:p>
            <a:pPr algn="ctr"/>
            <a:endParaRPr lang="fr-CH" sz="1662" dirty="0"/>
          </a:p>
          <a:p>
            <a:pPr algn="ctr"/>
            <a:endParaRPr lang="fr-CH" sz="1662" dirty="0"/>
          </a:p>
          <a:p>
            <a:pPr algn="ctr"/>
            <a:endParaRPr lang="fr-CH" sz="1662" dirty="0"/>
          </a:p>
          <a:p>
            <a:pPr algn="ctr"/>
            <a:r>
              <a:rPr lang="fr-CH" sz="1662" dirty="0"/>
              <a:t>Long </a:t>
            </a:r>
            <a:r>
              <a:rPr lang="fr-CH" sz="1662" dirty="0" err="1"/>
              <a:t>Term</a:t>
            </a:r>
            <a:endParaRPr lang="fr-CH" sz="1662" dirty="0"/>
          </a:p>
          <a:p>
            <a:pPr algn="ctr"/>
            <a:r>
              <a:rPr lang="fr-CH" sz="1662" dirty="0" err="1"/>
              <a:t>Preservation</a:t>
            </a:r>
            <a:br>
              <a:rPr lang="fr-CH" sz="1662" dirty="0"/>
            </a:br>
            <a:r>
              <a:rPr lang="fr-CH" sz="1662" dirty="0"/>
              <a:t>Solution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62" y="3129193"/>
            <a:ext cx="1725430" cy="6810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86123" y="2216407"/>
            <a:ext cx="1468309" cy="8946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62" dirty="0"/>
              <a:t>NAS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16759" y="3305665"/>
            <a:ext cx="1437672" cy="8946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62" dirty="0" err="1"/>
              <a:t>Personal</a:t>
            </a:r>
            <a:r>
              <a:rPr lang="fr-CH" sz="1662" dirty="0"/>
              <a:t> </a:t>
            </a:r>
            <a:br>
              <a:rPr lang="fr-CH" sz="1662" dirty="0"/>
            </a:br>
            <a:r>
              <a:rPr lang="fr-CH" sz="1662" dirty="0"/>
              <a:t>Computers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22071" y="4381184"/>
            <a:ext cx="1432361" cy="8946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62" dirty="0" err="1"/>
              <a:t>External</a:t>
            </a:r>
            <a:br>
              <a:rPr lang="fr-CH" sz="1662" dirty="0"/>
            </a:br>
            <a:r>
              <a:rPr lang="fr-CH" sz="1662" dirty="0"/>
              <a:t>Hard </a:t>
            </a:r>
            <a:r>
              <a:rPr lang="fr-CH" sz="1662" dirty="0" err="1"/>
              <a:t>Disks</a:t>
            </a:r>
            <a:endParaRPr lang="fr-CH" sz="1662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86582" y="1368333"/>
            <a:ext cx="974700" cy="4652825"/>
            <a:chOff x="3455746" y="692696"/>
            <a:chExt cx="1055925" cy="5040560"/>
          </a:xfrm>
        </p:grpSpPr>
        <p:grpSp>
          <p:nvGrpSpPr>
            <p:cNvPr id="12" name="Group 11"/>
            <p:cNvGrpSpPr/>
            <p:nvPr/>
          </p:nvGrpSpPr>
          <p:grpSpPr>
            <a:xfrm>
              <a:off x="3507052" y="692696"/>
              <a:ext cx="971981" cy="971981"/>
              <a:chOff x="3440832" y="1190460"/>
              <a:chExt cx="971981" cy="97198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0832" y="1190460"/>
                <a:ext cx="971981" cy="971981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481026" y="1566353"/>
                <a:ext cx="895454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92" b="1" dirty="0" err="1">
                    <a:solidFill>
                      <a:schemeClr val="bg1"/>
                    </a:solidFill>
                  </a:rPr>
                  <a:t>Projects</a:t>
                </a:r>
                <a:endParaRPr lang="fr-CH" sz="1292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503105" y="2096979"/>
              <a:ext cx="987884" cy="971981"/>
              <a:chOff x="3440832" y="1190460"/>
              <a:chExt cx="987884" cy="97198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0832" y="1190460"/>
                <a:ext cx="971981" cy="97198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481026" y="1566353"/>
                <a:ext cx="947690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92" b="1" dirty="0" err="1">
                    <a:solidFill>
                      <a:schemeClr val="bg1"/>
                    </a:solidFill>
                  </a:rPr>
                  <a:t>Deposits</a:t>
                </a:r>
                <a:endParaRPr lang="fr-CH" sz="1292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474414" y="3543871"/>
              <a:ext cx="1037257" cy="1037257"/>
              <a:chOff x="3507996" y="3053039"/>
              <a:chExt cx="1037257" cy="103725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996" y="3053039"/>
                <a:ext cx="1037257" cy="1037257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 flipH="1">
                <a:off x="3558222" y="3544312"/>
                <a:ext cx="890383" cy="315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292" i="1" dirty="0" err="1"/>
                  <a:t>Folders</a:t>
                </a:r>
                <a:endParaRPr lang="fr-CH" sz="1292" i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455746" y="4962912"/>
              <a:ext cx="921190" cy="770344"/>
              <a:chOff x="3507996" y="4241959"/>
              <a:chExt cx="921190" cy="77034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8842" y="4241959"/>
                <a:ext cx="770344" cy="770344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 flipH="1">
                <a:off x="3507996" y="4473242"/>
                <a:ext cx="890383" cy="315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292" i="1" dirty="0"/>
                  <a:t>Data</a:t>
                </a:r>
              </a:p>
            </p:txBody>
          </p:sp>
        </p:grpSp>
        <p:cxnSp>
          <p:nvCxnSpPr>
            <p:cNvPr id="16" name="Straight Arrow Connector 15"/>
            <p:cNvCxnSpPr>
              <a:stCxn id="21" idx="2"/>
              <a:endCxn id="19" idx="0"/>
            </p:cNvCxnSpPr>
            <p:nvPr/>
          </p:nvCxnSpPr>
          <p:spPr>
            <a:xfrm flipH="1">
              <a:off x="3991764" y="4581128"/>
              <a:ext cx="1279" cy="3817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3" idx="2"/>
              <a:endCxn id="21" idx="0"/>
            </p:cNvCxnSpPr>
            <p:nvPr/>
          </p:nvCxnSpPr>
          <p:spPr>
            <a:xfrm>
              <a:off x="3989096" y="3068960"/>
              <a:ext cx="3947" cy="4749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5" idx="2"/>
              <a:endCxn id="23" idx="0"/>
            </p:cNvCxnSpPr>
            <p:nvPr/>
          </p:nvCxnSpPr>
          <p:spPr>
            <a:xfrm flipH="1">
              <a:off x="3989096" y="1664677"/>
              <a:ext cx="3947" cy="43230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7" name="Rounded Rectangle 26"/>
          <p:cNvSpPr/>
          <p:nvPr/>
        </p:nvSpPr>
        <p:spPr>
          <a:xfrm>
            <a:off x="6400070" y="2265547"/>
            <a:ext cx="995104" cy="28250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62" dirty="0"/>
              <a:t>Import</a:t>
            </a:r>
          </a:p>
          <a:p>
            <a:pPr algn="ctr"/>
            <a:r>
              <a:rPr lang="fr-CH" sz="1662" dirty="0" err="1"/>
              <a:t>Tool</a:t>
            </a:r>
            <a:endParaRPr lang="fr-CH" sz="1662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23" y="2509544"/>
            <a:ext cx="710744" cy="280556"/>
          </a:xfrm>
          <a:prstGeom prst="rect">
            <a:avLst/>
          </a:prstGeom>
        </p:spPr>
      </p:pic>
      <p:sp>
        <p:nvSpPr>
          <p:cNvPr id="29" name="Notched Right Arrow 28"/>
          <p:cNvSpPr/>
          <p:nvPr/>
        </p:nvSpPr>
        <p:spPr>
          <a:xfrm>
            <a:off x="3817555" y="2376314"/>
            <a:ext cx="615143" cy="564869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2"/>
          </a:p>
        </p:txBody>
      </p:sp>
      <p:sp>
        <p:nvSpPr>
          <p:cNvPr id="30" name="Notched Right Arrow 29"/>
          <p:cNvSpPr/>
          <p:nvPr/>
        </p:nvSpPr>
        <p:spPr>
          <a:xfrm>
            <a:off x="3816371" y="3451638"/>
            <a:ext cx="615143" cy="564869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2"/>
          </a:p>
        </p:txBody>
      </p:sp>
      <p:sp>
        <p:nvSpPr>
          <p:cNvPr id="31" name="Notched Right Arrow 30"/>
          <p:cNvSpPr/>
          <p:nvPr/>
        </p:nvSpPr>
        <p:spPr>
          <a:xfrm>
            <a:off x="3807464" y="4526963"/>
            <a:ext cx="615143" cy="564869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2"/>
          </a:p>
        </p:txBody>
      </p:sp>
      <p:sp>
        <p:nvSpPr>
          <p:cNvPr id="32" name="Chevron 31"/>
          <p:cNvSpPr/>
          <p:nvPr/>
        </p:nvSpPr>
        <p:spPr>
          <a:xfrm>
            <a:off x="5823257" y="3561807"/>
            <a:ext cx="447353" cy="44735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2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5555249" y="3561807"/>
            <a:ext cx="447353" cy="44735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2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7519456" y="2471556"/>
            <a:ext cx="447353" cy="447353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2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7519456" y="3129192"/>
            <a:ext cx="447353" cy="447353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2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7519456" y="3786829"/>
            <a:ext cx="447353" cy="447353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2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7519456" y="4444466"/>
            <a:ext cx="447353" cy="447353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2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39180" y="1797587"/>
            <a:ext cx="1725846" cy="31253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1477" i="1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as usual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072672" y="5456704"/>
            <a:ext cx="1725846" cy="53984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1477" i="1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&amp; Organize data to preserve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6483125"/>
            <a:ext cx="2945876" cy="241427"/>
            <a:chOff x="-41542" y="6623774"/>
            <a:chExt cx="3277110" cy="261546"/>
          </a:xfrm>
        </p:grpSpPr>
        <p:sp>
          <p:nvSpPr>
            <p:cNvPr id="41" name="Rectangle 40"/>
            <p:cNvSpPr/>
            <p:nvPr/>
          </p:nvSpPr>
          <p:spPr>
            <a:xfrm>
              <a:off x="-41542" y="6623774"/>
              <a:ext cx="1349620" cy="261546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84406" tIns="42203" rIns="84406" bIns="42203">
              <a:spAutoFit/>
            </a:bodyPr>
            <a:lstStyle/>
            <a:p>
              <a:pPr algn="ctr"/>
              <a:r>
                <a:rPr lang="en-US" sz="1015" i="1" dirty="0">
                  <a:ln w="0"/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Researcher work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392313" y="6623774"/>
              <a:ext cx="884973" cy="261546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84406" tIns="42203" rIns="84406" bIns="42203">
              <a:spAutoFit/>
            </a:bodyPr>
            <a:lstStyle/>
            <a:p>
              <a:pPr algn="ctr"/>
              <a:r>
                <a:rPr lang="en-US" sz="1015" i="1" dirty="0">
                  <a:ln w="0"/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Batch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51231" y="6623774"/>
              <a:ext cx="1084337" cy="261546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84406" tIns="42203" rIns="84406" bIns="42203">
              <a:spAutoFit/>
            </a:bodyPr>
            <a:lstStyle/>
            <a:p>
              <a:pPr algn="ctr"/>
              <a:r>
                <a:rPr lang="en-US" sz="1015" i="1" dirty="0">
                  <a:ln w="0"/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DLCM APIs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012137" y="5456704"/>
            <a:ext cx="1725846" cy="53984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1477" i="1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 DLCM tool to import data files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663516" y="5456704"/>
            <a:ext cx="1725846" cy="53984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1477" i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deposits ready to preserve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548788" y="1570306"/>
            <a:ext cx="1725846" cy="53984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1477" i="1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Validate &amp; Preserve data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233961" y="2371071"/>
            <a:ext cx="2333237" cy="534959"/>
            <a:chOff x="6981327" y="943466"/>
            <a:chExt cx="2527673" cy="579539"/>
          </a:xfrm>
        </p:grpSpPr>
        <p:sp>
          <p:nvSpPr>
            <p:cNvPr id="48" name="Rounded Rectangle 47"/>
            <p:cNvSpPr/>
            <p:nvPr/>
          </p:nvSpPr>
          <p:spPr>
            <a:xfrm>
              <a:off x="6981327" y="943466"/>
              <a:ext cx="2527673" cy="57953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fr-CH" sz="1662" dirty="0"/>
                <a:t>     User Portal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203" y="1081267"/>
              <a:ext cx="769973" cy="303936"/>
            </a:xfrm>
            <a:prstGeom prst="rect">
              <a:avLst/>
            </a:prstGeom>
          </p:spPr>
        </p:pic>
      </p:grpSp>
      <p:sp>
        <p:nvSpPr>
          <p:cNvPr id="50" name="Slide Number Placeholder 4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FC66-99FF-4B29-BADB-206BE8A0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2"/>
                </a:solidFill>
              </a:rPr>
              <a:t>6. </a:t>
            </a:r>
            <a:r>
              <a:rPr lang="en-US" dirty="0"/>
              <a:t>Latest new features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78568-7B06-1A43-0A66-B9D6415EC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Metadata update</a:t>
            </a:r>
          </a:p>
          <a:p>
            <a:r>
              <a:rPr lang="en-US" dirty="0"/>
              <a:t>Email notification</a:t>
            </a:r>
          </a:p>
          <a:p>
            <a:r>
              <a:rPr lang="en-US" dirty="0"/>
              <a:t>Bibliography &amp; citation generation</a:t>
            </a:r>
          </a:p>
          <a:p>
            <a:r>
              <a:rPr lang="en-US" dirty="0"/>
              <a:t>“</a:t>
            </a:r>
            <a:r>
              <a:rPr lang="en-US" dirty="0" err="1"/>
              <a:t>FAIRness</a:t>
            </a:r>
            <a:r>
              <a:rPr lang="en-US" dirty="0"/>
              <a:t>” improvement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BDD3D5-8AD4-B409-8229-E4AED44A1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6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46F873D-1E07-1439-9353-AB3F9BF85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15" y="4178919"/>
            <a:ext cx="2689414" cy="9144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9BF2717-A7CF-5F53-ED09-ADECA7DC0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69" y="4401299"/>
            <a:ext cx="640080" cy="64008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D33CF9B-1E39-B0F1-DC87-EB5259A4F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91" y="4630434"/>
            <a:ext cx="1945341" cy="1336304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2CDD35A4-1F07-FFCF-46E0-4EA4ECE11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69" y="3555952"/>
            <a:ext cx="640080" cy="6400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3705177-D9C6-1459-2F9C-40A58F7E8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5969" y="5298586"/>
            <a:ext cx="1143775" cy="8229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C0C2561-9422-27C5-4F46-28180E5A25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5969" y="6203747"/>
            <a:ext cx="2353236" cy="640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C99299-7361-B131-7E3F-B6977BDBC6EB}"/>
              </a:ext>
            </a:extLst>
          </p:cNvPr>
          <p:cNvSpPr/>
          <p:nvPr/>
        </p:nvSpPr>
        <p:spPr>
          <a:xfrm>
            <a:off x="5914406" y="4521284"/>
            <a:ext cx="12971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090386-CD8C-53CE-A2C5-6109C0A4C29A}"/>
              </a:ext>
            </a:extLst>
          </p:cNvPr>
          <p:cNvSpPr/>
          <p:nvPr/>
        </p:nvSpPr>
        <p:spPr>
          <a:xfrm>
            <a:off x="6251037" y="3675937"/>
            <a:ext cx="9605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5C414-8794-4E01-156E-B441E6462245}"/>
              </a:ext>
            </a:extLst>
          </p:cNvPr>
          <p:cNvSpPr/>
          <p:nvPr/>
        </p:nvSpPr>
        <p:spPr>
          <a:xfrm>
            <a:off x="5655203" y="5356123"/>
            <a:ext cx="1630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Research</a:t>
            </a:r>
            <a:br>
              <a:rPr lang="en-US" sz="2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13A082-7708-C016-B69B-28584005C66D}"/>
              </a:ext>
            </a:extLst>
          </p:cNvPr>
          <p:cNvSpPr/>
          <p:nvPr/>
        </p:nvSpPr>
        <p:spPr>
          <a:xfrm>
            <a:off x="6106091" y="6323732"/>
            <a:ext cx="10310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Licenses</a:t>
            </a:r>
          </a:p>
        </p:txBody>
      </p:sp>
    </p:spTree>
    <p:extLst>
      <p:ext uri="{BB962C8B-B14F-4D97-AF65-F5344CB8AC3E}">
        <p14:creationId xmlns:p14="http://schemas.microsoft.com/office/powerpoint/2010/main" val="152364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FC66-99FF-4B29-BADB-206BE8A0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7</a:t>
            </a:r>
            <a:r>
              <a:rPr lang="en-US" sz="4400" b="1" dirty="0">
                <a:solidFill>
                  <a:schemeClr val="accent2"/>
                </a:solidFill>
              </a:rPr>
              <a:t>. </a:t>
            </a:r>
            <a:r>
              <a:rPr lang="en-US" dirty="0"/>
              <a:t>Roadmap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78568-7B06-1A43-0A66-B9D6415EC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[Feature] New role 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/>
              <a:t>Institution manager</a:t>
            </a:r>
          </a:p>
          <a:p>
            <a:r>
              <a:rPr lang="en-US" dirty="0"/>
              <a:t>[Feature] Submission Agreement</a:t>
            </a:r>
          </a:p>
          <a:p>
            <a:r>
              <a:rPr lang="en-US" dirty="0"/>
              <a:t>[Feature] Data Use Agreement</a:t>
            </a:r>
          </a:p>
          <a:p>
            <a:r>
              <a:rPr lang="en-US" dirty="0"/>
              <a:t>[Improvement] Full support of data tag for sensitive dataset</a:t>
            </a:r>
          </a:p>
          <a:p>
            <a:r>
              <a:rPr lang="en-US" dirty="0"/>
              <a:t>[Feature] Support OCFL as AIP container</a:t>
            </a:r>
          </a:p>
          <a:p>
            <a:r>
              <a:rPr lang="en-US" dirty="0"/>
              <a:t>[Feature] Support WARC as AIP container</a:t>
            </a:r>
          </a:p>
          <a:p>
            <a:r>
              <a:rPr lang="en-US" dirty="0"/>
              <a:t>…</a:t>
            </a:r>
          </a:p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BDD3D5-8AD4-B409-8229-E4AED44A1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7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8</a:t>
            </a:r>
            <a:r>
              <a:rPr lang="en-US" sz="4400" b="1">
                <a:solidFill>
                  <a:schemeClr val="accent2"/>
                </a:solidFill>
              </a:rPr>
              <a:t>. </a:t>
            </a:r>
            <a:r>
              <a:rPr lang="fr-CH" dirty="0"/>
              <a:t>And more</a:t>
            </a:r>
            <a:endParaRPr lang="fr-FR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t>27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1534-3CA6-4415-BF45-82962097B9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fr-FR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E694CF-7121-4FEC-93BA-47B3688F3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689959"/>
              </p:ext>
            </p:extLst>
          </p:nvPr>
        </p:nvGraphicFramePr>
        <p:xfrm>
          <a:off x="2032000" y="12919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6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AA804C-B707-4C02-80C7-F76592502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4AA804C-B707-4C02-80C7-F76592502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48921D-84A8-4019-911D-C14157AFC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A48921D-84A8-4019-911D-C14157AFC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F750C-C101-46AE-8D43-4E36761CA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65F750C-C101-46AE-8D43-4E36761CA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BBAA5F-05AD-42C7-9000-79AA2C400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D7BBAA5F-05AD-42C7-9000-79AA2C400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14AD2A-4D9A-42C8-863B-9233982F5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214AD2A-4D9A-42C8-863B-9233982F5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06DD17-6EE4-4E3C-8FE3-C226A5033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306DD17-6EE4-4E3C-8FE3-C226A5033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E1BE71-71FC-4A31-8BF0-A893C3FDB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1E1BE71-71FC-4A31-8BF0-A893C3FDB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A653A7-0B13-4164-9478-20EE281FB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2A653A7-0B13-4164-9478-20EE281FB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9DF3E-EB5B-483D-96AE-4C11C64EE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CA9DF3E-EB5B-483D-96AE-4C11C64EE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2F7DC5-EEE5-486C-B740-0C75D5BDE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1E2F7DC5-EEE5-486C-B740-0C75D5BDE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4C33D-3EEC-461F-8220-48F5F676E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584C33D-3EEC-461F-8220-48F5F676E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D09301-0080-4892-9FAD-4D3058302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05D09301-0080-4892-9FAD-4D3058302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BE155-C012-445E-BAD1-BA763072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wild</a:t>
            </a:r>
            <a:br>
              <a:rPr lang="en-US" dirty="0"/>
            </a:br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212EA7-ACFF-457A-BBC3-AE8C0D881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245AA-8C57-4B97-86EF-D4CE6155B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30A2A3-8901-4C2A-968C-97FAA9370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r="15220"/>
          <a:stretch/>
        </p:blipFill>
        <p:spPr>
          <a:xfrm>
            <a:off x="3858638" y="173173"/>
            <a:ext cx="4474724" cy="2562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A30CD1-7AB3-95CF-406A-2AA38450A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2"/>
          <a:stretch/>
        </p:blipFill>
        <p:spPr>
          <a:xfrm>
            <a:off x="4329215" y="5943600"/>
            <a:ext cx="353357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2188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92AA9-072C-4716-AA55-EA60D8009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2DD0-BEC5-4431-99C7-35CD640BDF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r="15220"/>
          <a:stretch/>
        </p:blipFill>
        <p:spPr>
          <a:xfrm>
            <a:off x="3858638" y="173173"/>
            <a:ext cx="4474724" cy="2562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BDA51-B40F-4237-A35B-1B92FCF11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0" y="3254842"/>
            <a:ext cx="3986464" cy="1099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FB590-33F1-4463-B133-64FC6D069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79" y="3080465"/>
            <a:ext cx="1463040" cy="14630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3A6CC0-F73C-49C0-A61F-694127B1DB1C}"/>
              </a:ext>
            </a:extLst>
          </p:cNvPr>
          <p:cNvSpPr/>
          <p:nvPr/>
        </p:nvSpPr>
        <p:spPr>
          <a:xfrm>
            <a:off x="2456161" y="4702037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CE5C8-B803-41FC-98A9-19E6AA55C533}"/>
              </a:ext>
            </a:extLst>
          </p:cNvPr>
          <p:cNvSpPr/>
          <p:nvPr/>
        </p:nvSpPr>
        <p:spPr>
          <a:xfrm>
            <a:off x="6153701" y="4704477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795E630-48CF-4798-AD72-0302F9211654}"/>
              </a:ext>
            </a:extLst>
          </p:cNvPr>
          <p:cNvSpPr/>
          <p:nvPr/>
        </p:nvSpPr>
        <p:spPr>
          <a:xfrm rot="-2700000">
            <a:off x="7750736" y="2554002"/>
            <a:ext cx="680938" cy="57200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4BB9BC7-AE35-481E-947B-B6BCB6DADA82}"/>
              </a:ext>
            </a:extLst>
          </p:cNvPr>
          <p:cNvSpPr/>
          <p:nvPr/>
        </p:nvSpPr>
        <p:spPr>
          <a:xfrm rot="2798929">
            <a:off x="3663628" y="2554927"/>
            <a:ext cx="680938" cy="57200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509C49A-CAFB-A230-FD65-50858F6970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87" y="4596340"/>
            <a:ext cx="758952" cy="91928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E85544-9B37-F856-D670-E6224C1F1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601220"/>
            <a:ext cx="914400" cy="914400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77BE8BB3-56DA-FE80-E897-DD8C469A9D8B}"/>
              </a:ext>
            </a:extLst>
          </p:cNvPr>
          <p:cNvSpPr/>
          <p:nvPr/>
        </p:nvSpPr>
        <p:spPr>
          <a:xfrm>
            <a:off x="5755530" y="2554001"/>
            <a:ext cx="680938" cy="57200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73AA74-0F10-C579-E551-74FCAAE69642}"/>
              </a:ext>
            </a:extLst>
          </p:cNvPr>
          <p:cNvGrpSpPr/>
          <p:nvPr/>
        </p:nvGrpSpPr>
        <p:grpSpPr>
          <a:xfrm>
            <a:off x="1884394" y="5832856"/>
            <a:ext cx="1462971" cy="914400"/>
            <a:chOff x="1780638" y="5598958"/>
            <a:chExt cx="1462971" cy="9144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30F521-3E3C-AD34-A238-819648D77D73}"/>
                </a:ext>
              </a:extLst>
            </p:cNvPr>
            <p:cNvSpPr/>
            <p:nvPr/>
          </p:nvSpPr>
          <p:spPr>
            <a:xfrm>
              <a:off x="2446596" y="5871492"/>
              <a:ext cx="79701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UNIGE</a:t>
              </a: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48773779-8F10-0458-C662-2576ABE9D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80638" y="5598958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2B4D7E-BB1F-2D39-F7D3-AE93A31CECB7}"/>
              </a:ext>
            </a:extLst>
          </p:cNvPr>
          <p:cNvGrpSpPr/>
          <p:nvPr/>
        </p:nvGrpSpPr>
        <p:grpSpPr>
          <a:xfrm>
            <a:off x="5354744" y="5832856"/>
            <a:ext cx="1482509" cy="914400"/>
            <a:chOff x="5979268" y="5871492"/>
            <a:chExt cx="1482509" cy="9144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7EB2AB8-247D-FC70-8932-11E88D612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79268" y="5871492"/>
              <a:ext cx="914400" cy="9144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6DF3B6-5853-7377-777B-C5F5F2C64A9A}"/>
                </a:ext>
              </a:extLst>
            </p:cNvPr>
            <p:cNvSpPr/>
            <p:nvPr/>
          </p:nvSpPr>
          <p:spPr>
            <a:xfrm>
              <a:off x="6667521" y="6144026"/>
              <a:ext cx="79425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Switch</a:t>
              </a:r>
            </a:p>
          </p:txBody>
        </p:sp>
      </p:grp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5E1B659A-D762-11CE-F41E-BB68F76C87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850" y="3230560"/>
            <a:ext cx="1147687" cy="114768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F181781-4153-24C7-5647-3D05640E10D5}"/>
              </a:ext>
            </a:extLst>
          </p:cNvPr>
          <p:cNvSpPr/>
          <p:nvPr/>
        </p:nvSpPr>
        <p:spPr>
          <a:xfrm>
            <a:off x="8423640" y="4763592"/>
            <a:ext cx="1476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Future?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3761BF-D060-E005-25D1-CDAD6FB46884}"/>
              </a:ext>
            </a:extLst>
          </p:cNvPr>
          <p:cNvGrpSpPr/>
          <p:nvPr/>
        </p:nvGrpSpPr>
        <p:grpSpPr>
          <a:xfrm>
            <a:off x="0" y="0"/>
            <a:ext cx="1433914" cy="1211100"/>
            <a:chOff x="100879" y="29189"/>
            <a:chExt cx="1433914" cy="1211100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01D9730F-FDC2-EB2D-22DE-DCE9D592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879" y="29189"/>
              <a:ext cx="548640" cy="54864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AED54B5C-6EC0-38CD-D0A4-877FEC9C0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0879" y="363725"/>
              <a:ext cx="548640" cy="54864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387564-7EED-F776-F59C-CAE8EECBEDEF}"/>
                </a:ext>
              </a:extLst>
            </p:cNvPr>
            <p:cNvSpPr txBox="1"/>
            <p:nvPr/>
          </p:nvSpPr>
          <p:spPr>
            <a:xfrm>
              <a:off x="493289" y="149621"/>
              <a:ext cx="10415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On-premise</a:t>
              </a:r>
              <a:endParaRPr lang="fr-FR" sz="1400" i="1" dirty="0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914DC226-DFB7-1D69-09CF-6DE5C60B3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0879" y="691649"/>
              <a:ext cx="548640" cy="54864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C5F221-1710-DBB0-8849-5D6B3CF23665}"/>
                </a:ext>
              </a:extLst>
            </p:cNvPr>
            <p:cNvSpPr txBox="1"/>
            <p:nvPr/>
          </p:nvSpPr>
          <p:spPr>
            <a:xfrm>
              <a:off x="520247" y="484157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SaaS</a:t>
              </a:r>
              <a:endParaRPr lang="fr-FR" sz="1400" i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512203-7B7E-1FD5-AA6A-CE5742BBE76A}"/>
                </a:ext>
              </a:extLst>
            </p:cNvPr>
            <p:cNvSpPr txBox="1"/>
            <p:nvPr/>
          </p:nvSpPr>
          <p:spPr>
            <a:xfrm>
              <a:off x="515134" y="789393"/>
              <a:ext cx="665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Hybrid</a:t>
              </a:r>
              <a:endParaRPr lang="fr-FR" sz="1400" i="1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7EFD65-8F9D-6FFA-A5E0-52510AC292B8}"/>
              </a:ext>
            </a:extLst>
          </p:cNvPr>
          <p:cNvGrpSpPr/>
          <p:nvPr/>
        </p:nvGrpSpPr>
        <p:grpSpPr>
          <a:xfrm>
            <a:off x="7867045" y="5878918"/>
            <a:ext cx="2589302" cy="914400"/>
            <a:chOff x="7867045" y="5684367"/>
            <a:chExt cx="2589302" cy="914400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C9CF850A-861D-1310-131B-D2FB7FCB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67045" y="5684367"/>
              <a:ext cx="914400" cy="91440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A4647032-E932-3429-0095-51A38BE29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04495" y="5684367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DBB7FCA3-FC05-F2B5-AE38-C8DF13665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41947" y="5684367"/>
              <a:ext cx="914400" cy="9144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AC42BC-07BD-2D8E-6CF4-10EB99EDE031}"/>
                </a:ext>
              </a:extLst>
            </p:cNvPr>
            <p:cNvSpPr txBox="1"/>
            <p:nvPr/>
          </p:nvSpPr>
          <p:spPr>
            <a:xfrm>
              <a:off x="8574494" y="5987679"/>
              <a:ext cx="336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or</a:t>
              </a:r>
              <a:endParaRPr lang="fr-FR" sz="1400" i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0E5FCE-FB44-171F-AD02-4DE720BCA921}"/>
                </a:ext>
              </a:extLst>
            </p:cNvPr>
            <p:cNvSpPr txBox="1"/>
            <p:nvPr/>
          </p:nvSpPr>
          <p:spPr>
            <a:xfrm>
              <a:off x="9411944" y="5987679"/>
              <a:ext cx="336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or</a:t>
              </a:r>
              <a:endParaRPr lang="fr-FR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388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6" grpId="0" animBg="1"/>
      <p:bldP spid="17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BE155-C012-445E-BAD1-BA763072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&amp; Context</a:t>
            </a:r>
            <a:br>
              <a:rPr lang="en-US" dirty="0"/>
            </a:br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212EA7-ACFF-457A-BBC3-AE8C0D881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245AA-8C57-4B97-86EF-D4CE6155B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30A2A3-8901-4C2A-968C-97FAA9370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r="15220"/>
          <a:stretch/>
        </p:blipFill>
        <p:spPr>
          <a:xfrm>
            <a:off x="3858638" y="173173"/>
            <a:ext cx="4474724" cy="2562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BDE7EA-3D58-6931-9DEF-8AF8E32BB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2"/>
          <a:stretch/>
        </p:blipFill>
        <p:spPr>
          <a:xfrm>
            <a:off x="4329215" y="5943600"/>
            <a:ext cx="353357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1446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4783-6A70-4D5F-9320-D446B886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Environment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72F3A-795B-49BB-A694-E2AF6146A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9746E-A50C-403A-89CF-E9F91B983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EF37F3E-8722-7A4B-A8D7-A8DDED949F00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 descr="A picture containing text, sky, screenshot, outdoor&#10;&#10;Description automatically generated">
            <a:extLst>
              <a:ext uri="{FF2B5EF4-FFF2-40B4-BE49-F238E27FC236}">
                <a16:creationId xmlns:a16="http://schemas.microsoft.com/office/drawing/2014/main" id="{851EEFEE-E4E1-41B5-B923-D45F597E4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6" y="1916832"/>
            <a:ext cx="10128448" cy="4454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74E0BC7B-706E-4087-80F8-91BBFEDA448A}"/>
              </a:ext>
            </a:extLst>
          </p:cNvPr>
          <p:cNvSpPr txBox="1">
            <a:spLocks/>
          </p:cNvSpPr>
          <p:nvPr/>
        </p:nvSpPr>
        <p:spPr>
          <a:xfrm>
            <a:off x="3791744" y="1469896"/>
            <a:ext cx="4608512" cy="49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sz="1600" dirty="0"/>
              <a:t>Go to </a:t>
            </a:r>
            <a:r>
              <a:rPr lang="en-GB" sz="1600" dirty="0">
                <a:hlinkClick r:id="rId3"/>
              </a:rPr>
              <a:t>https://sandbox.dlcm.ch/portal</a:t>
            </a:r>
          </a:p>
        </p:txBody>
      </p:sp>
    </p:spTree>
    <p:extLst>
      <p:ext uri="{BB962C8B-B14F-4D97-AF65-F5344CB8AC3E}">
        <p14:creationId xmlns:p14="http://schemas.microsoft.com/office/powerpoint/2010/main" val="3196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213F6-368F-4846-8828-485E1E912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en-GB" sz="11500" b="1" dirty="0">
                <a:solidFill>
                  <a:srgbClr val="4E4BA8"/>
                </a:solidFill>
                <a:latin typeface="Circular Std Bold" panose="020B0804020101010102" pitchFamily="34" charset="77"/>
                <a:cs typeface="Circular Std Bold" panose="020B0804020101010102" pitchFamily="34" charset="77"/>
              </a:rPr>
            </a:br>
            <a:r>
              <a:rPr lang="en-GB" sz="11500" b="1" dirty="0">
                <a:solidFill>
                  <a:srgbClr val="4E4BA8"/>
                </a:solidFill>
                <a:latin typeface="Circular Std Bold" panose="020B0804020101010102" pitchFamily="34" charset="77"/>
                <a:cs typeface="Circular Std Bold" panose="020B0804020101010102" pitchFamily="34" charset="77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081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EB01-7B4F-47C9-A505-A1C4D185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D5B2-B082-4652-BACA-B9352020A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i="1" dirty="0"/>
              <a:t>2022</a:t>
            </a:r>
          </a:p>
          <a:p>
            <a:pPr lvl="1"/>
            <a:r>
              <a:rPr lang="en-US" b="1" i="1"/>
              <a:t>GIT repository: </a:t>
            </a:r>
            <a:r>
              <a:rPr lang="en-US" b="1" i="1">
                <a:hlinkClick r:id="rId2"/>
              </a:rPr>
              <a:t>https://gitlab.unige.ch/dlcm/community/dlcm-backend</a:t>
            </a:r>
            <a:r>
              <a:rPr lang="en-US" b="1" i="1"/>
              <a:t> </a:t>
            </a:r>
          </a:p>
          <a:p>
            <a:r>
              <a:rPr lang="en-US" b="1" i="1" dirty="0"/>
              <a:t>2021</a:t>
            </a:r>
          </a:p>
          <a:p>
            <a:pPr lvl="1"/>
            <a:r>
              <a:rPr lang="en-US" dirty="0"/>
              <a:t>Yareta videos </a:t>
            </a:r>
            <a:r>
              <a:rPr lang="en-US" dirty="0">
                <a:hlinkClick r:id="rId3"/>
              </a:rPr>
              <a:t>https://mediaserver.unige.ch/search/yareta</a:t>
            </a:r>
            <a:endParaRPr lang="en-US" dirty="0"/>
          </a:p>
          <a:p>
            <a:pPr lvl="1"/>
            <a:r>
              <a:rPr lang="en-US" dirty="0"/>
              <a:t>OLOS videos </a:t>
            </a:r>
            <a:r>
              <a:rPr lang="en-US" dirty="0">
                <a:hlinkClick r:id="rId4"/>
              </a:rPr>
              <a:t>https://mediaserver.unige.ch/search/olos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« Le </a:t>
            </a:r>
            <a:r>
              <a:rPr lang="en-US" dirty="0" err="1"/>
              <a:t>projet</a:t>
            </a:r>
            <a:r>
              <a:rPr lang="en-US" dirty="0"/>
              <a:t> Data Life-Cycle Management (DLCM) </a:t>
            </a:r>
            <a:r>
              <a:rPr lang="en-US" dirty="0" err="1"/>
              <a:t>en</a:t>
            </a:r>
            <a:r>
              <a:rPr lang="en-US" dirty="0"/>
              <a:t> Suisse : </a:t>
            </a:r>
            <a:r>
              <a:rPr lang="en-US" dirty="0" err="1"/>
              <a:t>une</a:t>
            </a:r>
            <a:r>
              <a:rPr lang="en-US" dirty="0"/>
              <a:t> gestion des </a:t>
            </a:r>
            <a:r>
              <a:rPr lang="en-US" dirty="0" err="1"/>
              <a:t>données</a:t>
            </a:r>
            <a:r>
              <a:rPr lang="en-US" dirty="0"/>
              <a:t> de la recherche pensée pour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utilisateurs</a:t>
            </a:r>
            <a:r>
              <a:rPr lang="en-US" dirty="0"/>
              <a:t> »</a:t>
            </a:r>
            <a:br>
              <a:rPr lang="en-US" dirty="0"/>
            </a:br>
            <a:r>
              <a:rPr lang="en-US" dirty="0">
                <a:hlinkClick r:id="rId5"/>
              </a:rPr>
              <a:t>http://dx.doi.org/10.3917/i2d.212.0087</a:t>
            </a:r>
            <a:endParaRPr lang="en-US" dirty="0"/>
          </a:p>
          <a:p>
            <a:pPr lvl="1"/>
            <a:r>
              <a:rPr lang="en-US" dirty="0"/>
              <a:t>« </a:t>
            </a:r>
            <a:r>
              <a:rPr lang="en-US" dirty="0" err="1"/>
              <a:t>SwissEnvEO</a:t>
            </a:r>
            <a:r>
              <a:rPr lang="en-US" dirty="0"/>
              <a:t>: A FAIR National Environmental Data Repository for Earth Observation Open Science »</a:t>
            </a:r>
            <a:br>
              <a:rPr lang="en-US" dirty="0"/>
            </a:br>
            <a:r>
              <a:rPr lang="en-US" dirty="0">
                <a:hlinkClick r:id="rId6"/>
              </a:rPr>
              <a:t>http://dx.doi.org/10.5334/dsj-2021-022</a:t>
            </a:r>
            <a:endParaRPr lang="en-US" dirty="0"/>
          </a:p>
          <a:p>
            <a:r>
              <a:rPr lang="en-US" b="1" i="1" dirty="0"/>
              <a:t>2019</a:t>
            </a:r>
          </a:p>
          <a:p>
            <a:pPr lvl="1"/>
            <a:r>
              <a:rPr lang="en-US" dirty="0"/>
              <a:t>« DLCM Poster for </a:t>
            </a:r>
            <a:r>
              <a:rPr lang="en-US" dirty="0" err="1"/>
              <a:t>iPRES</a:t>
            </a:r>
            <a:r>
              <a:rPr lang="en-US" dirty="0"/>
              <a:t> 2019 » </a:t>
            </a:r>
            <a:r>
              <a:rPr lang="en-US" dirty="0">
                <a:hlinkClick r:id="rId7"/>
              </a:rPr>
              <a:t>http://dx.doi.org/10.26037/yareta:frtet5s3njcubib7vgyg5vvzci</a:t>
            </a:r>
            <a:endParaRPr lang="en-US" dirty="0"/>
          </a:p>
          <a:p>
            <a:pPr lvl="1"/>
            <a:r>
              <a:rPr lang="en-US" dirty="0"/>
              <a:t>« A Versatile Solution for Long Term Preservation of Research Data - Data Life-Cycle Management (DLCM): The Swiss Way » </a:t>
            </a:r>
            <a:br>
              <a:rPr lang="en-US" dirty="0"/>
            </a:br>
            <a:r>
              <a:rPr lang="en-US" dirty="0">
                <a:hlinkClick r:id="rId8"/>
              </a:rPr>
              <a:t>https://ipres2019.org/static/pdf/iPres2019_paper_32.pdf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DLCM movie </a:t>
            </a:r>
            <a:r>
              <a:rPr lang="en-US" dirty="0">
                <a:hlinkClick r:id="rId9"/>
              </a:rPr>
              <a:t>https://mediaserver.unige.ch/play/122839</a:t>
            </a:r>
            <a:endParaRPr lang="en-US" dirty="0"/>
          </a:p>
          <a:p>
            <a:r>
              <a:rPr lang="en-US" b="1" i="1" dirty="0"/>
              <a:t>2018</a:t>
            </a:r>
          </a:p>
          <a:p>
            <a:pPr lvl="1"/>
            <a:r>
              <a:rPr lang="en-US" dirty="0"/>
              <a:t>« Le </a:t>
            </a:r>
            <a:r>
              <a:rPr lang="en-US" dirty="0" err="1"/>
              <a:t>projet</a:t>
            </a:r>
            <a:r>
              <a:rPr lang="en-US" dirty="0"/>
              <a:t> DLCM : gestion du cycle de vie des </a:t>
            </a:r>
            <a:r>
              <a:rPr lang="en-US" dirty="0" err="1"/>
              <a:t>données</a:t>
            </a:r>
            <a:r>
              <a:rPr lang="en-US" dirty="0"/>
              <a:t> de recherche </a:t>
            </a:r>
            <a:r>
              <a:rPr lang="en-US" dirty="0" err="1"/>
              <a:t>en</a:t>
            </a:r>
            <a:r>
              <a:rPr lang="en-US" dirty="0"/>
              <a:t> Suisse » </a:t>
            </a:r>
            <a:br>
              <a:rPr lang="en-US" dirty="0"/>
            </a:br>
            <a:r>
              <a:rPr lang="en-US" dirty="0">
                <a:hlinkClick r:id="rId10"/>
              </a:rPr>
              <a:t>http://dx.doi.org/10.1515/9783110553796-014</a:t>
            </a:r>
            <a:endParaRPr lang="en-US" dirty="0"/>
          </a:p>
          <a:p>
            <a:r>
              <a:rPr lang="en-US" b="1" i="1" dirty="0"/>
              <a:t>2017</a:t>
            </a:r>
          </a:p>
          <a:p>
            <a:pPr lvl="1"/>
            <a:r>
              <a:rPr lang="en-US" dirty="0"/>
              <a:t>« Research data management in Switzerland: National efforts to guarantee the sustainability of research outputs » </a:t>
            </a:r>
            <a:br>
              <a:rPr lang="en-US" dirty="0"/>
            </a:br>
            <a:r>
              <a:rPr lang="en-US" dirty="0">
                <a:hlinkClick r:id="rId11"/>
              </a:rPr>
              <a:t>http://dx.doi.org/10.1177/0340035216678238</a:t>
            </a:r>
            <a:r>
              <a:rPr lang="en-US" dirty="0"/>
              <a:t> </a:t>
            </a:r>
          </a:p>
          <a:p>
            <a:r>
              <a:rPr lang="en-US" b="1" i="1" dirty="0"/>
              <a:t>2016</a:t>
            </a:r>
          </a:p>
          <a:p>
            <a:pPr lvl="1"/>
            <a:r>
              <a:rPr lang="en-US" dirty="0"/>
              <a:t>« DLCM :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 pour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meilleure</a:t>
            </a:r>
            <a:r>
              <a:rPr lang="en-US" dirty="0"/>
              <a:t> </a:t>
            </a:r>
            <a:r>
              <a:rPr lang="en-US" dirty="0" err="1"/>
              <a:t>gouvernance</a:t>
            </a:r>
            <a:r>
              <a:rPr lang="en-US" dirty="0"/>
              <a:t> du cycle de vie des </a:t>
            </a:r>
            <a:r>
              <a:rPr lang="en-US" dirty="0" err="1"/>
              <a:t>données</a:t>
            </a:r>
            <a:r>
              <a:rPr lang="en-US" dirty="0"/>
              <a:t> de la recherche </a:t>
            </a:r>
            <a:r>
              <a:rPr lang="en-US" dirty="0" err="1"/>
              <a:t>en</a:t>
            </a:r>
            <a:r>
              <a:rPr lang="en-US" dirty="0"/>
              <a:t> Suisse »</a:t>
            </a:r>
            <a:br>
              <a:rPr lang="en-US" dirty="0"/>
            </a:br>
            <a:r>
              <a:rPr lang="en-US" dirty="0">
                <a:hlinkClick r:id="rId12"/>
              </a:rPr>
              <a:t>https://www.researchgate.net/publication/316686422_DLCM_une_approche_globale_pour_une_meilleure_gouvernance_du_cycle_de_vie_des_donnees_de_la_recherche_en_Suisse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B46C8-09FD-4466-97FF-89FE8AAD7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02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ewMapPhase2Jun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21" y="356659"/>
            <a:ext cx="11561020" cy="61446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1FAF6E-D8DC-A241-931B-A718206D8D85}"/>
              </a:ext>
            </a:extLst>
          </p:cNvPr>
          <p:cNvSpPr txBox="1">
            <a:spLocks/>
          </p:cNvSpPr>
          <p:nvPr/>
        </p:nvSpPr>
        <p:spPr>
          <a:xfrm>
            <a:off x="1524000" y="164637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ircular Std Book" panose="020B0604020101020102" pitchFamily="34" charset="0"/>
                <a:ea typeface="+mj-ea"/>
                <a:cs typeface="Circular Std Book" panose="020B0604020101020102" pitchFamily="34" charset="0"/>
              </a:defRPr>
            </a:lvl1pPr>
          </a:lstStyle>
          <a:p>
            <a:r>
              <a:rPr lang="en-GB" sz="2800" b="1" dirty="0">
                <a:solidFill>
                  <a:srgbClr val="000000"/>
                </a:solidFill>
                <a:latin typeface="Circular Std Medium" panose="020B0604020101010102" pitchFamily="34" charset="77"/>
                <a:cs typeface="Circular Std Medium" panose="020B0604020101010102" pitchFamily="34" charset="77"/>
              </a:rPr>
              <a:t>Partners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15" y="5866421"/>
            <a:ext cx="2367874" cy="1061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76" y="6203698"/>
            <a:ext cx="2694007" cy="3870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6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54E20-BE1A-E519-938D-CA645D210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DLCM Project Phases</a:t>
            </a:r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60D4B-C214-7230-FD1E-3A17120AC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EF37F3E-8722-7A4B-A8D7-A8DDED949F00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672634-C4F3-0518-F7E5-B989E347D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196567"/>
              </p:ext>
            </p:extLst>
          </p:nvPr>
        </p:nvGraphicFramePr>
        <p:xfrm>
          <a:off x="603115" y="719666"/>
          <a:ext cx="11057292" cy="546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1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31816-3918-475C-9208-C71D39353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1D31816-3918-475C-9208-C71D39353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6EC925-4FE8-4280-BAAD-C9036EDB0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E6EC925-4FE8-4280-BAAD-C9036EDB0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7C4990-A421-4D90-BFFB-10A92A397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07C4990-A421-4D90-BFFB-10A92A397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56EC93-678F-462F-9011-AD2ACFA11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F56EC93-678F-462F-9011-AD2ACFA11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75F6D-4DAB-4499-8CCA-BF3D0A4A1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4D75F6D-4DAB-4499-8CCA-BF3D0A4A1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6ED33F-7A61-4E6E-8D09-507C61037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26ED33F-7A61-4E6E-8D09-507C61037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99D068-31E7-4A7B-9B05-1433E0B0B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999D068-31E7-4A7B-9B05-1433E0B0B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256B1F-A45E-481E-8369-0534E08DD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C0256B1F-A45E-481E-8369-0534E08DD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Research</a:t>
            </a:r>
            <a:r>
              <a:rPr lang="fr-CH" dirty="0"/>
              <a:t> </a:t>
            </a:r>
            <a:r>
              <a:rPr lang="fr-CH" dirty="0" err="1"/>
              <a:t>Process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81" y="1183762"/>
            <a:ext cx="5674238" cy="567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1D41D3-BB8F-4C96-B389-5C952B4BD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662" y="2067000"/>
            <a:ext cx="1667383" cy="1145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C1A342-9BCD-4F27-BADC-E91BDE672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5" y="1954490"/>
            <a:ext cx="1659228" cy="1370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730254-8D02-4A4A-AF77-1DF2F9FFE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07" y="4463493"/>
            <a:ext cx="1370387" cy="1370387"/>
          </a:xfrm>
          <a:prstGeom prst="rect">
            <a:avLst/>
          </a:prstGeom>
        </p:spPr>
      </p:pic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4F67EDC6-2D4B-4D39-B049-5B9842F489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0" y="4875663"/>
            <a:ext cx="2409027" cy="5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DLCM </a:t>
            </a:r>
            <a:r>
              <a:rPr lang="fr-CH" dirty="0" err="1"/>
              <a:t>Movie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09" y="1247776"/>
            <a:ext cx="3831182" cy="541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DBF905-8520-224A-F501-BEBA299A04F6}"/>
              </a:ext>
            </a:extLst>
          </p:cNvPr>
          <p:cNvSpPr txBox="1"/>
          <p:nvPr/>
        </p:nvSpPr>
        <p:spPr>
          <a:xfrm>
            <a:off x="521106" y="3771080"/>
            <a:ext cx="3249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Presented at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iPRES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2019 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Amsterdam</a:t>
            </a: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0E775-85F9-E700-E514-83CCEA6313EF}"/>
              </a:ext>
            </a:extLst>
          </p:cNvPr>
          <p:cNvSpPr txBox="1"/>
          <p:nvPr/>
        </p:nvSpPr>
        <p:spPr>
          <a:xfrm>
            <a:off x="8142051" y="3894190"/>
            <a:ext cx="390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link:</a:t>
            </a:r>
          </a:p>
          <a:p>
            <a:pPr algn="ctr"/>
            <a:r>
              <a:rPr lang="fr-FR" sz="1600" dirty="0">
                <a:hlinkClick r:id="rId2"/>
              </a:rPr>
              <a:t>https://mediaserver.unige.ch/play/122839</a:t>
            </a:r>
            <a:endParaRPr lang="fr-F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8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BE155-C012-445E-BAD1-BA763072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Architecture</a:t>
            </a:r>
            <a:br>
              <a:rPr lang="en-US" dirty="0"/>
            </a:br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212EA7-ACFF-457A-BBC3-AE8C0D881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245AA-8C57-4B97-86EF-D4CE6155B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30A2A3-8901-4C2A-968C-97FAA9370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r="15220"/>
          <a:stretch/>
        </p:blipFill>
        <p:spPr>
          <a:xfrm>
            <a:off x="3858638" y="173173"/>
            <a:ext cx="4474724" cy="2562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017CBA-8B32-BC29-4000-F5E0536F2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2"/>
          <a:stretch/>
        </p:blipFill>
        <p:spPr>
          <a:xfrm>
            <a:off x="4329215" y="5943600"/>
            <a:ext cx="353357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057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OAIS Model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37F3E-8722-7A4B-A8D7-A8DDED949F0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231732" y="1736538"/>
            <a:ext cx="5992427" cy="4284312"/>
          </a:xfrm>
          <a:prstGeom prst="roundRect">
            <a:avLst>
              <a:gd name="adj" fmla="val 351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OAIS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74467" y="2305756"/>
            <a:ext cx="360000" cy="3559378"/>
          </a:xfrm>
          <a:prstGeom prst="roundRect">
            <a:avLst>
              <a:gd name="adj" fmla="val 43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fr-CH" dirty="0"/>
              <a:t>Producer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664110" y="2305756"/>
            <a:ext cx="360000" cy="3559378"/>
          </a:xfrm>
          <a:prstGeom prst="roundRect">
            <a:avLst>
              <a:gd name="adj" fmla="val 43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fr-CH" dirty="0"/>
              <a:t>Consumer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74327" y="6242913"/>
            <a:ext cx="5706000" cy="360000"/>
          </a:xfrm>
          <a:prstGeom prst="roundRect">
            <a:avLst>
              <a:gd name="adj" fmla="val 43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CH" dirty="0"/>
              <a:t>Management</a:t>
            </a:r>
          </a:p>
        </p:txBody>
      </p:sp>
      <p:cxnSp>
        <p:nvCxnSpPr>
          <p:cNvPr id="8" name="Straight Arrow Connector 7"/>
          <p:cNvCxnSpPr>
            <a:stCxn id="7" idx="0"/>
            <a:endCxn id="4" idx="2"/>
          </p:cNvCxnSpPr>
          <p:nvPr/>
        </p:nvCxnSpPr>
        <p:spPr>
          <a:xfrm flipV="1">
            <a:off x="6227327" y="6020850"/>
            <a:ext cx="619" cy="22206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641563" y="3231055"/>
            <a:ext cx="1440000" cy="1670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Access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47945" y="3254413"/>
            <a:ext cx="2160000" cy="720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Data Management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75564" y="2307954"/>
            <a:ext cx="5704763" cy="720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Preservation Planning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48170" y="4200872"/>
            <a:ext cx="2159550" cy="720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Archival Storage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74327" y="3270113"/>
            <a:ext cx="1440000" cy="1670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Ingest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75564" y="5147332"/>
            <a:ext cx="5704763" cy="720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Administration</a:t>
            </a:r>
          </a:p>
        </p:txBody>
      </p:sp>
      <p:sp>
        <p:nvSpPr>
          <p:cNvPr id="15" name="Pentagon 14"/>
          <p:cNvSpPr/>
          <p:nvPr/>
        </p:nvSpPr>
        <p:spPr>
          <a:xfrm>
            <a:off x="2919566" y="3886255"/>
            <a:ext cx="648000" cy="360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SIP</a:t>
            </a:r>
          </a:p>
        </p:txBody>
      </p:sp>
      <p:sp>
        <p:nvSpPr>
          <p:cNvPr id="16" name="Pentagon 15"/>
          <p:cNvSpPr/>
          <p:nvPr/>
        </p:nvSpPr>
        <p:spPr>
          <a:xfrm>
            <a:off x="8909777" y="3920074"/>
            <a:ext cx="648000" cy="360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91623" y="3920074"/>
            <a:ext cx="648000" cy="36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AIP</a:t>
            </a:r>
          </a:p>
        </p:txBody>
      </p:sp>
      <p:sp>
        <p:nvSpPr>
          <p:cNvPr id="18" name="Chevron 17"/>
          <p:cNvSpPr/>
          <p:nvPr/>
        </p:nvSpPr>
        <p:spPr>
          <a:xfrm>
            <a:off x="4837024" y="3470413"/>
            <a:ext cx="288000" cy="288000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846884" y="4416873"/>
            <a:ext cx="288000" cy="288000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7333147" y="3463268"/>
            <a:ext cx="288000" cy="288000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7335504" y="4426693"/>
            <a:ext cx="288000" cy="288000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1732" y="3417029"/>
            <a:ext cx="23868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/>
              <a:t>O</a:t>
            </a:r>
            <a:r>
              <a:rPr lang="en-US" dirty="0"/>
              <a:t>pen </a:t>
            </a:r>
            <a:r>
              <a:rPr lang="en-US" b="1" dirty="0"/>
              <a:t>A</a:t>
            </a:r>
            <a:r>
              <a:rPr lang="en-US" dirty="0"/>
              <a:t>rchival </a:t>
            </a:r>
          </a:p>
          <a:p>
            <a:pPr algn="ctr"/>
            <a:r>
              <a:rPr lang="en-US" b="1" dirty="0"/>
              <a:t>I</a:t>
            </a:r>
            <a:r>
              <a:rPr lang="en-US" dirty="0"/>
              <a:t>nformation</a:t>
            </a:r>
            <a:r>
              <a:rPr lang="en-US" b="1" dirty="0"/>
              <a:t> S</a:t>
            </a:r>
            <a:r>
              <a:rPr lang="en-US" dirty="0"/>
              <a:t>ystem</a:t>
            </a:r>
          </a:p>
          <a:p>
            <a:pPr algn="ctr"/>
            <a:r>
              <a:rPr lang="en-US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 14721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8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DLCM2">
  <a:themeElements>
    <a:clrScheme name="DLCM">
      <a:dk1>
        <a:srgbClr val="333333"/>
      </a:dk1>
      <a:lt1>
        <a:srgbClr val="F6F6F6"/>
      </a:lt1>
      <a:dk2>
        <a:srgbClr val="808B93"/>
      </a:dk2>
      <a:lt2>
        <a:srgbClr val="FFFFFF"/>
      </a:lt2>
      <a:accent1>
        <a:srgbClr val="5CF6FE"/>
      </a:accent1>
      <a:accent2>
        <a:srgbClr val="9761FF"/>
      </a:accent2>
      <a:accent3>
        <a:srgbClr val="5050FF"/>
      </a:accent3>
      <a:accent4>
        <a:srgbClr val="4722FF"/>
      </a:accent4>
      <a:accent5>
        <a:srgbClr val="1212FF"/>
      </a:accent5>
      <a:accent6>
        <a:srgbClr val="1F70FF"/>
      </a:accent6>
      <a:hlink>
        <a:srgbClr val="27ADFF"/>
      </a:hlink>
      <a:folHlink>
        <a:srgbClr val="24CB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CM2" id="{4B48C635-FF73-4AE3-ABCD-E7FA5BA58A0D}" vid="{5A4A478C-6168-4760-AA60-278BBE6263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DLCM2</Template>
  <TotalTime>4971</TotalTime>
  <Words>1330</Words>
  <Application>Microsoft Office PowerPoint</Application>
  <PresentationFormat>Widescreen</PresentationFormat>
  <Paragraphs>382</Paragraphs>
  <Slides>32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Circular Std Bold</vt:lpstr>
      <vt:lpstr>Circular Std Book</vt:lpstr>
      <vt:lpstr>Circular Std Medium</vt:lpstr>
      <vt:lpstr>Helvetica</vt:lpstr>
      <vt:lpstr>Wingdings</vt:lpstr>
      <vt:lpstr>DLCM2</vt:lpstr>
      <vt:lpstr>A Multifaceted Solution to Digital Assets Preservation  Data Life-Cycle Management (DLCM):  The Swiss Way</vt:lpstr>
      <vt:lpstr>Agenda</vt:lpstr>
      <vt:lpstr>Origin &amp; Context </vt:lpstr>
      <vt:lpstr>PowerPoint Presentation</vt:lpstr>
      <vt:lpstr>DLCM Project Phases</vt:lpstr>
      <vt:lpstr>Research Process</vt:lpstr>
      <vt:lpstr>DLCM Movie</vt:lpstr>
      <vt:lpstr>Technical Architecture </vt:lpstr>
      <vt:lpstr>OAIS Model</vt:lpstr>
      <vt:lpstr>Architecture</vt:lpstr>
      <vt:lpstr>Architecture</vt:lpstr>
      <vt:lpstr>Architecture</vt:lpstr>
      <vt:lpstr>Storage View</vt:lpstr>
      <vt:lpstr>Storage View</vt:lpstr>
      <vt:lpstr>DLCM Metadata</vt:lpstr>
      <vt:lpstr>Underlying Technologies</vt:lpstr>
      <vt:lpstr>Main Features </vt:lpstr>
      <vt:lpstr>What is the Data Preservation Workflow?</vt:lpstr>
      <vt:lpstr>1. Ensure Identification and Attribution</vt:lpstr>
      <vt:lpstr>2. Automatic Assessment of File Format The Data Compliance Level </vt:lpstr>
      <vt:lpstr>3.a Control the Access to your Data Access level &amp; embargo</vt:lpstr>
      <vt:lpstr>3.b Control the Sensitivity of your Data Data tag &amp; Access level</vt:lpstr>
      <vt:lpstr>4. Manage your Preservation Space</vt:lpstr>
      <vt:lpstr>5. Data Mass Import</vt:lpstr>
      <vt:lpstr>6. Latest new features</vt:lpstr>
      <vt:lpstr>7. Roadmap</vt:lpstr>
      <vt:lpstr>8. And more</vt:lpstr>
      <vt:lpstr>In the wild </vt:lpstr>
      <vt:lpstr>PowerPoint Presentation</vt:lpstr>
      <vt:lpstr>Demo Environment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DLCM Project</dc:title>
  <dc:creator>Hugues CAZEAUX</dc:creator>
  <cp:lastModifiedBy>Hugues Cazeaux</cp:lastModifiedBy>
  <cp:revision>344</cp:revision>
  <cp:lastPrinted>2018-11-15T14:02:04Z</cp:lastPrinted>
  <dcterms:created xsi:type="dcterms:W3CDTF">2018-06-27T12:58:36Z</dcterms:created>
  <dcterms:modified xsi:type="dcterms:W3CDTF">2022-09-05T07:48:29Z</dcterms:modified>
</cp:coreProperties>
</file>