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3" r:id="rId4"/>
    <p:sldId id="304" r:id="rId5"/>
    <p:sldId id="257" r:id="rId6"/>
    <p:sldId id="325" r:id="rId7"/>
    <p:sldId id="258" r:id="rId8"/>
    <p:sldId id="259" r:id="rId9"/>
    <p:sldId id="260" r:id="rId10"/>
    <p:sldId id="261" r:id="rId11"/>
    <p:sldId id="262" r:id="rId12"/>
    <p:sldId id="264" r:id="rId13"/>
    <p:sldId id="348" r:id="rId14"/>
    <p:sldId id="341" r:id="rId15"/>
    <p:sldId id="349"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8" d="100"/>
          <a:sy n="78" d="100"/>
        </p:scale>
        <p:origin x="18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82430-1B32-4F4C-B8AA-660930611C4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i-FI"/>
        </a:p>
      </dgm:t>
    </dgm:pt>
    <dgm:pt modelId="{AB9C0F01-E0B5-4509-ADEC-64428C07DC48}">
      <dgm:prSet phldrT="[Text]"/>
      <dgm:spPr/>
      <dgm:t>
        <a:bodyPr/>
        <a:lstStyle/>
        <a:p>
          <a:pPr rtl="0"/>
          <a:r>
            <a:rPr lang="fi-FI" err="1">
              <a:solidFill>
                <a:srgbClr val="002957"/>
              </a:solidFill>
              <a:latin typeface="Aleo"/>
            </a:rPr>
            <a:t>JYUniorit</a:t>
          </a:r>
          <a:r>
            <a:rPr lang="fi-FI">
              <a:solidFill>
                <a:srgbClr val="002957"/>
              </a:solidFill>
              <a:latin typeface="Aleo"/>
            </a:rPr>
            <a:t> </a:t>
          </a:r>
        </a:p>
      </dgm:t>
    </dgm:pt>
    <dgm:pt modelId="{33CCF5AA-BCA7-44D8-9B57-115F37225BD3}" type="parTrans" cxnId="{3CF0007F-2E85-4791-A276-BD776B48801E}">
      <dgm:prSet/>
      <dgm:spPr/>
      <dgm:t>
        <a:bodyPr/>
        <a:lstStyle/>
        <a:p>
          <a:endParaRPr lang="fi-FI"/>
        </a:p>
      </dgm:t>
    </dgm:pt>
    <dgm:pt modelId="{1A358434-7459-4D8F-A727-0A7A56371457}" type="sibTrans" cxnId="{3CF0007F-2E85-4791-A276-BD776B48801E}">
      <dgm:prSet/>
      <dgm:spPr/>
      <dgm:t>
        <a:bodyPr/>
        <a:lstStyle/>
        <a:p>
          <a:endParaRPr lang="fi-FI"/>
        </a:p>
      </dgm:t>
    </dgm:pt>
    <dgm:pt modelId="{66739A54-240D-4775-8812-0BAF3EDC124F}">
      <dgm:prSet phldrT="[Text]"/>
      <dgm:spPr/>
      <dgm:t>
        <a:bodyPr/>
        <a:lstStyle/>
        <a:p>
          <a:r>
            <a:rPr lang="fi-FI">
              <a:solidFill>
                <a:srgbClr val="002957"/>
              </a:solidFill>
            </a:rPr>
            <a:t>Open Science Center</a:t>
          </a:r>
        </a:p>
      </dgm:t>
    </dgm:pt>
    <dgm:pt modelId="{0B92B9AA-4DCD-4C85-9930-DBD7B496C3D5}" type="parTrans" cxnId="{91CB67F4-5555-42D1-A15E-5A31ACF052A1}">
      <dgm:prSet/>
      <dgm:spPr/>
      <dgm:t>
        <a:bodyPr/>
        <a:lstStyle/>
        <a:p>
          <a:endParaRPr lang="fi-FI"/>
        </a:p>
      </dgm:t>
    </dgm:pt>
    <dgm:pt modelId="{A622E233-F85C-4CDA-AD5D-75725778DE79}" type="sibTrans" cxnId="{91CB67F4-5555-42D1-A15E-5A31ACF052A1}">
      <dgm:prSet/>
      <dgm:spPr/>
      <dgm:t>
        <a:bodyPr/>
        <a:lstStyle/>
        <a:p>
          <a:endParaRPr lang="fi-FI"/>
        </a:p>
      </dgm:t>
    </dgm:pt>
    <dgm:pt modelId="{426C23D9-390C-416F-9D61-9440E265304E}">
      <dgm:prSet phldrT="[Text]"/>
      <dgm:spPr/>
      <dgm:t>
        <a:bodyPr/>
        <a:lstStyle/>
        <a:p>
          <a:r>
            <a:rPr lang="fi-FI">
              <a:solidFill>
                <a:srgbClr val="002957"/>
              </a:solidFill>
              <a:latin typeface="Aleo"/>
            </a:rPr>
            <a:t>Public </a:t>
          </a:r>
          <a:r>
            <a:rPr lang="fi-FI" err="1">
              <a:solidFill>
                <a:srgbClr val="002957"/>
              </a:solidFill>
              <a:latin typeface="Aleo"/>
            </a:rPr>
            <a:t>events</a:t>
          </a:r>
          <a:endParaRPr lang="fi-FI">
            <a:solidFill>
              <a:srgbClr val="002957"/>
            </a:solidFill>
          </a:endParaRPr>
        </a:p>
      </dgm:t>
    </dgm:pt>
    <dgm:pt modelId="{5268509B-0C26-4BFE-A150-9F40A59FCED4}" type="parTrans" cxnId="{B4BD013B-CA04-4AF5-BA18-E1A1A76C589D}">
      <dgm:prSet/>
      <dgm:spPr/>
      <dgm:t>
        <a:bodyPr/>
        <a:lstStyle/>
        <a:p>
          <a:endParaRPr lang="fi-FI"/>
        </a:p>
      </dgm:t>
    </dgm:pt>
    <dgm:pt modelId="{1E141B93-208B-412B-AEE8-6281CDCBC211}" type="sibTrans" cxnId="{B4BD013B-CA04-4AF5-BA18-E1A1A76C589D}">
      <dgm:prSet/>
      <dgm:spPr/>
      <dgm:t>
        <a:bodyPr/>
        <a:lstStyle/>
        <a:p>
          <a:endParaRPr lang="fi-FI"/>
        </a:p>
      </dgm:t>
    </dgm:pt>
    <dgm:pt modelId="{6DC47C61-74CB-4A26-950F-5C6204593A8A}">
      <dgm:prSet phldrT="[Text]"/>
      <dgm:spPr/>
      <dgm:t>
        <a:bodyPr/>
        <a:lstStyle/>
        <a:p>
          <a:r>
            <a:rPr lang="fi-FI" b="0" err="1">
              <a:solidFill>
                <a:srgbClr val="002957"/>
              </a:solidFill>
            </a:rPr>
            <a:t>University</a:t>
          </a:r>
          <a:r>
            <a:rPr lang="fi-FI" b="0">
              <a:solidFill>
                <a:srgbClr val="002957"/>
              </a:solidFill>
            </a:rPr>
            <a:t> Marketing and </a:t>
          </a:r>
          <a:r>
            <a:rPr lang="fi-FI" b="0" err="1">
              <a:solidFill>
                <a:srgbClr val="002957"/>
              </a:solidFill>
            </a:rPr>
            <a:t>Communications</a:t>
          </a:r>
          <a:r>
            <a:rPr lang="fi-FI" b="0">
              <a:solidFill>
                <a:srgbClr val="002957"/>
              </a:solidFill>
            </a:rPr>
            <a:t> </a:t>
          </a:r>
          <a:r>
            <a:rPr lang="fi-FI" b="0" err="1">
              <a:solidFill>
                <a:srgbClr val="002957"/>
              </a:solidFill>
            </a:rPr>
            <a:t>unit</a:t>
          </a:r>
          <a:endParaRPr lang="fi-FI">
            <a:solidFill>
              <a:srgbClr val="002957"/>
            </a:solidFill>
            <a:latin typeface="+mn-lt"/>
          </a:endParaRPr>
        </a:p>
      </dgm:t>
    </dgm:pt>
    <dgm:pt modelId="{0D6994AE-3324-478D-B8DE-9E56A46D99B4}" type="parTrans" cxnId="{3E72283D-2AFA-4B2A-AC34-762D91E59E9D}">
      <dgm:prSet/>
      <dgm:spPr/>
      <dgm:t>
        <a:bodyPr/>
        <a:lstStyle/>
        <a:p>
          <a:endParaRPr lang="fi-FI"/>
        </a:p>
      </dgm:t>
    </dgm:pt>
    <dgm:pt modelId="{929A4085-F953-4787-975C-163B846D4D62}" type="sibTrans" cxnId="{3E72283D-2AFA-4B2A-AC34-762D91E59E9D}">
      <dgm:prSet/>
      <dgm:spPr/>
      <dgm:t>
        <a:bodyPr/>
        <a:lstStyle/>
        <a:p>
          <a:endParaRPr lang="fi-FI"/>
        </a:p>
      </dgm:t>
    </dgm:pt>
    <dgm:pt modelId="{703CC75F-C55E-4ECD-A560-61099697BDD6}">
      <dgm:prSet phldrT="[Text]"/>
      <dgm:spPr/>
      <dgm:t>
        <a:bodyPr/>
        <a:lstStyle/>
        <a:p>
          <a:pPr rtl="0"/>
          <a:r>
            <a:rPr lang="fi-FI">
              <a:solidFill>
                <a:srgbClr val="002957"/>
              </a:solidFill>
            </a:rPr>
            <a:t>Open Science Center</a:t>
          </a:r>
          <a:endParaRPr lang="fi-FI">
            <a:solidFill>
              <a:srgbClr val="002957"/>
            </a:solidFill>
            <a:latin typeface="+mn-lt"/>
          </a:endParaRPr>
        </a:p>
      </dgm:t>
    </dgm:pt>
    <dgm:pt modelId="{2728EEC2-BE29-4A6F-90A7-FCB812EA7F0C}" type="parTrans" cxnId="{2711D64C-92BC-473E-9415-2160C9C78949}">
      <dgm:prSet/>
      <dgm:spPr/>
      <dgm:t>
        <a:bodyPr/>
        <a:lstStyle/>
        <a:p>
          <a:endParaRPr lang="fi-FI"/>
        </a:p>
      </dgm:t>
    </dgm:pt>
    <dgm:pt modelId="{55B64970-4690-4B50-8EB7-DCCD39B0B456}" type="sibTrans" cxnId="{2711D64C-92BC-473E-9415-2160C9C78949}">
      <dgm:prSet/>
      <dgm:spPr/>
      <dgm:t>
        <a:bodyPr/>
        <a:lstStyle/>
        <a:p>
          <a:endParaRPr lang="fi-FI"/>
        </a:p>
      </dgm:t>
    </dgm:pt>
    <dgm:pt modelId="{AA31B1F7-2280-4D40-B348-5DCF9B26AAEF}">
      <dgm:prSet phldrT="[Text]" phldr="0"/>
      <dgm:spPr/>
      <dgm:t>
        <a:bodyPr/>
        <a:lstStyle/>
        <a:p>
          <a:r>
            <a:rPr lang="fi-FI" err="1">
              <a:solidFill>
                <a:srgbClr val="002957"/>
              </a:solidFill>
              <a:latin typeface="Aleo"/>
            </a:rPr>
            <a:t>Exhibitions</a:t>
          </a:r>
          <a:endParaRPr lang="fi-FI">
            <a:solidFill>
              <a:srgbClr val="002957"/>
            </a:solidFill>
          </a:endParaRPr>
        </a:p>
      </dgm:t>
    </dgm:pt>
    <dgm:pt modelId="{1B20E01E-73D4-4ACC-A620-1054295EDFA9}" type="parTrans" cxnId="{2CF7AD83-CC32-49F9-A767-4CD5C9959E92}">
      <dgm:prSet/>
      <dgm:spPr/>
      <dgm:t>
        <a:bodyPr/>
        <a:lstStyle/>
        <a:p>
          <a:endParaRPr lang="fi-FI"/>
        </a:p>
      </dgm:t>
    </dgm:pt>
    <dgm:pt modelId="{FC6C2412-353F-4BA5-A96D-BD6029ADDBD9}" type="sibTrans" cxnId="{2CF7AD83-CC32-49F9-A767-4CD5C9959E92}">
      <dgm:prSet/>
      <dgm:spPr/>
      <dgm:t>
        <a:bodyPr/>
        <a:lstStyle/>
        <a:p>
          <a:endParaRPr lang="fi-FI"/>
        </a:p>
      </dgm:t>
    </dgm:pt>
    <dgm:pt modelId="{9A1692F4-5FA2-4598-A248-DDB27228A72B}">
      <dgm:prSet phldrT="[Text]"/>
      <dgm:spPr/>
      <dgm:t>
        <a:bodyPr/>
        <a:lstStyle/>
        <a:p>
          <a:r>
            <a:rPr lang="fi-FI">
              <a:solidFill>
                <a:srgbClr val="002957"/>
              </a:solidFill>
            </a:rPr>
            <a:t>Open Science Center</a:t>
          </a:r>
          <a:endParaRPr lang="fi-FI">
            <a:solidFill>
              <a:srgbClr val="002957"/>
            </a:solidFill>
            <a:latin typeface="+mn-lt"/>
          </a:endParaRPr>
        </a:p>
      </dgm:t>
    </dgm:pt>
    <dgm:pt modelId="{BD4A399B-82DA-44DA-8C51-CC65C363BC87}" type="parTrans" cxnId="{D8EA83EE-294B-441C-A756-A43623207665}">
      <dgm:prSet/>
      <dgm:spPr/>
      <dgm:t>
        <a:bodyPr/>
        <a:lstStyle/>
        <a:p>
          <a:endParaRPr lang="fi-FI"/>
        </a:p>
      </dgm:t>
    </dgm:pt>
    <dgm:pt modelId="{625EF3AA-E9BA-4805-826D-9BAD50BCAE93}" type="sibTrans" cxnId="{D8EA83EE-294B-441C-A756-A43623207665}">
      <dgm:prSet/>
      <dgm:spPr/>
      <dgm:t>
        <a:bodyPr/>
        <a:lstStyle/>
        <a:p>
          <a:endParaRPr lang="fi-FI"/>
        </a:p>
      </dgm:t>
    </dgm:pt>
    <dgm:pt modelId="{9E92E9C6-EBE3-403C-A7E0-FE8A95636330}">
      <dgm:prSet phldrT="[Text]" phldr="0"/>
      <dgm:spPr/>
      <dgm:t>
        <a:bodyPr/>
        <a:lstStyle/>
        <a:p>
          <a:pPr rtl="0"/>
          <a:r>
            <a:rPr lang="fi-FI" err="1">
              <a:solidFill>
                <a:srgbClr val="002957"/>
              </a:solidFill>
              <a:latin typeface="Aleo"/>
            </a:rPr>
            <a:t>Collections</a:t>
          </a:r>
          <a:r>
            <a:rPr lang="fi-FI">
              <a:solidFill>
                <a:srgbClr val="002957"/>
              </a:solidFill>
              <a:latin typeface="Aleo"/>
            </a:rPr>
            <a:t> and </a:t>
          </a:r>
          <a:r>
            <a:rPr lang="fi-FI" err="1">
              <a:solidFill>
                <a:srgbClr val="002957"/>
              </a:solidFill>
              <a:latin typeface="Aleo"/>
            </a:rPr>
            <a:t>archives</a:t>
          </a:r>
          <a:endParaRPr lang="fi-FI">
            <a:solidFill>
              <a:srgbClr val="002957"/>
            </a:solidFill>
          </a:endParaRPr>
        </a:p>
      </dgm:t>
    </dgm:pt>
    <dgm:pt modelId="{7EBA4547-DC25-4CC3-BAEC-86B162FC3F75}" type="parTrans" cxnId="{44942DE9-ACBD-4EC2-95F0-867BC4F5FF3D}">
      <dgm:prSet/>
      <dgm:spPr/>
      <dgm:t>
        <a:bodyPr/>
        <a:lstStyle/>
        <a:p>
          <a:endParaRPr lang="fi-FI"/>
        </a:p>
      </dgm:t>
    </dgm:pt>
    <dgm:pt modelId="{A7E52645-C6EA-46CC-8489-2C64A0C2388F}" type="sibTrans" cxnId="{44942DE9-ACBD-4EC2-95F0-867BC4F5FF3D}">
      <dgm:prSet/>
      <dgm:spPr/>
      <dgm:t>
        <a:bodyPr/>
        <a:lstStyle/>
        <a:p>
          <a:endParaRPr lang="fi-FI"/>
        </a:p>
      </dgm:t>
    </dgm:pt>
    <dgm:pt modelId="{0A482473-A2D5-4181-81F7-12A84190BD11}">
      <dgm:prSet phldrT="[Text]"/>
      <dgm:spPr/>
      <dgm:t>
        <a:bodyPr/>
        <a:lstStyle/>
        <a:p>
          <a:r>
            <a:rPr lang="fi-FI">
              <a:solidFill>
                <a:srgbClr val="002957"/>
              </a:solidFill>
            </a:rPr>
            <a:t>Summer </a:t>
          </a:r>
          <a:r>
            <a:rPr lang="fi-FI" err="1">
              <a:solidFill>
                <a:srgbClr val="002957"/>
              </a:solidFill>
            </a:rPr>
            <a:t>University</a:t>
          </a:r>
          <a:r>
            <a:rPr lang="fi-FI">
              <a:solidFill>
                <a:srgbClr val="002957"/>
              </a:solidFill>
            </a:rPr>
            <a:t> of Jyväskylä</a:t>
          </a:r>
        </a:p>
      </dgm:t>
    </dgm:pt>
    <dgm:pt modelId="{F87016AD-2A4B-4E4A-8A81-6BC470A92136}" type="parTrans" cxnId="{0B2541E0-00A0-44DB-A8C6-88C70CCCF3A4}">
      <dgm:prSet/>
      <dgm:spPr/>
      <dgm:t>
        <a:bodyPr/>
        <a:lstStyle/>
        <a:p>
          <a:endParaRPr lang="fi-FI"/>
        </a:p>
      </dgm:t>
    </dgm:pt>
    <dgm:pt modelId="{9411A4CB-2F3C-4BC2-A550-1196BDB205A5}" type="sibTrans" cxnId="{0B2541E0-00A0-44DB-A8C6-88C70CCCF3A4}">
      <dgm:prSet/>
      <dgm:spPr/>
      <dgm:t>
        <a:bodyPr/>
        <a:lstStyle/>
        <a:p>
          <a:endParaRPr lang="fi-FI"/>
        </a:p>
      </dgm:t>
    </dgm:pt>
    <dgm:pt modelId="{E99306BD-660A-4370-AC58-205D2F234675}">
      <dgm:prSet phldrT="[Text]" phldr="0"/>
      <dgm:spPr/>
      <dgm:t>
        <a:bodyPr/>
        <a:lstStyle/>
        <a:p>
          <a:pPr rtl="0"/>
          <a:r>
            <a:rPr lang="fi-FI">
              <a:solidFill>
                <a:srgbClr val="002957"/>
              </a:solidFill>
            </a:rPr>
            <a:t>Summer </a:t>
          </a:r>
          <a:r>
            <a:rPr lang="fi-FI" err="1">
              <a:solidFill>
                <a:srgbClr val="002957"/>
              </a:solidFill>
            </a:rPr>
            <a:t>University</a:t>
          </a:r>
          <a:r>
            <a:rPr lang="fi-FI">
              <a:solidFill>
                <a:srgbClr val="002957"/>
              </a:solidFill>
            </a:rPr>
            <a:t> of Jyväskylä</a:t>
          </a:r>
          <a:endParaRPr lang="fi-FI">
            <a:solidFill>
              <a:srgbClr val="002957"/>
            </a:solidFill>
            <a:latin typeface="+mn-lt"/>
          </a:endParaRPr>
        </a:p>
      </dgm:t>
    </dgm:pt>
    <dgm:pt modelId="{1A7E70B7-B612-45CB-AC06-EA4B0A3A130C}" type="parTrans" cxnId="{6CD3973B-8C99-4B2F-A078-56AE24CE31DB}">
      <dgm:prSet/>
      <dgm:spPr/>
      <dgm:t>
        <a:bodyPr/>
        <a:lstStyle/>
        <a:p>
          <a:endParaRPr lang="fi-FI"/>
        </a:p>
      </dgm:t>
    </dgm:pt>
    <dgm:pt modelId="{E19472BE-ED6B-4754-9FF5-3EFF15505348}" type="sibTrans" cxnId="{6CD3973B-8C99-4B2F-A078-56AE24CE31DB}">
      <dgm:prSet/>
      <dgm:spPr/>
      <dgm:t>
        <a:bodyPr/>
        <a:lstStyle/>
        <a:p>
          <a:endParaRPr lang="fi-FI"/>
        </a:p>
      </dgm:t>
    </dgm:pt>
    <dgm:pt modelId="{78113ECA-0455-4CD4-941F-03C0F0024174}">
      <dgm:prSet phldr="0"/>
      <dgm:spPr/>
      <dgm:t>
        <a:bodyPr/>
        <a:lstStyle/>
        <a:p>
          <a:pPr rtl="0"/>
          <a:r>
            <a:rPr lang="fi-FI" err="1">
              <a:solidFill>
                <a:srgbClr val="002957"/>
              </a:solidFill>
            </a:rPr>
            <a:t>Faculties</a:t>
          </a:r>
          <a:r>
            <a:rPr lang="fi-FI">
              <a:solidFill>
                <a:srgbClr val="002957"/>
              </a:solidFill>
            </a:rPr>
            <a:t> and </a:t>
          </a:r>
          <a:r>
            <a:rPr lang="fi-FI" err="1">
              <a:solidFill>
                <a:srgbClr val="002957"/>
              </a:solidFill>
            </a:rPr>
            <a:t>Departments</a:t>
          </a:r>
          <a:endParaRPr lang="fi-FI" b="0">
            <a:solidFill>
              <a:srgbClr val="002957"/>
            </a:solidFill>
            <a:latin typeface="Aleo"/>
          </a:endParaRPr>
        </a:p>
      </dgm:t>
    </dgm:pt>
    <dgm:pt modelId="{7E930A2E-BB6C-45EE-A064-187278E67556}" type="parTrans" cxnId="{0D6E736F-64B7-4F8F-8900-E70CE9AEDE4E}">
      <dgm:prSet/>
      <dgm:spPr/>
      <dgm:t>
        <a:bodyPr/>
        <a:lstStyle/>
        <a:p>
          <a:endParaRPr lang="fi-FI"/>
        </a:p>
      </dgm:t>
    </dgm:pt>
    <dgm:pt modelId="{2F83F94D-6576-4261-A53E-5E4C33D6794A}" type="sibTrans" cxnId="{0D6E736F-64B7-4F8F-8900-E70CE9AEDE4E}">
      <dgm:prSet/>
      <dgm:spPr/>
      <dgm:t>
        <a:bodyPr/>
        <a:lstStyle/>
        <a:p>
          <a:endParaRPr lang="fi-FI"/>
        </a:p>
      </dgm:t>
    </dgm:pt>
    <dgm:pt modelId="{97D38471-E282-4BE4-B7BA-6F9275FC9336}">
      <dgm:prSet phldr="0"/>
      <dgm:spPr/>
      <dgm:t>
        <a:bodyPr/>
        <a:lstStyle/>
        <a:p>
          <a:pPr rtl="0"/>
          <a:r>
            <a:rPr lang="fi-FI" err="1">
              <a:solidFill>
                <a:srgbClr val="002957"/>
              </a:solidFill>
            </a:rPr>
            <a:t>Faculties</a:t>
          </a:r>
          <a:r>
            <a:rPr lang="fi-FI">
              <a:solidFill>
                <a:srgbClr val="002957"/>
              </a:solidFill>
            </a:rPr>
            <a:t> and </a:t>
          </a:r>
          <a:r>
            <a:rPr lang="fi-FI" err="1">
              <a:solidFill>
                <a:srgbClr val="002957"/>
              </a:solidFill>
            </a:rPr>
            <a:t>Departments</a:t>
          </a:r>
          <a:endParaRPr lang="fi-FI">
            <a:solidFill>
              <a:srgbClr val="002957"/>
            </a:solidFill>
            <a:latin typeface="+mn-lt"/>
          </a:endParaRPr>
        </a:p>
      </dgm:t>
    </dgm:pt>
    <dgm:pt modelId="{1ED95CB6-9AEB-46AF-AFEB-F6C6A781B9DE}" type="parTrans" cxnId="{81A98023-D6D8-484D-BF73-ED8767E025B0}">
      <dgm:prSet/>
      <dgm:spPr/>
      <dgm:t>
        <a:bodyPr/>
        <a:lstStyle/>
        <a:p>
          <a:endParaRPr lang="fi-FI"/>
        </a:p>
      </dgm:t>
    </dgm:pt>
    <dgm:pt modelId="{FB46688B-E6C6-4303-BFF7-5FF65C506E64}" type="sibTrans" cxnId="{81A98023-D6D8-484D-BF73-ED8767E025B0}">
      <dgm:prSet/>
      <dgm:spPr/>
      <dgm:t>
        <a:bodyPr/>
        <a:lstStyle/>
        <a:p>
          <a:endParaRPr lang="fi-FI"/>
        </a:p>
      </dgm:t>
    </dgm:pt>
    <dgm:pt modelId="{593053B6-3C13-4BAF-A60F-0D69CA727736}">
      <dgm:prSet phldr="0"/>
      <dgm:spPr/>
      <dgm:t>
        <a:bodyPr/>
        <a:lstStyle/>
        <a:p>
          <a:pPr rtl="0"/>
          <a:r>
            <a:rPr lang="fi-FI">
              <a:solidFill>
                <a:srgbClr val="002957"/>
              </a:solidFill>
            </a:rPr>
            <a:t>Open Science Center</a:t>
          </a:r>
          <a:endParaRPr lang="fi-FI" b="0">
            <a:solidFill>
              <a:srgbClr val="002957"/>
            </a:solidFill>
            <a:latin typeface="+mn-lt"/>
          </a:endParaRPr>
        </a:p>
      </dgm:t>
    </dgm:pt>
    <dgm:pt modelId="{EC16DC86-5AD6-4530-8509-900477DADCBC}" type="parTrans" cxnId="{0DF0AA80-6B41-4F37-91C5-8DB81B8F7640}">
      <dgm:prSet/>
      <dgm:spPr/>
      <dgm:t>
        <a:bodyPr/>
        <a:lstStyle/>
        <a:p>
          <a:endParaRPr lang="fi-FI"/>
        </a:p>
      </dgm:t>
    </dgm:pt>
    <dgm:pt modelId="{5636C7BF-9B9F-48B7-9FF5-31C793EE76A8}" type="sibTrans" cxnId="{0DF0AA80-6B41-4F37-91C5-8DB81B8F7640}">
      <dgm:prSet/>
      <dgm:spPr/>
      <dgm:t>
        <a:bodyPr/>
        <a:lstStyle/>
        <a:p>
          <a:endParaRPr lang="fi-FI"/>
        </a:p>
      </dgm:t>
    </dgm:pt>
    <dgm:pt modelId="{CF56BD58-771A-4EF9-9200-69A70E43A35E}">
      <dgm:prSet phldr="0"/>
      <dgm:spPr/>
      <dgm:t>
        <a:bodyPr/>
        <a:lstStyle/>
        <a:p>
          <a:pPr rtl="0"/>
          <a:r>
            <a:rPr lang="fi-FI" err="1">
              <a:solidFill>
                <a:srgbClr val="002957"/>
              </a:solidFill>
            </a:rPr>
            <a:t>Faculties</a:t>
          </a:r>
          <a:r>
            <a:rPr lang="fi-FI">
              <a:solidFill>
                <a:srgbClr val="002957"/>
              </a:solidFill>
            </a:rPr>
            <a:t> and </a:t>
          </a:r>
          <a:r>
            <a:rPr lang="fi-FI" err="1">
              <a:solidFill>
                <a:srgbClr val="002957"/>
              </a:solidFill>
            </a:rPr>
            <a:t>Departments</a:t>
          </a:r>
          <a:endParaRPr lang="fi-FI">
            <a:solidFill>
              <a:srgbClr val="002957"/>
            </a:solidFill>
            <a:latin typeface="+mn-lt"/>
          </a:endParaRPr>
        </a:p>
      </dgm:t>
    </dgm:pt>
    <dgm:pt modelId="{743DADAE-206A-454A-995F-B29935140045}" type="parTrans" cxnId="{2CA7A9C4-890A-4D15-B9ED-50761389352D}">
      <dgm:prSet/>
      <dgm:spPr/>
      <dgm:t>
        <a:bodyPr/>
        <a:lstStyle/>
        <a:p>
          <a:endParaRPr lang="fi-FI"/>
        </a:p>
      </dgm:t>
    </dgm:pt>
    <dgm:pt modelId="{C72D6920-38DA-4FED-A8CA-388058C19974}" type="sibTrans" cxnId="{2CA7A9C4-890A-4D15-B9ED-50761389352D}">
      <dgm:prSet/>
      <dgm:spPr/>
      <dgm:t>
        <a:bodyPr/>
        <a:lstStyle/>
        <a:p>
          <a:endParaRPr lang="fi-FI"/>
        </a:p>
      </dgm:t>
    </dgm:pt>
    <dgm:pt modelId="{1E8E1063-9821-460D-950B-30185108EA73}">
      <dgm:prSet phldr="0"/>
      <dgm:spPr/>
      <dgm:t>
        <a:bodyPr/>
        <a:lstStyle/>
        <a:p>
          <a:pPr rtl="0"/>
          <a:r>
            <a:rPr lang="fi-FI">
              <a:solidFill>
                <a:srgbClr val="002957"/>
              </a:solidFill>
            </a:rPr>
            <a:t>Summer </a:t>
          </a:r>
          <a:r>
            <a:rPr lang="fi-FI" err="1">
              <a:solidFill>
                <a:srgbClr val="002957"/>
              </a:solidFill>
            </a:rPr>
            <a:t>University</a:t>
          </a:r>
          <a:r>
            <a:rPr lang="fi-FI">
              <a:solidFill>
                <a:srgbClr val="002957"/>
              </a:solidFill>
            </a:rPr>
            <a:t> of Jyväskylä</a:t>
          </a:r>
          <a:endParaRPr lang="fi-FI">
            <a:solidFill>
              <a:srgbClr val="002957"/>
            </a:solidFill>
            <a:latin typeface="+mn-lt"/>
          </a:endParaRPr>
        </a:p>
      </dgm:t>
    </dgm:pt>
    <dgm:pt modelId="{C4B52722-1818-4FDF-BF46-95302A4C777C}" type="parTrans" cxnId="{9F54286D-E278-4C46-8297-74EF379E9AF4}">
      <dgm:prSet/>
      <dgm:spPr/>
      <dgm:t>
        <a:bodyPr/>
        <a:lstStyle/>
        <a:p>
          <a:endParaRPr lang="fi-FI"/>
        </a:p>
      </dgm:t>
    </dgm:pt>
    <dgm:pt modelId="{7970FD15-55A2-4EDA-813C-DD767344752E}" type="sibTrans" cxnId="{9F54286D-E278-4C46-8297-74EF379E9AF4}">
      <dgm:prSet/>
      <dgm:spPr/>
      <dgm:t>
        <a:bodyPr/>
        <a:lstStyle/>
        <a:p>
          <a:endParaRPr lang="fi-FI"/>
        </a:p>
      </dgm:t>
    </dgm:pt>
    <dgm:pt modelId="{661500E8-AA5B-444A-A454-2AB6DAB22B87}">
      <dgm:prSet phldr="0"/>
      <dgm:spPr/>
      <dgm:t>
        <a:bodyPr/>
        <a:lstStyle/>
        <a:p>
          <a:pPr rtl="0"/>
          <a:r>
            <a:rPr lang="fi-FI" b="0" dirty="0">
              <a:solidFill>
                <a:srgbClr val="002957"/>
              </a:solidFill>
              <a:latin typeface="+mn-lt"/>
            </a:rPr>
            <a:t>Collaboration </a:t>
          </a:r>
          <a:r>
            <a:rPr lang="fi-FI" b="0" dirty="0" err="1">
              <a:solidFill>
                <a:srgbClr val="002957"/>
              </a:solidFill>
              <a:latin typeface="+mn-lt"/>
            </a:rPr>
            <a:t>with</a:t>
          </a:r>
          <a:r>
            <a:rPr lang="fi-FI" b="0" dirty="0">
              <a:solidFill>
                <a:srgbClr val="002957"/>
              </a:solidFill>
              <a:latin typeface="+mn-lt"/>
            </a:rPr>
            <a:t> </a:t>
          </a:r>
          <a:r>
            <a:rPr lang="fi-FI" dirty="0" err="1">
              <a:solidFill>
                <a:srgbClr val="002957"/>
              </a:solidFill>
            </a:rPr>
            <a:t>Faculties</a:t>
          </a:r>
          <a:r>
            <a:rPr lang="fi-FI" dirty="0">
              <a:solidFill>
                <a:srgbClr val="002957"/>
              </a:solidFill>
            </a:rPr>
            <a:t> and</a:t>
          </a:r>
          <a:br>
            <a:rPr lang="fi-FI" dirty="0">
              <a:solidFill>
                <a:srgbClr val="002957"/>
              </a:solidFill>
            </a:rPr>
          </a:br>
          <a:r>
            <a:rPr lang="fi-FI" dirty="0" err="1">
              <a:solidFill>
                <a:srgbClr val="002957"/>
              </a:solidFill>
            </a:rPr>
            <a:t>Departments</a:t>
          </a:r>
          <a:endParaRPr lang="fi-FI" b="0" dirty="0">
            <a:solidFill>
              <a:srgbClr val="002957"/>
            </a:solidFill>
            <a:latin typeface="+mn-lt"/>
          </a:endParaRPr>
        </a:p>
      </dgm:t>
    </dgm:pt>
    <dgm:pt modelId="{7F540EA0-6893-4596-BE87-748FED317265}" type="parTrans" cxnId="{F614F6FB-CA98-473A-904B-47B15722323C}">
      <dgm:prSet/>
      <dgm:spPr/>
      <dgm:t>
        <a:bodyPr/>
        <a:lstStyle/>
        <a:p>
          <a:endParaRPr lang="fi-FI"/>
        </a:p>
      </dgm:t>
    </dgm:pt>
    <dgm:pt modelId="{281BA437-625F-4675-80B3-A3C0EC8923DB}" type="sibTrans" cxnId="{F614F6FB-CA98-473A-904B-47B15722323C}">
      <dgm:prSet/>
      <dgm:spPr/>
      <dgm:t>
        <a:bodyPr/>
        <a:lstStyle/>
        <a:p>
          <a:endParaRPr lang="fi-FI"/>
        </a:p>
      </dgm:t>
    </dgm:pt>
    <dgm:pt modelId="{D25EF717-5EAC-4EC7-9875-DF846FAD2559}">
      <dgm:prSet phldrT="[Text]"/>
      <dgm:spPr/>
      <dgm:t>
        <a:bodyPr/>
        <a:lstStyle/>
        <a:p>
          <a:pPr rtl="0"/>
          <a:r>
            <a:rPr lang="fi-FI" b="0">
              <a:solidFill>
                <a:srgbClr val="002957"/>
              </a:solidFill>
            </a:rPr>
            <a:t>Central Finland LUMA Center</a:t>
          </a:r>
        </a:p>
      </dgm:t>
    </dgm:pt>
    <dgm:pt modelId="{1C435641-14D6-490D-A93D-B14B1DA2452B}" type="sibTrans" cxnId="{4B336002-99ED-4486-AD0C-307D7825EE78}">
      <dgm:prSet/>
      <dgm:spPr/>
      <dgm:t>
        <a:bodyPr/>
        <a:lstStyle/>
        <a:p>
          <a:endParaRPr lang="fi-FI"/>
        </a:p>
      </dgm:t>
    </dgm:pt>
    <dgm:pt modelId="{BAF020D8-6B82-4679-9D65-4E0FB02E3FA6}" type="parTrans" cxnId="{4B336002-99ED-4486-AD0C-307D7825EE78}">
      <dgm:prSet/>
      <dgm:spPr/>
      <dgm:t>
        <a:bodyPr/>
        <a:lstStyle/>
        <a:p>
          <a:endParaRPr lang="fi-FI"/>
        </a:p>
      </dgm:t>
    </dgm:pt>
    <dgm:pt modelId="{B749F86D-EF72-4E10-9996-71AC0473C058}" type="pres">
      <dgm:prSet presAssocID="{1DC82430-1B32-4F4C-B8AA-660930611C4C}" presName="Name0" presStyleCnt="0">
        <dgm:presLayoutVars>
          <dgm:dir/>
          <dgm:animLvl val="lvl"/>
          <dgm:resizeHandles val="exact"/>
        </dgm:presLayoutVars>
      </dgm:prSet>
      <dgm:spPr/>
    </dgm:pt>
    <dgm:pt modelId="{FC87D3C4-4F64-4046-B66C-4D60F6A394E7}" type="pres">
      <dgm:prSet presAssocID="{AB9C0F01-E0B5-4509-ADEC-64428C07DC48}" presName="linNode" presStyleCnt="0"/>
      <dgm:spPr/>
    </dgm:pt>
    <dgm:pt modelId="{4385311E-265D-4197-BE60-13C0014CA274}" type="pres">
      <dgm:prSet presAssocID="{AB9C0F01-E0B5-4509-ADEC-64428C07DC48}" presName="parentText" presStyleLbl="node1" presStyleIdx="0" presStyleCnt="4">
        <dgm:presLayoutVars>
          <dgm:chMax val="1"/>
          <dgm:bulletEnabled val="1"/>
        </dgm:presLayoutVars>
      </dgm:prSet>
      <dgm:spPr/>
    </dgm:pt>
    <dgm:pt modelId="{3F684054-5FEA-4DD0-B9CE-624B1B15ABDF}" type="pres">
      <dgm:prSet presAssocID="{AB9C0F01-E0B5-4509-ADEC-64428C07DC48}" presName="descendantText" presStyleLbl="alignAccFollowNode1" presStyleIdx="0" presStyleCnt="4">
        <dgm:presLayoutVars>
          <dgm:bulletEnabled val="1"/>
        </dgm:presLayoutVars>
      </dgm:prSet>
      <dgm:spPr/>
    </dgm:pt>
    <dgm:pt modelId="{A36D30EA-0C57-4407-9DAF-4030E5EDFA21}" type="pres">
      <dgm:prSet presAssocID="{1A358434-7459-4D8F-A727-0A7A56371457}" presName="sp" presStyleCnt="0"/>
      <dgm:spPr/>
    </dgm:pt>
    <dgm:pt modelId="{DC89460B-8CA9-4D60-AAC9-1F85AE147BC2}" type="pres">
      <dgm:prSet presAssocID="{426C23D9-390C-416F-9D61-9440E265304E}" presName="linNode" presStyleCnt="0"/>
      <dgm:spPr/>
    </dgm:pt>
    <dgm:pt modelId="{6B508AC0-40A6-47FD-8985-79180A17C26C}" type="pres">
      <dgm:prSet presAssocID="{426C23D9-390C-416F-9D61-9440E265304E}" presName="parentText" presStyleLbl="node1" presStyleIdx="1" presStyleCnt="4">
        <dgm:presLayoutVars>
          <dgm:chMax val="1"/>
          <dgm:bulletEnabled val="1"/>
        </dgm:presLayoutVars>
      </dgm:prSet>
      <dgm:spPr/>
    </dgm:pt>
    <dgm:pt modelId="{2BFEBF0D-120F-4356-A59D-76E18A798B19}" type="pres">
      <dgm:prSet presAssocID="{426C23D9-390C-416F-9D61-9440E265304E}" presName="descendantText" presStyleLbl="alignAccFollowNode1" presStyleIdx="1" presStyleCnt="4" custLinFactNeighborX="79" custLinFactNeighborY="5228">
        <dgm:presLayoutVars>
          <dgm:bulletEnabled val="1"/>
        </dgm:presLayoutVars>
      </dgm:prSet>
      <dgm:spPr/>
    </dgm:pt>
    <dgm:pt modelId="{05C85483-7BF5-42FB-B13A-4A4FC0DCBC9E}" type="pres">
      <dgm:prSet presAssocID="{1E141B93-208B-412B-AEE8-6281CDCBC211}" presName="sp" presStyleCnt="0"/>
      <dgm:spPr/>
    </dgm:pt>
    <dgm:pt modelId="{3965F134-48B1-4160-9C7A-B9E2463B340C}" type="pres">
      <dgm:prSet presAssocID="{AA31B1F7-2280-4D40-B348-5DCF9B26AAEF}" presName="linNode" presStyleCnt="0"/>
      <dgm:spPr/>
    </dgm:pt>
    <dgm:pt modelId="{CBA4B004-5118-4D16-A9B2-D7484DB58768}" type="pres">
      <dgm:prSet presAssocID="{AA31B1F7-2280-4D40-B348-5DCF9B26AAEF}" presName="parentText" presStyleLbl="node1" presStyleIdx="2" presStyleCnt="4">
        <dgm:presLayoutVars>
          <dgm:chMax val="1"/>
          <dgm:bulletEnabled val="1"/>
        </dgm:presLayoutVars>
      </dgm:prSet>
      <dgm:spPr/>
    </dgm:pt>
    <dgm:pt modelId="{3F145679-7F1D-4296-814F-6184BD2A34F8}" type="pres">
      <dgm:prSet presAssocID="{AA31B1F7-2280-4D40-B348-5DCF9B26AAEF}" presName="descendantText" presStyleLbl="alignAccFollowNode1" presStyleIdx="2" presStyleCnt="4" custLinFactNeighborX="79">
        <dgm:presLayoutVars>
          <dgm:bulletEnabled val="1"/>
        </dgm:presLayoutVars>
      </dgm:prSet>
      <dgm:spPr/>
    </dgm:pt>
    <dgm:pt modelId="{4BB2581B-5DAB-4BF3-A261-281ADEB20CED}" type="pres">
      <dgm:prSet presAssocID="{FC6C2412-353F-4BA5-A96D-BD6029ADDBD9}" presName="sp" presStyleCnt="0"/>
      <dgm:spPr/>
    </dgm:pt>
    <dgm:pt modelId="{196E74AD-40EA-40F8-BA88-532E276A96F3}" type="pres">
      <dgm:prSet presAssocID="{9E92E9C6-EBE3-403C-A7E0-FE8A95636330}" presName="linNode" presStyleCnt="0"/>
      <dgm:spPr/>
    </dgm:pt>
    <dgm:pt modelId="{811C58C0-0E17-4946-8BAB-025C7C67E58E}" type="pres">
      <dgm:prSet presAssocID="{9E92E9C6-EBE3-403C-A7E0-FE8A95636330}" presName="parentText" presStyleLbl="node1" presStyleIdx="3" presStyleCnt="4">
        <dgm:presLayoutVars>
          <dgm:chMax val="1"/>
          <dgm:bulletEnabled val="1"/>
        </dgm:presLayoutVars>
      </dgm:prSet>
      <dgm:spPr/>
    </dgm:pt>
    <dgm:pt modelId="{38AC0153-F74D-4C74-8453-2A68EAD85E4E}" type="pres">
      <dgm:prSet presAssocID="{9E92E9C6-EBE3-403C-A7E0-FE8A95636330}" presName="descendantText" presStyleLbl="alignAccFollowNode1" presStyleIdx="3" presStyleCnt="4">
        <dgm:presLayoutVars>
          <dgm:bulletEnabled val="1"/>
        </dgm:presLayoutVars>
      </dgm:prSet>
      <dgm:spPr/>
    </dgm:pt>
  </dgm:ptLst>
  <dgm:cxnLst>
    <dgm:cxn modelId="{4B336002-99ED-4486-AD0C-307D7825EE78}" srcId="{AB9C0F01-E0B5-4509-ADEC-64428C07DC48}" destId="{D25EF717-5EAC-4EC7-9875-DF846FAD2559}" srcOrd="2" destOrd="0" parTransId="{BAF020D8-6B82-4679-9D65-4E0FB02E3FA6}" sibTransId="{1C435641-14D6-490D-A93D-B14B1DA2452B}"/>
    <dgm:cxn modelId="{3263191F-EEC4-4BB4-A13F-A1ECAB027230}" type="presOf" srcId="{1E8E1063-9821-460D-950B-30185108EA73}" destId="{3F145679-7F1D-4296-814F-6184BD2A34F8}" srcOrd="0" destOrd="2" presId="urn:microsoft.com/office/officeart/2005/8/layout/vList5"/>
    <dgm:cxn modelId="{81A98023-D6D8-484D-BF73-ED8767E025B0}" srcId="{AA31B1F7-2280-4D40-B348-5DCF9B26AAEF}" destId="{97D38471-E282-4BE4-B7BA-6F9275FC9336}" srcOrd="1" destOrd="0" parTransId="{1ED95CB6-9AEB-46AF-AFEB-F6C6A781B9DE}" sibTransId="{FB46688B-E6C6-4303-BFF7-5FF65C506E64}"/>
    <dgm:cxn modelId="{B9D24434-7A1C-4C25-80C4-366410480770}" type="presOf" srcId="{E99306BD-660A-4370-AC58-205D2F234675}" destId="{2BFEBF0D-120F-4356-A59D-76E18A798B19}" srcOrd="0" destOrd="3" presId="urn:microsoft.com/office/officeart/2005/8/layout/vList5"/>
    <dgm:cxn modelId="{B4BD013B-CA04-4AF5-BA18-E1A1A76C589D}" srcId="{1DC82430-1B32-4F4C-B8AA-660930611C4C}" destId="{426C23D9-390C-416F-9D61-9440E265304E}" srcOrd="1" destOrd="0" parTransId="{5268509B-0C26-4BFE-A150-9F40A59FCED4}" sibTransId="{1E141B93-208B-412B-AEE8-6281CDCBC211}"/>
    <dgm:cxn modelId="{39FF8A3B-010D-41EE-81B8-E5EA27E87C25}" type="presOf" srcId="{661500E8-AA5B-444A-A454-2AB6DAB22B87}" destId="{38AC0153-F74D-4C74-8453-2A68EAD85E4E}" srcOrd="0" destOrd="1" presId="urn:microsoft.com/office/officeart/2005/8/layout/vList5"/>
    <dgm:cxn modelId="{6CD3973B-8C99-4B2F-A078-56AE24CE31DB}" srcId="{426C23D9-390C-416F-9D61-9440E265304E}" destId="{E99306BD-660A-4370-AC58-205D2F234675}" srcOrd="3" destOrd="0" parTransId="{1A7E70B7-B612-45CB-AC06-EA4B0A3A130C}" sibTransId="{E19472BE-ED6B-4754-9FF5-3EFF15505348}"/>
    <dgm:cxn modelId="{7EA7263D-2513-423E-B7C9-A92D9F760E51}" type="presOf" srcId="{CF56BD58-771A-4EF9-9200-69A70E43A35E}" destId="{2BFEBF0D-120F-4356-A59D-76E18A798B19}" srcOrd="0" destOrd="2" presId="urn:microsoft.com/office/officeart/2005/8/layout/vList5"/>
    <dgm:cxn modelId="{3E72283D-2AFA-4B2A-AC34-762D91E59E9D}" srcId="{426C23D9-390C-416F-9D61-9440E265304E}" destId="{6DC47C61-74CB-4A26-950F-5C6204593A8A}" srcOrd="0" destOrd="0" parTransId="{0D6994AE-3324-478D-B8DE-9E56A46D99B4}" sibTransId="{929A4085-F953-4787-975C-163B846D4D62}"/>
    <dgm:cxn modelId="{9066403D-17CC-4B1F-BFE5-BD1FBE952415}" type="presOf" srcId="{6DC47C61-74CB-4A26-950F-5C6204593A8A}" destId="{2BFEBF0D-120F-4356-A59D-76E18A798B19}" srcOrd="0" destOrd="0" presId="urn:microsoft.com/office/officeart/2005/8/layout/vList5"/>
    <dgm:cxn modelId="{2E60BD68-8721-43F2-A296-28933C52C3CD}" type="presOf" srcId="{AA31B1F7-2280-4D40-B348-5DCF9B26AAEF}" destId="{CBA4B004-5118-4D16-A9B2-D7484DB58768}" srcOrd="0" destOrd="0" presId="urn:microsoft.com/office/officeart/2005/8/layout/vList5"/>
    <dgm:cxn modelId="{2711D64C-92BC-473E-9415-2160C9C78949}" srcId="{426C23D9-390C-416F-9D61-9440E265304E}" destId="{703CC75F-C55E-4ECD-A560-61099697BDD6}" srcOrd="1" destOrd="0" parTransId="{2728EEC2-BE29-4A6F-90A7-FCB812EA7F0C}" sibTransId="{55B64970-4690-4B50-8EB7-DCCD39B0B456}"/>
    <dgm:cxn modelId="{3865266D-714C-4408-8471-D05F1AD80676}" type="presOf" srcId="{9A1692F4-5FA2-4598-A248-DDB27228A72B}" destId="{3F145679-7F1D-4296-814F-6184BD2A34F8}" srcOrd="0" destOrd="0" presId="urn:microsoft.com/office/officeart/2005/8/layout/vList5"/>
    <dgm:cxn modelId="{9F54286D-E278-4C46-8297-74EF379E9AF4}" srcId="{AA31B1F7-2280-4D40-B348-5DCF9B26AAEF}" destId="{1E8E1063-9821-460D-950B-30185108EA73}" srcOrd="2" destOrd="0" parTransId="{C4B52722-1818-4FDF-BF46-95302A4C777C}" sibTransId="{7970FD15-55A2-4EDA-813C-DD767344752E}"/>
    <dgm:cxn modelId="{0D6E736F-64B7-4F8F-8900-E70CE9AEDE4E}" srcId="{AB9C0F01-E0B5-4509-ADEC-64428C07DC48}" destId="{78113ECA-0455-4CD4-941F-03C0F0024174}" srcOrd="3" destOrd="0" parTransId="{7E930A2E-BB6C-45EE-A064-187278E67556}" sibTransId="{2F83F94D-6576-4261-A53E-5E4C33D6794A}"/>
    <dgm:cxn modelId="{6522EF77-02D0-44C8-ACDC-7AB9A63829CC}" type="presOf" srcId="{78113ECA-0455-4CD4-941F-03C0F0024174}" destId="{3F684054-5FEA-4DD0-B9CE-624B1B15ABDF}" srcOrd="0" destOrd="3" presId="urn:microsoft.com/office/officeart/2005/8/layout/vList5"/>
    <dgm:cxn modelId="{3CF0007F-2E85-4791-A276-BD776B48801E}" srcId="{1DC82430-1B32-4F4C-B8AA-660930611C4C}" destId="{AB9C0F01-E0B5-4509-ADEC-64428C07DC48}" srcOrd="0" destOrd="0" parTransId="{33CCF5AA-BCA7-44D8-9B57-115F37225BD3}" sibTransId="{1A358434-7459-4D8F-A727-0A7A56371457}"/>
    <dgm:cxn modelId="{0DF0AA80-6B41-4F37-91C5-8DB81B8F7640}" srcId="{9E92E9C6-EBE3-403C-A7E0-FE8A95636330}" destId="{593053B6-3C13-4BAF-A60F-0D69CA727736}" srcOrd="0" destOrd="0" parTransId="{EC16DC86-5AD6-4530-8509-900477DADCBC}" sibTransId="{5636C7BF-9B9F-48B7-9FF5-31C793EE76A8}"/>
    <dgm:cxn modelId="{2CF7AD83-CC32-49F9-A767-4CD5C9959E92}" srcId="{1DC82430-1B32-4F4C-B8AA-660930611C4C}" destId="{AA31B1F7-2280-4D40-B348-5DCF9B26AAEF}" srcOrd="2" destOrd="0" parTransId="{1B20E01E-73D4-4ACC-A620-1054295EDFA9}" sibTransId="{FC6C2412-353F-4BA5-A96D-BD6029ADDBD9}"/>
    <dgm:cxn modelId="{16E98E86-C7CD-4CD4-8651-B0B321ADC77B}" type="presOf" srcId="{593053B6-3C13-4BAF-A60F-0D69CA727736}" destId="{38AC0153-F74D-4C74-8453-2A68EAD85E4E}" srcOrd="0" destOrd="0" presId="urn:microsoft.com/office/officeart/2005/8/layout/vList5"/>
    <dgm:cxn modelId="{D9EA958F-1C37-4293-A08B-5F25CDF0B520}" type="presOf" srcId="{D25EF717-5EAC-4EC7-9875-DF846FAD2559}" destId="{3F684054-5FEA-4DD0-B9CE-624B1B15ABDF}" srcOrd="0" destOrd="2" presId="urn:microsoft.com/office/officeart/2005/8/layout/vList5"/>
    <dgm:cxn modelId="{6CA2A396-8CBA-4036-9678-5685FC9133FA}" type="presOf" srcId="{AB9C0F01-E0B5-4509-ADEC-64428C07DC48}" destId="{4385311E-265D-4197-BE60-13C0014CA274}" srcOrd="0" destOrd="0" presId="urn:microsoft.com/office/officeart/2005/8/layout/vList5"/>
    <dgm:cxn modelId="{B729059F-8884-4180-A1A8-C93A23437621}" type="presOf" srcId="{0A482473-A2D5-4181-81F7-12A84190BD11}" destId="{3F684054-5FEA-4DD0-B9CE-624B1B15ABDF}" srcOrd="0" destOrd="1" presId="urn:microsoft.com/office/officeart/2005/8/layout/vList5"/>
    <dgm:cxn modelId="{9EDA58A0-B8AC-4336-8DA6-8D396A7C65C4}" type="presOf" srcId="{9E92E9C6-EBE3-403C-A7E0-FE8A95636330}" destId="{811C58C0-0E17-4946-8BAB-025C7C67E58E}" srcOrd="0" destOrd="0" presId="urn:microsoft.com/office/officeart/2005/8/layout/vList5"/>
    <dgm:cxn modelId="{315523B9-7423-4E70-A61A-2829448CF0DB}" type="presOf" srcId="{426C23D9-390C-416F-9D61-9440E265304E}" destId="{6B508AC0-40A6-47FD-8985-79180A17C26C}" srcOrd="0" destOrd="0" presId="urn:microsoft.com/office/officeart/2005/8/layout/vList5"/>
    <dgm:cxn modelId="{20723EC3-C0EA-4B61-88D1-9B623906D57D}" type="presOf" srcId="{703CC75F-C55E-4ECD-A560-61099697BDD6}" destId="{2BFEBF0D-120F-4356-A59D-76E18A798B19}" srcOrd="0" destOrd="1" presId="urn:microsoft.com/office/officeart/2005/8/layout/vList5"/>
    <dgm:cxn modelId="{2CA7A9C4-890A-4D15-B9ED-50761389352D}" srcId="{426C23D9-390C-416F-9D61-9440E265304E}" destId="{CF56BD58-771A-4EF9-9200-69A70E43A35E}" srcOrd="2" destOrd="0" parTransId="{743DADAE-206A-454A-995F-B29935140045}" sibTransId="{C72D6920-38DA-4FED-A8CA-388058C19974}"/>
    <dgm:cxn modelId="{CA7659C6-AD10-4594-A6BD-807573ED22F5}" type="presOf" srcId="{97D38471-E282-4BE4-B7BA-6F9275FC9336}" destId="{3F145679-7F1D-4296-814F-6184BD2A34F8}" srcOrd="0" destOrd="1" presId="urn:microsoft.com/office/officeart/2005/8/layout/vList5"/>
    <dgm:cxn modelId="{0B2541E0-00A0-44DB-A8C6-88C70CCCF3A4}" srcId="{AB9C0F01-E0B5-4509-ADEC-64428C07DC48}" destId="{0A482473-A2D5-4181-81F7-12A84190BD11}" srcOrd="1" destOrd="0" parTransId="{F87016AD-2A4B-4E4A-8A81-6BC470A92136}" sibTransId="{9411A4CB-2F3C-4BC2-A550-1196BDB205A5}"/>
    <dgm:cxn modelId="{44942DE9-ACBD-4EC2-95F0-867BC4F5FF3D}" srcId="{1DC82430-1B32-4F4C-B8AA-660930611C4C}" destId="{9E92E9C6-EBE3-403C-A7E0-FE8A95636330}" srcOrd="3" destOrd="0" parTransId="{7EBA4547-DC25-4CC3-BAEC-86B162FC3F75}" sibTransId="{A7E52645-C6EA-46CC-8489-2C64A0C2388F}"/>
    <dgm:cxn modelId="{D8EA83EE-294B-441C-A756-A43623207665}" srcId="{AA31B1F7-2280-4D40-B348-5DCF9B26AAEF}" destId="{9A1692F4-5FA2-4598-A248-DDB27228A72B}" srcOrd="0" destOrd="0" parTransId="{BD4A399B-82DA-44DA-8C51-CC65C363BC87}" sibTransId="{625EF3AA-E9BA-4805-826D-9BAD50BCAE93}"/>
    <dgm:cxn modelId="{4F7D24F2-7E6A-4E7A-91EB-AD2533D7388D}" type="presOf" srcId="{1DC82430-1B32-4F4C-B8AA-660930611C4C}" destId="{B749F86D-EF72-4E10-9996-71AC0473C058}" srcOrd="0" destOrd="0" presId="urn:microsoft.com/office/officeart/2005/8/layout/vList5"/>
    <dgm:cxn modelId="{91CB67F4-5555-42D1-A15E-5A31ACF052A1}" srcId="{AB9C0F01-E0B5-4509-ADEC-64428C07DC48}" destId="{66739A54-240D-4775-8812-0BAF3EDC124F}" srcOrd="0" destOrd="0" parTransId="{0B92B9AA-4DCD-4C85-9930-DBD7B496C3D5}" sibTransId="{A622E233-F85C-4CDA-AD5D-75725778DE79}"/>
    <dgm:cxn modelId="{F614F6FB-CA98-473A-904B-47B15722323C}" srcId="{9E92E9C6-EBE3-403C-A7E0-FE8A95636330}" destId="{661500E8-AA5B-444A-A454-2AB6DAB22B87}" srcOrd="1" destOrd="0" parTransId="{7F540EA0-6893-4596-BE87-748FED317265}" sibTransId="{281BA437-625F-4675-80B3-A3C0EC8923DB}"/>
    <dgm:cxn modelId="{C5261DFF-583B-4720-952C-09250827A4F5}" type="presOf" srcId="{66739A54-240D-4775-8812-0BAF3EDC124F}" destId="{3F684054-5FEA-4DD0-B9CE-624B1B15ABDF}" srcOrd="0" destOrd="0" presId="urn:microsoft.com/office/officeart/2005/8/layout/vList5"/>
    <dgm:cxn modelId="{D90CBBD5-95E7-4B14-A93C-DF4307A920F4}" type="presParOf" srcId="{B749F86D-EF72-4E10-9996-71AC0473C058}" destId="{FC87D3C4-4F64-4046-B66C-4D60F6A394E7}" srcOrd="0" destOrd="0" presId="urn:microsoft.com/office/officeart/2005/8/layout/vList5"/>
    <dgm:cxn modelId="{C33D1A09-5199-4ABC-8524-AE396BF4F8D7}" type="presParOf" srcId="{FC87D3C4-4F64-4046-B66C-4D60F6A394E7}" destId="{4385311E-265D-4197-BE60-13C0014CA274}" srcOrd="0" destOrd="0" presId="urn:microsoft.com/office/officeart/2005/8/layout/vList5"/>
    <dgm:cxn modelId="{64155D2A-CA06-4EEC-BA97-53C6D6CC546F}" type="presParOf" srcId="{FC87D3C4-4F64-4046-B66C-4D60F6A394E7}" destId="{3F684054-5FEA-4DD0-B9CE-624B1B15ABDF}" srcOrd="1" destOrd="0" presId="urn:microsoft.com/office/officeart/2005/8/layout/vList5"/>
    <dgm:cxn modelId="{C7B469F2-F0A6-4718-93C0-994B85964124}" type="presParOf" srcId="{B749F86D-EF72-4E10-9996-71AC0473C058}" destId="{A36D30EA-0C57-4407-9DAF-4030E5EDFA21}" srcOrd="1" destOrd="0" presId="urn:microsoft.com/office/officeart/2005/8/layout/vList5"/>
    <dgm:cxn modelId="{6688D7D9-1C3E-4D84-B638-81AA52B2CE3C}" type="presParOf" srcId="{B749F86D-EF72-4E10-9996-71AC0473C058}" destId="{DC89460B-8CA9-4D60-AAC9-1F85AE147BC2}" srcOrd="2" destOrd="0" presId="urn:microsoft.com/office/officeart/2005/8/layout/vList5"/>
    <dgm:cxn modelId="{CC96716C-29DF-4098-8D10-68E22190150B}" type="presParOf" srcId="{DC89460B-8CA9-4D60-AAC9-1F85AE147BC2}" destId="{6B508AC0-40A6-47FD-8985-79180A17C26C}" srcOrd="0" destOrd="0" presId="urn:microsoft.com/office/officeart/2005/8/layout/vList5"/>
    <dgm:cxn modelId="{F7E2A7DD-5017-4003-9EB9-2B4B81CE916F}" type="presParOf" srcId="{DC89460B-8CA9-4D60-AAC9-1F85AE147BC2}" destId="{2BFEBF0D-120F-4356-A59D-76E18A798B19}" srcOrd="1" destOrd="0" presId="urn:microsoft.com/office/officeart/2005/8/layout/vList5"/>
    <dgm:cxn modelId="{0A43120B-D4DA-48E5-96C6-0D6B482D9ADC}" type="presParOf" srcId="{B749F86D-EF72-4E10-9996-71AC0473C058}" destId="{05C85483-7BF5-42FB-B13A-4A4FC0DCBC9E}" srcOrd="3" destOrd="0" presId="urn:microsoft.com/office/officeart/2005/8/layout/vList5"/>
    <dgm:cxn modelId="{9835F03D-02A5-42E5-8AB8-2CA7CCB0E12C}" type="presParOf" srcId="{B749F86D-EF72-4E10-9996-71AC0473C058}" destId="{3965F134-48B1-4160-9C7A-B9E2463B340C}" srcOrd="4" destOrd="0" presId="urn:microsoft.com/office/officeart/2005/8/layout/vList5"/>
    <dgm:cxn modelId="{522900A5-9935-4F1D-BEFC-D080073AFEFD}" type="presParOf" srcId="{3965F134-48B1-4160-9C7A-B9E2463B340C}" destId="{CBA4B004-5118-4D16-A9B2-D7484DB58768}" srcOrd="0" destOrd="0" presId="urn:microsoft.com/office/officeart/2005/8/layout/vList5"/>
    <dgm:cxn modelId="{BDD09634-D6F3-4242-82CC-1F27AEA51E3B}" type="presParOf" srcId="{3965F134-48B1-4160-9C7A-B9E2463B340C}" destId="{3F145679-7F1D-4296-814F-6184BD2A34F8}" srcOrd="1" destOrd="0" presId="urn:microsoft.com/office/officeart/2005/8/layout/vList5"/>
    <dgm:cxn modelId="{9CFCDD0F-19EF-4BE8-AE86-1A7A5AED68A7}" type="presParOf" srcId="{B749F86D-EF72-4E10-9996-71AC0473C058}" destId="{4BB2581B-5DAB-4BF3-A261-281ADEB20CED}" srcOrd="5" destOrd="0" presId="urn:microsoft.com/office/officeart/2005/8/layout/vList5"/>
    <dgm:cxn modelId="{CA0271F9-CA65-4B58-8B9D-E8EA753BD737}" type="presParOf" srcId="{B749F86D-EF72-4E10-9996-71AC0473C058}" destId="{196E74AD-40EA-40F8-BA88-532E276A96F3}" srcOrd="6" destOrd="0" presId="urn:microsoft.com/office/officeart/2005/8/layout/vList5"/>
    <dgm:cxn modelId="{6EEEC84D-F7A7-4627-85E5-B704302651EF}" type="presParOf" srcId="{196E74AD-40EA-40F8-BA88-532E276A96F3}" destId="{811C58C0-0E17-4946-8BAB-025C7C67E58E}" srcOrd="0" destOrd="0" presId="urn:microsoft.com/office/officeart/2005/8/layout/vList5"/>
    <dgm:cxn modelId="{F9D1D6D1-53DA-4465-9EE5-D6222C2B68B8}" type="presParOf" srcId="{196E74AD-40EA-40F8-BA88-532E276A96F3}" destId="{38AC0153-F74D-4C74-8453-2A68EAD85E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84054-5FEA-4DD0-B9CE-624B1B15ABDF}">
      <dsp:nvSpPr>
        <dsp:cNvPr id="0" name=""/>
        <dsp:cNvSpPr/>
      </dsp:nvSpPr>
      <dsp:spPr>
        <a:xfrm rot="5400000">
          <a:off x="7159623" y="-2995164"/>
          <a:ext cx="953519" cy="71871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i-FI" sz="1300" kern="1200">
              <a:solidFill>
                <a:srgbClr val="002957"/>
              </a:solidFill>
            </a:rPr>
            <a:t>Open Science Center</a:t>
          </a:r>
        </a:p>
        <a:p>
          <a:pPr marL="114300" lvl="1" indent="-114300" algn="l" defTabSz="577850">
            <a:lnSpc>
              <a:spcPct val="90000"/>
            </a:lnSpc>
            <a:spcBef>
              <a:spcPct val="0"/>
            </a:spcBef>
            <a:spcAft>
              <a:spcPct val="15000"/>
            </a:spcAft>
            <a:buChar char="•"/>
          </a:pPr>
          <a:r>
            <a:rPr lang="fi-FI" sz="1300" kern="1200">
              <a:solidFill>
                <a:srgbClr val="002957"/>
              </a:solidFill>
            </a:rPr>
            <a:t>Summer </a:t>
          </a:r>
          <a:r>
            <a:rPr lang="fi-FI" sz="1300" kern="1200" err="1">
              <a:solidFill>
                <a:srgbClr val="002957"/>
              </a:solidFill>
            </a:rPr>
            <a:t>University</a:t>
          </a:r>
          <a:r>
            <a:rPr lang="fi-FI" sz="1300" kern="1200">
              <a:solidFill>
                <a:srgbClr val="002957"/>
              </a:solidFill>
            </a:rPr>
            <a:t> of Jyväskylä</a:t>
          </a:r>
        </a:p>
        <a:p>
          <a:pPr marL="114300" lvl="1" indent="-114300" algn="l" defTabSz="577850" rtl="0">
            <a:lnSpc>
              <a:spcPct val="90000"/>
            </a:lnSpc>
            <a:spcBef>
              <a:spcPct val="0"/>
            </a:spcBef>
            <a:spcAft>
              <a:spcPct val="15000"/>
            </a:spcAft>
            <a:buChar char="•"/>
          </a:pPr>
          <a:r>
            <a:rPr lang="fi-FI" sz="1300" b="0" kern="1200">
              <a:solidFill>
                <a:srgbClr val="002957"/>
              </a:solidFill>
            </a:rPr>
            <a:t>Central Finland LUMA Center</a:t>
          </a:r>
        </a:p>
        <a:p>
          <a:pPr marL="114300" lvl="1" indent="-114300" algn="l" defTabSz="577850" rtl="0">
            <a:lnSpc>
              <a:spcPct val="90000"/>
            </a:lnSpc>
            <a:spcBef>
              <a:spcPct val="0"/>
            </a:spcBef>
            <a:spcAft>
              <a:spcPct val="15000"/>
            </a:spcAft>
            <a:buChar char="•"/>
          </a:pPr>
          <a:r>
            <a:rPr lang="fi-FI" sz="1300" kern="1200" err="1">
              <a:solidFill>
                <a:srgbClr val="002957"/>
              </a:solidFill>
            </a:rPr>
            <a:t>Faculties</a:t>
          </a:r>
          <a:r>
            <a:rPr lang="fi-FI" sz="1300" kern="1200">
              <a:solidFill>
                <a:srgbClr val="002957"/>
              </a:solidFill>
            </a:rPr>
            <a:t> and </a:t>
          </a:r>
          <a:r>
            <a:rPr lang="fi-FI" sz="1300" kern="1200" err="1">
              <a:solidFill>
                <a:srgbClr val="002957"/>
              </a:solidFill>
            </a:rPr>
            <a:t>Departments</a:t>
          </a:r>
          <a:endParaRPr lang="fi-FI" sz="1300" b="0" kern="1200">
            <a:solidFill>
              <a:srgbClr val="002957"/>
            </a:solidFill>
            <a:latin typeface="Aleo"/>
          </a:endParaRPr>
        </a:p>
      </dsp:txBody>
      <dsp:txXfrm rot="-5400000">
        <a:off x="4042791" y="168215"/>
        <a:ext cx="7140637" cy="860425"/>
      </dsp:txXfrm>
    </dsp:sp>
    <dsp:sp modelId="{4385311E-265D-4197-BE60-13C0014CA274}">
      <dsp:nvSpPr>
        <dsp:cNvPr id="0" name=""/>
        <dsp:cNvSpPr/>
      </dsp:nvSpPr>
      <dsp:spPr>
        <a:xfrm>
          <a:off x="0" y="2478"/>
          <a:ext cx="4042791" cy="11918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fi-FI" sz="3400" kern="1200" err="1">
              <a:solidFill>
                <a:srgbClr val="002957"/>
              </a:solidFill>
              <a:latin typeface="Aleo"/>
            </a:rPr>
            <a:t>JYUniorit</a:t>
          </a:r>
          <a:r>
            <a:rPr lang="fi-FI" sz="3400" kern="1200">
              <a:solidFill>
                <a:srgbClr val="002957"/>
              </a:solidFill>
              <a:latin typeface="Aleo"/>
            </a:rPr>
            <a:t> </a:t>
          </a:r>
        </a:p>
      </dsp:txBody>
      <dsp:txXfrm>
        <a:off x="58184" y="60662"/>
        <a:ext cx="3926423" cy="1075531"/>
      </dsp:txXfrm>
    </dsp:sp>
    <dsp:sp modelId="{2BFEBF0D-120F-4356-A59D-76E18A798B19}">
      <dsp:nvSpPr>
        <dsp:cNvPr id="0" name=""/>
        <dsp:cNvSpPr/>
      </dsp:nvSpPr>
      <dsp:spPr>
        <a:xfrm rot="5400000">
          <a:off x="7159623" y="-1693819"/>
          <a:ext cx="953519" cy="7187184"/>
        </a:xfrm>
        <a:prstGeom prst="round2SameRect">
          <a:avLst/>
        </a:prstGeom>
        <a:solidFill>
          <a:schemeClr val="accent3">
            <a:tint val="40000"/>
            <a:alpha val="90000"/>
            <a:hueOff val="2374256"/>
            <a:satOff val="-11106"/>
            <a:lumOff val="1786"/>
            <a:alphaOff val="0"/>
          </a:schemeClr>
        </a:solidFill>
        <a:ln w="12700" cap="flat" cmpd="sng" algn="ctr">
          <a:solidFill>
            <a:schemeClr val="accent3">
              <a:tint val="40000"/>
              <a:alpha val="90000"/>
              <a:hueOff val="2374256"/>
              <a:satOff val="-11106"/>
              <a:lumOff val="17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i-FI" sz="1300" b="0" kern="1200" err="1">
              <a:solidFill>
                <a:srgbClr val="002957"/>
              </a:solidFill>
            </a:rPr>
            <a:t>University</a:t>
          </a:r>
          <a:r>
            <a:rPr lang="fi-FI" sz="1300" b="0" kern="1200">
              <a:solidFill>
                <a:srgbClr val="002957"/>
              </a:solidFill>
            </a:rPr>
            <a:t> Marketing and </a:t>
          </a:r>
          <a:r>
            <a:rPr lang="fi-FI" sz="1300" b="0" kern="1200" err="1">
              <a:solidFill>
                <a:srgbClr val="002957"/>
              </a:solidFill>
            </a:rPr>
            <a:t>Communications</a:t>
          </a:r>
          <a:r>
            <a:rPr lang="fi-FI" sz="1300" b="0" kern="1200">
              <a:solidFill>
                <a:srgbClr val="002957"/>
              </a:solidFill>
            </a:rPr>
            <a:t> </a:t>
          </a:r>
          <a:r>
            <a:rPr lang="fi-FI" sz="1300" b="0" kern="1200" err="1">
              <a:solidFill>
                <a:srgbClr val="002957"/>
              </a:solidFill>
            </a:rPr>
            <a:t>unit</a:t>
          </a:r>
          <a:endParaRPr lang="fi-FI" sz="1300" kern="1200">
            <a:solidFill>
              <a:srgbClr val="002957"/>
            </a:solidFill>
            <a:latin typeface="+mn-lt"/>
          </a:endParaRPr>
        </a:p>
        <a:p>
          <a:pPr marL="114300" lvl="1" indent="-114300" algn="l" defTabSz="577850" rtl="0">
            <a:lnSpc>
              <a:spcPct val="90000"/>
            </a:lnSpc>
            <a:spcBef>
              <a:spcPct val="0"/>
            </a:spcBef>
            <a:spcAft>
              <a:spcPct val="15000"/>
            </a:spcAft>
            <a:buChar char="•"/>
          </a:pPr>
          <a:r>
            <a:rPr lang="fi-FI" sz="1300" kern="1200">
              <a:solidFill>
                <a:srgbClr val="002957"/>
              </a:solidFill>
            </a:rPr>
            <a:t>Open Science Center</a:t>
          </a:r>
          <a:endParaRPr lang="fi-FI" sz="1300" kern="1200">
            <a:solidFill>
              <a:srgbClr val="002957"/>
            </a:solidFill>
            <a:latin typeface="+mn-lt"/>
          </a:endParaRPr>
        </a:p>
        <a:p>
          <a:pPr marL="114300" lvl="1" indent="-114300" algn="l" defTabSz="577850" rtl="0">
            <a:lnSpc>
              <a:spcPct val="90000"/>
            </a:lnSpc>
            <a:spcBef>
              <a:spcPct val="0"/>
            </a:spcBef>
            <a:spcAft>
              <a:spcPct val="15000"/>
            </a:spcAft>
            <a:buChar char="•"/>
          </a:pPr>
          <a:r>
            <a:rPr lang="fi-FI" sz="1300" kern="1200" err="1">
              <a:solidFill>
                <a:srgbClr val="002957"/>
              </a:solidFill>
            </a:rPr>
            <a:t>Faculties</a:t>
          </a:r>
          <a:r>
            <a:rPr lang="fi-FI" sz="1300" kern="1200">
              <a:solidFill>
                <a:srgbClr val="002957"/>
              </a:solidFill>
            </a:rPr>
            <a:t> and </a:t>
          </a:r>
          <a:r>
            <a:rPr lang="fi-FI" sz="1300" kern="1200" err="1">
              <a:solidFill>
                <a:srgbClr val="002957"/>
              </a:solidFill>
            </a:rPr>
            <a:t>Departments</a:t>
          </a:r>
          <a:endParaRPr lang="fi-FI" sz="1300" kern="1200">
            <a:solidFill>
              <a:srgbClr val="002957"/>
            </a:solidFill>
            <a:latin typeface="+mn-lt"/>
          </a:endParaRPr>
        </a:p>
        <a:p>
          <a:pPr marL="114300" lvl="1" indent="-114300" algn="l" defTabSz="577850" rtl="0">
            <a:lnSpc>
              <a:spcPct val="90000"/>
            </a:lnSpc>
            <a:spcBef>
              <a:spcPct val="0"/>
            </a:spcBef>
            <a:spcAft>
              <a:spcPct val="15000"/>
            </a:spcAft>
            <a:buChar char="•"/>
          </a:pPr>
          <a:r>
            <a:rPr lang="fi-FI" sz="1300" kern="1200">
              <a:solidFill>
                <a:srgbClr val="002957"/>
              </a:solidFill>
            </a:rPr>
            <a:t>Summer </a:t>
          </a:r>
          <a:r>
            <a:rPr lang="fi-FI" sz="1300" kern="1200" err="1">
              <a:solidFill>
                <a:srgbClr val="002957"/>
              </a:solidFill>
            </a:rPr>
            <a:t>University</a:t>
          </a:r>
          <a:r>
            <a:rPr lang="fi-FI" sz="1300" kern="1200">
              <a:solidFill>
                <a:srgbClr val="002957"/>
              </a:solidFill>
            </a:rPr>
            <a:t> of Jyväskylä</a:t>
          </a:r>
          <a:endParaRPr lang="fi-FI" sz="1300" kern="1200">
            <a:solidFill>
              <a:srgbClr val="002957"/>
            </a:solidFill>
            <a:latin typeface="+mn-lt"/>
          </a:endParaRPr>
        </a:p>
      </dsp:txBody>
      <dsp:txXfrm rot="-5400000">
        <a:off x="4042791" y="1469560"/>
        <a:ext cx="7140637" cy="860425"/>
      </dsp:txXfrm>
    </dsp:sp>
    <dsp:sp modelId="{6B508AC0-40A6-47FD-8985-79180A17C26C}">
      <dsp:nvSpPr>
        <dsp:cNvPr id="0" name=""/>
        <dsp:cNvSpPr/>
      </dsp:nvSpPr>
      <dsp:spPr>
        <a:xfrm>
          <a:off x="0" y="1253972"/>
          <a:ext cx="4042791" cy="1191899"/>
        </a:xfrm>
        <a:prstGeom prst="roundRect">
          <a:avLst/>
        </a:prstGeom>
        <a:solidFill>
          <a:schemeClr val="accent3">
            <a:hueOff val="2266154"/>
            <a:satOff val="-14653"/>
            <a:lumOff val="75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fi-FI" sz="3400" kern="1200">
              <a:solidFill>
                <a:srgbClr val="002957"/>
              </a:solidFill>
              <a:latin typeface="Aleo"/>
            </a:rPr>
            <a:t>Public </a:t>
          </a:r>
          <a:r>
            <a:rPr lang="fi-FI" sz="3400" kern="1200" err="1">
              <a:solidFill>
                <a:srgbClr val="002957"/>
              </a:solidFill>
              <a:latin typeface="Aleo"/>
            </a:rPr>
            <a:t>events</a:t>
          </a:r>
          <a:endParaRPr lang="fi-FI" sz="3400" kern="1200">
            <a:solidFill>
              <a:srgbClr val="002957"/>
            </a:solidFill>
          </a:endParaRPr>
        </a:p>
      </dsp:txBody>
      <dsp:txXfrm>
        <a:off x="58184" y="1312156"/>
        <a:ext cx="3926423" cy="1075531"/>
      </dsp:txXfrm>
    </dsp:sp>
    <dsp:sp modelId="{3F145679-7F1D-4296-814F-6184BD2A34F8}">
      <dsp:nvSpPr>
        <dsp:cNvPr id="0" name=""/>
        <dsp:cNvSpPr/>
      </dsp:nvSpPr>
      <dsp:spPr>
        <a:xfrm rot="5400000">
          <a:off x="7159623" y="-492175"/>
          <a:ext cx="953519" cy="7187184"/>
        </a:xfrm>
        <a:prstGeom prst="round2SameRect">
          <a:avLst/>
        </a:prstGeom>
        <a:solidFill>
          <a:schemeClr val="accent3">
            <a:tint val="40000"/>
            <a:alpha val="90000"/>
            <a:hueOff val="4748513"/>
            <a:satOff val="-22213"/>
            <a:lumOff val="3573"/>
            <a:alphaOff val="0"/>
          </a:schemeClr>
        </a:solidFill>
        <a:ln w="12700" cap="flat" cmpd="sng" algn="ctr">
          <a:solidFill>
            <a:schemeClr val="accent3">
              <a:tint val="40000"/>
              <a:alpha val="90000"/>
              <a:hueOff val="4748513"/>
              <a:satOff val="-22213"/>
              <a:lumOff val="35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fi-FI" sz="1300" kern="1200">
              <a:solidFill>
                <a:srgbClr val="002957"/>
              </a:solidFill>
            </a:rPr>
            <a:t>Open Science Center</a:t>
          </a:r>
          <a:endParaRPr lang="fi-FI" sz="1300" kern="1200">
            <a:solidFill>
              <a:srgbClr val="002957"/>
            </a:solidFill>
            <a:latin typeface="+mn-lt"/>
          </a:endParaRPr>
        </a:p>
        <a:p>
          <a:pPr marL="114300" lvl="1" indent="-114300" algn="l" defTabSz="577850" rtl="0">
            <a:lnSpc>
              <a:spcPct val="90000"/>
            </a:lnSpc>
            <a:spcBef>
              <a:spcPct val="0"/>
            </a:spcBef>
            <a:spcAft>
              <a:spcPct val="15000"/>
            </a:spcAft>
            <a:buChar char="•"/>
          </a:pPr>
          <a:r>
            <a:rPr lang="fi-FI" sz="1300" kern="1200" err="1">
              <a:solidFill>
                <a:srgbClr val="002957"/>
              </a:solidFill>
            </a:rPr>
            <a:t>Faculties</a:t>
          </a:r>
          <a:r>
            <a:rPr lang="fi-FI" sz="1300" kern="1200">
              <a:solidFill>
                <a:srgbClr val="002957"/>
              </a:solidFill>
            </a:rPr>
            <a:t> and </a:t>
          </a:r>
          <a:r>
            <a:rPr lang="fi-FI" sz="1300" kern="1200" err="1">
              <a:solidFill>
                <a:srgbClr val="002957"/>
              </a:solidFill>
            </a:rPr>
            <a:t>Departments</a:t>
          </a:r>
          <a:endParaRPr lang="fi-FI" sz="1300" kern="1200">
            <a:solidFill>
              <a:srgbClr val="002957"/>
            </a:solidFill>
            <a:latin typeface="+mn-lt"/>
          </a:endParaRPr>
        </a:p>
        <a:p>
          <a:pPr marL="114300" lvl="1" indent="-114300" algn="l" defTabSz="577850" rtl="0">
            <a:lnSpc>
              <a:spcPct val="90000"/>
            </a:lnSpc>
            <a:spcBef>
              <a:spcPct val="0"/>
            </a:spcBef>
            <a:spcAft>
              <a:spcPct val="15000"/>
            </a:spcAft>
            <a:buChar char="•"/>
          </a:pPr>
          <a:r>
            <a:rPr lang="fi-FI" sz="1300" kern="1200">
              <a:solidFill>
                <a:srgbClr val="002957"/>
              </a:solidFill>
            </a:rPr>
            <a:t>Summer </a:t>
          </a:r>
          <a:r>
            <a:rPr lang="fi-FI" sz="1300" kern="1200" err="1">
              <a:solidFill>
                <a:srgbClr val="002957"/>
              </a:solidFill>
            </a:rPr>
            <a:t>University</a:t>
          </a:r>
          <a:r>
            <a:rPr lang="fi-FI" sz="1300" kern="1200">
              <a:solidFill>
                <a:srgbClr val="002957"/>
              </a:solidFill>
            </a:rPr>
            <a:t> of Jyväskylä</a:t>
          </a:r>
          <a:endParaRPr lang="fi-FI" sz="1300" kern="1200">
            <a:solidFill>
              <a:srgbClr val="002957"/>
            </a:solidFill>
            <a:latin typeface="+mn-lt"/>
          </a:endParaRPr>
        </a:p>
      </dsp:txBody>
      <dsp:txXfrm rot="-5400000">
        <a:off x="4042791" y="2671204"/>
        <a:ext cx="7140637" cy="860425"/>
      </dsp:txXfrm>
    </dsp:sp>
    <dsp:sp modelId="{CBA4B004-5118-4D16-A9B2-D7484DB58768}">
      <dsp:nvSpPr>
        <dsp:cNvPr id="0" name=""/>
        <dsp:cNvSpPr/>
      </dsp:nvSpPr>
      <dsp:spPr>
        <a:xfrm>
          <a:off x="0" y="2505466"/>
          <a:ext cx="4042791" cy="1191899"/>
        </a:xfrm>
        <a:prstGeom prst="roundRect">
          <a:avLst/>
        </a:prstGeom>
        <a:solidFill>
          <a:schemeClr val="accent3">
            <a:hueOff val="4532307"/>
            <a:satOff val="-29305"/>
            <a:lumOff val="150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fi-FI" sz="3400" kern="1200" err="1">
              <a:solidFill>
                <a:srgbClr val="002957"/>
              </a:solidFill>
              <a:latin typeface="Aleo"/>
            </a:rPr>
            <a:t>Exhibitions</a:t>
          </a:r>
          <a:endParaRPr lang="fi-FI" sz="3400" kern="1200">
            <a:solidFill>
              <a:srgbClr val="002957"/>
            </a:solidFill>
          </a:endParaRPr>
        </a:p>
      </dsp:txBody>
      <dsp:txXfrm>
        <a:off x="58184" y="2563650"/>
        <a:ext cx="3926423" cy="1075531"/>
      </dsp:txXfrm>
    </dsp:sp>
    <dsp:sp modelId="{38AC0153-F74D-4C74-8453-2A68EAD85E4E}">
      <dsp:nvSpPr>
        <dsp:cNvPr id="0" name=""/>
        <dsp:cNvSpPr/>
      </dsp:nvSpPr>
      <dsp:spPr>
        <a:xfrm rot="5400000">
          <a:off x="7159623" y="759319"/>
          <a:ext cx="953519" cy="7187184"/>
        </a:xfrm>
        <a:prstGeom prst="round2SameRect">
          <a:avLst/>
        </a:prstGeom>
        <a:solidFill>
          <a:schemeClr val="accent3">
            <a:tint val="40000"/>
            <a:alpha val="90000"/>
            <a:hueOff val="7122769"/>
            <a:satOff val="-33319"/>
            <a:lumOff val="5359"/>
            <a:alphaOff val="0"/>
          </a:schemeClr>
        </a:solidFill>
        <a:ln w="12700" cap="flat" cmpd="sng" algn="ctr">
          <a:solidFill>
            <a:schemeClr val="accent3">
              <a:tint val="40000"/>
              <a:alpha val="90000"/>
              <a:hueOff val="7122769"/>
              <a:satOff val="-33319"/>
              <a:lumOff val="53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fi-FI" sz="1300" kern="1200">
              <a:solidFill>
                <a:srgbClr val="002957"/>
              </a:solidFill>
            </a:rPr>
            <a:t>Open Science Center</a:t>
          </a:r>
          <a:endParaRPr lang="fi-FI" sz="1300" b="0" kern="1200">
            <a:solidFill>
              <a:srgbClr val="002957"/>
            </a:solidFill>
            <a:latin typeface="+mn-lt"/>
          </a:endParaRPr>
        </a:p>
        <a:p>
          <a:pPr marL="114300" lvl="1" indent="-114300" algn="l" defTabSz="577850" rtl="0">
            <a:lnSpc>
              <a:spcPct val="90000"/>
            </a:lnSpc>
            <a:spcBef>
              <a:spcPct val="0"/>
            </a:spcBef>
            <a:spcAft>
              <a:spcPct val="15000"/>
            </a:spcAft>
            <a:buChar char="•"/>
          </a:pPr>
          <a:r>
            <a:rPr lang="fi-FI" sz="1300" b="0" kern="1200" dirty="0">
              <a:solidFill>
                <a:srgbClr val="002957"/>
              </a:solidFill>
              <a:latin typeface="+mn-lt"/>
            </a:rPr>
            <a:t>Collaboration </a:t>
          </a:r>
          <a:r>
            <a:rPr lang="fi-FI" sz="1300" b="0" kern="1200" dirty="0" err="1">
              <a:solidFill>
                <a:srgbClr val="002957"/>
              </a:solidFill>
              <a:latin typeface="+mn-lt"/>
            </a:rPr>
            <a:t>with</a:t>
          </a:r>
          <a:r>
            <a:rPr lang="fi-FI" sz="1300" b="0" kern="1200" dirty="0">
              <a:solidFill>
                <a:srgbClr val="002957"/>
              </a:solidFill>
              <a:latin typeface="+mn-lt"/>
            </a:rPr>
            <a:t> </a:t>
          </a:r>
          <a:r>
            <a:rPr lang="fi-FI" sz="1300" kern="1200" dirty="0" err="1">
              <a:solidFill>
                <a:srgbClr val="002957"/>
              </a:solidFill>
            </a:rPr>
            <a:t>Faculties</a:t>
          </a:r>
          <a:r>
            <a:rPr lang="fi-FI" sz="1300" kern="1200" dirty="0">
              <a:solidFill>
                <a:srgbClr val="002957"/>
              </a:solidFill>
            </a:rPr>
            <a:t> and</a:t>
          </a:r>
          <a:br>
            <a:rPr lang="fi-FI" sz="1300" kern="1200" dirty="0">
              <a:solidFill>
                <a:srgbClr val="002957"/>
              </a:solidFill>
            </a:rPr>
          </a:br>
          <a:r>
            <a:rPr lang="fi-FI" sz="1300" kern="1200" dirty="0" err="1">
              <a:solidFill>
                <a:srgbClr val="002957"/>
              </a:solidFill>
            </a:rPr>
            <a:t>Departments</a:t>
          </a:r>
          <a:endParaRPr lang="fi-FI" sz="1300" b="0" kern="1200" dirty="0">
            <a:solidFill>
              <a:srgbClr val="002957"/>
            </a:solidFill>
            <a:latin typeface="+mn-lt"/>
          </a:endParaRPr>
        </a:p>
      </dsp:txBody>
      <dsp:txXfrm rot="-5400000">
        <a:off x="4042791" y="3922699"/>
        <a:ext cx="7140637" cy="860425"/>
      </dsp:txXfrm>
    </dsp:sp>
    <dsp:sp modelId="{811C58C0-0E17-4946-8BAB-025C7C67E58E}">
      <dsp:nvSpPr>
        <dsp:cNvPr id="0" name=""/>
        <dsp:cNvSpPr/>
      </dsp:nvSpPr>
      <dsp:spPr>
        <a:xfrm>
          <a:off x="0" y="3756961"/>
          <a:ext cx="4042791" cy="1191899"/>
        </a:xfrm>
        <a:prstGeom prst="roundRect">
          <a:avLst/>
        </a:prstGeom>
        <a:solidFill>
          <a:schemeClr val="accent3">
            <a:hueOff val="6798460"/>
            <a:satOff val="-43958"/>
            <a:lumOff val="2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fi-FI" sz="3400" kern="1200" err="1">
              <a:solidFill>
                <a:srgbClr val="002957"/>
              </a:solidFill>
              <a:latin typeface="Aleo"/>
            </a:rPr>
            <a:t>Collections</a:t>
          </a:r>
          <a:r>
            <a:rPr lang="fi-FI" sz="3400" kern="1200">
              <a:solidFill>
                <a:srgbClr val="002957"/>
              </a:solidFill>
              <a:latin typeface="Aleo"/>
            </a:rPr>
            <a:t> and </a:t>
          </a:r>
          <a:r>
            <a:rPr lang="fi-FI" sz="3400" kern="1200" err="1">
              <a:solidFill>
                <a:srgbClr val="002957"/>
              </a:solidFill>
              <a:latin typeface="Aleo"/>
            </a:rPr>
            <a:t>archives</a:t>
          </a:r>
          <a:endParaRPr lang="fi-FI" sz="3400" kern="1200">
            <a:solidFill>
              <a:srgbClr val="002957"/>
            </a:solidFill>
          </a:endParaRPr>
        </a:p>
      </dsp:txBody>
      <dsp:txXfrm>
        <a:off x="58184" y="3815145"/>
        <a:ext cx="3926423" cy="10755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7DA2-924D-4380-82E8-B16002E71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FA85E800-C987-47ED-9BD5-AD5D22CFF6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F819C6BD-8511-458E-8014-A29CA1E86DC7}"/>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5" name="Footer Placeholder 4">
            <a:extLst>
              <a:ext uri="{FF2B5EF4-FFF2-40B4-BE49-F238E27FC236}">
                <a16:creationId xmlns:a16="http://schemas.microsoft.com/office/drawing/2014/main" id="{B4182A24-735F-4B71-834B-7D6EF3C093E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73A9BA0-588E-4BC3-8FC5-4840BB795CFB}"/>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310761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C14B-CBD0-4615-8905-CCD38B8DC931}"/>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3194333-FF57-48AE-BD3E-4755A43C4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06F6DAE-A1D7-4AD5-9182-7B73A4F36E99}"/>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5" name="Footer Placeholder 4">
            <a:extLst>
              <a:ext uri="{FF2B5EF4-FFF2-40B4-BE49-F238E27FC236}">
                <a16:creationId xmlns:a16="http://schemas.microsoft.com/office/drawing/2014/main" id="{22458B6F-BBE4-4FAD-B336-ACAE2B97815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0A19838-CF50-49A5-B5F4-7C63761A3E14}"/>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334361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915CD-32EA-49A3-BFC7-883269C93B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364783A2-B593-4F02-ACA4-2E863047E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6804079-F54D-4A10-ADC3-03C5F6668C8B}"/>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5" name="Footer Placeholder 4">
            <a:extLst>
              <a:ext uri="{FF2B5EF4-FFF2-40B4-BE49-F238E27FC236}">
                <a16:creationId xmlns:a16="http://schemas.microsoft.com/office/drawing/2014/main" id="{107ABB0D-CF36-4F59-B02F-4ABBDDA67F4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D74BC66-8D70-402D-9176-99E8351D6B9F}"/>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326010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014E90D-FE23-4FB2-9E95-A78C890E1071}" type="datetime1">
              <a:rPr lang="fi-FI" smtClean="0"/>
              <a:t>5.9.2022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792810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5260665" y="0"/>
            <a:ext cx="6931336"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a:p>
        </p:txBody>
      </p:sp>
      <p:sp>
        <p:nvSpPr>
          <p:cNvPr id="7" name="Suorakulmio 6"/>
          <p:cNvSpPr/>
          <p:nvPr userDrawn="1"/>
        </p:nvSpPr>
        <p:spPr>
          <a:xfrm>
            <a:off x="0" y="0"/>
            <a:ext cx="850016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tx2"/>
              </a:solidFill>
              <a:latin typeface="Helvetica" pitchFamily="34" charset="0"/>
            </a:endParaRPr>
          </a:p>
        </p:txBody>
      </p:sp>
      <p:sp>
        <p:nvSpPr>
          <p:cNvPr id="2" name="Otsikko 1"/>
          <p:cNvSpPr>
            <a:spLocks noGrp="1"/>
          </p:cNvSpPr>
          <p:nvPr>
            <p:ph type="title"/>
          </p:nvPr>
        </p:nvSpPr>
        <p:spPr>
          <a:xfrm>
            <a:off x="609601" y="1516843"/>
            <a:ext cx="6321680" cy="1589105"/>
          </a:xfrm>
        </p:spPr>
        <p:txBody>
          <a:bodyPr/>
          <a:lstStyle>
            <a:lvl1pPr algn="l">
              <a:defRPr b="1" i="0">
                <a:solidFill>
                  <a:schemeClr val="tx2"/>
                </a:solidFill>
                <a:latin typeface="Helvetica" pitchFamily="34" charset="0"/>
                <a:cs typeface="Helvetica" pitchFamily="34" charset="0"/>
              </a:defRPr>
            </a:lvl1pPr>
          </a:lstStyle>
          <a:p>
            <a:r>
              <a:rPr lang="fi-FI"/>
              <a:t>Muokkaa perustyylejä naps.</a:t>
            </a:r>
          </a:p>
        </p:txBody>
      </p:sp>
      <p:sp>
        <p:nvSpPr>
          <p:cNvPr id="3" name="Sisällön paikkamerkki 2"/>
          <p:cNvSpPr>
            <a:spLocks noGrp="1"/>
          </p:cNvSpPr>
          <p:nvPr>
            <p:ph idx="1"/>
          </p:nvPr>
        </p:nvSpPr>
        <p:spPr>
          <a:xfrm>
            <a:off x="609600" y="3382047"/>
            <a:ext cx="4827515"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
        <p:nvSpPr>
          <p:cNvPr id="8" name="Suorakulmio 7"/>
          <p:cNvSpPr/>
          <p:nvPr userDrawn="1"/>
        </p:nvSpPr>
        <p:spPr>
          <a:xfrm>
            <a:off x="-1" y="6540486"/>
            <a:ext cx="12192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1E27FF40-B8EF-44D5-A1E0-87F23FB88C8B}" type="datetime1">
              <a:rPr lang="fi-FI" smtClean="0"/>
              <a:pPr/>
              <a:t>5.9.2022</a:t>
            </a:fld>
            <a:endParaRPr lang="fi-FI"/>
          </a:p>
        </p:txBody>
      </p:sp>
      <p:sp>
        <p:nvSpPr>
          <p:cNvPr id="5" name="Alatunnisteen paikkamerkki 4"/>
          <p:cNvSpPr>
            <a:spLocks noGrp="1"/>
          </p:cNvSpPr>
          <p:nvPr>
            <p:ph type="ftr" sz="quarter" idx="11"/>
          </p:nvPr>
        </p:nvSpPr>
        <p:spPr>
          <a:xfrm>
            <a:off x="7125208"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p>
        </p:txBody>
      </p:sp>
      <p:sp>
        <p:nvSpPr>
          <p:cNvPr id="6"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Ryhmitä 15"/>
          <p:cNvGrpSpPr/>
          <p:nvPr userDrawn="1"/>
        </p:nvGrpSpPr>
        <p:grpSpPr>
          <a:xfrm>
            <a:off x="609601" y="0"/>
            <a:ext cx="1017851" cy="1028096"/>
            <a:chOff x="457200" y="-1"/>
            <a:chExt cx="827393" cy="1114295"/>
          </a:xfrm>
        </p:grpSpPr>
        <p:sp>
          <p:nvSpPr>
            <p:cNvPr id="17" name="Suorakulmio 16"/>
            <p:cNvSpPr/>
            <p:nvPr userDrawn="1"/>
          </p:nvSpPr>
          <p:spPr>
            <a:xfrm>
              <a:off x="457200" y="-1"/>
              <a:ext cx="827393" cy="11142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18" name="Kuva 17" descr="JYU_tunnus-2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556" y="179812"/>
              <a:ext cx="350680" cy="798153"/>
            </a:xfrm>
            <a:prstGeom prst="rect">
              <a:avLst/>
            </a:prstGeom>
          </p:spPr>
        </p:pic>
      </p:grpSp>
    </p:spTree>
    <p:extLst>
      <p:ext uri="{BB962C8B-B14F-4D97-AF65-F5344CB8AC3E}">
        <p14:creationId xmlns:p14="http://schemas.microsoft.com/office/powerpoint/2010/main" val="342148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C4046A8C-5A2D-4C67-A58D-0BC41DD41999}" type="datetime1">
              <a:rPr lang="fi-FI" smtClean="0"/>
              <a:t>5.9.2022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p:cNvGrpSpPr/>
          <p:nvPr userDrawn="1"/>
        </p:nvGrpSpPr>
        <p:grpSpPr>
          <a:xfrm>
            <a:off x="0" y="6669360"/>
            <a:ext cx="12192000" cy="188639"/>
            <a:chOff x="2207568" y="692696"/>
            <a:chExt cx="2304256" cy="576064"/>
          </a:xfrm>
        </p:grpSpPr>
        <p:sp>
          <p:nvSpPr>
            <p:cNvPr id="22" name="Rectangle 21"/>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365868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9B841C3D-23E1-4DC5-A36F-C06D0292279E}" type="datetime1">
              <a:rPr lang="fi-FI" smtClean="0"/>
              <a:t>5.9.2022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p:cNvGrpSpPr>
            <a:grpSpLocks noChangeAspect="1"/>
          </p:cNvGrpSpPr>
          <p:nvPr userDrawn="1"/>
        </p:nvGrpSpPr>
        <p:grpSpPr>
          <a:xfrm>
            <a:off x="4984950" y="980728"/>
            <a:ext cx="2222099" cy="1440000"/>
            <a:chOff x="3287713" y="333375"/>
            <a:chExt cx="6107112" cy="3957638"/>
          </a:xfrm>
          <a:solidFill>
            <a:schemeClr val="accent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p:cNvGrpSpPr/>
          <p:nvPr userDrawn="1"/>
        </p:nvGrpSpPr>
        <p:grpSpPr>
          <a:xfrm>
            <a:off x="0" y="6669360"/>
            <a:ext cx="12192000" cy="188639"/>
            <a:chOff x="2207568" y="692696"/>
            <a:chExt cx="2304256" cy="576064"/>
          </a:xfrm>
        </p:grpSpPr>
        <p:sp>
          <p:nvSpPr>
            <p:cNvPr id="17" name="Rectangle 16"/>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dirty="0"/>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095401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C349AAB-80AB-47F6-82CA-7DB8DC13BA8B}" type="datetime1">
              <a:rPr lang="fi-FI" smtClean="0"/>
              <a:t>5.9.2022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p:cNvGrpSpPr/>
          <p:nvPr userDrawn="1"/>
        </p:nvGrpSpPr>
        <p:grpSpPr>
          <a:xfrm>
            <a:off x="0" y="6669360"/>
            <a:ext cx="12192000" cy="188639"/>
            <a:chOff x="2207568" y="692696"/>
            <a:chExt cx="2304256" cy="576064"/>
          </a:xfrm>
        </p:grpSpPr>
        <p:sp>
          <p:nvSpPr>
            <p:cNvPr id="24" name="Rectangle 23"/>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dirty="0"/>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877808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1C972E6-FDAA-41EE-A0A9-155028D32E5D}" type="datetime1">
              <a:rPr lang="fi-FI" smtClean="0"/>
              <a:t>5.9.2022</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p:cNvGrpSpPr/>
          <p:nvPr userDrawn="1"/>
        </p:nvGrpSpPr>
        <p:grpSpPr>
          <a:xfrm>
            <a:off x="0" y="6669360"/>
            <a:ext cx="12192000" cy="188639"/>
            <a:chOff x="2207568" y="692696"/>
            <a:chExt cx="2304256" cy="576064"/>
          </a:xfrm>
        </p:grpSpPr>
        <p:sp>
          <p:nvSpPr>
            <p:cNvPr id="18" name="Rectangle 17"/>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dirty="0"/>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642142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938D79E-ECCD-49B3-9BE8-21DD6AA31017}"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186859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04D572D-C5AE-4294-AC74-F90B1751845C}"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73830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37D-5ED8-4165-AB96-4A9F9BAAD71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E9DF026-7EA0-41FF-8F9A-443C37464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F07BCAD-5DEC-4257-B1DB-FBF5426844C0}"/>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5" name="Footer Placeholder 4">
            <a:extLst>
              <a:ext uri="{FF2B5EF4-FFF2-40B4-BE49-F238E27FC236}">
                <a16:creationId xmlns:a16="http://schemas.microsoft.com/office/drawing/2014/main" id="{384A3D30-3621-4E16-A09F-EBB3C78F7C1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4B045D8-D8F4-4D36-BE17-40BB86341A62}"/>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58658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98C5A31-2DDA-4091-813B-5D417EA1ACDE}"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dirty="0"/>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p:cNvGrpSpPr>
            <a:grpSpLocks noChangeAspect="1"/>
          </p:cNvGrpSpPr>
          <p:nvPr userDrawn="1"/>
        </p:nvGrpSpPr>
        <p:grpSpPr>
          <a:xfrm>
            <a:off x="628604" y="476672"/>
            <a:ext cx="1538760" cy="612000"/>
            <a:chOff x="911225" y="260350"/>
            <a:chExt cx="4183063" cy="1663700"/>
          </a:xfrm>
          <a:solidFill>
            <a:schemeClr val="bg1"/>
          </a:solidFill>
        </p:grpSpPr>
        <p:sp>
          <p:nvSpPr>
            <p:cNvPr id="20"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86475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9F289DF-FBA3-4597-A904-E307E3C84334}"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22" name="Group 21"/>
          <p:cNvGrpSpPr>
            <a:grpSpLocks noChangeAspect="1"/>
          </p:cNvGrpSpPr>
          <p:nvPr userDrawn="1"/>
        </p:nvGrpSpPr>
        <p:grpSpPr>
          <a:xfrm>
            <a:off x="628604" y="476672"/>
            <a:ext cx="1538760" cy="612000"/>
            <a:chOff x="911225" y="260350"/>
            <a:chExt cx="4183063" cy="1663700"/>
          </a:xfrm>
          <a:solidFill>
            <a:schemeClr val="bg1"/>
          </a:solidFill>
        </p:grpSpPr>
        <p:sp>
          <p:nvSpPr>
            <p:cNvPr id="23"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dirty="0"/>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971770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C664FC23-7509-4456-9D52-DAA8222108B6}"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dirty="0"/>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761172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932CA36-1561-45B3-A1B4-35ED27ECF791}"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dirty="0"/>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84935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82E643B-A9DB-4FD6-8BDB-7EA639342561}"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dirty="0"/>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42026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9B7506C7-8216-4EC3-87F2-392A1381FF92}"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dirty="0"/>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091351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B0131F2E-DC71-4048-9C3D-E0D1A7B75486}" type="datetime1">
              <a:rPr lang="fi-FI" smtClean="0"/>
              <a:t>5.9.2022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710500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50A4A60-FF9F-4C24-9C4E-EAB0E3EE7704}" type="datetime1">
              <a:rPr lang="fi-FI" smtClean="0"/>
              <a:t>5.9.2022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195471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C2683F0-3DF9-4060-AF91-3F96E5F5FDB5}" type="datetime1">
              <a:rPr lang="fi-FI" smtClean="0"/>
              <a:t>5.9.2022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0112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05D630F8-8B8A-43EF-8D1C-8688DBAE1386}"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235768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2480-3F2C-474E-ADCA-D9DE8D989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C464A349-3543-484F-82DA-E3B18AC0B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4204BE-ED14-4F08-A694-2161E7E38F2C}"/>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5" name="Footer Placeholder 4">
            <a:extLst>
              <a:ext uri="{FF2B5EF4-FFF2-40B4-BE49-F238E27FC236}">
                <a16:creationId xmlns:a16="http://schemas.microsoft.com/office/drawing/2014/main" id="{30B82D40-21CB-4713-87CF-3696CC749A2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01F7AAC-07EE-4FA5-836E-BEF14894264E}"/>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3546678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792C310-250E-4EA1-8C85-02241155759C}"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661273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Picture Placeholder 2"/>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01E9DE80-CFF9-433E-BC83-90E7C25BFB84}"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4282874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Picture Placeholder 2"/>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453336"/>
            <a:ext cx="798984" cy="144463"/>
          </a:xfrm>
        </p:spPr>
        <p:txBody>
          <a:bodyPr/>
          <a:lstStyle>
            <a:lvl1pPr algn="l">
              <a:defRPr/>
            </a:lvl1pPr>
          </a:lstStyle>
          <a:p>
            <a:fld id="{7AE1A52A-7A45-4747-8826-46DCD6690801}" type="datetime1">
              <a:rPr lang="fi-FI" smtClean="0"/>
              <a:t>5.9.2022</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453336"/>
            <a:ext cx="4392488" cy="144463"/>
          </a:xfrm>
        </p:spPr>
        <p:txBody>
          <a:bodyPr/>
          <a:lstStyle>
            <a:lvl1pPr algn="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453336"/>
            <a:ext cx="431999" cy="144016"/>
          </a:xfrm>
        </p:spPr>
        <p:txBody>
          <a:bodyPr/>
          <a:lstStyle>
            <a:lvl1pPr algn="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461707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C44E7C96-8B78-4B19-90A3-2C22DB5F97CB}" type="datetime1">
              <a:rPr lang="fi-FI" smtClean="0"/>
              <a:t>5.9.2022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dirty="0"/>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70866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3DEC53D-0787-4619-B803-FB4E52B4C727}" type="datetime1">
              <a:rPr lang="fi-FI" smtClean="0"/>
              <a:t>5.9.2022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p:cNvSpPr>
            <a:spLocks noGrp="1"/>
          </p:cNvSpPr>
          <p:nvPr>
            <p:ph type="pic" sz="quarter" idx="13"/>
          </p:nvPr>
        </p:nvSpPr>
        <p:spPr>
          <a:xfrm>
            <a:off x="8256588" y="1773237"/>
            <a:ext cx="3455987" cy="3455987"/>
          </a:xfrm>
          <a:solidFill>
            <a:schemeClr val="accent5"/>
          </a:solidFill>
        </p:spPr>
        <p:txBody>
          <a:bodyPr/>
          <a:lstStyle>
            <a:lvl1pPr marL="0" indent="0">
              <a:buFontTx/>
              <a:buNone/>
              <a:defRPr sz="1200"/>
            </a:lvl1pPr>
          </a:lstStyle>
          <a:p>
            <a:endParaRPr lang="fi-FI"/>
          </a:p>
        </p:txBody>
      </p:sp>
      <p:sp>
        <p:nvSpPr>
          <p:cNvPr id="10" name="Text Placeholder 7"/>
          <p:cNvSpPr>
            <a:spLocks noGrp="1"/>
          </p:cNvSpPr>
          <p:nvPr>
            <p:ph type="body" sz="quarter" idx="14" hasCustomPrompt="1"/>
          </p:nvPr>
        </p:nvSpPr>
        <p:spPr>
          <a:xfrm>
            <a:off x="8256588" y="5373216"/>
            <a:ext cx="3455987" cy="792634"/>
          </a:xfrm>
        </p:spPr>
        <p:txBody>
          <a:bodyPr/>
          <a:lstStyle>
            <a:lvl1pPr marL="0" indent="0">
              <a:lnSpc>
                <a:spcPct val="100000"/>
              </a:lnSpc>
              <a:spcBef>
                <a:spcPts val="400"/>
              </a:spcBef>
              <a:buFontTx/>
              <a:buNone/>
              <a:defRPr sz="12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dirty="0"/>
              <a:t>Picture Text</a:t>
            </a:r>
          </a:p>
        </p:txBody>
      </p:sp>
    </p:spTree>
    <p:extLst>
      <p:ext uri="{BB962C8B-B14F-4D97-AF65-F5344CB8AC3E}">
        <p14:creationId xmlns:p14="http://schemas.microsoft.com/office/powerpoint/2010/main" val="120125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615374A-B6D5-4C79-9E3A-C9CBEE1AD41C}" type="datetime1">
              <a:rPr lang="fi-FI" smtClean="0"/>
              <a:t>5.9.2022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endParaRPr lang="fi-FI"/>
          </a:p>
        </p:txBody>
      </p:sp>
      <p:sp>
        <p:nvSpPr>
          <p:cNvPr id="10" name="Text Placeholder 7"/>
          <p:cNvSpPr>
            <a:spLocks noGrp="1"/>
          </p:cNvSpPr>
          <p:nvPr>
            <p:ph type="body" sz="quarter" idx="14" hasCustomPrompt="1"/>
          </p:nvPr>
        </p:nvSpPr>
        <p:spPr>
          <a:xfrm>
            <a:off x="479425" y="5373216"/>
            <a:ext cx="3456335" cy="792634"/>
          </a:xfrm>
        </p:spPr>
        <p:txBody>
          <a:bodyPr/>
          <a:lstStyle>
            <a:lvl1pPr marL="0" indent="0">
              <a:lnSpc>
                <a:spcPct val="100000"/>
              </a:lnSpc>
              <a:spcBef>
                <a:spcPts val="400"/>
              </a:spcBef>
              <a:buFontTx/>
              <a:buNone/>
              <a:defRPr sz="12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dirty="0"/>
              <a:t>Picture Text</a:t>
            </a:r>
          </a:p>
        </p:txBody>
      </p:sp>
    </p:spTree>
    <p:extLst>
      <p:ext uri="{BB962C8B-B14F-4D97-AF65-F5344CB8AC3E}">
        <p14:creationId xmlns:p14="http://schemas.microsoft.com/office/powerpoint/2010/main" val="3836960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6FFD6433-B9E6-4CF4-8471-478F74666DCC}" type="datetime1">
              <a:rPr lang="fi-FI" smtClean="0"/>
              <a:t>5.9.2022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endParaRPr lang="fi-FI"/>
          </a:p>
        </p:txBody>
      </p:sp>
      <p:sp>
        <p:nvSpPr>
          <p:cNvPr id="10" name="Text Placeholder 7"/>
          <p:cNvSpPr>
            <a:spLocks noGrp="1"/>
          </p:cNvSpPr>
          <p:nvPr>
            <p:ph type="body" sz="quarter" idx="14" hasCustomPrompt="1"/>
          </p:nvPr>
        </p:nvSpPr>
        <p:spPr>
          <a:xfrm>
            <a:off x="479425" y="5373216"/>
            <a:ext cx="3456335" cy="792634"/>
          </a:xfrm>
        </p:spPr>
        <p:txBody>
          <a:bodyPr/>
          <a:lstStyle>
            <a:lvl1pPr marL="0" indent="0">
              <a:lnSpc>
                <a:spcPct val="100000"/>
              </a:lnSpc>
              <a:spcBef>
                <a:spcPts val="400"/>
              </a:spcBef>
              <a:buFontTx/>
              <a:buNone/>
              <a:defRPr sz="12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dirty="0"/>
              <a:t>Picture Text</a:t>
            </a:r>
          </a:p>
        </p:txBody>
      </p:sp>
      <p:sp>
        <p:nvSpPr>
          <p:cNvPr id="11" name="Picture Placeholder 8"/>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endParaRPr lang="fi-FI"/>
          </a:p>
        </p:txBody>
      </p:sp>
      <p:sp>
        <p:nvSpPr>
          <p:cNvPr id="12" name="Text Placeholder 7"/>
          <p:cNvSpPr>
            <a:spLocks noGrp="1"/>
          </p:cNvSpPr>
          <p:nvPr>
            <p:ph type="body" sz="quarter" idx="16" hasCustomPrompt="1"/>
          </p:nvPr>
        </p:nvSpPr>
        <p:spPr>
          <a:xfrm>
            <a:off x="4361542" y="5373216"/>
            <a:ext cx="3456335" cy="792634"/>
          </a:xfrm>
        </p:spPr>
        <p:txBody>
          <a:bodyPr/>
          <a:lstStyle>
            <a:lvl1pPr marL="0" indent="0">
              <a:lnSpc>
                <a:spcPct val="100000"/>
              </a:lnSpc>
              <a:spcBef>
                <a:spcPts val="400"/>
              </a:spcBef>
              <a:buFontTx/>
              <a:buNone/>
              <a:defRPr sz="12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dirty="0"/>
              <a:t>Picture Text</a:t>
            </a:r>
          </a:p>
        </p:txBody>
      </p:sp>
      <p:sp>
        <p:nvSpPr>
          <p:cNvPr id="13" name="Picture Placeholder 8"/>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endParaRPr lang="fi-FI"/>
          </a:p>
        </p:txBody>
      </p:sp>
      <p:sp>
        <p:nvSpPr>
          <p:cNvPr id="14" name="Text Placeholder 7"/>
          <p:cNvSpPr>
            <a:spLocks noGrp="1"/>
          </p:cNvSpPr>
          <p:nvPr>
            <p:ph type="body" sz="quarter" idx="18" hasCustomPrompt="1"/>
          </p:nvPr>
        </p:nvSpPr>
        <p:spPr>
          <a:xfrm>
            <a:off x="8256240" y="5373216"/>
            <a:ext cx="3456335" cy="792634"/>
          </a:xfrm>
        </p:spPr>
        <p:txBody>
          <a:bodyPr/>
          <a:lstStyle>
            <a:lvl1pPr marL="0" indent="0">
              <a:lnSpc>
                <a:spcPct val="100000"/>
              </a:lnSpc>
              <a:spcBef>
                <a:spcPts val="400"/>
              </a:spcBef>
              <a:buFontTx/>
              <a:buNone/>
              <a:defRPr sz="12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dirty="0"/>
              <a:t>Picture Text</a:t>
            </a:r>
          </a:p>
        </p:txBody>
      </p:sp>
    </p:spTree>
    <p:extLst>
      <p:ext uri="{BB962C8B-B14F-4D97-AF65-F5344CB8AC3E}">
        <p14:creationId xmlns:p14="http://schemas.microsoft.com/office/powerpoint/2010/main" val="986316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dirty="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96E60A9A-4E1A-4CFD-BDF0-5604E43758BB}"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p:txBody>
      </p:sp>
      <p:sp>
        <p:nvSpPr>
          <p:cNvPr id="7" name="Picture Placeholder 6"/>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endParaRPr lang="fi-FI" dirty="0"/>
          </a:p>
        </p:txBody>
      </p:sp>
      <p:sp>
        <p:nvSpPr>
          <p:cNvPr id="11" name="Freeform 6"/>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11776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dirty="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F8DC2C7D-9AB6-4C39-BBB7-9E927F314F99}"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p:txBody>
      </p:sp>
      <p:sp>
        <p:nvSpPr>
          <p:cNvPr id="7" name="Picture Placeholder 6"/>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endParaRPr lang="fi-FI" dirty="0"/>
          </a:p>
        </p:txBody>
      </p:sp>
    </p:spTree>
    <p:extLst>
      <p:ext uri="{BB962C8B-B14F-4D97-AF65-F5344CB8AC3E}">
        <p14:creationId xmlns:p14="http://schemas.microsoft.com/office/powerpoint/2010/main" val="1192293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dirty="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B77D63E-B525-4531-86B9-70BF5994A5E7}"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p:txBody>
      </p:sp>
      <p:sp>
        <p:nvSpPr>
          <p:cNvPr id="7" name="Picture Placeholder 6"/>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endParaRPr lang="fi-FI" dirty="0"/>
          </a:p>
        </p:txBody>
      </p:sp>
      <p:grpSp>
        <p:nvGrpSpPr>
          <p:cNvPr id="9" name="Group 8"/>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42966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E318-52D8-4D81-9C2A-D9C5A66D7F3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CAF98E9-BF6A-4E2A-8FF6-4E7C24BE29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DF05F77-72A6-491C-BBF1-7E3DC5982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602ECA08-9EFC-40FC-B87F-EB5DC50B8818}"/>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6" name="Footer Placeholder 5">
            <a:extLst>
              <a:ext uri="{FF2B5EF4-FFF2-40B4-BE49-F238E27FC236}">
                <a16:creationId xmlns:a16="http://schemas.microsoft.com/office/drawing/2014/main" id="{0499FBF2-BF51-4202-95C9-8BC7FB2231FA}"/>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5CC8205-5CC0-4869-813F-E534C8F6D0BC}"/>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2717360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endParaRPr lang="fi-FI"/>
          </a:p>
        </p:txBody>
      </p:sp>
      <p:sp>
        <p:nvSpPr>
          <p:cNvPr id="8" name="Text Placeholder 7"/>
          <p:cNvSpPr>
            <a:spLocks noGrp="1"/>
          </p:cNvSpPr>
          <p:nvPr>
            <p:ph type="body" sz="quarter" idx="13"/>
          </p:nvPr>
        </p:nvSpPr>
        <p:spPr>
          <a:xfrm>
            <a:off x="6096000" y="0"/>
            <a:ext cx="6096000" cy="6858000"/>
          </a:xfrm>
          <a:solidFill>
            <a:schemeClr val="accent2">
              <a:alpha val="4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p:txBody>
      </p:sp>
      <p:sp>
        <p:nvSpPr>
          <p:cNvPr id="11" name="Freeform 6"/>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dirty="0"/>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61188C8-9CC8-4312-B771-F2615844C916}" type="datetime1">
              <a:rPr lang="fi-FI" smtClean="0"/>
              <a:t>5.9.2022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951685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E8892185-40C9-4322-B0DE-C3FF274F1397}" type="datetime1">
              <a:rPr lang="fi-FI" smtClean="0"/>
              <a:t>5.9.2022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655455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69F6140-E4BC-4CA0-9B8B-3660C5320C66}" type="datetime1">
              <a:rPr lang="fi-FI" smtClean="0"/>
              <a:t>5.9.2022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dirty="0"/>
              <a:t>Click to edit Master title style</a:t>
            </a:r>
            <a:endParaRPr lang="fi-FI" dirty="0"/>
          </a:p>
        </p:txBody>
      </p:sp>
    </p:spTree>
    <p:extLst>
      <p:ext uri="{BB962C8B-B14F-4D97-AF65-F5344CB8AC3E}">
        <p14:creationId xmlns:p14="http://schemas.microsoft.com/office/powerpoint/2010/main" val="1476643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92ED2AF-B0EA-4920-9061-A550D71E1051}" type="datetime1">
              <a:rPr lang="fi-FI" smtClean="0"/>
              <a:t>5.9.2022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dirty="0"/>
              <a:t>Click to edit Master title style</a:t>
            </a:r>
            <a:endParaRPr lang="fi-FI" dirty="0"/>
          </a:p>
        </p:txBody>
      </p:sp>
      <p:sp>
        <p:nvSpPr>
          <p:cNvPr id="9" name="Rectangle 8"/>
          <p:cNvSpPr/>
          <p:nvPr userDrawn="1"/>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p:cNvGrpSpPr/>
          <p:nvPr userDrawn="1"/>
        </p:nvGrpSpPr>
        <p:grpSpPr>
          <a:xfrm>
            <a:off x="479376" y="0"/>
            <a:ext cx="575968" cy="1268760"/>
            <a:chOff x="5372826" y="1844824"/>
            <a:chExt cx="1457091" cy="3209730"/>
          </a:xfrm>
        </p:grpSpPr>
        <p:sp>
          <p:nvSpPr>
            <p:cNvPr id="11" name="Rectangle 10"/>
            <p:cNvSpPr/>
            <p:nvPr userDrawn="1"/>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02112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8E6A11EC-2B0A-4FE3-A356-5289FE592203}" type="datetime1">
              <a:rPr lang="fi-FI" smtClean="0"/>
              <a:t>5.9.2022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518932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3F8DCEB-E87B-4C58-B7E8-DD4C6464F7EE}" type="datetime1">
              <a:rPr lang="fi-FI" smtClean="0"/>
              <a:t>5.9.2022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567787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C035652-A999-4118-9606-1DF5E56EF1CF}" type="datetime1">
              <a:rPr lang="fi-FI" smtClean="0"/>
              <a:t>5.9.2022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95161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C9C25B3C-1CD8-4921-8D7D-770BBD368115}" type="datetime1">
              <a:rPr lang="fi-FI" smtClean="0"/>
              <a:t>5.9.2022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99405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3608165-F82C-4B10-A2FA-6B878740236B}" type="datetime1">
              <a:rPr lang="fi-FI" smtClean="0"/>
              <a:t>5.9.2022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52924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B8A200D1-495A-4A38-AFEB-181491454DF7}" type="datetime1">
              <a:rPr lang="fi-FI" smtClean="0"/>
              <a:t>5.9.2022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dirty="0"/>
              <a:t>JYU </a:t>
            </a:r>
            <a:r>
              <a:rPr lang="fi-FI" dirty="0" err="1"/>
              <a:t>Since</a:t>
            </a:r>
            <a:r>
              <a:rPr lang="fi-FI" dirty="0"/>
              <a:t>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1867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42F1-397F-4889-9AEA-BBB794B72113}"/>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5D4098A7-7A4B-47A8-A8A6-6041801AA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CFBB6-E565-4BAB-AE54-E13D227E6F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2FC31D7F-030E-4C80-9B10-3F0B6CB8D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472CB-C2A6-49F1-81F4-C41BF61E6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B8BB369A-A54A-48A1-92B1-80BF80BD431E}"/>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8" name="Footer Placeholder 7">
            <a:extLst>
              <a:ext uri="{FF2B5EF4-FFF2-40B4-BE49-F238E27FC236}">
                <a16:creationId xmlns:a16="http://schemas.microsoft.com/office/drawing/2014/main" id="{E40A7C83-A5F9-45EE-963A-223E0DAC6B81}"/>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E0A8BF1-8069-4E12-86C9-6B1DC443F910}"/>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2018187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1">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96000" y="0"/>
            <a:ext cx="6096000" cy="6858000"/>
          </a:xfrm>
          <a:custGeom>
            <a:avLst/>
            <a:gdLst/>
            <a:ahLst/>
            <a:cxnLst/>
            <a:rect l="l" t="t" r="r" b="b"/>
            <a:pathLst>
              <a:path w="6096000" h="6858000">
                <a:moveTo>
                  <a:pt x="1872208" y="0"/>
                </a:moveTo>
                <a:lnTo>
                  <a:pt x="6096000" y="0"/>
                </a:lnTo>
                <a:lnTo>
                  <a:pt x="6096000" y="6858000"/>
                </a:lnTo>
                <a:lnTo>
                  <a:pt x="0" y="6858000"/>
                </a:lnTo>
                <a:lnTo>
                  <a:pt x="0" y="6857999"/>
                </a:lnTo>
                <a:close/>
              </a:path>
            </a:pathLst>
          </a:custGeom>
          <a:solidFill>
            <a:schemeClr val="bg2"/>
          </a:solidFill>
        </p:spPr>
        <p:txBody>
          <a:bodyPr/>
          <a:lstStyle>
            <a:lvl1pPr marL="0" indent="0" algn="r">
              <a:buFontTx/>
              <a:buNone/>
              <a:defRPr sz="1200"/>
            </a:lvl1pPr>
          </a:lstStyle>
          <a:p>
            <a:endParaRPr lang="fi-FI" dirty="0"/>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932CA36-1561-45B3-A1B4-35ED27ECF791}"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1773238"/>
            <a:ext cx="5256213" cy="1655762"/>
          </a:xfrm>
        </p:spPr>
        <p:txBody>
          <a:bodyPr anchor="t" anchorCtr="0"/>
          <a:lstStyle>
            <a:lvl1pPr algn="l">
              <a:defRPr sz="4000">
                <a:solidFill>
                  <a:schemeClr val="accent2"/>
                </a:solidFill>
              </a:defRPr>
            </a:lvl1pPr>
          </a:lstStyle>
          <a:p>
            <a:r>
              <a:rPr lang="en-US" dirty="0"/>
              <a:t>Click to edit Master title style</a:t>
            </a:r>
            <a:endParaRPr lang="fi-FI" dirty="0"/>
          </a:p>
        </p:txBody>
      </p:sp>
      <p:sp>
        <p:nvSpPr>
          <p:cNvPr id="15" name="Text Placeholder 7"/>
          <p:cNvSpPr>
            <a:spLocks noGrp="1"/>
          </p:cNvSpPr>
          <p:nvPr>
            <p:ph type="body" sz="quarter" idx="14"/>
          </p:nvPr>
        </p:nvSpPr>
        <p:spPr>
          <a:xfrm>
            <a:off x="839415" y="3789362"/>
            <a:ext cx="5256585" cy="2376487"/>
          </a:xfrm>
        </p:spPr>
        <p:txBody>
          <a:bodyPr/>
          <a:lstStyle>
            <a:lvl1pPr marL="0" indent="0">
              <a:lnSpc>
                <a:spcPct val="120000"/>
              </a:lnSpc>
              <a:spcBef>
                <a:spcPts val="400"/>
              </a:spcBef>
              <a:buFontTx/>
              <a:buNone/>
              <a:defRPr sz="1800" b="0">
                <a:solidFill>
                  <a:schemeClr val="accent2"/>
                </a:solidFill>
                <a:latin typeface="+mn-lt"/>
              </a:defRPr>
            </a:lvl1pPr>
            <a:lvl2pPr marL="0" indent="0">
              <a:lnSpc>
                <a:spcPct val="120000"/>
              </a:lnSpc>
              <a:spcBef>
                <a:spcPts val="400"/>
              </a:spcBef>
              <a:buFontTx/>
              <a:buNone/>
              <a:defRPr sz="1600" b="0">
                <a:solidFill>
                  <a:schemeClr val="accent2"/>
                </a:solidFill>
                <a:latin typeface="+mn-lt"/>
              </a:defRPr>
            </a:lvl2pPr>
            <a:lvl3pPr marL="0" indent="0">
              <a:lnSpc>
                <a:spcPct val="120000"/>
              </a:lnSpc>
              <a:spcBef>
                <a:spcPts val="400"/>
              </a:spcBef>
              <a:buFontTx/>
              <a:buNone/>
              <a:defRPr sz="1600" b="0">
                <a:solidFill>
                  <a:schemeClr val="accent2"/>
                </a:solidFill>
              </a:defRPr>
            </a:lvl3pPr>
            <a:lvl4pPr marL="0" indent="0">
              <a:lnSpc>
                <a:spcPct val="120000"/>
              </a:lnSpc>
              <a:spcBef>
                <a:spcPts val="400"/>
              </a:spcBef>
              <a:buFontTx/>
              <a:buNone/>
              <a:defRPr sz="1600">
                <a:solidFill>
                  <a:schemeClr val="accent2"/>
                </a:solidFill>
              </a:defRPr>
            </a:lvl4pPr>
            <a:lvl5pPr marL="0" indent="0">
              <a:lnSpc>
                <a:spcPct val="120000"/>
              </a:lnSpc>
              <a:spcBef>
                <a:spcPts val="400"/>
              </a:spcBef>
              <a:buFontTx/>
              <a:buNone/>
              <a:defRPr sz="16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1412776"/>
            <a:ext cx="5256213" cy="288454"/>
          </a:xfrm>
        </p:spPr>
        <p:txBody>
          <a:bodyPr anchor="ctr" anchorCtr="0"/>
          <a:lstStyle>
            <a:lvl1pPr marL="0" indent="0" algn="l">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308765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USTOM 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932CA36-1561-45B3-A1B4-35ED27ECF791}"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10173815"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456362" y="1773238"/>
            <a:ext cx="5256213" cy="1655762"/>
          </a:xfrm>
        </p:spPr>
        <p:txBody>
          <a:bodyPr anchor="t" anchorCtr="0"/>
          <a:lstStyle>
            <a:lvl1pPr algn="l">
              <a:defRPr sz="4000">
                <a:solidFill>
                  <a:schemeClr val="accent2"/>
                </a:solidFill>
              </a:defRPr>
            </a:lvl1pPr>
          </a:lstStyle>
          <a:p>
            <a:r>
              <a:rPr lang="en-US" dirty="0"/>
              <a:t>Click to edit Master title style</a:t>
            </a:r>
            <a:endParaRPr lang="fi-FI" dirty="0"/>
          </a:p>
        </p:txBody>
      </p:sp>
      <p:sp>
        <p:nvSpPr>
          <p:cNvPr id="15" name="Text Placeholder 7"/>
          <p:cNvSpPr>
            <a:spLocks noGrp="1"/>
          </p:cNvSpPr>
          <p:nvPr>
            <p:ph type="body" sz="quarter" idx="14"/>
          </p:nvPr>
        </p:nvSpPr>
        <p:spPr>
          <a:xfrm>
            <a:off x="6455990" y="3789362"/>
            <a:ext cx="5256585" cy="2376487"/>
          </a:xfrm>
        </p:spPr>
        <p:txBody>
          <a:bodyPr/>
          <a:lstStyle>
            <a:lvl1pPr marL="0" indent="0">
              <a:lnSpc>
                <a:spcPct val="120000"/>
              </a:lnSpc>
              <a:spcBef>
                <a:spcPts val="400"/>
              </a:spcBef>
              <a:buFontTx/>
              <a:buNone/>
              <a:defRPr sz="1800" b="0">
                <a:solidFill>
                  <a:schemeClr val="accent2"/>
                </a:solidFill>
                <a:latin typeface="+mn-lt"/>
              </a:defRPr>
            </a:lvl1pPr>
            <a:lvl2pPr marL="0" indent="0">
              <a:lnSpc>
                <a:spcPct val="120000"/>
              </a:lnSpc>
              <a:spcBef>
                <a:spcPts val="400"/>
              </a:spcBef>
              <a:buFontTx/>
              <a:buNone/>
              <a:defRPr sz="1600" b="0">
                <a:solidFill>
                  <a:schemeClr val="accent2"/>
                </a:solidFill>
                <a:latin typeface="+mn-lt"/>
              </a:defRPr>
            </a:lvl2pPr>
            <a:lvl3pPr marL="0" indent="0">
              <a:lnSpc>
                <a:spcPct val="120000"/>
              </a:lnSpc>
              <a:spcBef>
                <a:spcPts val="400"/>
              </a:spcBef>
              <a:buFontTx/>
              <a:buNone/>
              <a:defRPr sz="1600" b="0">
                <a:solidFill>
                  <a:schemeClr val="accent2"/>
                </a:solidFill>
              </a:defRPr>
            </a:lvl3pPr>
            <a:lvl4pPr marL="0" indent="0">
              <a:lnSpc>
                <a:spcPct val="120000"/>
              </a:lnSpc>
              <a:spcBef>
                <a:spcPts val="400"/>
              </a:spcBef>
              <a:buFontTx/>
              <a:buNone/>
              <a:defRPr sz="1600">
                <a:solidFill>
                  <a:schemeClr val="accent2"/>
                </a:solidFill>
              </a:defRPr>
            </a:lvl4pPr>
            <a:lvl5pPr marL="0" indent="0">
              <a:lnSpc>
                <a:spcPct val="120000"/>
              </a:lnSpc>
              <a:spcBef>
                <a:spcPts val="400"/>
              </a:spcBef>
              <a:buFontTx/>
              <a:buNone/>
              <a:defRPr sz="16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456362" y="1412776"/>
            <a:ext cx="5256213" cy="288454"/>
          </a:xfrm>
        </p:spPr>
        <p:txBody>
          <a:bodyPr anchor="ctr" anchorCtr="0"/>
          <a:lstStyle>
            <a:lvl1pPr marL="0" indent="0" algn="l">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8" name="Picture Placeholder 7"/>
          <p:cNvSpPr>
            <a:spLocks noGrp="1"/>
          </p:cNvSpPr>
          <p:nvPr>
            <p:ph type="pic" sz="quarter" idx="15"/>
          </p:nvPr>
        </p:nvSpPr>
        <p:spPr>
          <a:xfrm>
            <a:off x="0" y="1"/>
            <a:ext cx="6086433" cy="6858000"/>
          </a:xfrm>
          <a:custGeom>
            <a:avLst/>
            <a:gdLst/>
            <a:ahLst/>
            <a:cxnLst/>
            <a:rect l="l" t="t" r="r" b="b"/>
            <a:pathLst>
              <a:path w="6086433" h="6858000">
                <a:moveTo>
                  <a:pt x="0" y="0"/>
                </a:moveTo>
                <a:lnTo>
                  <a:pt x="6086433" y="0"/>
                </a:lnTo>
                <a:lnTo>
                  <a:pt x="6086433" y="1996"/>
                </a:lnTo>
                <a:lnTo>
                  <a:pt x="4214770" y="6857999"/>
                </a:lnTo>
                <a:lnTo>
                  <a:pt x="6086433" y="6857999"/>
                </a:lnTo>
                <a:lnTo>
                  <a:pt x="6086433" y="6858000"/>
                </a:lnTo>
                <a:lnTo>
                  <a:pt x="0" y="6858000"/>
                </a:lnTo>
                <a:close/>
              </a:path>
            </a:pathLst>
          </a:custGeom>
          <a:solidFill>
            <a:schemeClr val="bg2"/>
          </a:solidFill>
        </p:spPr>
        <p:txBody>
          <a:bodyPr/>
          <a:lstStyle>
            <a:lvl1pPr marL="0" indent="0">
              <a:buFontTx/>
              <a:buNone/>
              <a:defRPr sz="1000"/>
            </a:lvl1pPr>
          </a:lstStyle>
          <a:p>
            <a:endParaRPr lang="fi-FI"/>
          </a:p>
        </p:txBody>
      </p:sp>
    </p:spTree>
    <p:extLst>
      <p:ext uri="{BB962C8B-B14F-4D97-AF65-F5344CB8AC3E}">
        <p14:creationId xmlns:p14="http://schemas.microsoft.com/office/powerpoint/2010/main" val="3186137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USTOM 3">
    <p:bg>
      <p:bgPr>
        <a:solidFill>
          <a:schemeClr val="accent2"/>
        </a:solidFill>
        <a:effectLst/>
      </p:bgPr>
    </p:bg>
    <p:spTree>
      <p:nvGrpSpPr>
        <p:cNvPr id="1" name=""/>
        <p:cNvGrpSpPr/>
        <p:nvPr/>
      </p:nvGrpSpPr>
      <p:grpSpPr>
        <a:xfrm>
          <a:off x="0" y="0"/>
          <a:ext cx="0" cy="0"/>
          <a:chOff x="0" y="0"/>
          <a:chExt cx="0" cy="0"/>
        </a:xfrm>
      </p:grpSpPr>
      <p:sp>
        <p:nvSpPr>
          <p:cNvPr id="16" name="Picture Placeholder 2"/>
          <p:cNvSpPr>
            <a:spLocks noGrp="1"/>
          </p:cNvSpPr>
          <p:nvPr>
            <p:ph type="pic" sz="quarter" idx="13"/>
          </p:nvPr>
        </p:nvSpPr>
        <p:spPr>
          <a:xfrm>
            <a:off x="6096000" y="0"/>
            <a:ext cx="6096000" cy="6858000"/>
          </a:xfrm>
          <a:custGeom>
            <a:avLst/>
            <a:gdLst/>
            <a:ahLst/>
            <a:cxnLst/>
            <a:rect l="l" t="t" r="r" b="b"/>
            <a:pathLst>
              <a:path w="6096000" h="6858000">
                <a:moveTo>
                  <a:pt x="1872208" y="0"/>
                </a:moveTo>
                <a:lnTo>
                  <a:pt x="6096000" y="0"/>
                </a:lnTo>
                <a:lnTo>
                  <a:pt x="6096000" y="6858000"/>
                </a:lnTo>
                <a:lnTo>
                  <a:pt x="0" y="6858000"/>
                </a:lnTo>
                <a:lnTo>
                  <a:pt x="0" y="6857999"/>
                </a:lnTo>
                <a:close/>
              </a:path>
            </a:pathLst>
          </a:custGeom>
          <a:solidFill>
            <a:schemeClr val="bg2"/>
          </a:solidFill>
        </p:spPr>
        <p:txBody>
          <a:bodyPr/>
          <a:lstStyle>
            <a:lvl1pPr marL="0" indent="0" algn="r">
              <a:buFontTx/>
              <a:buNone/>
              <a:defRPr sz="1200"/>
            </a:lvl1pPr>
          </a:lstStyle>
          <a:p>
            <a:endParaRPr lang="fi-FI" dirty="0"/>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82E643B-A9DB-4FD6-8BDB-7EA639342561}"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1773238"/>
            <a:ext cx="5256213" cy="1655762"/>
          </a:xfrm>
        </p:spPr>
        <p:txBody>
          <a:bodyPr anchor="t" anchorCtr="0"/>
          <a:lstStyle>
            <a:lvl1pPr algn="l">
              <a:defRPr sz="4000">
                <a:solidFill>
                  <a:schemeClr val="bg1"/>
                </a:solidFill>
              </a:defRPr>
            </a:lvl1pPr>
          </a:lstStyle>
          <a:p>
            <a:r>
              <a:rPr lang="en-US" dirty="0"/>
              <a:t>Click to edit Master title style</a:t>
            </a:r>
            <a:endParaRPr lang="fi-FI" dirty="0"/>
          </a:p>
        </p:txBody>
      </p:sp>
      <p:sp>
        <p:nvSpPr>
          <p:cNvPr id="20" name="Text Placeholder 7"/>
          <p:cNvSpPr>
            <a:spLocks noGrp="1"/>
          </p:cNvSpPr>
          <p:nvPr>
            <p:ph type="body" sz="quarter" idx="14"/>
          </p:nvPr>
        </p:nvSpPr>
        <p:spPr>
          <a:xfrm>
            <a:off x="839415" y="3789362"/>
            <a:ext cx="5256585" cy="2376487"/>
          </a:xfrm>
        </p:spPr>
        <p:txBody>
          <a:bodyPr/>
          <a:lstStyle>
            <a:lvl1pPr marL="0" indent="0">
              <a:lnSpc>
                <a:spcPct val="120000"/>
              </a:lnSpc>
              <a:spcBef>
                <a:spcPts val="400"/>
              </a:spcBef>
              <a:buFontTx/>
              <a:buNone/>
              <a:defRPr sz="1800" b="0">
                <a:solidFill>
                  <a:schemeClr val="bg1"/>
                </a:solidFill>
                <a:latin typeface="+mn-lt"/>
              </a:defRPr>
            </a:lvl1pPr>
            <a:lvl2pPr marL="0" indent="0">
              <a:lnSpc>
                <a:spcPct val="120000"/>
              </a:lnSpc>
              <a:spcBef>
                <a:spcPts val="400"/>
              </a:spcBef>
              <a:buFontTx/>
              <a:buNone/>
              <a:defRPr sz="1600" b="0">
                <a:solidFill>
                  <a:schemeClr val="bg1"/>
                </a:solidFill>
                <a:latin typeface="+mn-lt"/>
              </a:defRPr>
            </a:lvl2pPr>
            <a:lvl3pPr marL="0" indent="0">
              <a:lnSpc>
                <a:spcPct val="120000"/>
              </a:lnSpc>
              <a:spcBef>
                <a:spcPts val="400"/>
              </a:spcBef>
              <a:buFontTx/>
              <a:buNone/>
              <a:defRPr sz="1600" b="0">
                <a:solidFill>
                  <a:schemeClr val="bg1"/>
                </a:solidFill>
              </a:defRPr>
            </a:lvl3pPr>
            <a:lvl4pPr marL="0" indent="0">
              <a:lnSpc>
                <a:spcPct val="120000"/>
              </a:lnSpc>
              <a:spcBef>
                <a:spcPts val="400"/>
              </a:spcBef>
              <a:buFontTx/>
              <a:buNone/>
              <a:defRPr sz="1600">
                <a:solidFill>
                  <a:schemeClr val="bg1"/>
                </a:solidFill>
              </a:defRPr>
            </a:lvl4pPr>
            <a:lvl5pPr marL="0" indent="0">
              <a:lnSpc>
                <a:spcPct val="120000"/>
              </a:lnSpc>
              <a:spcBef>
                <a:spcPts val="400"/>
              </a:spcBef>
              <a:buFontTx/>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1412354"/>
            <a:ext cx="5256213" cy="288454"/>
          </a:xfrm>
        </p:spPr>
        <p:txBody>
          <a:bodyPr anchor="ctr" anchorCtr="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043092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USTOM 4">
    <p:bg>
      <p:bgPr>
        <a:solidFill>
          <a:schemeClr val="accent2"/>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5"/>
          </p:nvPr>
        </p:nvSpPr>
        <p:spPr>
          <a:xfrm>
            <a:off x="0" y="1"/>
            <a:ext cx="6086433" cy="6858000"/>
          </a:xfrm>
          <a:custGeom>
            <a:avLst/>
            <a:gdLst/>
            <a:ahLst/>
            <a:cxnLst/>
            <a:rect l="l" t="t" r="r" b="b"/>
            <a:pathLst>
              <a:path w="6086433" h="6858000">
                <a:moveTo>
                  <a:pt x="0" y="0"/>
                </a:moveTo>
                <a:lnTo>
                  <a:pt x="6086433" y="0"/>
                </a:lnTo>
                <a:lnTo>
                  <a:pt x="6086433" y="1996"/>
                </a:lnTo>
                <a:lnTo>
                  <a:pt x="4214770" y="6857999"/>
                </a:lnTo>
                <a:lnTo>
                  <a:pt x="6086433" y="6857999"/>
                </a:lnTo>
                <a:lnTo>
                  <a:pt x="6086433" y="6858000"/>
                </a:lnTo>
                <a:lnTo>
                  <a:pt x="0" y="6858000"/>
                </a:lnTo>
                <a:close/>
              </a:path>
            </a:pathLst>
          </a:custGeom>
          <a:solidFill>
            <a:schemeClr val="bg2"/>
          </a:solidFill>
        </p:spPr>
        <p:txBody>
          <a:bodyPr/>
          <a:lstStyle>
            <a:lvl1pPr marL="0" indent="0">
              <a:buFontTx/>
              <a:buNone/>
              <a:defRPr sz="1000"/>
            </a:lvl1pPr>
          </a:lstStyle>
          <a:p>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82E643B-A9DB-4FD6-8BDB-7EA639342561}" type="datetime1">
              <a:rPr lang="fi-FI" smtClean="0"/>
              <a:t>5.9.2022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p:cNvGrpSpPr>
            <a:grpSpLocks noChangeAspect="1"/>
          </p:cNvGrpSpPr>
          <p:nvPr userDrawn="1"/>
        </p:nvGrpSpPr>
        <p:grpSpPr>
          <a:xfrm>
            <a:off x="1017386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Title 1">
            <a:extLst>
              <a:ext uri="{FF2B5EF4-FFF2-40B4-BE49-F238E27FC236}">
                <a16:creationId xmlns:a16="http://schemas.microsoft.com/office/drawing/2014/main" id="{95A08C59-4BC5-4041-B47F-FB7DDB3CCC22}"/>
              </a:ext>
            </a:extLst>
          </p:cNvPr>
          <p:cNvSpPr>
            <a:spLocks noGrp="1"/>
          </p:cNvSpPr>
          <p:nvPr>
            <p:ph type="ctrTitle"/>
          </p:nvPr>
        </p:nvSpPr>
        <p:spPr>
          <a:xfrm>
            <a:off x="6456362" y="1773238"/>
            <a:ext cx="5256213" cy="1655762"/>
          </a:xfrm>
        </p:spPr>
        <p:txBody>
          <a:bodyPr anchor="t" anchorCtr="0"/>
          <a:lstStyle>
            <a:lvl1pPr algn="l">
              <a:defRPr sz="4000">
                <a:solidFill>
                  <a:schemeClr val="bg1"/>
                </a:solidFill>
              </a:defRPr>
            </a:lvl1pPr>
          </a:lstStyle>
          <a:p>
            <a:r>
              <a:rPr lang="en-US" dirty="0"/>
              <a:t>Click to edit Master title style</a:t>
            </a:r>
            <a:endParaRPr lang="fi-FI" dirty="0"/>
          </a:p>
        </p:txBody>
      </p:sp>
      <p:sp>
        <p:nvSpPr>
          <p:cNvPr id="20" name="Text Placeholder 7"/>
          <p:cNvSpPr>
            <a:spLocks noGrp="1"/>
          </p:cNvSpPr>
          <p:nvPr>
            <p:ph type="body" sz="quarter" idx="14"/>
          </p:nvPr>
        </p:nvSpPr>
        <p:spPr>
          <a:xfrm>
            <a:off x="6455990" y="3789362"/>
            <a:ext cx="5256585" cy="2376487"/>
          </a:xfrm>
        </p:spPr>
        <p:txBody>
          <a:bodyPr/>
          <a:lstStyle>
            <a:lvl1pPr marL="0" indent="0">
              <a:lnSpc>
                <a:spcPct val="120000"/>
              </a:lnSpc>
              <a:spcBef>
                <a:spcPts val="400"/>
              </a:spcBef>
              <a:buFontTx/>
              <a:buNone/>
              <a:defRPr sz="1800" b="0">
                <a:solidFill>
                  <a:schemeClr val="bg1"/>
                </a:solidFill>
                <a:latin typeface="+mn-lt"/>
              </a:defRPr>
            </a:lvl1pPr>
            <a:lvl2pPr marL="0" indent="0">
              <a:lnSpc>
                <a:spcPct val="120000"/>
              </a:lnSpc>
              <a:spcBef>
                <a:spcPts val="400"/>
              </a:spcBef>
              <a:buFontTx/>
              <a:buNone/>
              <a:defRPr sz="1600" b="0">
                <a:solidFill>
                  <a:schemeClr val="bg1"/>
                </a:solidFill>
                <a:latin typeface="+mn-lt"/>
              </a:defRPr>
            </a:lvl2pPr>
            <a:lvl3pPr marL="0" indent="0">
              <a:lnSpc>
                <a:spcPct val="120000"/>
              </a:lnSpc>
              <a:spcBef>
                <a:spcPts val="400"/>
              </a:spcBef>
              <a:buFontTx/>
              <a:buNone/>
              <a:defRPr sz="1600" b="0">
                <a:solidFill>
                  <a:schemeClr val="bg1"/>
                </a:solidFill>
              </a:defRPr>
            </a:lvl3pPr>
            <a:lvl4pPr marL="0" indent="0">
              <a:lnSpc>
                <a:spcPct val="120000"/>
              </a:lnSpc>
              <a:spcBef>
                <a:spcPts val="400"/>
              </a:spcBef>
              <a:buFontTx/>
              <a:buNone/>
              <a:defRPr sz="1600">
                <a:solidFill>
                  <a:schemeClr val="bg1"/>
                </a:solidFill>
              </a:defRPr>
            </a:lvl4pPr>
            <a:lvl5pPr marL="0" indent="0">
              <a:lnSpc>
                <a:spcPct val="120000"/>
              </a:lnSpc>
              <a:spcBef>
                <a:spcPts val="400"/>
              </a:spcBef>
              <a:buFontTx/>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456362" y="1412354"/>
            <a:ext cx="5256213" cy="288454"/>
          </a:xfrm>
        </p:spPr>
        <p:txBody>
          <a:bodyPr anchor="ctr" anchorCtr="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285468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CA87-4038-4EBA-BB3D-2F52AA15F5B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4C70B9B5-25E6-45AA-A032-3985A8C6B4EE}"/>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4" name="Footer Placeholder 3">
            <a:extLst>
              <a:ext uri="{FF2B5EF4-FFF2-40B4-BE49-F238E27FC236}">
                <a16:creationId xmlns:a16="http://schemas.microsoft.com/office/drawing/2014/main" id="{015AC745-F8B1-45A5-A8F9-F5F2F6523920}"/>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7B769242-7F0F-4CB3-A540-ECBE629D27E6}"/>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229846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04451-D0C5-4EC5-90E1-E9BCA9B6B8C8}"/>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3" name="Footer Placeholder 2">
            <a:extLst>
              <a:ext uri="{FF2B5EF4-FFF2-40B4-BE49-F238E27FC236}">
                <a16:creationId xmlns:a16="http://schemas.microsoft.com/office/drawing/2014/main" id="{90192115-C808-4295-8A70-97CDF43A9B41}"/>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76CBC75C-7D93-4CA5-9329-04BB1B760A7B}"/>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197750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9D13-EFCD-4610-A0AF-EA177748B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AB2E0FBE-AA45-4C35-8DDC-7306288E7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5FDE917C-3A41-4058-B891-6D2DC33DF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BDB93-833D-4E4E-A8DF-114095E19717}"/>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6" name="Footer Placeholder 5">
            <a:extLst>
              <a:ext uri="{FF2B5EF4-FFF2-40B4-BE49-F238E27FC236}">
                <a16:creationId xmlns:a16="http://schemas.microsoft.com/office/drawing/2014/main" id="{DC4F31A9-F211-4538-B754-4F60147F879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774D28B-4E23-47DC-A840-298DF57DEAC0}"/>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3412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7C17-6955-4030-B626-B35A3DE9A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D56D37CD-51B9-4DDD-A3FE-2756EB50B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24FC3599-4972-4E81-892E-FA3A8EF5B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3F345-6D56-46EA-914D-D1368FB05E04}"/>
              </a:ext>
            </a:extLst>
          </p:cNvPr>
          <p:cNvSpPr>
            <a:spLocks noGrp="1"/>
          </p:cNvSpPr>
          <p:nvPr>
            <p:ph type="dt" sz="half" idx="10"/>
          </p:nvPr>
        </p:nvSpPr>
        <p:spPr/>
        <p:txBody>
          <a:bodyPr/>
          <a:lstStyle/>
          <a:p>
            <a:fld id="{8E88326E-3ADE-43C9-9FC6-6C8413466331}" type="datetimeFigureOut">
              <a:rPr lang="fi-FI" smtClean="0"/>
              <a:t>5.9.2022</a:t>
            </a:fld>
            <a:endParaRPr lang="fi-FI"/>
          </a:p>
        </p:txBody>
      </p:sp>
      <p:sp>
        <p:nvSpPr>
          <p:cNvPr id="6" name="Footer Placeholder 5">
            <a:extLst>
              <a:ext uri="{FF2B5EF4-FFF2-40B4-BE49-F238E27FC236}">
                <a16:creationId xmlns:a16="http://schemas.microsoft.com/office/drawing/2014/main" id="{DB26A9A1-312F-4B79-822A-9F36DB91309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4395BD5-4809-4AB5-B3FA-4E5A29963B0C}"/>
              </a:ext>
            </a:extLst>
          </p:cNvPr>
          <p:cNvSpPr>
            <a:spLocks noGrp="1"/>
          </p:cNvSpPr>
          <p:nvPr>
            <p:ph type="sldNum" sz="quarter" idx="12"/>
          </p:nvPr>
        </p:nvSpPr>
        <p:spPr/>
        <p:txBody>
          <a:bodyPr/>
          <a:lstStyle/>
          <a:p>
            <a:fld id="{19F15910-EB1B-494F-8B65-AC679C2D9778}" type="slidenum">
              <a:rPr lang="fi-FI" smtClean="0"/>
              <a:t>‹#›</a:t>
            </a:fld>
            <a:endParaRPr lang="fi-FI"/>
          </a:p>
        </p:txBody>
      </p:sp>
    </p:spTree>
    <p:extLst>
      <p:ext uri="{BB962C8B-B14F-4D97-AF65-F5344CB8AC3E}">
        <p14:creationId xmlns:p14="http://schemas.microsoft.com/office/powerpoint/2010/main" val="427109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image" Target="../media/image2.png"/><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28AF7-2EC8-4393-9EB7-1F5A8BC1B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48596A65-E03A-49A9-9258-2CE5C50ED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E15F7CC-83C7-445D-AB95-32968279C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8326E-3ADE-43C9-9FC6-6C8413466331}" type="datetimeFigureOut">
              <a:rPr lang="fi-FI" smtClean="0"/>
              <a:t>5.9.2022</a:t>
            </a:fld>
            <a:endParaRPr lang="fi-FI"/>
          </a:p>
        </p:txBody>
      </p:sp>
      <p:sp>
        <p:nvSpPr>
          <p:cNvPr id="5" name="Footer Placeholder 4">
            <a:extLst>
              <a:ext uri="{FF2B5EF4-FFF2-40B4-BE49-F238E27FC236}">
                <a16:creationId xmlns:a16="http://schemas.microsoft.com/office/drawing/2014/main" id="{2493E43B-9FC8-4311-811E-0CE9C9D44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D58EA9BB-FF9B-4C69-A85C-54FED4C29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15910-EB1B-494F-8B65-AC679C2D9778}" type="slidenum">
              <a:rPr lang="fi-FI" smtClean="0"/>
              <a:t>‹#›</a:t>
            </a:fld>
            <a:endParaRPr lang="fi-FI"/>
          </a:p>
        </p:txBody>
      </p:sp>
    </p:spTree>
    <p:extLst>
      <p:ext uri="{BB962C8B-B14F-4D97-AF65-F5344CB8AC3E}">
        <p14:creationId xmlns:p14="http://schemas.microsoft.com/office/powerpoint/2010/main" val="3703890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488488" y="6453336"/>
            <a:ext cx="798984" cy="144463"/>
          </a:xfrm>
          <a:prstGeom prst="rect">
            <a:avLst/>
          </a:prstGeom>
        </p:spPr>
        <p:txBody>
          <a:bodyPr vert="horz" lIns="0" tIns="0" rIns="0" bIns="0" rtlCol="0" anchor="ctr" anchorCtr="0">
            <a:noAutofit/>
          </a:bodyPr>
          <a:lstStyle>
            <a:lvl1pPr algn="r">
              <a:defRPr sz="700" b="1" i="0" cap="all" spc="50" baseline="0">
                <a:solidFill>
                  <a:schemeClr val="tx2"/>
                </a:solidFill>
                <a:latin typeface="+mj-lt"/>
              </a:defRPr>
            </a:lvl1pPr>
          </a:lstStyle>
          <a:p>
            <a:fld id="{38343E28-05A7-420A-84FB-51E3F853D4CB}" type="datetime1">
              <a:rPr lang="fi-FI" smtClean="0"/>
              <a:t>5.9.2022</a:t>
            </a:fld>
            <a:endParaRPr lang="fi-FI" dirty="0"/>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453336"/>
            <a:ext cx="4392488" cy="144463"/>
          </a:xfrm>
          <a:prstGeom prst="rect">
            <a:avLst/>
          </a:prstGeom>
        </p:spPr>
        <p:txBody>
          <a:bodyPr vert="horz" lIns="0" tIns="0" rIns="0" bIns="0" rtlCol="0" anchor="ctr" anchorCtr="0">
            <a:noAutofit/>
          </a:bodyPr>
          <a:lstStyle>
            <a:lvl1pPr algn="r">
              <a:defRPr sz="700" b="1" i="0" cap="all" spc="50" baseline="0">
                <a:solidFill>
                  <a:schemeClr val="tx2"/>
                </a:solidFill>
                <a:latin typeface="+mj-lt"/>
              </a:defRPr>
            </a:lvl1pPr>
          </a:lstStyle>
          <a:p>
            <a:r>
              <a:rPr lang="fi-FI" noProof="1"/>
              <a:t>JYU Since 1863.</a:t>
            </a:r>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5" y="6453336"/>
            <a:ext cx="431999" cy="144016"/>
          </a:xfrm>
          <a:prstGeom prst="rect">
            <a:avLst/>
          </a:prstGeom>
        </p:spPr>
        <p:txBody>
          <a:bodyPr vert="horz" lIns="0" tIns="0" rIns="0" bIns="0" rtlCol="0" anchor="ctr" anchorCtr="0">
            <a:noAutofit/>
          </a:bodyPr>
          <a:lstStyle>
            <a:lvl1pPr algn="r">
              <a:defRPr sz="700" b="1" i="0" cap="all" spc="50" baseline="0">
                <a:solidFill>
                  <a:schemeClr val="tx2"/>
                </a:solidFill>
                <a:latin typeface="+mj-lt"/>
              </a:defRPr>
            </a:lvl1pPr>
          </a:lstStyle>
          <a:p>
            <a:fld id="{9E548902-A2E1-4711-A467-290FB9FE5D63}" type="slidenum">
              <a:rPr lang="fi-FI" smtClean="0"/>
              <a:pPr/>
              <a:t>‹#›</a:t>
            </a:fld>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p:cNvGrpSpPr/>
          <p:nvPr/>
        </p:nvGrpSpPr>
        <p:grpSpPr>
          <a:xfrm>
            <a:off x="479376" y="0"/>
            <a:ext cx="575968" cy="1268760"/>
            <a:chOff x="5372826" y="1844824"/>
            <a:chExt cx="1457091" cy="3209730"/>
          </a:xfrm>
        </p:grpSpPr>
        <p:sp>
          <p:nvSpPr>
            <p:cNvPr id="15" name="Rectangle 14"/>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userDrawn="1"/>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userDrawn="1"/>
        </p:nvPicPr>
        <p:blipFill>
          <a:blip r:embed="rId42"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5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tiedemuseo.jyu.fi/en/science-education" TargetMode="External"/><Relationship Id="rId2" Type="http://schemas.openxmlformats.org/officeDocument/2006/relationships/hyperlink" Target="https://tiedemuseo.jyu.fi/fi/kasvitieteellinen-puutarha"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mailto:pekka.o.olsbo@jyu.fi"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jyx.jyu.fi/" TargetMode="Externa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s://jyx.jyu.fi/handle/123456789/52547" TargetMode="External"/><Relationship Id="rId2" Type="http://schemas.openxmlformats.org/officeDocument/2006/relationships/hyperlink" Target="https://avointiede.fi/en/policies/policies-open-science-and-research-finland/open-science-and-research-initiative" TargetMode="External"/><Relationship Id="rId1" Type="http://schemas.openxmlformats.org/officeDocument/2006/relationships/slideLayout" Target="../slideLayouts/slideLayout26.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scsolutions.cc.jyu.fi/jyucite/" TargetMode="External"/><Relationship Id="rId2" Type="http://schemas.openxmlformats.org/officeDocument/2006/relationships/hyperlink" Target="https://sfdora.org/" TargetMode="External"/><Relationship Id="rId1" Type="http://schemas.openxmlformats.org/officeDocument/2006/relationships/slideLayout" Target="../slideLayouts/slideLayout31.xml"/><Relationship Id="rId5" Type="http://schemas.openxmlformats.org/officeDocument/2006/relationships/image" Target="../media/image10.jpg"/><Relationship Id="rId4" Type="http://schemas.openxmlformats.org/officeDocument/2006/relationships/hyperlink" Target="https://www.overton.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C4C756D-7840-1794-F972-5B8F85461EFD}"/>
              </a:ext>
            </a:extLst>
          </p:cNvPr>
          <p:cNvSpPr>
            <a:spLocks noGrp="1"/>
          </p:cNvSpPr>
          <p:nvPr>
            <p:ph type="dt" sz="half" idx="10"/>
          </p:nvPr>
        </p:nvSpPr>
        <p:spPr>
          <a:xfrm>
            <a:off x="10488488" y="6453336"/>
            <a:ext cx="798984" cy="144463"/>
          </a:xfrm>
        </p:spPr>
        <p:txBody>
          <a:bodyPr/>
          <a:lstStyle/>
          <a:p>
            <a:pPr>
              <a:spcAft>
                <a:spcPts val="600"/>
              </a:spcAft>
            </a:pPr>
            <a:fld id="{8C349AAB-80AB-47F6-82CA-7DB8DC13BA8B}" type="datetime1">
              <a:rPr lang="fi-FI" smtClean="0"/>
              <a:pPr>
                <a:spcAft>
                  <a:spcPts val="600"/>
                </a:spcAft>
              </a:pPr>
              <a:t>5.9.2022</a:t>
            </a:fld>
            <a:endParaRPr lang="fi-FI" dirty="0"/>
          </a:p>
        </p:txBody>
      </p:sp>
      <p:sp>
        <p:nvSpPr>
          <p:cNvPr id="11" name="Footer Placeholder 2">
            <a:extLst>
              <a:ext uri="{FF2B5EF4-FFF2-40B4-BE49-F238E27FC236}">
                <a16:creationId xmlns:a16="http://schemas.microsoft.com/office/drawing/2014/main" id="{60DEF395-9CDE-B77F-40AA-A82266B47394}"/>
              </a:ext>
            </a:extLst>
          </p:cNvPr>
          <p:cNvSpPr>
            <a:spLocks noGrp="1"/>
          </p:cNvSpPr>
          <p:nvPr>
            <p:ph type="ftr" sz="quarter" idx="11"/>
          </p:nvPr>
        </p:nvSpPr>
        <p:spPr>
          <a:xfrm>
            <a:off x="6096000" y="6453336"/>
            <a:ext cx="4392488" cy="144463"/>
          </a:xfrm>
        </p:spPr>
        <p:txBody>
          <a:bodyPr/>
          <a:lstStyle/>
          <a:p>
            <a:pPr>
              <a:spcAft>
                <a:spcPts val="600"/>
              </a:spcAft>
            </a:pPr>
            <a:r>
              <a:rPr lang="fi-FI" dirty="0"/>
              <a:t>JYU </a:t>
            </a:r>
            <a:r>
              <a:rPr lang="fi-FI" dirty="0" err="1"/>
              <a:t>Since</a:t>
            </a:r>
            <a:r>
              <a:rPr lang="fi-FI"/>
              <a:t> 1863.</a:t>
            </a:r>
          </a:p>
        </p:txBody>
      </p:sp>
      <p:sp>
        <p:nvSpPr>
          <p:cNvPr id="13" name="Slide Number Placeholder 3">
            <a:extLst>
              <a:ext uri="{FF2B5EF4-FFF2-40B4-BE49-F238E27FC236}">
                <a16:creationId xmlns:a16="http://schemas.microsoft.com/office/drawing/2014/main" id="{C1FAFD20-5534-CE0F-6B96-E4AC965107A6}"/>
              </a:ext>
            </a:extLst>
          </p:cNvPr>
          <p:cNvSpPr>
            <a:spLocks noGrp="1"/>
          </p:cNvSpPr>
          <p:nvPr>
            <p:ph type="sldNum" sz="quarter" idx="12"/>
          </p:nvPr>
        </p:nvSpPr>
        <p:spPr>
          <a:xfrm>
            <a:off x="11280575" y="6453336"/>
            <a:ext cx="431999" cy="144016"/>
          </a:xfrm>
        </p:spPr>
        <p:txBody>
          <a:bodyPr/>
          <a:lstStyle/>
          <a:p>
            <a:pPr>
              <a:spcAft>
                <a:spcPts val="600"/>
              </a:spcAft>
            </a:pPr>
            <a:fld id="{9E548902-A2E1-4711-A467-290FB9FE5D63}" type="slidenum">
              <a:rPr lang="fi-FI" smtClean="0"/>
              <a:pPr>
                <a:spcAft>
                  <a:spcPts val="600"/>
                </a:spcAft>
              </a:pPr>
              <a:t>1</a:t>
            </a:fld>
            <a:endParaRPr lang="fi-FI"/>
          </a:p>
        </p:txBody>
      </p:sp>
      <p:sp>
        <p:nvSpPr>
          <p:cNvPr id="2" name="Title 1">
            <a:extLst>
              <a:ext uri="{FF2B5EF4-FFF2-40B4-BE49-F238E27FC236}">
                <a16:creationId xmlns:a16="http://schemas.microsoft.com/office/drawing/2014/main" id="{5D757058-CA60-444F-873C-6D5601087820}"/>
              </a:ext>
            </a:extLst>
          </p:cNvPr>
          <p:cNvSpPr>
            <a:spLocks noGrp="1"/>
          </p:cNvSpPr>
          <p:nvPr>
            <p:ph type="ctrTitle"/>
          </p:nvPr>
        </p:nvSpPr>
        <p:spPr>
          <a:xfrm>
            <a:off x="479425" y="2636912"/>
            <a:ext cx="11233150" cy="2016224"/>
          </a:xfrm>
        </p:spPr>
        <p:txBody>
          <a:bodyPr anchor="ctr">
            <a:normAutofit/>
          </a:bodyPr>
          <a:lstStyle/>
          <a:p>
            <a:r>
              <a:rPr lang="en-US" sz="3400" b="0" i="0" dirty="0">
                <a:effectLst/>
              </a:rPr>
              <a:t>“It´s better to burn out than to fade away”  </a:t>
            </a:r>
            <a:br>
              <a:rPr lang="en-US" sz="3400" b="0" i="0" dirty="0">
                <a:effectLst/>
              </a:rPr>
            </a:br>
            <a:br>
              <a:rPr lang="en-US" sz="3400" b="0" i="0" dirty="0">
                <a:effectLst/>
              </a:rPr>
            </a:br>
            <a:r>
              <a:rPr lang="en-US" sz="3400" b="0" i="0" dirty="0">
                <a:effectLst/>
              </a:rPr>
              <a:t>The Changing Role of a University Library in the World of Open Science and Responsible </a:t>
            </a:r>
            <a:r>
              <a:rPr lang="en-US" sz="3400" b="0" dirty="0"/>
              <a:t>R</a:t>
            </a:r>
            <a:r>
              <a:rPr lang="en-US" sz="3400" b="0" i="0" dirty="0">
                <a:effectLst/>
              </a:rPr>
              <a:t>esearch</a:t>
            </a:r>
            <a:endParaRPr lang="fi-FI" sz="3400" dirty="0"/>
          </a:p>
        </p:txBody>
      </p:sp>
      <p:sp>
        <p:nvSpPr>
          <p:cNvPr id="15" name="Subtitle 5">
            <a:extLst>
              <a:ext uri="{FF2B5EF4-FFF2-40B4-BE49-F238E27FC236}">
                <a16:creationId xmlns:a16="http://schemas.microsoft.com/office/drawing/2014/main" id="{DDED35E9-F889-1E21-E51B-D1FA4462D876}"/>
              </a:ext>
            </a:extLst>
          </p:cNvPr>
          <p:cNvSpPr>
            <a:spLocks noGrp="1"/>
          </p:cNvSpPr>
          <p:nvPr>
            <p:ph type="subTitle" idx="1"/>
          </p:nvPr>
        </p:nvSpPr>
        <p:spPr>
          <a:xfrm>
            <a:off x="479425" y="4941168"/>
            <a:ext cx="11233150" cy="576064"/>
          </a:xfrm>
        </p:spPr>
        <p:txBody>
          <a:bodyPr/>
          <a:lstStyle/>
          <a:p>
            <a:r>
              <a:rPr lang="en-US" dirty="0"/>
              <a:t>Pekka Olsbo, director, Open Science Centre, University of </a:t>
            </a:r>
            <a:r>
              <a:rPr lang="en-US" dirty="0" err="1"/>
              <a:t>Jyväskylä</a:t>
            </a:r>
            <a:endParaRPr lang="en-US" dirty="0"/>
          </a:p>
          <a:p>
            <a:r>
              <a:rPr lang="en-US" dirty="0"/>
              <a:t>ILIDE Conference 6.9.2022</a:t>
            </a:r>
          </a:p>
        </p:txBody>
      </p:sp>
    </p:spTree>
    <p:extLst>
      <p:ext uri="{BB962C8B-B14F-4D97-AF65-F5344CB8AC3E}">
        <p14:creationId xmlns:p14="http://schemas.microsoft.com/office/powerpoint/2010/main" val="253776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107E-03EA-4684-8640-E60C9AB49C11}"/>
              </a:ext>
            </a:extLst>
          </p:cNvPr>
          <p:cNvSpPr>
            <a:spLocks noGrp="1"/>
          </p:cNvSpPr>
          <p:nvPr>
            <p:ph type="title"/>
          </p:nvPr>
        </p:nvSpPr>
        <p:spPr/>
        <p:txBody>
          <a:bodyPr/>
          <a:lstStyle/>
          <a:p>
            <a:r>
              <a:rPr lang="fi-FI" dirty="0"/>
              <a:t>Science for </a:t>
            </a:r>
            <a:r>
              <a:rPr lang="fi-FI" dirty="0" err="1"/>
              <a:t>all</a:t>
            </a:r>
            <a:r>
              <a:rPr lang="fi-FI" dirty="0"/>
              <a:t> and </a:t>
            </a:r>
            <a:r>
              <a:rPr lang="fi-FI" dirty="0" err="1"/>
              <a:t>citizen</a:t>
            </a:r>
            <a:r>
              <a:rPr lang="fi-FI" dirty="0"/>
              <a:t> science</a:t>
            </a:r>
          </a:p>
        </p:txBody>
      </p:sp>
      <p:sp>
        <p:nvSpPr>
          <p:cNvPr id="4" name="Content Placeholder 3">
            <a:extLst>
              <a:ext uri="{FF2B5EF4-FFF2-40B4-BE49-F238E27FC236}">
                <a16:creationId xmlns:a16="http://schemas.microsoft.com/office/drawing/2014/main" id="{CE4E8E97-AA38-4BBD-8F01-33D55FC36ABD}"/>
              </a:ext>
            </a:extLst>
          </p:cNvPr>
          <p:cNvSpPr>
            <a:spLocks noGrp="1"/>
          </p:cNvSpPr>
          <p:nvPr>
            <p:ph idx="1"/>
          </p:nvPr>
        </p:nvSpPr>
        <p:spPr/>
        <p:txBody>
          <a:bodyPr/>
          <a:lstStyle/>
          <a:p>
            <a:r>
              <a:rPr lang="fi-FI" b="0" i="0" dirty="0">
                <a:solidFill>
                  <a:srgbClr val="000000"/>
                </a:solidFill>
                <a:effectLst/>
                <a:latin typeface="Times New Roman" panose="02020603050405020304" pitchFamily="18" charset="0"/>
              </a:rPr>
              <a:t> </a:t>
            </a:r>
            <a:endParaRPr lang="fi-FI" dirty="0"/>
          </a:p>
        </p:txBody>
      </p:sp>
      <p:graphicFrame>
        <p:nvGraphicFramePr>
          <p:cNvPr id="12" name="Content Placeholder 8">
            <a:extLst>
              <a:ext uri="{FF2B5EF4-FFF2-40B4-BE49-F238E27FC236}">
                <a16:creationId xmlns:a16="http://schemas.microsoft.com/office/drawing/2014/main" id="{0D026810-C39C-4DD6-8602-92D78D86872C}"/>
              </a:ext>
            </a:extLst>
          </p:cNvPr>
          <p:cNvGraphicFramePr>
            <a:graphicFrameLocks/>
          </p:cNvGraphicFramePr>
          <p:nvPr>
            <p:extLst>
              <p:ext uri="{D42A27DB-BD31-4B8C-83A1-F6EECF244321}">
                <p14:modId xmlns:p14="http://schemas.microsoft.com/office/powerpoint/2010/main" val="697971910"/>
              </p:ext>
            </p:extLst>
          </p:nvPr>
        </p:nvGraphicFramePr>
        <p:xfrm>
          <a:off x="124577" y="1718020"/>
          <a:ext cx="11229975" cy="49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Placeholder 10" descr="Logo&#10;&#10;Description automatically generated">
            <a:extLst>
              <a:ext uri="{FF2B5EF4-FFF2-40B4-BE49-F238E27FC236}">
                <a16:creationId xmlns:a16="http://schemas.microsoft.com/office/drawing/2014/main" id="{AF05BBE2-E7BD-4644-88E5-86ACF5816711}"/>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3606" r="3606"/>
          <a:stretch>
            <a:fillRect/>
          </a:stretch>
        </p:blipFill>
        <p:spPr>
          <a:xfrm>
            <a:off x="7136253" y="0"/>
            <a:ext cx="6188518" cy="6669360"/>
          </a:xfrm>
        </p:spPr>
      </p:pic>
    </p:spTree>
    <p:extLst>
      <p:ext uri="{BB962C8B-B14F-4D97-AF65-F5344CB8AC3E}">
        <p14:creationId xmlns:p14="http://schemas.microsoft.com/office/powerpoint/2010/main" val="3400997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4A6F-165B-476C-B753-53D71B947613}"/>
              </a:ext>
            </a:extLst>
          </p:cNvPr>
          <p:cNvSpPr>
            <a:spLocks noGrp="1"/>
          </p:cNvSpPr>
          <p:nvPr>
            <p:ph type="title"/>
          </p:nvPr>
        </p:nvSpPr>
        <p:spPr/>
        <p:txBody>
          <a:bodyPr/>
          <a:lstStyle/>
          <a:p>
            <a:r>
              <a:rPr lang="fi-FI" dirty="0" err="1"/>
              <a:t>Cultural</a:t>
            </a:r>
            <a:r>
              <a:rPr lang="fi-FI" dirty="0"/>
              <a:t> </a:t>
            </a:r>
            <a:r>
              <a:rPr lang="fi-FI" dirty="0" err="1"/>
              <a:t>Heritage</a:t>
            </a:r>
            <a:endParaRPr lang="fi-FI" dirty="0"/>
          </a:p>
        </p:txBody>
      </p:sp>
      <p:sp>
        <p:nvSpPr>
          <p:cNvPr id="3" name="Content Placeholder 2">
            <a:extLst>
              <a:ext uri="{FF2B5EF4-FFF2-40B4-BE49-F238E27FC236}">
                <a16:creationId xmlns:a16="http://schemas.microsoft.com/office/drawing/2014/main" id="{AC3443D8-CBF5-4E4F-92C2-E79FA69B118D}"/>
              </a:ext>
            </a:extLst>
          </p:cNvPr>
          <p:cNvSpPr>
            <a:spLocks noGrp="1"/>
          </p:cNvSpPr>
          <p:nvPr>
            <p:ph sz="half" idx="1"/>
          </p:nvPr>
        </p:nvSpPr>
        <p:spPr/>
        <p:txBody>
          <a:bodyPr>
            <a:normAutofit fontScale="85000" lnSpcReduction="20000"/>
          </a:bodyPr>
          <a:lstStyle/>
          <a:p>
            <a:pPr>
              <a:lnSpc>
                <a:spcPct val="100000"/>
              </a:lnSpc>
              <a:spcBef>
                <a:spcPts val="0"/>
              </a:spcBef>
            </a:pPr>
            <a:r>
              <a:rPr lang="en-US" sz="2400" dirty="0"/>
              <a:t>Cultural heritage team</a:t>
            </a:r>
            <a:endParaRPr lang="en-US" sz="2400" dirty="0">
              <a:ea typeface="Lato"/>
              <a:cs typeface="Lato"/>
            </a:endParaRPr>
          </a:p>
          <a:p>
            <a:pPr marL="541020" lvl="1" indent="-271145">
              <a:lnSpc>
                <a:spcPct val="100000"/>
              </a:lnSpc>
              <a:spcBef>
                <a:spcPts val="0"/>
              </a:spcBef>
            </a:pPr>
            <a:r>
              <a:rPr lang="en-US" dirty="0"/>
              <a:t>Cultural historical and Science historical collections</a:t>
            </a:r>
            <a:endParaRPr lang="en-US" dirty="0">
              <a:ea typeface="Lato"/>
              <a:cs typeface="Lato"/>
            </a:endParaRPr>
          </a:p>
          <a:p>
            <a:pPr marL="541020" lvl="1" indent="-271145">
              <a:lnSpc>
                <a:spcPct val="100000"/>
              </a:lnSpc>
              <a:spcBef>
                <a:spcPts val="0"/>
              </a:spcBef>
            </a:pPr>
            <a:r>
              <a:rPr lang="en-US" dirty="0">
                <a:ea typeface="Lato"/>
                <a:cs typeface="Lato"/>
              </a:rPr>
              <a:t>University history Photo collections</a:t>
            </a:r>
          </a:p>
          <a:p>
            <a:pPr marL="541020" lvl="1" indent="-271145">
              <a:lnSpc>
                <a:spcPct val="100000"/>
              </a:lnSpc>
              <a:spcBef>
                <a:spcPts val="0"/>
              </a:spcBef>
            </a:pPr>
            <a:r>
              <a:rPr lang="en-US" dirty="0"/>
              <a:t>University Art collections</a:t>
            </a:r>
            <a:endParaRPr lang="en-US" dirty="0">
              <a:ea typeface="Lato"/>
              <a:cs typeface="Lato"/>
            </a:endParaRPr>
          </a:p>
          <a:p>
            <a:pPr>
              <a:lnSpc>
                <a:spcPct val="100000"/>
              </a:lnSpc>
              <a:spcBef>
                <a:spcPts val="0"/>
              </a:spcBef>
            </a:pPr>
            <a:r>
              <a:rPr lang="en-US" sz="2400" dirty="0"/>
              <a:t>Natural heritage team</a:t>
            </a:r>
            <a:endParaRPr lang="en-US" sz="2400" dirty="0">
              <a:ea typeface="Lato"/>
              <a:cs typeface="Lato"/>
            </a:endParaRPr>
          </a:p>
          <a:p>
            <a:pPr marL="541020" lvl="1" indent="-271145">
              <a:lnSpc>
                <a:spcPct val="100000"/>
              </a:lnSpc>
              <a:spcBef>
                <a:spcPts val="0"/>
              </a:spcBef>
            </a:pPr>
            <a:r>
              <a:rPr lang="en-US" dirty="0"/>
              <a:t>Natural historical collections </a:t>
            </a:r>
            <a:endParaRPr lang="en-US" dirty="0">
              <a:ea typeface="Lato"/>
              <a:cs typeface="Lato"/>
            </a:endParaRPr>
          </a:p>
          <a:p>
            <a:pPr marL="541020" lvl="1" indent="-271145">
              <a:lnSpc>
                <a:spcPct val="100000"/>
              </a:lnSpc>
              <a:spcBef>
                <a:spcPts val="0"/>
              </a:spcBef>
            </a:pPr>
            <a:r>
              <a:rPr lang="en-US" dirty="0">
                <a:hlinkClick r:id="rId2"/>
              </a:rPr>
              <a:t>Botanical garden</a:t>
            </a:r>
            <a:endParaRPr lang="en-US" dirty="0">
              <a:ea typeface="Lato"/>
              <a:cs typeface="Lato"/>
            </a:endParaRPr>
          </a:p>
          <a:p>
            <a:pPr>
              <a:lnSpc>
                <a:spcPct val="100000"/>
              </a:lnSpc>
              <a:spcBef>
                <a:spcPts val="0"/>
              </a:spcBef>
            </a:pPr>
            <a:r>
              <a:rPr lang="en-US" sz="2400" dirty="0">
                <a:hlinkClick r:id="rId3"/>
              </a:rPr>
              <a:t>Science education </a:t>
            </a:r>
            <a:r>
              <a:rPr lang="en-US" sz="2400" dirty="0"/>
              <a:t>and  public engagement team</a:t>
            </a:r>
            <a:endParaRPr lang="en-US" sz="2400" dirty="0">
              <a:ea typeface="Lato"/>
              <a:cs typeface="Lato"/>
            </a:endParaRPr>
          </a:p>
          <a:p>
            <a:pPr marL="541020" lvl="1" indent="-271145">
              <a:lnSpc>
                <a:spcPct val="100000"/>
              </a:lnSpc>
              <a:spcBef>
                <a:spcPts val="0"/>
              </a:spcBef>
            </a:pPr>
            <a:r>
              <a:rPr lang="en-US" dirty="0"/>
              <a:t>Science for all </a:t>
            </a:r>
            <a:r>
              <a:rPr lang="en-US" dirty="0" err="1"/>
              <a:t>consept</a:t>
            </a:r>
            <a:endParaRPr lang="en-US" dirty="0">
              <a:ea typeface="Lato"/>
              <a:cs typeface="Lato"/>
            </a:endParaRPr>
          </a:p>
          <a:p>
            <a:pPr marL="541020" lvl="1" indent="-271145">
              <a:lnSpc>
                <a:spcPct val="100000"/>
              </a:lnSpc>
              <a:spcBef>
                <a:spcPts val="0"/>
              </a:spcBef>
            </a:pPr>
            <a:r>
              <a:rPr lang="en-US" dirty="0" err="1"/>
              <a:t>Childrens</a:t>
            </a:r>
            <a:r>
              <a:rPr lang="en-US" dirty="0"/>
              <a:t> university </a:t>
            </a:r>
            <a:r>
              <a:rPr lang="en-US" dirty="0" err="1"/>
              <a:t>JYUniorit</a:t>
            </a:r>
            <a:endParaRPr lang="en-US" dirty="0">
              <a:ea typeface="Lato"/>
              <a:cs typeface="Lato"/>
            </a:endParaRPr>
          </a:p>
          <a:p>
            <a:pPr marL="541020" lvl="1" indent="-271145">
              <a:lnSpc>
                <a:spcPct val="100000"/>
              </a:lnSpc>
              <a:spcBef>
                <a:spcPts val="0"/>
              </a:spcBef>
            </a:pPr>
            <a:r>
              <a:rPr lang="en-US" dirty="0"/>
              <a:t>University Museums</a:t>
            </a:r>
            <a:endParaRPr lang="en-US" dirty="0">
              <a:ea typeface="Lato"/>
              <a:cs typeface="Lato"/>
            </a:endParaRPr>
          </a:p>
          <a:p>
            <a:pPr marL="541020" indent="-271145">
              <a:lnSpc>
                <a:spcPct val="100000"/>
              </a:lnSpc>
              <a:spcBef>
                <a:spcPts val="0"/>
              </a:spcBef>
            </a:pPr>
            <a:r>
              <a:rPr lang="en-US" sz="2400" dirty="0">
                <a:ea typeface="Lato"/>
                <a:cs typeface="Lato"/>
              </a:rPr>
              <a:t>Heritage and identity,</a:t>
            </a:r>
          </a:p>
          <a:p>
            <a:pPr marL="541020" indent="-271145">
              <a:lnSpc>
                <a:spcPct val="100000"/>
              </a:lnSpc>
              <a:spcBef>
                <a:spcPts val="0"/>
              </a:spcBef>
            </a:pPr>
            <a:r>
              <a:rPr lang="en-US" sz="2400" dirty="0">
                <a:ea typeface="Lato"/>
                <a:cs typeface="Lato"/>
              </a:rPr>
              <a:t>Museum practices,</a:t>
            </a:r>
          </a:p>
          <a:p>
            <a:pPr marL="541020" lvl="1" indent="-271145">
              <a:lnSpc>
                <a:spcPct val="100000"/>
              </a:lnSpc>
              <a:spcBef>
                <a:spcPts val="0"/>
              </a:spcBef>
            </a:pPr>
            <a:r>
              <a:rPr lang="en-US" dirty="0">
                <a:ea typeface="Lato"/>
                <a:cs typeface="Lato"/>
              </a:rPr>
              <a:t>Popularization of academic heritage </a:t>
            </a:r>
          </a:p>
          <a:p>
            <a:pPr marL="0" indent="0">
              <a:buNone/>
            </a:pPr>
            <a:endParaRPr lang="fi-FI" dirty="0"/>
          </a:p>
        </p:txBody>
      </p:sp>
      <p:sp>
        <p:nvSpPr>
          <p:cNvPr id="7" name="Content Placeholder 6">
            <a:extLst>
              <a:ext uri="{FF2B5EF4-FFF2-40B4-BE49-F238E27FC236}">
                <a16:creationId xmlns:a16="http://schemas.microsoft.com/office/drawing/2014/main" id="{C3B29696-0748-4018-9CD1-FC40796C8EBE}"/>
              </a:ext>
            </a:extLst>
          </p:cNvPr>
          <p:cNvSpPr>
            <a:spLocks noGrp="1"/>
          </p:cNvSpPr>
          <p:nvPr>
            <p:ph sz="half" idx="2"/>
          </p:nvPr>
        </p:nvSpPr>
        <p:spPr/>
        <p:txBody>
          <a:bodyPr/>
          <a:lstStyle/>
          <a:p>
            <a:endParaRPr lang="fi-FI"/>
          </a:p>
        </p:txBody>
      </p:sp>
      <p:pic>
        <p:nvPicPr>
          <p:cNvPr id="4098" name="Picture 2">
            <a:extLst>
              <a:ext uri="{FF2B5EF4-FFF2-40B4-BE49-F238E27FC236}">
                <a16:creationId xmlns:a16="http://schemas.microsoft.com/office/drawing/2014/main" id="{70829EBE-B333-4799-B174-37C533890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510" y="0"/>
            <a:ext cx="7315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EF5B9975-AC92-4F79-AB94-8FA29BB0A877}"/>
              </a:ext>
            </a:extLst>
          </p:cNvPr>
          <p:cNvSpPr txBox="1"/>
          <p:nvPr/>
        </p:nvSpPr>
        <p:spPr>
          <a:xfrm>
            <a:off x="6990148" y="766296"/>
            <a:ext cx="6421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solidFill>
                  <a:srgbClr val="FFFF00"/>
                </a:solidFill>
                <a:effectLst/>
                <a:uLnTx/>
                <a:uFillTx/>
                <a:latin typeface="Aleo"/>
                <a:ea typeface="+mn-ea"/>
                <a:cs typeface="+mn-cs"/>
              </a:rPr>
              <a:t>European </a:t>
            </a:r>
            <a:r>
              <a:rPr kumimoji="0" lang="fi-FI" sz="2800" b="0" i="0" u="none" strike="noStrike" kern="1200" cap="none" spc="0" normalizeH="0" baseline="0" noProof="0" dirty="0" err="1">
                <a:ln>
                  <a:noFill/>
                </a:ln>
                <a:solidFill>
                  <a:srgbClr val="FFFF00"/>
                </a:solidFill>
                <a:effectLst/>
                <a:uLnTx/>
                <a:uFillTx/>
                <a:latin typeface="Aleo"/>
                <a:ea typeface="+mn-ea"/>
                <a:cs typeface="+mn-cs"/>
              </a:rPr>
              <a:t>Heritage</a:t>
            </a:r>
            <a:r>
              <a:rPr kumimoji="0" lang="fi-FI" sz="2800" b="0" i="0" u="none" strike="noStrike" kern="1200" cap="none" spc="0" normalizeH="0" baseline="0" noProof="0" dirty="0">
                <a:ln>
                  <a:noFill/>
                </a:ln>
                <a:solidFill>
                  <a:srgbClr val="FFFF00"/>
                </a:solidFill>
                <a:effectLst/>
                <a:uLnTx/>
                <a:uFillTx/>
                <a:latin typeface="Aleo"/>
                <a:ea typeface="+mn-ea"/>
                <a:cs typeface="+mn-cs"/>
              </a:rPr>
              <a:t> </a:t>
            </a:r>
            <a:r>
              <a:rPr kumimoji="0" lang="fi-FI" sz="2800" b="0" i="0" u="none" strike="noStrike" kern="1200" cap="none" spc="0" normalizeH="0" baseline="0" noProof="0" dirty="0" err="1">
                <a:ln>
                  <a:noFill/>
                </a:ln>
                <a:solidFill>
                  <a:srgbClr val="FFFF00"/>
                </a:solidFill>
                <a:effectLst/>
                <a:uLnTx/>
                <a:uFillTx/>
                <a:latin typeface="Aleo"/>
                <a:ea typeface="+mn-ea"/>
                <a:cs typeface="+mn-cs"/>
              </a:rPr>
              <a:t>Label</a:t>
            </a:r>
            <a:endParaRPr kumimoji="0" lang="fi-FI" sz="2800" b="0" i="0" u="none" strike="noStrike" kern="1200" cap="none" spc="0" normalizeH="0" baseline="0" noProof="0" dirty="0">
              <a:ln>
                <a:noFill/>
              </a:ln>
              <a:solidFill>
                <a:srgbClr val="FFFF00"/>
              </a:solidFill>
              <a:effectLst/>
              <a:uLnTx/>
              <a:uFillTx/>
              <a:latin typeface="Aleo"/>
              <a:ea typeface="+mn-ea"/>
              <a:cs typeface="+mn-cs"/>
            </a:endParaRPr>
          </a:p>
        </p:txBody>
      </p:sp>
      <p:sp>
        <p:nvSpPr>
          <p:cNvPr id="10" name="Tekstiruutu 14">
            <a:extLst>
              <a:ext uri="{FF2B5EF4-FFF2-40B4-BE49-F238E27FC236}">
                <a16:creationId xmlns:a16="http://schemas.microsoft.com/office/drawing/2014/main" id="{0DCD5A1E-906C-468C-BE2C-A88DAD94D314}"/>
              </a:ext>
            </a:extLst>
          </p:cNvPr>
          <p:cNvSpPr txBox="1"/>
          <p:nvPr/>
        </p:nvSpPr>
        <p:spPr>
          <a:xfrm>
            <a:off x="6793589" y="3886922"/>
            <a:ext cx="57120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Lato"/>
                <a:ea typeface="+mn-ea"/>
                <a:cs typeface="+mn-cs"/>
              </a:rPr>
              <a:t>The European Commission has awarded the European Heritage Label to the JYU Seminaarinmäki campus (April 2022). </a:t>
            </a:r>
            <a:endParaRPr kumimoji="0" lang="fi-FI" sz="2000" b="1" i="0" u="none" strike="noStrike" kern="1200" cap="none" spc="0" normalizeH="0" baseline="0" noProof="0" dirty="0">
              <a:ln>
                <a:noFill/>
              </a:ln>
              <a:solidFill>
                <a:srgbClr val="FFFF00"/>
              </a:solidFill>
              <a:effectLst/>
              <a:uLnTx/>
              <a:uFillTx/>
              <a:latin typeface="Lato"/>
              <a:ea typeface="+mn-ea"/>
              <a:cs typeface="+mn-cs"/>
            </a:endParaRPr>
          </a:p>
        </p:txBody>
      </p:sp>
      <p:pic>
        <p:nvPicPr>
          <p:cNvPr id="11" name="Kuva 12">
            <a:extLst>
              <a:ext uri="{FF2B5EF4-FFF2-40B4-BE49-F238E27FC236}">
                <a16:creationId xmlns:a16="http://schemas.microsoft.com/office/drawing/2014/main" id="{8EB3197E-72C9-4F80-8826-7092261DC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5886" y="4600171"/>
            <a:ext cx="1798280" cy="1978109"/>
          </a:xfrm>
          <a:prstGeom prst="rect">
            <a:avLst/>
          </a:prstGeom>
        </p:spPr>
      </p:pic>
    </p:spTree>
    <p:extLst>
      <p:ext uri="{BB962C8B-B14F-4D97-AF65-F5344CB8AC3E}">
        <p14:creationId xmlns:p14="http://schemas.microsoft.com/office/powerpoint/2010/main" val="112417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8590" y="168670"/>
            <a:ext cx="6620606" cy="997757"/>
          </a:xfrm>
        </p:spPr>
        <p:txBody>
          <a:bodyPr anchor="ctr">
            <a:normAutofit/>
          </a:bodyPr>
          <a:lstStyle/>
          <a:p>
            <a:r>
              <a:rPr lang="fi-FI" dirty="0">
                <a:latin typeface="+mj-lt"/>
                <a:cs typeface="Helvetica"/>
              </a:rPr>
              <a:t>Open Science Centre </a:t>
            </a:r>
            <a:r>
              <a:rPr lang="fi-FI" dirty="0" err="1">
                <a:latin typeface="+mj-lt"/>
                <a:cs typeface="Helvetica"/>
              </a:rPr>
              <a:t>now</a:t>
            </a:r>
            <a:endParaRPr lang="en-US" dirty="0" err="1">
              <a:latin typeface="+mj-lt"/>
            </a:endParaRPr>
          </a:p>
        </p:txBody>
      </p:sp>
      <p:sp>
        <p:nvSpPr>
          <p:cNvPr id="5" name="Content Placeholder 4"/>
          <p:cNvSpPr>
            <a:spLocks noGrp="1"/>
          </p:cNvSpPr>
          <p:nvPr>
            <p:ph idx="1"/>
          </p:nvPr>
        </p:nvSpPr>
        <p:spPr>
          <a:xfrm>
            <a:off x="568505" y="1335098"/>
            <a:ext cx="6263810" cy="4427762"/>
          </a:xfrm>
        </p:spPr>
        <p:txBody>
          <a:bodyPr>
            <a:normAutofit fontScale="85000" lnSpcReduction="20000"/>
          </a:bodyPr>
          <a:lstStyle/>
          <a:p>
            <a:pPr marL="269875" lvl="1" indent="0">
              <a:buNone/>
            </a:pPr>
            <a:endParaRPr lang="en-US" sz="2800" dirty="0">
              <a:solidFill>
                <a:schemeClr val="tx2"/>
              </a:solidFill>
              <a:ea typeface="Lato"/>
              <a:cs typeface="Lato"/>
            </a:endParaRPr>
          </a:p>
          <a:p>
            <a:pPr marL="541020" lvl="1" indent="-271145">
              <a:buFont typeface="Arial" panose="020B0604020202020204" pitchFamily="34" charset="0"/>
              <a:buChar char="•"/>
            </a:pPr>
            <a:r>
              <a:rPr lang="en-US" sz="2800" dirty="0" err="1">
                <a:solidFill>
                  <a:schemeClr val="tx2"/>
                </a:solidFill>
              </a:rPr>
              <a:t>Jyväskylä</a:t>
            </a:r>
            <a:r>
              <a:rPr lang="en-US" sz="2800" dirty="0">
                <a:solidFill>
                  <a:schemeClr val="tx2"/>
                </a:solidFill>
              </a:rPr>
              <a:t> University Library</a:t>
            </a:r>
            <a:endParaRPr lang="en-US" sz="2800" dirty="0">
              <a:solidFill>
                <a:schemeClr val="tx2"/>
              </a:solidFill>
              <a:ea typeface="Lato"/>
              <a:cs typeface="Lato"/>
            </a:endParaRPr>
          </a:p>
          <a:p>
            <a:pPr marL="541020" lvl="1" indent="-271145">
              <a:buFont typeface="Arial" panose="020B0604020202020204" pitchFamily="34" charset="0"/>
              <a:buChar char="•"/>
            </a:pPr>
            <a:r>
              <a:rPr lang="en-US" sz="2800" dirty="0" err="1">
                <a:solidFill>
                  <a:schemeClr val="tx2"/>
                </a:solidFill>
              </a:rPr>
              <a:t>Jyväskylä</a:t>
            </a:r>
            <a:r>
              <a:rPr lang="en-US" sz="2800" dirty="0">
                <a:solidFill>
                  <a:schemeClr val="tx2"/>
                </a:solidFill>
              </a:rPr>
              <a:t> University Museum</a:t>
            </a:r>
            <a:endParaRPr lang="en-US" sz="2800" dirty="0">
              <a:solidFill>
                <a:schemeClr val="tx2"/>
              </a:solidFill>
              <a:ea typeface="Lato"/>
              <a:cs typeface="Lato"/>
            </a:endParaRPr>
          </a:p>
          <a:p>
            <a:pPr marL="541020" lvl="1" indent="-271145">
              <a:buFont typeface="Arial" panose="020B0604020202020204" pitchFamily="34" charset="0"/>
              <a:buChar char="•"/>
            </a:pPr>
            <a:r>
              <a:rPr lang="en-US" sz="2800" dirty="0">
                <a:solidFill>
                  <a:schemeClr val="tx2"/>
                </a:solidFill>
              </a:rPr>
              <a:t>Open Science Services</a:t>
            </a:r>
            <a:endParaRPr lang="en-US" sz="2800" dirty="0">
              <a:solidFill>
                <a:schemeClr val="tx2"/>
              </a:solidFill>
              <a:ea typeface="Lato"/>
              <a:cs typeface="Lato"/>
            </a:endParaRPr>
          </a:p>
          <a:p>
            <a:pPr marL="541020" lvl="1" indent="-271145">
              <a:buFont typeface="Arial" panose="020B0604020202020204" pitchFamily="34" charset="0"/>
              <a:buChar char="•"/>
            </a:pPr>
            <a:r>
              <a:rPr lang="en-US" sz="2800" dirty="0">
                <a:solidFill>
                  <a:schemeClr val="tx2"/>
                </a:solidFill>
              </a:rPr>
              <a:t>Research Services</a:t>
            </a:r>
            <a:endParaRPr lang="en-US" sz="2800" dirty="0">
              <a:solidFill>
                <a:schemeClr val="tx2"/>
              </a:solidFill>
              <a:ea typeface="Lato"/>
              <a:cs typeface="Lato"/>
            </a:endParaRPr>
          </a:p>
          <a:p>
            <a:pPr marL="541020" lvl="1" indent="-271145">
              <a:buFont typeface="Arial" panose="020B0604020202020204" pitchFamily="34" charset="0"/>
              <a:buChar char="•"/>
            </a:pPr>
            <a:r>
              <a:rPr lang="en-US" sz="2800" dirty="0">
                <a:solidFill>
                  <a:schemeClr val="tx2"/>
                </a:solidFill>
              </a:rPr>
              <a:t>Publishing Services</a:t>
            </a:r>
            <a:endParaRPr lang="en-US" sz="2800" dirty="0">
              <a:solidFill>
                <a:schemeClr val="tx2"/>
              </a:solidFill>
              <a:ea typeface="Lato"/>
              <a:cs typeface="Lato"/>
            </a:endParaRPr>
          </a:p>
          <a:p>
            <a:pPr marL="541020" lvl="1" indent="-271145">
              <a:buFont typeface="Arial" panose="020B0604020202020204" pitchFamily="34" charset="0"/>
              <a:buChar char="•"/>
            </a:pPr>
            <a:r>
              <a:rPr lang="en-US" sz="2800" dirty="0">
                <a:solidFill>
                  <a:schemeClr val="tx2"/>
                </a:solidFill>
                <a:ea typeface="Lato"/>
                <a:cs typeface="Lato"/>
              </a:rPr>
              <a:t>Analytics and metrics</a:t>
            </a:r>
          </a:p>
          <a:p>
            <a:pPr marL="541020" lvl="1" indent="-271145">
              <a:buFont typeface="Arial" panose="020B0604020202020204" pitchFamily="34" charset="0"/>
              <a:buChar char="•"/>
            </a:pPr>
            <a:r>
              <a:rPr lang="en-US" sz="2800" dirty="0">
                <a:solidFill>
                  <a:schemeClr val="tx2"/>
                </a:solidFill>
                <a:ea typeface="Lato"/>
                <a:cs typeface="Lato"/>
              </a:rPr>
              <a:t>Science education for kids, citizens, </a:t>
            </a:r>
            <a:br>
              <a:rPr lang="en-US" sz="2800" dirty="0">
                <a:solidFill>
                  <a:schemeClr val="tx2"/>
                </a:solidFill>
                <a:ea typeface="Lato"/>
                <a:cs typeface="Lato"/>
              </a:rPr>
            </a:br>
            <a:r>
              <a:rPr lang="en-US" sz="2800" dirty="0">
                <a:solidFill>
                  <a:schemeClr val="tx2"/>
                </a:solidFill>
                <a:ea typeface="Lato"/>
                <a:cs typeface="Lato"/>
              </a:rPr>
              <a:t>students, researchers and staff</a:t>
            </a:r>
          </a:p>
          <a:p>
            <a:pPr marL="541020" lvl="1" indent="-271145">
              <a:buFont typeface="Arial" panose="020B0604020202020204" pitchFamily="34" charset="0"/>
              <a:buChar char="•"/>
            </a:pPr>
            <a:r>
              <a:rPr lang="en-US" sz="2800" dirty="0">
                <a:solidFill>
                  <a:schemeClr val="tx2"/>
                </a:solidFill>
                <a:ea typeface="Lato"/>
                <a:cs typeface="Lato"/>
              </a:rPr>
              <a:t>Cultural Heritage and botanical </a:t>
            </a:r>
            <a:br>
              <a:rPr lang="en-US" sz="2800" dirty="0">
                <a:solidFill>
                  <a:schemeClr val="tx2"/>
                </a:solidFill>
                <a:ea typeface="Lato"/>
                <a:cs typeface="Lato"/>
              </a:rPr>
            </a:br>
            <a:r>
              <a:rPr lang="en-US" sz="2800" dirty="0">
                <a:solidFill>
                  <a:schemeClr val="tx2"/>
                </a:solidFill>
                <a:ea typeface="Lato"/>
                <a:cs typeface="Lato"/>
              </a:rPr>
              <a:t>garden</a:t>
            </a:r>
          </a:p>
          <a:p>
            <a:pPr marL="541020" lvl="1" indent="-271145">
              <a:buFont typeface="Arial" panose="020B0604020202020204" pitchFamily="34" charset="0"/>
              <a:buChar char="•"/>
            </a:pPr>
            <a:r>
              <a:rPr lang="en-US" sz="2800" dirty="0">
                <a:solidFill>
                  <a:schemeClr val="tx2"/>
                </a:solidFill>
                <a:ea typeface="Lato"/>
                <a:cs typeface="Lato"/>
              </a:rPr>
              <a:t>Citizen Science Hub of the University</a:t>
            </a:r>
          </a:p>
          <a:p>
            <a:pPr marL="541020" lvl="1" indent="-271145">
              <a:buFont typeface="Arial" panose="020B0604020202020204" pitchFamily="34" charset="0"/>
              <a:buChar char="•"/>
            </a:pPr>
            <a:r>
              <a:rPr lang="en-US" sz="2800" dirty="0">
                <a:solidFill>
                  <a:schemeClr val="tx2"/>
                </a:solidFill>
                <a:ea typeface="Lato"/>
                <a:cs typeface="Lato"/>
              </a:rPr>
              <a:t> 70 people working for the </a:t>
            </a:r>
            <a:br>
              <a:rPr lang="en-US" sz="2800" dirty="0">
                <a:solidFill>
                  <a:schemeClr val="tx2"/>
                </a:solidFill>
                <a:ea typeface="Lato"/>
                <a:cs typeface="Lato"/>
              </a:rPr>
            </a:br>
            <a:r>
              <a:rPr lang="en-US" sz="2800" dirty="0">
                <a:solidFill>
                  <a:schemeClr val="tx2"/>
                </a:solidFill>
                <a:ea typeface="Lato"/>
                <a:cs typeface="Lato"/>
              </a:rPr>
              <a:t>University´s success</a:t>
            </a:r>
          </a:p>
          <a:p>
            <a:pPr marL="541020" lvl="1" indent="-271145">
              <a:buFont typeface="Arial" panose="020B0604020202020204" pitchFamily="34" charset="0"/>
              <a:buChar char="•"/>
            </a:pPr>
            <a:endParaRPr lang="fi-FI" sz="2800" dirty="0">
              <a:solidFill>
                <a:srgbClr val="FFFFFF"/>
              </a:solidFill>
              <a:latin typeface="Lato"/>
              <a:ea typeface="Lato"/>
              <a:cs typeface="Lato"/>
            </a:endParaRPr>
          </a:p>
          <a:p>
            <a:pPr>
              <a:buFont typeface="Arial" panose="020B0604020202020204" pitchFamily="34" charset="0"/>
              <a:buChar char="•"/>
            </a:pPr>
            <a:endParaRPr lang="fi-FI" sz="1000" dirty="0">
              <a:cs typeface="Helvetica" pitchFamily="34" charset="0"/>
            </a:endParaRPr>
          </a:p>
        </p:txBody>
      </p:sp>
      <p:sp>
        <p:nvSpPr>
          <p:cNvPr id="6" name="Date Placeholder 5"/>
          <p:cNvSpPr>
            <a:spLocks noGrp="1"/>
          </p:cNvSpPr>
          <p:nvPr>
            <p:ph type="dt" sz="half" idx="10"/>
          </p:nvPr>
        </p:nvSpPr>
        <p:spPr/>
        <p:txBody>
          <a:bodyPr>
            <a:normAutofit/>
          </a:bodyPr>
          <a:lstStyle/>
          <a:p>
            <a:pPr>
              <a:lnSpc>
                <a:spcPct val="90000"/>
              </a:lnSpc>
              <a:spcAft>
                <a:spcPts val="600"/>
              </a:spcAft>
            </a:pPr>
            <a:fld id="{21A8D66E-D4C1-438C-8B85-C19A0838289F}" type="datetime1">
              <a:rPr lang="fi-FI" sz="600"/>
              <a:pPr>
                <a:lnSpc>
                  <a:spcPct val="90000"/>
                </a:lnSpc>
                <a:spcAft>
                  <a:spcPts val="600"/>
                </a:spcAft>
              </a:pPr>
              <a:t>5.9.2022</a:t>
            </a:fld>
            <a:endParaRPr lang="fi-FI" sz="600"/>
          </a:p>
        </p:txBody>
      </p:sp>
      <p:sp>
        <p:nvSpPr>
          <p:cNvPr id="2" name="Footer Placeholder 1"/>
          <p:cNvSpPr>
            <a:spLocks noGrp="1"/>
          </p:cNvSpPr>
          <p:nvPr>
            <p:ph type="ftr" sz="quarter" idx="11"/>
          </p:nvPr>
        </p:nvSpPr>
        <p:spPr/>
        <p:txBody>
          <a:bodyPr>
            <a:normAutofit/>
          </a:bodyPr>
          <a:lstStyle/>
          <a:p>
            <a:pPr>
              <a:lnSpc>
                <a:spcPct val="90000"/>
              </a:lnSpc>
              <a:spcAft>
                <a:spcPts val="600"/>
              </a:spcAft>
            </a:pPr>
            <a:r>
              <a:rPr lang="fi-FI" sz="600">
                <a:solidFill>
                  <a:srgbClr val="002957"/>
                </a:solidFill>
              </a:rPr>
              <a:t>JYU. Since 1863.</a:t>
            </a:r>
          </a:p>
        </p:txBody>
      </p:sp>
      <p:sp>
        <p:nvSpPr>
          <p:cNvPr id="3" name="Slide Number Placeholder 2"/>
          <p:cNvSpPr>
            <a:spLocks noGrp="1"/>
          </p:cNvSpPr>
          <p:nvPr>
            <p:ph type="sldNum" sz="quarter" idx="12"/>
          </p:nvPr>
        </p:nvSpPr>
        <p:spPr/>
        <p:txBody>
          <a:bodyPr>
            <a:normAutofit/>
          </a:bodyPr>
          <a:lstStyle/>
          <a:p>
            <a:pPr>
              <a:lnSpc>
                <a:spcPct val="90000"/>
              </a:lnSpc>
              <a:spcAft>
                <a:spcPts val="600"/>
              </a:spcAft>
            </a:pPr>
            <a:fld id="{0FE3988A-0109-0B40-965D-9E0ED41EFEE4}" type="slidenum">
              <a:rPr lang="fi-FI" sz="600"/>
              <a:pPr>
                <a:lnSpc>
                  <a:spcPct val="90000"/>
                </a:lnSpc>
                <a:spcAft>
                  <a:spcPts val="600"/>
                </a:spcAft>
              </a:pPr>
              <a:t>12</a:t>
            </a:fld>
            <a:endParaRPr lang="fi-FI" sz="600"/>
          </a:p>
        </p:txBody>
      </p:sp>
      <p:sp>
        <p:nvSpPr>
          <p:cNvPr id="13" name="TextBox 12">
            <a:extLst>
              <a:ext uri="{FF2B5EF4-FFF2-40B4-BE49-F238E27FC236}">
                <a16:creationId xmlns:a16="http://schemas.microsoft.com/office/drawing/2014/main" id="{202BF064-71C3-4A5D-9308-0B8D48F40A65}"/>
              </a:ext>
            </a:extLst>
          </p:cNvPr>
          <p:cNvSpPr txBox="1"/>
          <p:nvPr/>
        </p:nvSpPr>
        <p:spPr>
          <a:xfrm>
            <a:off x="9015565" y="6182347"/>
            <a:ext cx="4067175" cy="246221"/>
          </a:xfrm>
          <a:prstGeom prst="rect">
            <a:avLst/>
          </a:prstGeom>
          <a:noFill/>
        </p:spPr>
        <p:txBody>
          <a:bodyPr wrap="square" rtlCol="0">
            <a:spAutoFit/>
          </a:bodyPr>
          <a:lstStyle/>
          <a:p>
            <a:r>
              <a:rPr lang="fi-FI" sz="1000">
                <a:latin typeface="Helvetica" panose="020B0604020202020204" pitchFamily="34" charset="0"/>
                <a:cs typeface="Helvetica" panose="020B0604020202020204" pitchFamily="34" charset="0"/>
              </a:rPr>
              <a:t>Kuva: Johanna Kinnunen</a:t>
            </a:r>
          </a:p>
        </p:txBody>
      </p:sp>
      <p:sp>
        <p:nvSpPr>
          <p:cNvPr id="18" name="TextBox 17">
            <a:extLst>
              <a:ext uri="{FF2B5EF4-FFF2-40B4-BE49-F238E27FC236}">
                <a16:creationId xmlns:a16="http://schemas.microsoft.com/office/drawing/2014/main" id="{76F41C0F-780B-42D2-9CE8-B01C02632CF1}"/>
              </a:ext>
            </a:extLst>
          </p:cNvPr>
          <p:cNvSpPr txBox="1"/>
          <p:nvPr/>
        </p:nvSpPr>
        <p:spPr>
          <a:xfrm>
            <a:off x="5469499" y="6263502"/>
            <a:ext cx="4114800" cy="276999"/>
          </a:xfrm>
          <a:prstGeom prst="rect">
            <a:avLst/>
          </a:prstGeom>
          <a:noFill/>
        </p:spPr>
        <p:txBody>
          <a:bodyPr wrap="square" rtlCol="0">
            <a:spAutoFit/>
          </a:bodyPr>
          <a:lstStyle/>
          <a:p>
            <a:r>
              <a:rPr lang="fi-FI" sz="1200">
                <a:latin typeface="Helvetica" panose="020B0604020202020204" pitchFamily="34" charset="0"/>
                <a:cs typeface="Helvetica" panose="020B0604020202020204" pitchFamily="34" charset="0"/>
              </a:rPr>
              <a:t>Kuva: Tytti Leppänen</a:t>
            </a:r>
          </a:p>
        </p:txBody>
      </p:sp>
      <p:sp>
        <p:nvSpPr>
          <p:cNvPr id="20" name="TextBox 19">
            <a:extLst>
              <a:ext uri="{FF2B5EF4-FFF2-40B4-BE49-F238E27FC236}">
                <a16:creationId xmlns:a16="http://schemas.microsoft.com/office/drawing/2014/main" id="{106FB9BA-EEA8-41FA-9F3A-68054BEBD945}"/>
              </a:ext>
            </a:extLst>
          </p:cNvPr>
          <p:cNvSpPr txBox="1"/>
          <p:nvPr/>
        </p:nvSpPr>
        <p:spPr>
          <a:xfrm>
            <a:off x="10204583" y="6182346"/>
            <a:ext cx="3502230" cy="276999"/>
          </a:xfrm>
          <a:prstGeom prst="rect">
            <a:avLst/>
          </a:prstGeom>
          <a:noFill/>
        </p:spPr>
        <p:txBody>
          <a:bodyPr wrap="square" rtlCol="0">
            <a:spAutoFit/>
          </a:bodyPr>
          <a:lstStyle/>
          <a:p>
            <a:r>
              <a:rPr lang="fi-FI" sz="1200">
                <a:latin typeface="Helvetica" panose="020B0604020202020204" pitchFamily="34" charset="0"/>
                <a:cs typeface="Helvetica" panose="020B0604020202020204" pitchFamily="34" charset="0"/>
              </a:rPr>
              <a:t>Kuva: Johanna Kinnunen</a:t>
            </a:r>
          </a:p>
        </p:txBody>
      </p:sp>
      <p:sp>
        <p:nvSpPr>
          <p:cNvPr id="16" name="TextBox 15">
            <a:extLst>
              <a:ext uri="{FF2B5EF4-FFF2-40B4-BE49-F238E27FC236}">
                <a16:creationId xmlns:a16="http://schemas.microsoft.com/office/drawing/2014/main" id="{069E3E8E-6E98-48BE-BF6B-41DFB203CE7A}"/>
              </a:ext>
            </a:extLst>
          </p:cNvPr>
          <p:cNvSpPr txBox="1"/>
          <p:nvPr/>
        </p:nvSpPr>
        <p:spPr>
          <a:xfrm>
            <a:off x="7385920" y="6263501"/>
            <a:ext cx="3502230" cy="276999"/>
          </a:xfrm>
          <a:prstGeom prst="rect">
            <a:avLst/>
          </a:prstGeom>
          <a:noFill/>
        </p:spPr>
        <p:txBody>
          <a:bodyPr wrap="square" rtlCol="0">
            <a:spAutoFit/>
          </a:bodyPr>
          <a:lstStyle/>
          <a:p>
            <a:r>
              <a:rPr lang="fi-FI" sz="1200">
                <a:latin typeface="Helvetica" panose="020B0604020202020204" pitchFamily="34" charset="0"/>
                <a:cs typeface="Helvetica" panose="020B0604020202020204" pitchFamily="34" charset="0"/>
              </a:rPr>
              <a:t>Kuva: Johanna Kinnunen</a:t>
            </a:r>
          </a:p>
        </p:txBody>
      </p:sp>
      <p:pic>
        <p:nvPicPr>
          <p:cNvPr id="15" name="Picture Placeholder 11">
            <a:extLst>
              <a:ext uri="{FF2B5EF4-FFF2-40B4-BE49-F238E27FC236}">
                <a16:creationId xmlns:a16="http://schemas.microsoft.com/office/drawing/2014/main" id="{132F86FC-03EF-498C-B58A-C4C0AA6A8F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33" r="10333"/>
          <a:stretch/>
        </p:blipFill>
        <p:spPr>
          <a:xfrm>
            <a:off x="5260975" y="0"/>
            <a:ext cx="6931025" cy="6540500"/>
          </a:xfrm>
        </p:spPr>
      </p:pic>
    </p:spTree>
    <p:extLst>
      <p:ext uri="{BB962C8B-B14F-4D97-AF65-F5344CB8AC3E}">
        <p14:creationId xmlns:p14="http://schemas.microsoft.com/office/powerpoint/2010/main" val="259012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indoor, floor, ceiling, kitchen&#10;&#10;Description automatically generated">
            <a:extLst>
              <a:ext uri="{FF2B5EF4-FFF2-40B4-BE49-F238E27FC236}">
                <a16:creationId xmlns:a16="http://schemas.microsoft.com/office/drawing/2014/main" id="{A9908692-D3DA-2C3E-F0A4-944D7A61CFAC}"/>
              </a:ext>
            </a:extLst>
          </p:cNvPr>
          <p:cNvPicPr>
            <a:picLocks noGrp="1" noChangeAspect="1"/>
          </p:cNvPicPr>
          <p:nvPr>
            <p:ph type="pic" sz="quarter" idx="13"/>
          </p:nvPr>
        </p:nvPicPr>
        <p:blipFill rotWithShape="1">
          <a:blip r:embed="rId2"/>
          <a:srcRect t="11662" b="15404"/>
          <a:stretch/>
        </p:blipFill>
        <p:spPr>
          <a:xfrm>
            <a:off x="20" y="69623"/>
            <a:ext cx="12191980" cy="6857990"/>
          </a:xfrm>
          <a:noFill/>
        </p:spPr>
      </p:pic>
      <p:sp>
        <p:nvSpPr>
          <p:cNvPr id="15" name="Date Placeholder 3">
            <a:extLst>
              <a:ext uri="{FF2B5EF4-FFF2-40B4-BE49-F238E27FC236}">
                <a16:creationId xmlns:a16="http://schemas.microsoft.com/office/drawing/2014/main" id="{9125B53F-E0ED-90FD-DDE5-757001E6749A}"/>
              </a:ext>
            </a:extLst>
          </p:cNvPr>
          <p:cNvSpPr>
            <a:spLocks noGrp="1"/>
          </p:cNvSpPr>
          <p:nvPr>
            <p:ph type="dt" sz="half" idx="10"/>
          </p:nvPr>
        </p:nvSpPr>
        <p:spPr>
          <a:xfrm>
            <a:off x="10344472" y="6381328"/>
            <a:ext cx="936104" cy="216471"/>
          </a:xfrm>
        </p:spPr>
        <p:txBody>
          <a:bodyPr anchor="ctr">
            <a:normAutofit fontScale="85000" lnSpcReduction="20000"/>
          </a:bodyPr>
          <a:lstStyle/>
          <a:p>
            <a:pPr>
              <a:spcAft>
                <a:spcPts val="600"/>
              </a:spcAft>
            </a:pPr>
            <a:fld id="{1014E90D-FE23-4FB2-9E95-A78C890E1071}" type="datetime1">
              <a:rPr lang="fi-FI" smtClean="0"/>
              <a:pPr>
                <a:spcAft>
                  <a:spcPts val="600"/>
                </a:spcAft>
              </a:pPr>
              <a:t>5.9.2022</a:t>
            </a:fld>
            <a:endParaRPr lang="fi-FI"/>
          </a:p>
        </p:txBody>
      </p:sp>
      <p:sp>
        <p:nvSpPr>
          <p:cNvPr id="5" name="Footer Placeholder 4">
            <a:extLst>
              <a:ext uri="{FF2B5EF4-FFF2-40B4-BE49-F238E27FC236}">
                <a16:creationId xmlns:a16="http://schemas.microsoft.com/office/drawing/2014/main" id="{A2E9E323-6C78-595B-5574-77EE78E31465}"/>
              </a:ext>
            </a:extLst>
          </p:cNvPr>
          <p:cNvSpPr>
            <a:spLocks noGrp="1"/>
          </p:cNvSpPr>
          <p:nvPr>
            <p:ph type="ftr" sz="quarter" idx="11"/>
          </p:nvPr>
        </p:nvSpPr>
        <p:spPr>
          <a:xfrm>
            <a:off x="6096000" y="6381328"/>
            <a:ext cx="4248472" cy="216471"/>
          </a:xfrm>
        </p:spPr>
        <p:txBody>
          <a:bodyPr anchor="ctr">
            <a:normAutofit fontScale="85000" lnSpcReduction="20000"/>
          </a:bodyPr>
          <a:lstStyle/>
          <a:p>
            <a:pPr>
              <a:spcAft>
                <a:spcPts val="600"/>
              </a:spcAft>
            </a:pPr>
            <a:r>
              <a:rPr lang="fi-FI"/>
              <a:t>JYU Since 1863.</a:t>
            </a:r>
          </a:p>
        </p:txBody>
      </p:sp>
      <p:sp>
        <p:nvSpPr>
          <p:cNvPr id="17" name="Slide Number Placeholder 5">
            <a:extLst>
              <a:ext uri="{FF2B5EF4-FFF2-40B4-BE49-F238E27FC236}">
                <a16:creationId xmlns:a16="http://schemas.microsoft.com/office/drawing/2014/main" id="{106FD983-36DF-1EC7-B7E6-61028C4BEF45}"/>
              </a:ext>
            </a:extLst>
          </p:cNvPr>
          <p:cNvSpPr>
            <a:spLocks noGrp="1"/>
          </p:cNvSpPr>
          <p:nvPr>
            <p:ph type="sldNum" sz="quarter" idx="12"/>
          </p:nvPr>
        </p:nvSpPr>
        <p:spPr>
          <a:xfrm>
            <a:off x="11280576" y="6381551"/>
            <a:ext cx="431998" cy="215801"/>
          </a:xfrm>
        </p:spPr>
        <p:txBody>
          <a:bodyPr anchor="ctr">
            <a:normAutofit fontScale="77500" lnSpcReduction="20000"/>
          </a:bodyPr>
          <a:lstStyle/>
          <a:p>
            <a:pPr>
              <a:spcAft>
                <a:spcPts val="600"/>
              </a:spcAft>
            </a:pPr>
            <a:fld id="{9E548902-A2E1-4711-A467-290FB9FE5D63}" type="slidenum">
              <a:rPr lang="fi-FI" smtClean="0"/>
              <a:pPr>
                <a:spcAft>
                  <a:spcPts val="600"/>
                </a:spcAft>
              </a:pPr>
              <a:t>13</a:t>
            </a:fld>
            <a:endParaRPr lang="fi-FI"/>
          </a:p>
        </p:txBody>
      </p:sp>
      <p:sp>
        <p:nvSpPr>
          <p:cNvPr id="4" name="Date Placeholder 3" hidden="1">
            <a:extLst>
              <a:ext uri="{FF2B5EF4-FFF2-40B4-BE49-F238E27FC236}">
                <a16:creationId xmlns:a16="http://schemas.microsoft.com/office/drawing/2014/main" id="{4740DAD2-789E-F2D7-F9C5-858A5E4D0F00}"/>
              </a:ext>
            </a:extLst>
          </p:cNvPr>
          <p:cNvSpPr>
            <a:spLocks noGrp="1"/>
          </p:cNvSpPr>
          <p:nvPr>
            <p:ph type="dt" sz="half" idx="10"/>
          </p:nvPr>
        </p:nvSpPr>
        <p:spPr/>
        <p:txBody>
          <a:bodyPr/>
          <a:lstStyle/>
          <a:p>
            <a:pPr>
              <a:spcAft>
                <a:spcPts val="600"/>
              </a:spcAft>
            </a:pPr>
            <a:fld id="{4C6B4B8D-95FF-4589-9B9A-3A6306CC07E9}" type="datetime1">
              <a:rPr lang="fi-FI" smtClean="0"/>
              <a:pPr>
                <a:spcAft>
                  <a:spcPts val="600"/>
                </a:spcAft>
              </a:pPr>
              <a:t>5.9.2022</a:t>
            </a:fld>
            <a:endParaRPr lang="fi-FI"/>
          </a:p>
        </p:txBody>
      </p:sp>
      <p:sp>
        <p:nvSpPr>
          <p:cNvPr id="6" name="Slide Number Placeholder 5" hidden="1">
            <a:extLst>
              <a:ext uri="{FF2B5EF4-FFF2-40B4-BE49-F238E27FC236}">
                <a16:creationId xmlns:a16="http://schemas.microsoft.com/office/drawing/2014/main" id="{D76EA03F-31A6-0235-1ABC-39EF3246FC9E}"/>
              </a:ext>
            </a:extLst>
          </p:cNvPr>
          <p:cNvSpPr>
            <a:spLocks noGrp="1"/>
          </p:cNvSpPr>
          <p:nvPr>
            <p:ph type="sldNum" sz="quarter" idx="12"/>
          </p:nvPr>
        </p:nvSpPr>
        <p:spPr/>
        <p:txBody>
          <a:bodyPr/>
          <a:lstStyle/>
          <a:p>
            <a:pPr>
              <a:spcAft>
                <a:spcPts val="600"/>
              </a:spcAft>
            </a:pPr>
            <a:fld id="{9E548902-A2E1-4711-A467-290FB9FE5D63}" type="slidenum">
              <a:rPr lang="fi-FI" smtClean="0"/>
              <a:pPr>
                <a:spcAft>
                  <a:spcPts val="600"/>
                </a:spcAft>
              </a:pPr>
              <a:t>13</a:t>
            </a:fld>
            <a:endParaRPr lang="fi-FI"/>
          </a:p>
        </p:txBody>
      </p:sp>
      <p:sp>
        <p:nvSpPr>
          <p:cNvPr id="11" name="Title 1">
            <a:extLst>
              <a:ext uri="{FF2B5EF4-FFF2-40B4-BE49-F238E27FC236}">
                <a16:creationId xmlns:a16="http://schemas.microsoft.com/office/drawing/2014/main" id="{480786DE-8FF3-4258-9A43-EB5414F8C0BD}"/>
              </a:ext>
            </a:extLst>
          </p:cNvPr>
          <p:cNvSpPr>
            <a:spLocks noGrp="1"/>
          </p:cNvSpPr>
          <p:nvPr>
            <p:ph type="title"/>
          </p:nvPr>
        </p:nvSpPr>
        <p:spPr>
          <a:xfrm>
            <a:off x="1029272" y="365125"/>
            <a:ext cx="10515600" cy="1325563"/>
          </a:xfrm>
        </p:spPr>
        <p:txBody>
          <a:bodyPr/>
          <a:lstStyle/>
          <a:p>
            <a:r>
              <a:rPr lang="fi-FI" b="1" dirty="0" err="1"/>
              <a:t>It´s</a:t>
            </a:r>
            <a:r>
              <a:rPr lang="fi-FI" b="1" dirty="0"/>
              <a:t> </a:t>
            </a:r>
            <a:r>
              <a:rPr lang="fi-FI" b="1" dirty="0" err="1"/>
              <a:t>better</a:t>
            </a:r>
            <a:r>
              <a:rPr lang="fi-FI" b="1" dirty="0"/>
              <a:t> to burn out…</a:t>
            </a:r>
          </a:p>
        </p:txBody>
      </p:sp>
      <p:sp>
        <p:nvSpPr>
          <p:cNvPr id="19" name="TextBox 18">
            <a:extLst>
              <a:ext uri="{FF2B5EF4-FFF2-40B4-BE49-F238E27FC236}">
                <a16:creationId xmlns:a16="http://schemas.microsoft.com/office/drawing/2014/main" id="{505B72E8-0557-4038-B915-22E5E558DEE0}"/>
              </a:ext>
            </a:extLst>
          </p:cNvPr>
          <p:cNvSpPr txBox="1"/>
          <p:nvPr/>
        </p:nvSpPr>
        <p:spPr>
          <a:xfrm>
            <a:off x="1084997" y="1313935"/>
            <a:ext cx="8331957" cy="3970318"/>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bg1"/>
                </a:solidFill>
              </a:rPr>
              <a:t>University Libraries have shown their capability to change</a:t>
            </a:r>
          </a:p>
          <a:p>
            <a:pPr marL="571500" indent="-571500">
              <a:buFont typeface="Arial" panose="020B0604020202020204" pitchFamily="34" charset="0"/>
              <a:buChar char="•"/>
            </a:pPr>
            <a:r>
              <a:rPr lang="en-US" sz="3600" dirty="0">
                <a:solidFill>
                  <a:schemeClr val="bg1"/>
                </a:solidFill>
              </a:rPr>
              <a:t>In 20 years from University Library to Science, Culture and Art Hub of the University</a:t>
            </a:r>
          </a:p>
          <a:p>
            <a:pPr marL="571500" indent="-571500">
              <a:buFont typeface="Arial" panose="020B0604020202020204" pitchFamily="34" charset="0"/>
              <a:buChar char="•"/>
            </a:pPr>
            <a:r>
              <a:rPr lang="en-US" sz="3600" dirty="0">
                <a:solidFill>
                  <a:schemeClr val="bg1"/>
                </a:solidFill>
              </a:rPr>
              <a:t>Look forward… and act.</a:t>
            </a:r>
          </a:p>
          <a:p>
            <a:pPr marL="571500" indent="-571500">
              <a:buFont typeface="Arial" panose="020B0604020202020204" pitchFamily="34" charset="0"/>
              <a:buChar char="•"/>
            </a:pPr>
            <a:r>
              <a:rPr lang="en-US" sz="3600" dirty="0">
                <a:solidFill>
                  <a:schemeClr val="bg1"/>
                </a:solidFill>
              </a:rPr>
              <a:t>Seize the Day!</a:t>
            </a:r>
          </a:p>
        </p:txBody>
      </p:sp>
    </p:spTree>
    <p:extLst>
      <p:ext uri="{BB962C8B-B14F-4D97-AF65-F5344CB8AC3E}">
        <p14:creationId xmlns:p14="http://schemas.microsoft.com/office/powerpoint/2010/main" val="3783669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73E8C-E7D6-4BCE-9E5E-53EABC9C4B7D}"/>
              </a:ext>
            </a:extLst>
          </p:cNvPr>
          <p:cNvSpPr>
            <a:spLocks noGrp="1"/>
          </p:cNvSpPr>
          <p:nvPr>
            <p:ph type="ctrTitle"/>
          </p:nvPr>
        </p:nvSpPr>
        <p:spPr/>
        <p:txBody>
          <a:bodyPr/>
          <a:lstStyle/>
          <a:p>
            <a:r>
              <a:rPr lang="fi-FI" dirty="0" err="1"/>
              <a:t>Thank</a:t>
            </a:r>
            <a:r>
              <a:rPr lang="fi-FI" dirty="0"/>
              <a:t> </a:t>
            </a:r>
            <a:r>
              <a:rPr lang="fi-FI" dirty="0" err="1"/>
              <a:t>You</a:t>
            </a:r>
            <a:r>
              <a:rPr lang="fi-FI" dirty="0"/>
              <a:t>!</a:t>
            </a:r>
          </a:p>
        </p:txBody>
      </p:sp>
      <p:sp>
        <p:nvSpPr>
          <p:cNvPr id="5" name="Subtitle 4">
            <a:extLst>
              <a:ext uri="{FF2B5EF4-FFF2-40B4-BE49-F238E27FC236}">
                <a16:creationId xmlns:a16="http://schemas.microsoft.com/office/drawing/2014/main" id="{66D5E0B5-21DF-4F31-865D-9F538CDDDBCE}"/>
              </a:ext>
            </a:extLst>
          </p:cNvPr>
          <p:cNvSpPr>
            <a:spLocks noGrp="1"/>
          </p:cNvSpPr>
          <p:nvPr>
            <p:ph type="subTitle" idx="1"/>
          </p:nvPr>
        </p:nvSpPr>
        <p:spPr/>
        <p:txBody>
          <a:bodyPr/>
          <a:lstStyle/>
          <a:p>
            <a:r>
              <a:rPr lang="fi-FI" dirty="0">
                <a:hlinkClick r:id="rId2"/>
              </a:rPr>
              <a:t>pekka.o.olsbo@jyu.fi</a:t>
            </a:r>
            <a:endParaRPr lang="fi-FI" dirty="0"/>
          </a:p>
          <a:p>
            <a:r>
              <a:rPr lang="fi-FI" dirty="0"/>
              <a:t>osc.jyu.fi</a:t>
            </a:r>
          </a:p>
        </p:txBody>
      </p:sp>
    </p:spTree>
    <p:extLst>
      <p:ext uri="{BB962C8B-B14F-4D97-AF65-F5344CB8AC3E}">
        <p14:creationId xmlns:p14="http://schemas.microsoft.com/office/powerpoint/2010/main" val="1115777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7" r="187"/>
          <a:stretch>
            <a:fillRect/>
          </a:stretch>
        </p:blipFill>
        <p:spPr/>
      </p:pic>
      <p:sp>
        <p:nvSpPr>
          <p:cNvPr id="3" name="Päivämäärän paikkamerkki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303AC-00DE-4A76-B195-7695749E5363}" type="datetime1">
              <a:rPr kumimoji="0" lang="fi-FI" sz="700" b="1" i="0" u="none" strike="noStrike" kern="1200" cap="all" spc="50" normalizeH="0" baseline="0" noProof="0" smtClean="0">
                <a:ln>
                  <a:noFill/>
                </a:ln>
                <a:solidFill>
                  <a:prstClr val="white"/>
                </a:solidFill>
                <a:effectLst/>
                <a:uLnTx/>
                <a:uFillTx/>
                <a:latin typeface="Ale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5.9.2022</a:t>
            </a:fld>
            <a:endParaRPr kumimoji="0" lang="fi-FI" sz="700" b="1" i="0" u="none" strike="noStrike" kern="1200" cap="all" spc="50" normalizeH="0" baseline="0" noProof="0">
              <a:ln>
                <a:noFill/>
              </a:ln>
              <a:solidFill>
                <a:prstClr val="white"/>
              </a:solidFill>
              <a:effectLst/>
              <a:uLnTx/>
              <a:uFillTx/>
              <a:latin typeface="Aleo"/>
              <a:ea typeface="+mn-ea"/>
              <a:cs typeface="+mn-cs"/>
            </a:endParaRPr>
          </a:p>
        </p:txBody>
      </p:sp>
      <p:sp>
        <p:nvSpPr>
          <p:cNvPr id="4" name="Alatunnisteen paikkamerkki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all" spc="50" normalizeH="0" baseline="0" noProof="0">
                <a:ln>
                  <a:noFill/>
                </a:ln>
                <a:solidFill>
                  <a:prstClr val="white"/>
                </a:solidFill>
                <a:effectLst/>
                <a:uLnTx/>
                <a:uFillTx/>
                <a:latin typeface="Aleo"/>
                <a:ea typeface="+mn-ea"/>
                <a:cs typeface="+mn-cs"/>
              </a:rPr>
              <a:t>JYU Since 1863.</a:t>
            </a: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48902-A2E1-4711-A467-290FB9FE5D63}" type="slidenum">
              <a:rPr kumimoji="0" lang="fi-FI" sz="700" b="1" i="0" u="none" strike="noStrike" kern="1200" cap="all" spc="50" normalizeH="0" baseline="0" noProof="0" smtClean="0">
                <a:ln>
                  <a:noFill/>
                </a:ln>
                <a:solidFill>
                  <a:prstClr val="white"/>
                </a:solidFill>
                <a:effectLst/>
                <a:uLnTx/>
                <a:uFillTx/>
                <a:latin typeface="Ale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700" b="1" i="0" u="none" strike="noStrike" kern="1200" cap="all" spc="50" normalizeH="0" baseline="0" noProof="0">
              <a:ln>
                <a:noFill/>
              </a:ln>
              <a:solidFill>
                <a:prstClr val="white"/>
              </a:solidFill>
              <a:effectLst/>
              <a:uLnTx/>
              <a:uFillTx/>
              <a:latin typeface="Aleo"/>
              <a:ea typeface="+mn-ea"/>
              <a:cs typeface="+mn-cs"/>
            </a:endParaRPr>
          </a:p>
        </p:txBody>
      </p:sp>
      <p:sp>
        <p:nvSpPr>
          <p:cNvPr id="6" name="Otsikko 5"/>
          <p:cNvSpPr>
            <a:spLocks noGrp="1"/>
          </p:cNvSpPr>
          <p:nvPr>
            <p:ph type="ctrTitle"/>
          </p:nvPr>
        </p:nvSpPr>
        <p:spPr/>
        <p:txBody>
          <a:bodyPr/>
          <a:lstStyle/>
          <a:p>
            <a:r>
              <a:rPr lang="fi-FI" dirty="0"/>
              <a:t>University of Jyväskylä</a:t>
            </a:r>
          </a:p>
        </p:txBody>
      </p:sp>
      <p:sp>
        <p:nvSpPr>
          <p:cNvPr id="16" name="Text Placeholder 15"/>
          <p:cNvSpPr>
            <a:spLocks noGrp="1"/>
          </p:cNvSpPr>
          <p:nvPr>
            <p:ph type="body" sz="quarter" idx="14"/>
          </p:nvPr>
        </p:nvSpPr>
        <p:spPr>
          <a:xfrm>
            <a:off x="839415" y="3429000"/>
            <a:ext cx="5256585" cy="2736849"/>
          </a:xfrm>
        </p:spPr>
        <p:txBody>
          <a:bodyPr/>
          <a:lstStyle/>
          <a:p>
            <a:pPr marL="360363" indent="-360363">
              <a:buFont typeface="Lato" panose="020B0604020202020204" charset="0"/>
              <a:buChar char="/"/>
            </a:pPr>
            <a:r>
              <a:rPr lang="en-US" dirty="0"/>
              <a:t>One of the top universities in Finland</a:t>
            </a:r>
          </a:p>
          <a:p>
            <a:pPr marL="360363" indent="-360363">
              <a:buFont typeface="Lato" panose="020B0604020202020204" charset="0"/>
              <a:buChar char="/"/>
            </a:pPr>
            <a:r>
              <a:rPr lang="en-US" dirty="0"/>
              <a:t>Student recruitment across Finland and internationally</a:t>
            </a:r>
          </a:p>
          <a:p>
            <a:pPr marL="360363" indent="-360363">
              <a:buFont typeface="Lato" panose="020B0604020202020204" charset="0"/>
              <a:buChar char="/"/>
            </a:pPr>
            <a:r>
              <a:rPr lang="en-US" dirty="0"/>
              <a:t>Rector Keijo Hämäläinen</a:t>
            </a:r>
          </a:p>
          <a:p>
            <a:pPr marL="360363" indent="-360363">
              <a:buFont typeface="Lato" panose="020B0604020202020204" charset="0"/>
              <a:buChar char="/"/>
            </a:pPr>
            <a:r>
              <a:rPr lang="en-US" dirty="0"/>
              <a:t>158–year history (Teacher Seminary in 1863)</a:t>
            </a:r>
          </a:p>
          <a:p>
            <a:pPr marL="360363" indent="-360363">
              <a:buFont typeface="Lato" panose="020B0604020202020204" charset="0"/>
              <a:buChar char="/"/>
            </a:pPr>
            <a:r>
              <a:rPr lang="en-US" dirty="0"/>
              <a:t>Unique campus near the city </a:t>
            </a:r>
            <a:r>
              <a:rPr lang="en-US" dirty="0" err="1"/>
              <a:t>centre</a:t>
            </a:r>
            <a:endParaRPr lang="en-US" dirty="0"/>
          </a:p>
        </p:txBody>
      </p:sp>
    </p:spTree>
    <p:extLst>
      <p:ext uri="{BB962C8B-B14F-4D97-AF65-F5344CB8AC3E}">
        <p14:creationId xmlns:p14="http://schemas.microsoft.com/office/powerpoint/2010/main" val="3340364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77" b="1377"/>
          <a:stretch>
            <a:fillRect/>
          </a:stretch>
        </p:blipFill>
        <p:spPr/>
      </p:pic>
      <p:sp>
        <p:nvSpPr>
          <p:cNvPr id="16" name="Title 15"/>
          <p:cNvSpPr>
            <a:spLocks noGrp="1"/>
          </p:cNvSpPr>
          <p:nvPr>
            <p:ph type="title"/>
          </p:nvPr>
        </p:nvSpPr>
        <p:spPr/>
        <p:txBody>
          <a:bodyPr/>
          <a:lstStyle/>
          <a:p>
            <a:br>
              <a:rPr lang="fi-FI" dirty="0"/>
            </a:br>
            <a:r>
              <a:rPr lang="fi-FI" dirty="0"/>
              <a:t>University of Jyväskylä</a:t>
            </a:r>
          </a:p>
        </p:txBody>
      </p:sp>
      <p:sp>
        <p:nvSpPr>
          <p:cNvPr id="4" name="Päivämäärän paikkamerkki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4E90D-FE23-4FB2-9E95-A78C890E1071}" type="datetime1">
              <a:rPr kumimoji="0" lang="fi-FI" sz="700" b="1" i="0" u="none" strike="noStrike" kern="1200" cap="all" spc="50" normalizeH="0" baseline="0" noProof="0" smtClean="0">
                <a:ln>
                  <a:noFill/>
                </a:ln>
                <a:solidFill>
                  <a:prstClr val="white"/>
                </a:solidFill>
                <a:effectLst/>
                <a:uLnTx/>
                <a:uFillTx/>
                <a:latin typeface="Ale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5.9.2022</a:t>
            </a:fld>
            <a:endParaRPr kumimoji="0" lang="fi-FI" sz="700" b="1" i="0" u="none" strike="noStrike" kern="1200" cap="all" spc="50" normalizeH="0" baseline="0" noProof="0">
              <a:ln>
                <a:noFill/>
              </a:ln>
              <a:solidFill>
                <a:prstClr val="white"/>
              </a:solidFill>
              <a:effectLst/>
              <a:uLnTx/>
              <a:uFillTx/>
              <a:latin typeface="Aleo"/>
              <a:ea typeface="+mn-ea"/>
              <a:cs typeface="+mn-cs"/>
            </a:endParaRPr>
          </a:p>
        </p:txBody>
      </p:sp>
      <p:sp>
        <p:nvSpPr>
          <p:cNvPr id="5" name="Alatunnisteen paikkamerkki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all" spc="50" normalizeH="0" baseline="0" noProof="0">
                <a:ln>
                  <a:noFill/>
                </a:ln>
                <a:solidFill>
                  <a:prstClr val="white"/>
                </a:solidFill>
                <a:effectLst/>
                <a:uLnTx/>
                <a:uFillTx/>
                <a:latin typeface="Aleo"/>
                <a:ea typeface="+mn-ea"/>
                <a:cs typeface="+mn-cs"/>
              </a:rPr>
              <a:t>JYU Since 1863.</a:t>
            </a: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48902-A2E1-4711-A467-290FB9FE5D63}" type="slidenum">
              <a:rPr kumimoji="0" lang="fi-FI" sz="700" b="1" i="0" u="none" strike="noStrike" kern="1200" cap="all" spc="50" normalizeH="0" baseline="0" noProof="0" smtClean="0">
                <a:ln>
                  <a:noFill/>
                </a:ln>
                <a:solidFill>
                  <a:prstClr val="white"/>
                </a:solidFill>
                <a:effectLst/>
                <a:uLnTx/>
                <a:uFillTx/>
                <a:latin typeface="Ale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700" b="1" i="0" u="none" strike="noStrike" kern="1200" cap="all" spc="50" normalizeH="0" baseline="0" noProof="0">
              <a:ln>
                <a:noFill/>
              </a:ln>
              <a:solidFill>
                <a:prstClr val="white"/>
              </a:solidFill>
              <a:effectLst/>
              <a:uLnTx/>
              <a:uFillTx/>
              <a:latin typeface="Aleo"/>
              <a:ea typeface="+mn-ea"/>
              <a:cs typeface="+mn-cs"/>
            </a:endParaRPr>
          </a:p>
        </p:txBody>
      </p:sp>
      <p:sp>
        <p:nvSpPr>
          <p:cNvPr id="7" name="Title 9"/>
          <p:cNvSpPr txBox="1">
            <a:spLocks/>
          </p:cNvSpPr>
          <p:nvPr/>
        </p:nvSpPr>
        <p:spPr>
          <a:xfrm>
            <a:off x="1487488" y="1773238"/>
            <a:ext cx="3168352" cy="2015802"/>
          </a:xfrm>
          <a:prstGeom prst="rect">
            <a:avLst/>
          </a:prstGeom>
          <a:effectLst/>
        </p:spPr>
        <p:txBody>
          <a:bodyPr vert="horz" wrap="square" lIns="0" tIns="0" rIns="0" bIns="0" rtlCol="0" anchor="t" anchorCtr="0">
            <a:noAutofit/>
          </a:bodyPr>
          <a:lstStyle>
            <a:lvl1pPr algn="l" defTabSz="914400" rtl="0" eaLnBrk="1" latinLnBrk="0" hangingPunct="1">
              <a:lnSpc>
                <a:spcPct val="90000"/>
              </a:lnSpc>
              <a:spcBef>
                <a:spcPct val="0"/>
              </a:spcBef>
              <a:buNone/>
              <a:defRPr sz="3200" b="1" kern="1200" spc="-2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1" i="0" u="none" strike="noStrike" kern="1200" cap="none" spc="-20" normalizeH="0" baseline="0" noProof="0" dirty="0">
                <a:ln>
                  <a:noFill/>
                </a:ln>
                <a:solidFill>
                  <a:prstClr val="white"/>
                </a:solidFill>
                <a:effectLst/>
                <a:uLnTx/>
                <a:uFillTx/>
                <a:latin typeface="Aleo"/>
                <a:ea typeface="+mj-ea"/>
                <a:cs typeface="+mj-cs"/>
              </a:rPr>
              <a:t>6</a:t>
            </a:r>
            <a:br>
              <a:rPr kumimoji="0" lang="fi-FI" sz="4000" b="0" i="0" u="none" strike="noStrike" kern="1200" cap="none" spc="-20" normalizeH="0" baseline="0" noProof="0" dirty="0">
                <a:ln>
                  <a:noFill/>
                </a:ln>
                <a:solidFill>
                  <a:prstClr val="white"/>
                </a:solidFill>
                <a:effectLst/>
                <a:uLnTx/>
                <a:uFillTx/>
                <a:latin typeface="Aleo"/>
                <a:ea typeface="+mj-ea"/>
                <a:cs typeface="+mj-cs"/>
              </a:rPr>
            </a:br>
            <a:r>
              <a:rPr kumimoji="0" lang="fi-FI" sz="2400" b="0" i="0" u="none" strike="noStrike" kern="1200" cap="none" spc="-20" normalizeH="0" baseline="0" noProof="0" dirty="0" err="1">
                <a:ln>
                  <a:noFill/>
                </a:ln>
                <a:solidFill>
                  <a:prstClr val="white"/>
                </a:solidFill>
                <a:effectLst/>
                <a:uLnTx/>
                <a:uFillTx/>
                <a:latin typeface="Aleo"/>
                <a:ea typeface="+mj-ea"/>
                <a:cs typeface="+mj-cs"/>
              </a:rPr>
              <a:t>Faculties</a:t>
            </a:r>
            <a:endParaRPr kumimoji="0" lang="fi-FI" sz="2800" b="0" i="0" u="none" strike="noStrike" kern="1200" cap="none" spc="-20" normalizeH="0" baseline="0" noProof="0" dirty="0">
              <a:ln>
                <a:noFill/>
              </a:ln>
              <a:solidFill>
                <a:prstClr val="white"/>
              </a:solidFill>
              <a:effectLst/>
              <a:uLnTx/>
              <a:uFillTx/>
              <a:latin typeface="Aleo"/>
              <a:ea typeface="+mj-ea"/>
              <a:cs typeface="+mj-cs"/>
            </a:endParaRPr>
          </a:p>
        </p:txBody>
      </p:sp>
      <p:sp>
        <p:nvSpPr>
          <p:cNvPr id="8" name="Title 9"/>
          <p:cNvSpPr txBox="1">
            <a:spLocks/>
          </p:cNvSpPr>
          <p:nvPr/>
        </p:nvSpPr>
        <p:spPr>
          <a:xfrm>
            <a:off x="4943872" y="1773238"/>
            <a:ext cx="3168352" cy="2015802"/>
          </a:xfrm>
          <a:prstGeom prst="rect">
            <a:avLst/>
          </a:prstGeom>
          <a:effectLst/>
        </p:spPr>
        <p:txBody>
          <a:bodyPr vert="horz" wrap="square" lIns="0" tIns="0" rIns="0" bIns="0" rtlCol="0" anchor="t" anchorCtr="0">
            <a:noAutofit/>
          </a:bodyPr>
          <a:lstStyle>
            <a:lvl1pPr algn="l" defTabSz="457200" rtl="0" eaLnBrk="1" latinLnBrk="0" hangingPunct="1">
              <a:lnSpc>
                <a:spcPct val="100000"/>
              </a:lnSpc>
              <a:spcBef>
                <a:spcPct val="0"/>
              </a:spcBef>
              <a:buNone/>
              <a:defRPr sz="4000" b="1" kern="1200">
                <a:solidFill>
                  <a:schemeClr val="bg1"/>
                </a:solidFill>
                <a:latin typeface="Helvetica" pitchFamily="34" charset="0"/>
                <a:ea typeface="+mj-ea"/>
                <a:cs typeface="Helvetic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6000" b="1" i="0" u="none" strike="noStrike" kern="1200" cap="none" spc="0" normalizeH="0" baseline="0" noProof="0" dirty="0">
                <a:ln>
                  <a:noFill/>
                </a:ln>
                <a:solidFill>
                  <a:prstClr val="white"/>
                </a:solidFill>
                <a:effectLst/>
                <a:uLnTx/>
                <a:uFillTx/>
                <a:latin typeface="Aleo"/>
                <a:ea typeface="+mj-ea"/>
                <a:cs typeface="Helvetica"/>
              </a:rPr>
              <a:t>14 000</a:t>
            </a:r>
            <a:br>
              <a:rPr kumimoji="0" lang="fi-FI" sz="4000" b="0" i="0" u="none" strike="noStrike" kern="1200" cap="none" spc="0" normalizeH="0" baseline="0" noProof="0" dirty="0">
                <a:ln>
                  <a:noFill/>
                </a:ln>
                <a:solidFill>
                  <a:prstClr val="white"/>
                </a:solidFill>
                <a:effectLst/>
                <a:uLnTx/>
                <a:uFillTx/>
                <a:latin typeface="Aleo"/>
                <a:ea typeface="+mj-ea"/>
                <a:cs typeface="Helvetica"/>
              </a:rPr>
            </a:br>
            <a:r>
              <a:rPr kumimoji="0" lang="fi-FI" sz="2400" b="0" i="0" u="none" strike="noStrike" kern="1200" cap="none" spc="0" normalizeH="0" baseline="0" noProof="0" dirty="0" err="1">
                <a:ln>
                  <a:noFill/>
                </a:ln>
                <a:solidFill>
                  <a:prstClr val="white"/>
                </a:solidFill>
                <a:effectLst/>
                <a:uLnTx/>
                <a:uFillTx/>
                <a:latin typeface="Aleo"/>
                <a:ea typeface="+mj-ea"/>
                <a:cs typeface="Helvetica"/>
              </a:rPr>
              <a:t>Degree</a:t>
            </a:r>
            <a:r>
              <a:rPr kumimoji="0" lang="fi-FI" sz="2400" b="0" i="0" u="none" strike="noStrike" kern="1200" cap="none" spc="0" normalizeH="0" baseline="0" noProof="0" dirty="0">
                <a:ln>
                  <a:noFill/>
                </a:ln>
                <a:solidFill>
                  <a:prstClr val="white"/>
                </a:solidFill>
                <a:effectLst/>
                <a:uLnTx/>
                <a:uFillTx/>
                <a:latin typeface="Aleo"/>
                <a:ea typeface="+mj-ea"/>
                <a:cs typeface="Helvetica"/>
              </a:rPr>
              <a:t> </a:t>
            </a:r>
            <a:r>
              <a:rPr kumimoji="0" lang="fi-FI" sz="2400" b="0" i="0" u="none" strike="noStrike" kern="1200" cap="none" spc="0" normalizeH="0" baseline="0" noProof="0" dirty="0" err="1">
                <a:ln>
                  <a:noFill/>
                </a:ln>
                <a:solidFill>
                  <a:prstClr val="white"/>
                </a:solidFill>
                <a:effectLst/>
                <a:uLnTx/>
                <a:uFillTx/>
                <a:latin typeface="Aleo"/>
                <a:ea typeface="+mj-ea"/>
                <a:cs typeface="Helvetica"/>
              </a:rPr>
              <a:t>students</a:t>
            </a:r>
            <a:endParaRPr kumimoji="0" lang="fi-FI" sz="2400" b="0" i="0" u="none" strike="noStrike" kern="1200" cap="none" spc="0" normalizeH="0" baseline="0" noProof="0" dirty="0">
              <a:ln>
                <a:noFill/>
              </a:ln>
              <a:solidFill>
                <a:prstClr val="white"/>
              </a:solidFill>
              <a:effectLst/>
              <a:uLnTx/>
              <a:uFillTx/>
              <a:latin typeface="Aleo"/>
              <a:ea typeface="+mj-ea"/>
              <a:cs typeface="Helvetica"/>
            </a:endParaRPr>
          </a:p>
        </p:txBody>
      </p:sp>
      <p:sp>
        <p:nvSpPr>
          <p:cNvPr id="9" name="Title 9"/>
          <p:cNvSpPr txBox="1">
            <a:spLocks/>
          </p:cNvSpPr>
          <p:nvPr/>
        </p:nvSpPr>
        <p:spPr>
          <a:xfrm>
            <a:off x="1343472" y="4077072"/>
            <a:ext cx="3312368" cy="1944216"/>
          </a:xfrm>
          <a:prstGeom prst="rect">
            <a:avLst/>
          </a:prstGeom>
          <a:effectLst/>
        </p:spPr>
        <p:txBody>
          <a:bodyPr vert="horz" wrap="square" lIns="0" tIns="0" rIns="0" bIns="0" rtlCol="0" anchor="t" anchorCtr="0">
            <a:noAutofit/>
          </a:bodyPr>
          <a:lstStyle>
            <a:lvl1pPr algn="l" defTabSz="457200" rtl="0" eaLnBrk="1" latinLnBrk="0" hangingPunct="1">
              <a:lnSpc>
                <a:spcPct val="100000"/>
              </a:lnSpc>
              <a:spcBef>
                <a:spcPct val="0"/>
              </a:spcBef>
              <a:buNone/>
              <a:defRPr sz="4000" b="1" kern="1200">
                <a:solidFill>
                  <a:schemeClr val="bg1"/>
                </a:solidFill>
                <a:latin typeface="Helvetica" pitchFamily="34" charset="0"/>
                <a:ea typeface="+mj-ea"/>
                <a:cs typeface="Helvetic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6000" b="1" i="0" u="none" strike="noStrike" kern="1200" cap="none" spc="0" normalizeH="0" baseline="0" noProof="0" dirty="0">
                <a:ln>
                  <a:noFill/>
                </a:ln>
                <a:solidFill>
                  <a:prstClr val="white"/>
                </a:solidFill>
                <a:effectLst/>
                <a:uLnTx/>
                <a:uFillTx/>
                <a:latin typeface="Aleo"/>
                <a:ea typeface="+mj-ea"/>
                <a:cs typeface="Helvetica"/>
              </a:rPr>
              <a:t>2 600</a:t>
            </a:r>
            <a:br>
              <a:rPr kumimoji="0" lang="fi-FI" sz="4000" b="0" i="0" u="none" strike="noStrike" kern="1200" cap="none" spc="0" normalizeH="0" baseline="0" noProof="0" dirty="0">
                <a:ln>
                  <a:noFill/>
                </a:ln>
                <a:solidFill>
                  <a:prstClr val="white"/>
                </a:solidFill>
                <a:effectLst/>
                <a:uLnTx/>
                <a:uFillTx/>
                <a:latin typeface="Aleo"/>
                <a:ea typeface="+mj-ea"/>
                <a:cs typeface="Helvetica"/>
              </a:rPr>
            </a:br>
            <a:r>
              <a:rPr kumimoji="0" lang="fi-FI" sz="2400" b="0" i="0" u="none" strike="noStrike" kern="1200" cap="none" spc="0" normalizeH="0" baseline="0" noProof="0" dirty="0" err="1">
                <a:ln>
                  <a:noFill/>
                </a:ln>
                <a:solidFill>
                  <a:prstClr val="white"/>
                </a:solidFill>
                <a:effectLst/>
                <a:uLnTx/>
                <a:uFillTx/>
                <a:latin typeface="Aleo"/>
                <a:ea typeface="+mj-ea"/>
                <a:cs typeface="Helvetica"/>
              </a:rPr>
              <a:t>Employees</a:t>
            </a:r>
            <a:endParaRPr kumimoji="0" lang="fi-FI" sz="2400" b="0" i="0" u="none" strike="noStrike" kern="1200" cap="none" spc="0" normalizeH="0" baseline="0" noProof="0" dirty="0">
              <a:ln>
                <a:noFill/>
              </a:ln>
              <a:solidFill>
                <a:prstClr val="white"/>
              </a:solidFill>
              <a:effectLst/>
              <a:uLnTx/>
              <a:uFillTx/>
              <a:latin typeface="Aleo"/>
              <a:ea typeface="+mj-ea"/>
              <a:cs typeface="Helvetica"/>
            </a:endParaRPr>
          </a:p>
        </p:txBody>
      </p:sp>
      <p:sp>
        <p:nvSpPr>
          <p:cNvPr id="10" name="Title 9"/>
          <p:cNvSpPr txBox="1">
            <a:spLocks/>
          </p:cNvSpPr>
          <p:nvPr/>
        </p:nvSpPr>
        <p:spPr>
          <a:xfrm>
            <a:off x="8400255" y="4077072"/>
            <a:ext cx="3312319" cy="1944216"/>
          </a:xfrm>
          <a:prstGeom prst="rect">
            <a:avLst/>
          </a:prstGeom>
          <a:effectLst/>
        </p:spPr>
        <p:txBody>
          <a:bodyPr vert="horz" wrap="square" lIns="0" tIns="0" rIns="0" bIns="0" rtlCol="0" anchor="t" anchorCtr="0">
            <a:noAutofit/>
          </a:bodyPr>
          <a:lstStyle>
            <a:lvl1pPr algn="l" defTabSz="457200" rtl="0" eaLnBrk="1" latinLnBrk="0" hangingPunct="1">
              <a:lnSpc>
                <a:spcPct val="100000"/>
              </a:lnSpc>
              <a:spcBef>
                <a:spcPct val="0"/>
              </a:spcBef>
              <a:buNone/>
              <a:defRPr sz="4000" b="1" kern="1200">
                <a:solidFill>
                  <a:schemeClr val="bg1"/>
                </a:solidFill>
                <a:latin typeface="Helvetica" pitchFamily="34" charset="0"/>
                <a:ea typeface="+mj-ea"/>
                <a:cs typeface="Helvetic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prstClr val="white"/>
                </a:solidFill>
                <a:effectLst/>
                <a:uLnTx/>
                <a:uFillTx/>
                <a:latin typeface="Aleo"/>
                <a:ea typeface="+mj-ea"/>
                <a:cs typeface="Helvetica"/>
              </a:rPr>
              <a:t>Around</a:t>
            </a:r>
            <a:r>
              <a:rPr kumimoji="0" lang="fi-FI" sz="4000" b="0" i="0" u="none" strike="noStrike" kern="1200" cap="none" spc="0" normalizeH="0" baseline="0" noProof="0" dirty="0">
                <a:ln>
                  <a:noFill/>
                </a:ln>
                <a:solidFill>
                  <a:prstClr val="white"/>
                </a:solidFill>
                <a:effectLst/>
                <a:uLnTx/>
                <a:uFillTx/>
                <a:latin typeface="Aleo"/>
                <a:ea typeface="+mj-ea"/>
                <a:cs typeface="Helvetica"/>
              </a:rPr>
              <a:t> </a:t>
            </a:r>
            <a:r>
              <a:rPr kumimoji="0" lang="fi-FI" sz="6000" b="1" i="0" u="none" strike="noStrike" kern="1200" cap="none" spc="0" normalizeH="0" baseline="0" noProof="0" dirty="0">
                <a:ln>
                  <a:noFill/>
                </a:ln>
                <a:solidFill>
                  <a:prstClr val="white"/>
                </a:solidFill>
                <a:effectLst/>
                <a:uLnTx/>
                <a:uFillTx/>
                <a:latin typeface="Aleo"/>
                <a:ea typeface="+mj-ea"/>
                <a:cs typeface="Helvetica"/>
              </a:rPr>
              <a:t>216 </a:t>
            </a:r>
            <a:r>
              <a:rPr kumimoji="0" lang="fi-FI" sz="2400" b="1" i="0" u="none" strike="noStrike" kern="1200" cap="none" spc="0" normalizeH="0" baseline="0" noProof="0" dirty="0">
                <a:ln>
                  <a:noFill/>
                </a:ln>
                <a:solidFill>
                  <a:prstClr val="white"/>
                </a:solidFill>
                <a:effectLst/>
                <a:uLnTx/>
                <a:uFillTx/>
                <a:latin typeface="Aleo"/>
                <a:ea typeface="+mj-ea"/>
                <a:cs typeface="Helvetica"/>
              </a:rPr>
              <a:t>M€</a:t>
            </a:r>
            <a:br>
              <a:rPr kumimoji="0" lang="fi-FI" sz="4000" b="0" i="0" u="none" strike="noStrike" kern="1200" cap="none" spc="0" normalizeH="0" baseline="0" noProof="0" dirty="0">
                <a:ln>
                  <a:noFill/>
                </a:ln>
                <a:solidFill>
                  <a:prstClr val="white"/>
                </a:solidFill>
                <a:effectLst/>
                <a:uLnTx/>
                <a:uFillTx/>
                <a:latin typeface="Aleo"/>
                <a:ea typeface="+mj-ea"/>
                <a:cs typeface="Helvetica"/>
              </a:rPr>
            </a:br>
            <a:r>
              <a:rPr kumimoji="0" lang="fi-FI" sz="2400" b="0" i="0" u="none" strike="noStrike" kern="1200" cap="none" spc="0" normalizeH="0" baseline="0" noProof="0" dirty="0">
                <a:ln>
                  <a:noFill/>
                </a:ln>
                <a:solidFill>
                  <a:prstClr val="white"/>
                </a:solidFill>
                <a:effectLst/>
                <a:uLnTx/>
                <a:uFillTx/>
                <a:latin typeface="Aleo"/>
                <a:ea typeface="+mj-ea"/>
                <a:cs typeface="Helvetica"/>
              </a:rPr>
              <a:t>Total </a:t>
            </a:r>
            <a:r>
              <a:rPr kumimoji="0" lang="fi-FI" sz="2400" b="0" i="0" u="none" strike="noStrike" kern="1200" cap="none" spc="0" normalizeH="0" baseline="0" noProof="0" dirty="0" err="1">
                <a:ln>
                  <a:noFill/>
                </a:ln>
                <a:solidFill>
                  <a:prstClr val="white"/>
                </a:solidFill>
                <a:effectLst/>
                <a:uLnTx/>
                <a:uFillTx/>
                <a:latin typeface="Aleo"/>
                <a:ea typeface="+mj-ea"/>
                <a:cs typeface="Helvetica"/>
              </a:rPr>
              <a:t>income</a:t>
            </a:r>
            <a:endParaRPr kumimoji="0" lang="fi-FI" sz="2400" b="0" i="0" u="none" strike="noStrike" kern="1200" cap="none" spc="0" normalizeH="0" baseline="0" noProof="0" dirty="0">
              <a:ln>
                <a:noFill/>
              </a:ln>
              <a:solidFill>
                <a:prstClr val="white"/>
              </a:solidFill>
              <a:effectLst/>
              <a:uLnTx/>
              <a:uFillTx/>
              <a:latin typeface="Aleo"/>
              <a:ea typeface="+mj-ea"/>
              <a:cs typeface="Helvetica"/>
            </a:endParaRPr>
          </a:p>
        </p:txBody>
      </p:sp>
      <p:sp>
        <p:nvSpPr>
          <p:cNvPr id="11" name="Title 9"/>
          <p:cNvSpPr txBox="1">
            <a:spLocks/>
          </p:cNvSpPr>
          <p:nvPr/>
        </p:nvSpPr>
        <p:spPr>
          <a:xfrm>
            <a:off x="4943872" y="4077072"/>
            <a:ext cx="3168352" cy="1944216"/>
          </a:xfrm>
          <a:prstGeom prst="rect">
            <a:avLst/>
          </a:prstGeom>
          <a:effectLst/>
        </p:spPr>
        <p:txBody>
          <a:bodyPr vert="horz" wrap="square" lIns="0" tIns="0" rIns="0" bIns="0" rtlCol="0" anchor="t" anchorCtr="0">
            <a:noAutofit/>
          </a:bodyPr>
          <a:lstStyle>
            <a:lvl1pPr algn="l" defTabSz="457200" rtl="0" eaLnBrk="1" latinLnBrk="0" hangingPunct="1">
              <a:lnSpc>
                <a:spcPct val="100000"/>
              </a:lnSpc>
              <a:spcBef>
                <a:spcPct val="0"/>
              </a:spcBef>
              <a:buNone/>
              <a:defRPr sz="4000" b="1" kern="1200">
                <a:solidFill>
                  <a:schemeClr val="bg1"/>
                </a:solidFill>
                <a:latin typeface="Helvetica" pitchFamily="34" charset="0"/>
                <a:ea typeface="+mj-ea"/>
                <a:cs typeface="Helvetic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6000" b="1" i="0" u="none" strike="noStrike" kern="1200" cap="none" spc="0" normalizeH="0" baseline="0" noProof="0" dirty="0">
                <a:ln>
                  <a:noFill/>
                </a:ln>
                <a:solidFill>
                  <a:prstClr val="white"/>
                </a:solidFill>
                <a:effectLst/>
                <a:uLnTx/>
                <a:uFillTx/>
                <a:latin typeface="Aleo"/>
                <a:ea typeface="+mj-ea"/>
                <a:cs typeface="Helvetica"/>
              </a:rPr>
              <a:t>900</a:t>
            </a:r>
            <a:br>
              <a:rPr kumimoji="0" lang="fi-FI" sz="4000" b="0" i="0" u="none" strike="noStrike" kern="1200" cap="none" spc="0" normalizeH="0" baseline="0" noProof="0" dirty="0">
                <a:ln>
                  <a:noFill/>
                </a:ln>
                <a:solidFill>
                  <a:prstClr val="white"/>
                </a:solidFill>
                <a:effectLst/>
                <a:uLnTx/>
                <a:uFillTx/>
                <a:latin typeface="Aleo"/>
                <a:ea typeface="+mj-ea"/>
                <a:cs typeface="Helvetica"/>
              </a:rPr>
            </a:br>
            <a:r>
              <a:rPr kumimoji="0" lang="fi-FI" sz="2400" b="0" i="0" u="none" strike="noStrike" kern="1200" cap="none" spc="0" normalizeH="0" baseline="0" noProof="0" dirty="0" err="1">
                <a:ln>
                  <a:noFill/>
                </a:ln>
                <a:solidFill>
                  <a:prstClr val="white"/>
                </a:solidFill>
                <a:effectLst/>
                <a:uLnTx/>
                <a:uFillTx/>
                <a:latin typeface="Aleo"/>
                <a:ea typeface="+mj-ea"/>
                <a:cs typeface="Helvetica"/>
              </a:rPr>
              <a:t>Researchers</a:t>
            </a:r>
            <a:endParaRPr kumimoji="0" lang="fi-FI" sz="2400" b="0" i="0" u="none" strike="noStrike" kern="1200" cap="none" spc="0" normalizeH="0" baseline="0" noProof="0" dirty="0">
              <a:ln>
                <a:noFill/>
              </a:ln>
              <a:solidFill>
                <a:prstClr val="white"/>
              </a:solidFill>
              <a:effectLst/>
              <a:uLnTx/>
              <a:uFillTx/>
              <a:latin typeface="Aleo"/>
              <a:ea typeface="+mj-ea"/>
              <a:cs typeface="Helvetica"/>
            </a:endParaRPr>
          </a:p>
        </p:txBody>
      </p:sp>
      <p:sp>
        <p:nvSpPr>
          <p:cNvPr id="12" name="Rectangle 8"/>
          <p:cNvSpPr/>
          <p:nvPr/>
        </p:nvSpPr>
        <p:spPr>
          <a:xfrm>
            <a:off x="8400255" y="1773238"/>
            <a:ext cx="3168353" cy="1231106"/>
          </a:xfrm>
          <a:prstGeom prst="rect">
            <a:avLst/>
          </a:prstGeom>
          <a:effectLst/>
        </p:spPr>
        <p:txBody>
          <a:bodyPr vert="horz"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1" i="0" u="none" strike="noStrike" kern="1200" cap="none" spc="0" normalizeH="0" baseline="0" noProof="0" dirty="0">
                <a:ln>
                  <a:noFill/>
                </a:ln>
                <a:solidFill>
                  <a:prstClr val="white"/>
                </a:solidFill>
                <a:effectLst/>
                <a:uLnTx/>
                <a:uFillTx/>
                <a:latin typeface="Aleo"/>
                <a:ea typeface="+mn-ea"/>
                <a:cs typeface="Helvetica" panose="020B0604020202020204" pitchFamily="34" charset="0"/>
              </a:rPr>
              <a:t>+ 26 500</a:t>
            </a:r>
            <a:br>
              <a:rPr kumimoji="0" lang="fi-FI" sz="4000" b="0" i="0" u="none" strike="noStrike" kern="1200" cap="none" spc="0" normalizeH="0" baseline="0" noProof="0" dirty="0">
                <a:ln>
                  <a:noFill/>
                </a:ln>
                <a:solidFill>
                  <a:prstClr val="white"/>
                </a:solidFill>
                <a:effectLst/>
                <a:uLnTx/>
                <a:uFillTx/>
                <a:latin typeface="Aleo"/>
                <a:ea typeface="+mn-ea"/>
                <a:cs typeface="Helvetica" panose="020B0604020202020204" pitchFamily="34" charset="0"/>
              </a:rPr>
            </a:br>
            <a:r>
              <a:rPr kumimoji="0" lang="fi-FI" sz="2400" b="0" i="0" u="none" strike="noStrike" kern="1200" cap="none" spc="0" normalizeH="0" baseline="0" noProof="0" dirty="0" err="1">
                <a:ln>
                  <a:noFill/>
                </a:ln>
                <a:solidFill>
                  <a:prstClr val="white"/>
                </a:solidFill>
                <a:effectLst/>
                <a:uLnTx/>
                <a:uFillTx/>
                <a:latin typeface="Aleo"/>
                <a:ea typeface="+mn-ea"/>
                <a:cs typeface="Helvetica" panose="020B0604020202020204" pitchFamily="34" charset="0"/>
              </a:rPr>
              <a:t>Students</a:t>
            </a:r>
            <a:r>
              <a:rPr kumimoji="0" lang="fi-FI" sz="2400" b="0" i="0" u="none" strike="noStrike" kern="1200" cap="none" spc="0" normalizeH="0" baseline="0" noProof="0" dirty="0">
                <a:ln>
                  <a:noFill/>
                </a:ln>
                <a:solidFill>
                  <a:prstClr val="white"/>
                </a:solidFill>
                <a:effectLst/>
                <a:uLnTx/>
                <a:uFillTx/>
                <a:latin typeface="Aleo"/>
                <a:ea typeface="+mn-ea"/>
                <a:cs typeface="Helvetica" panose="020B0604020202020204" pitchFamily="34" charset="0"/>
              </a:rPr>
              <a:t> in </a:t>
            </a:r>
            <a:r>
              <a:rPr kumimoji="0" lang="fi-FI" sz="2400" b="0" i="0" u="none" strike="noStrike" kern="1200" cap="none" spc="0" normalizeH="0" baseline="0" noProof="0" dirty="0" err="1">
                <a:ln>
                  <a:noFill/>
                </a:ln>
                <a:solidFill>
                  <a:prstClr val="white"/>
                </a:solidFill>
                <a:effectLst/>
                <a:uLnTx/>
                <a:uFillTx/>
                <a:latin typeface="Aleo"/>
                <a:ea typeface="+mn-ea"/>
                <a:cs typeface="Helvetica" panose="020B0604020202020204" pitchFamily="34" charset="0"/>
              </a:rPr>
              <a:t>the</a:t>
            </a:r>
            <a:r>
              <a:rPr kumimoji="0" lang="fi-FI" sz="2400" b="0" i="0" u="none" strike="noStrike" kern="1200" cap="none" spc="0" normalizeH="0" baseline="0" noProof="0" dirty="0">
                <a:ln>
                  <a:noFill/>
                </a:ln>
                <a:solidFill>
                  <a:prstClr val="white"/>
                </a:solidFill>
                <a:effectLst/>
                <a:uLnTx/>
                <a:uFillTx/>
                <a:latin typeface="Aleo"/>
                <a:ea typeface="+mn-ea"/>
                <a:cs typeface="Helvetica" panose="020B0604020202020204" pitchFamily="34" charset="0"/>
              </a:rPr>
              <a:t> Open University</a:t>
            </a:r>
          </a:p>
        </p:txBody>
      </p:sp>
      <p:cxnSp>
        <p:nvCxnSpPr>
          <p:cNvPr id="18" name="Straight Connector 17"/>
          <p:cNvCxnSpPr/>
          <p:nvPr/>
        </p:nvCxnSpPr>
        <p:spPr>
          <a:xfrm>
            <a:off x="1343025" y="3933825"/>
            <a:ext cx="10369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99856" y="1773238"/>
            <a:ext cx="0" cy="20158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99856" y="4077072"/>
            <a:ext cx="0" cy="20158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56240" y="4077072"/>
            <a:ext cx="0" cy="20158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56240" y="1773238"/>
            <a:ext cx="0" cy="20158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61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0080-1E5B-4880-A506-BD96272F71F8}"/>
              </a:ext>
            </a:extLst>
          </p:cNvPr>
          <p:cNvSpPr>
            <a:spLocks noGrp="1"/>
          </p:cNvSpPr>
          <p:nvPr>
            <p:ph type="title"/>
          </p:nvPr>
        </p:nvSpPr>
        <p:spPr/>
        <p:txBody>
          <a:bodyPr/>
          <a:lstStyle/>
          <a:p>
            <a:r>
              <a:rPr lang="en-US" dirty="0"/>
              <a:t>Beginning</a:t>
            </a:r>
            <a:r>
              <a:rPr lang="fi-FI" dirty="0"/>
              <a:t> of a </a:t>
            </a:r>
            <a:r>
              <a:rPr lang="fi-FI" dirty="0" err="1"/>
              <a:t>change</a:t>
            </a:r>
            <a:endParaRPr lang="fi-FI" dirty="0"/>
          </a:p>
        </p:txBody>
      </p:sp>
      <p:sp>
        <p:nvSpPr>
          <p:cNvPr id="3" name="Content Placeholder 2">
            <a:extLst>
              <a:ext uri="{FF2B5EF4-FFF2-40B4-BE49-F238E27FC236}">
                <a16:creationId xmlns:a16="http://schemas.microsoft.com/office/drawing/2014/main" id="{84AC4191-D34D-413B-9266-1A7664D2F67E}"/>
              </a:ext>
            </a:extLst>
          </p:cNvPr>
          <p:cNvSpPr>
            <a:spLocks noGrp="1"/>
          </p:cNvSpPr>
          <p:nvPr>
            <p:ph idx="1"/>
          </p:nvPr>
        </p:nvSpPr>
        <p:spPr/>
        <p:txBody>
          <a:bodyPr>
            <a:normAutofit/>
          </a:bodyPr>
          <a:lstStyle/>
          <a:p>
            <a:r>
              <a:rPr lang="en-US" dirty="0"/>
              <a:t>25 years ago, </a:t>
            </a:r>
            <a:r>
              <a:rPr lang="en-US" dirty="0" err="1"/>
              <a:t>Jyväskylä</a:t>
            </a:r>
            <a:r>
              <a:rPr lang="en-US" dirty="0"/>
              <a:t> University Library was… well just a library</a:t>
            </a:r>
          </a:p>
          <a:p>
            <a:r>
              <a:rPr lang="en-US" dirty="0"/>
              <a:t>In 1997 a publishing unit was founded, bringing 6 research-oriented people along. </a:t>
            </a:r>
          </a:p>
          <a:p>
            <a:r>
              <a:rPr lang="en-US" dirty="0"/>
              <a:t>Publishing theses and dissertations online, small publishing house, own book production mostly in print, but some experiments with open access</a:t>
            </a:r>
          </a:p>
          <a:p>
            <a:r>
              <a:rPr lang="en-US" dirty="0"/>
              <a:t>Print-on-demand and digital printing as first in Finland, co-operation with Council of Europe Print-on-demand and New Book Economy projects.</a:t>
            </a:r>
          </a:p>
        </p:txBody>
      </p:sp>
      <p:sp>
        <p:nvSpPr>
          <p:cNvPr id="6" name="Picture Placeholder 5">
            <a:extLst>
              <a:ext uri="{FF2B5EF4-FFF2-40B4-BE49-F238E27FC236}">
                <a16:creationId xmlns:a16="http://schemas.microsoft.com/office/drawing/2014/main" id="{BC95E9C5-5E6F-4297-BC1A-39A47D4152D0}"/>
              </a:ext>
            </a:extLst>
          </p:cNvPr>
          <p:cNvSpPr>
            <a:spLocks noGrp="1"/>
          </p:cNvSpPr>
          <p:nvPr>
            <p:ph type="pic" sz="quarter" idx="13"/>
          </p:nvPr>
        </p:nvSpPr>
        <p:spPr/>
      </p:sp>
      <p:pic>
        <p:nvPicPr>
          <p:cNvPr id="5" name="Picture 4" descr="A library with books on shelves&#10;&#10;Description automatically generated with low confidence">
            <a:extLst>
              <a:ext uri="{FF2B5EF4-FFF2-40B4-BE49-F238E27FC236}">
                <a16:creationId xmlns:a16="http://schemas.microsoft.com/office/drawing/2014/main" id="{98DE49F7-8D89-49CE-86E2-EE9B01DC3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815" y="0"/>
            <a:ext cx="5487185" cy="6858000"/>
          </a:xfrm>
          <a:prstGeom prst="rect">
            <a:avLst/>
          </a:prstGeom>
        </p:spPr>
      </p:pic>
    </p:spTree>
    <p:extLst>
      <p:ext uri="{BB962C8B-B14F-4D97-AF65-F5344CB8AC3E}">
        <p14:creationId xmlns:p14="http://schemas.microsoft.com/office/powerpoint/2010/main" val="1417811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AC16B6-70A7-470C-9C79-9D1A9F72D7A1}"/>
              </a:ext>
            </a:extLst>
          </p:cNvPr>
          <p:cNvSpPr>
            <a:spLocks noGrp="1"/>
          </p:cNvSpPr>
          <p:nvPr>
            <p:ph type="title"/>
          </p:nvPr>
        </p:nvSpPr>
        <p:spPr/>
        <p:txBody>
          <a:bodyPr/>
          <a:lstStyle/>
          <a:p>
            <a:r>
              <a:rPr lang="fi-FI" dirty="0" err="1"/>
              <a:t>Then</a:t>
            </a:r>
            <a:r>
              <a:rPr lang="fi-FI" dirty="0"/>
              <a:t> </a:t>
            </a:r>
            <a:r>
              <a:rPr lang="fi-FI" dirty="0" err="1"/>
              <a:t>came</a:t>
            </a:r>
            <a:r>
              <a:rPr lang="fi-FI" dirty="0"/>
              <a:t> Open Access</a:t>
            </a:r>
          </a:p>
        </p:txBody>
      </p:sp>
      <p:sp>
        <p:nvSpPr>
          <p:cNvPr id="3" name="Content Placeholder 2">
            <a:extLst>
              <a:ext uri="{FF2B5EF4-FFF2-40B4-BE49-F238E27FC236}">
                <a16:creationId xmlns:a16="http://schemas.microsoft.com/office/drawing/2014/main" id="{BBED3301-329E-4D44-8B4B-180B0EE3DF4D}"/>
              </a:ext>
            </a:extLst>
          </p:cNvPr>
          <p:cNvSpPr>
            <a:spLocks noGrp="1"/>
          </p:cNvSpPr>
          <p:nvPr>
            <p:ph idx="1"/>
          </p:nvPr>
        </p:nvSpPr>
        <p:spPr>
          <a:xfrm>
            <a:off x="675564" y="1477616"/>
            <a:ext cx="5564454" cy="5284849"/>
          </a:xfrm>
        </p:spPr>
        <p:txBody>
          <a:bodyPr>
            <a:normAutofit/>
          </a:bodyPr>
          <a:lstStyle/>
          <a:p>
            <a:r>
              <a:rPr lang="en-US" dirty="0"/>
              <a:t>But then Budapest open access initiative and writings of </a:t>
            </a:r>
            <a:r>
              <a:rPr lang="en-US" dirty="0" err="1"/>
              <a:t>Stevan</a:t>
            </a:r>
            <a:r>
              <a:rPr lang="en-US" dirty="0"/>
              <a:t> </a:t>
            </a:r>
            <a:r>
              <a:rPr lang="en-US" dirty="0" err="1"/>
              <a:t>Harnad</a:t>
            </a:r>
            <a:r>
              <a:rPr lang="en-US" dirty="0"/>
              <a:t>… and open access was suddenly the most important target.</a:t>
            </a:r>
          </a:p>
          <a:p>
            <a:r>
              <a:rPr lang="en-US" dirty="0"/>
              <a:t>The first version of Library´s Digital Repository in 1997. Already in 1998 most of the master theses and dissertations of the </a:t>
            </a:r>
            <a:r>
              <a:rPr lang="en-US" dirty="0" err="1"/>
              <a:t>Jyväskylä</a:t>
            </a:r>
            <a:r>
              <a:rPr lang="en-US" dirty="0"/>
              <a:t> University were archived in digital format and almost half also published online open access.</a:t>
            </a:r>
          </a:p>
          <a:p>
            <a:r>
              <a:rPr lang="en-US" dirty="0"/>
              <a:t>The push for open access was only because we saw that it will be the future and our focus was moving towards green open access by the influence of </a:t>
            </a:r>
            <a:r>
              <a:rPr lang="en-US" dirty="0" err="1"/>
              <a:t>Stevan</a:t>
            </a:r>
            <a:r>
              <a:rPr lang="en-US" dirty="0"/>
              <a:t> </a:t>
            </a:r>
            <a:r>
              <a:rPr lang="en-US" dirty="0" err="1"/>
              <a:t>Harnad</a:t>
            </a:r>
            <a:r>
              <a:rPr lang="en-US" dirty="0"/>
              <a:t> and others writing about green </a:t>
            </a:r>
            <a:r>
              <a:rPr lang="en-US" dirty="0" err="1"/>
              <a:t>oa</a:t>
            </a:r>
            <a:r>
              <a:rPr lang="en-US" dirty="0"/>
              <a:t>. </a:t>
            </a:r>
          </a:p>
          <a:p>
            <a:endParaRPr lang="fi-FI" dirty="0"/>
          </a:p>
        </p:txBody>
      </p:sp>
      <p:sp>
        <p:nvSpPr>
          <p:cNvPr id="14" name="Picture Placeholder 13">
            <a:extLst>
              <a:ext uri="{FF2B5EF4-FFF2-40B4-BE49-F238E27FC236}">
                <a16:creationId xmlns:a16="http://schemas.microsoft.com/office/drawing/2014/main" id="{9EA29D10-D898-43F4-BB21-F9412D68B70C}"/>
              </a:ext>
            </a:extLst>
          </p:cNvPr>
          <p:cNvSpPr>
            <a:spLocks noGrp="1"/>
          </p:cNvSpPr>
          <p:nvPr>
            <p:ph type="pic" sz="quarter" idx="13"/>
          </p:nvPr>
        </p:nvSpPr>
        <p:spPr/>
      </p:sp>
      <p:pic>
        <p:nvPicPr>
          <p:cNvPr id="1028" name="Picture 4" descr="Budapest Open Access Initiative">
            <a:extLst>
              <a:ext uri="{FF2B5EF4-FFF2-40B4-BE49-F238E27FC236}">
                <a16:creationId xmlns:a16="http://schemas.microsoft.com/office/drawing/2014/main" id="{BFCA04B9-4B4C-40D6-B56F-E98C439EF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574" y="1365736"/>
            <a:ext cx="45720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2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6A45A-4A4F-46CA-9A7E-D01F3580C0CE}"/>
              </a:ext>
            </a:extLst>
          </p:cNvPr>
          <p:cNvSpPr>
            <a:spLocks noGrp="1"/>
          </p:cNvSpPr>
          <p:nvPr>
            <p:ph type="title"/>
          </p:nvPr>
        </p:nvSpPr>
        <p:spPr/>
        <p:txBody>
          <a:bodyPr/>
          <a:lstStyle/>
          <a:p>
            <a:r>
              <a:rPr lang="fi-FI" dirty="0" err="1"/>
              <a:t>Change</a:t>
            </a:r>
            <a:r>
              <a:rPr lang="fi-FI" dirty="0"/>
              <a:t> of </a:t>
            </a:r>
            <a:r>
              <a:rPr lang="fi-FI" dirty="0" err="1"/>
              <a:t>thinking</a:t>
            </a:r>
            <a:endParaRPr lang="fi-FI" dirty="0"/>
          </a:p>
        </p:txBody>
      </p:sp>
      <p:sp>
        <p:nvSpPr>
          <p:cNvPr id="3" name="Content Placeholder 2">
            <a:extLst>
              <a:ext uri="{FF2B5EF4-FFF2-40B4-BE49-F238E27FC236}">
                <a16:creationId xmlns:a16="http://schemas.microsoft.com/office/drawing/2014/main" id="{27E54827-7187-495E-94C1-14D24628C268}"/>
              </a:ext>
            </a:extLst>
          </p:cNvPr>
          <p:cNvSpPr>
            <a:spLocks noGrp="1"/>
          </p:cNvSpPr>
          <p:nvPr>
            <p:ph idx="1"/>
          </p:nvPr>
        </p:nvSpPr>
        <p:spPr>
          <a:xfrm>
            <a:off x="743805" y="1248766"/>
            <a:ext cx="5848065" cy="5028323"/>
          </a:xfrm>
        </p:spPr>
        <p:txBody>
          <a:bodyPr>
            <a:noAutofit/>
          </a:bodyPr>
          <a:lstStyle/>
          <a:p>
            <a:r>
              <a:rPr lang="en-US" altLang="fi-FI" dirty="0">
                <a:solidFill>
                  <a:srgbClr val="202124"/>
                </a:solidFill>
                <a:latin typeface="inherit"/>
              </a:rPr>
              <a:t>I</a:t>
            </a:r>
            <a:r>
              <a:rPr kumimoji="0" lang="en-US" altLang="fi-FI" b="0" i="0" u="none" strike="noStrike" cap="none" normalizeH="0" baseline="0" dirty="0">
                <a:ln>
                  <a:noFill/>
                </a:ln>
                <a:solidFill>
                  <a:srgbClr val="202124"/>
                </a:solidFill>
                <a:effectLst/>
                <a:latin typeface="inherit"/>
              </a:rPr>
              <a:t>n 2000: </a:t>
            </a:r>
            <a:r>
              <a:rPr lang="en-US" altLang="fi-FI" dirty="0">
                <a:solidFill>
                  <a:srgbClr val="202124"/>
                </a:solidFill>
                <a:latin typeface="inherit"/>
              </a:rPr>
              <a:t>P</a:t>
            </a:r>
            <a:r>
              <a:rPr kumimoji="0" lang="en-US" altLang="fi-FI" b="0" i="0" u="none" strike="noStrike" cap="none" normalizeH="0" baseline="0" dirty="0">
                <a:ln>
                  <a:noFill/>
                </a:ln>
                <a:solidFill>
                  <a:srgbClr val="202124"/>
                </a:solidFill>
                <a:effectLst/>
                <a:latin typeface="inherit"/>
              </a:rPr>
              <a:t>ublishing unit should not be a publisher but an internal service center for the needs of the University in the field of publishing and research services.</a:t>
            </a:r>
          </a:p>
          <a:p>
            <a:r>
              <a:rPr lang="en-US" dirty="0">
                <a:solidFill>
                  <a:srgbClr val="202124"/>
                </a:solidFill>
                <a:latin typeface="inherit"/>
              </a:rPr>
              <a:t>The big strategical aim 2001: ”Aim is to improve the availability of scientific information for the scientific and general audience in Finland and abroad”</a:t>
            </a:r>
          </a:p>
          <a:p>
            <a:r>
              <a:rPr lang="en-US" dirty="0">
                <a:solidFill>
                  <a:srgbClr val="202124"/>
                </a:solidFill>
                <a:latin typeface="inherit"/>
              </a:rPr>
              <a:t>This meant push for open access, cutting down print, development of repository and renewal of all publishing processes.</a:t>
            </a:r>
          </a:p>
          <a:p>
            <a:r>
              <a:rPr lang="en-US" dirty="0">
                <a:solidFill>
                  <a:srgbClr val="202124"/>
                </a:solidFill>
                <a:latin typeface="inherit"/>
              </a:rPr>
              <a:t>The new repository was launched in 2007 and the new name of the repository JYX </a:t>
            </a:r>
            <a:r>
              <a:rPr lang="en-US" dirty="0" err="1">
                <a:solidFill>
                  <a:srgbClr val="202124"/>
                </a:solidFill>
                <a:latin typeface="inherit"/>
              </a:rPr>
              <a:t>Jyväskylä</a:t>
            </a:r>
            <a:r>
              <a:rPr lang="en-US" dirty="0">
                <a:solidFill>
                  <a:srgbClr val="202124"/>
                </a:solidFill>
                <a:latin typeface="inherit"/>
              </a:rPr>
              <a:t> University Digital Archive spoke out once again the new attitude; it was no longer the repository of the university library, but of the University. This was a clear signal that the service was for the whole university, not just for the needs of the library. </a:t>
            </a:r>
            <a:endParaRPr lang="en-US" dirty="0"/>
          </a:p>
        </p:txBody>
      </p:sp>
      <p:sp>
        <p:nvSpPr>
          <p:cNvPr id="4" name="Rectangle 1">
            <a:extLst>
              <a:ext uri="{FF2B5EF4-FFF2-40B4-BE49-F238E27FC236}">
                <a16:creationId xmlns:a16="http://schemas.microsoft.com/office/drawing/2014/main" id="{EB7A43F7-8B72-48F4-826D-B821B551F43A}"/>
              </a:ext>
            </a:extLst>
          </p:cNvPr>
          <p:cNvSpPr>
            <a:spLocks noChangeArrowheads="1"/>
          </p:cNvSpPr>
          <p:nvPr/>
        </p:nvSpPr>
        <p:spPr bwMode="auto">
          <a:xfrm>
            <a:off x="0" y="190446"/>
            <a:ext cx="17634" cy="7630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600" b="0" i="0" u="none" strike="noStrike" cap="none" normalizeH="0" baseline="0" dirty="0">
                <a:ln>
                  <a:noFill/>
                </a:ln>
                <a:solidFill>
                  <a:schemeClr val="tx1"/>
                </a:solidFill>
                <a:effectLst/>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7" name="Picture Placeholder 6">
            <a:hlinkClick r:id="rId2"/>
            <a:extLst>
              <a:ext uri="{FF2B5EF4-FFF2-40B4-BE49-F238E27FC236}">
                <a16:creationId xmlns:a16="http://schemas.microsoft.com/office/drawing/2014/main" id="{FA58BAA6-DF4E-42F9-8E4D-CC8ABE14EF53}"/>
              </a:ext>
            </a:extLst>
          </p:cNvPr>
          <p:cNvPicPr>
            <a:picLocks noGrp="1" noChangeAspect="1"/>
          </p:cNvPicPr>
          <p:nvPr>
            <p:ph type="pic" sz="quarter" idx="13"/>
          </p:nvPr>
        </p:nvPicPr>
        <p:blipFill rotWithShape="1">
          <a:blip r:embed="rId3"/>
          <a:srcRect l="27122" t="23431" r="20167"/>
          <a:stretch/>
        </p:blipFill>
        <p:spPr>
          <a:xfrm>
            <a:off x="6701051" y="1416335"/>
            <a:ext cx="5490949" cy="5106419"/>
          </a:xfrm>
          <a:prstGeom prst="rect">
            <a:avLst/>
          </a:prstGeom>
        </p:spPr>
      </p:pic>
    </p:spTree>
    <p:extLst>
      <p:ext uri="{BB962C8B-B14F-4D97-AF65-F5344CB8AC3E}">
        <p14:creationId xmlns:p14="http://schemas.microsoft.com/office/powerpoint/2010/main" val="1557863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23F788B-13A7-42B7-B161-E64EC26A5351}"/>
              </a:ext>
            </a:extLst>
          </p:cNvPr>
          <p:cNvSpPr>
            <a:spLocks noGrp="1"/>
          </p:cNvSpPr>
          <p:nvPr>
            <p:ph type="title"/>
          </p:nvPr>
        </p:nvSpPr>
        <p:spPr/>
        <p:txBody>
          <a:bodyPr/>
          <a:lstStyle/>
          <a:p>
            <a:r>
              <a:rPr lang="fi-FI" dirty="0" err="1"/>
              <a:t>Paving</a:t>
            </a:r>
            <a:r>
              <a:rPr lang="fi-FI" dirty="0"/>
              <a:t> </a:t>
            </a:r>
            <a:r>
              <a:rPr lang="fi-FI" dirty="0" err="1"/>
              <a:t>the</a:t>
            </a:r>
            <a:r>
              <a:rPr lang="fi-FI" dirty="0"/>
              <a:t> </a:t>
            </a:r>
            <a:r>
              <a:rPr lang="fi-FI" dirty="0" err="1"/>
              <a:t>way</a:t>
            </a:r>
            <a:r>
              <a:rPr lang="fi-FI" dirty="0"/>
              <a:t> for </a:t>
            </a:r>
            <a:r>
              <a:rPr lang="fi-FI" dirty="0" err="1"/>
              <a:t>green</a:t>
            </a:r>
            <a:r>
              <a:rPr lang="fi-FI" dirty="0"/>
              <a:t> open </a:t>
            </a:r>
            <a:r>
              <a:rPr lang="fi-FI" dirty="0" err="1"/>
              <a:t>access</a:t>
            </a:r>
            <a:endParaRPr lang="fi-FI" dirty="0"/>
          </a:p>
        </p:txBody>
      </p:sp>
      <p:sp>
        <p:nvSpPr>
          <p:cNvPr id="3" name="Content Placeholder 2">
            <a:extLst>
              <a:ext uri="{FF2B5EF4-FFF2-40B4-BE49-F238E27FC236}">
                <a16:creationId xmlns:a16="http://schemas.microsoft.com/office/drawing/2014/main" id="{4E372464-AA41-4C97-9844-E14EADF74F01}"/>
              </a:ext>
            </a:extLst>
          </p:cNvPr>
          <p:cNvSpPr>
            <a:spLocks noGrp="1"/>
          </p:cNvSpPr>
          <p:nvPr>
            <p:ph sz="half" idx="1"/>
          </p:nvPr>
        </p:nvSpPr>
        <p:spPr>
          <a:xfrm>
            <a:off x="1055687" y="1501254"/>
            <a:ext cx="5399703" cy="4947313"/>
          </a:xfrm>
        </p:spPr>
        <p:txBody>
          <a:bodyPr>
            <a:normAutofit/>
          </a:bodyPr>
          <a:lstStyle/>
          <a:p>
            <a:r>
              <a:rPr lang="en-US" dirty="0"/>
              <a:t>In 2014 CRIS reporting and maintenance of publication information was centralized in the Library. An opportunity to develop whole new process for self-archiving and green open access</a:t>
            </a:r>
          </a:p>
          <a:p>
            <a:r>
              <a:rPr lang="en-US" dirty="0">
                <a:hlinkClick r:id="rId2"/>
              </a:rPr>
              <a:t>Finnish Open Science and Research Initiative </a:t>
            </a:r>
            <a:r>
              <a:rPr lang="en-US" dirty="0"/>
              <a:t>(2014-2017) was a project of Ministry of Education and Culture, which developed important guidelines for promoting Finnish open science. By the time of this initiative JYU was already the leading university in open access in Finland. </a:t>
            </a:r>
          </a:p>
          <a:p>
            <a:r>
              <a:rPr lang="en-US" dirty="0"/>
              <a:t>AS a result of this initiative a national project was started lead by the </a:t>
            </a:r>
            <a:r>
              <a:rPr lang="en-US" dirty="0" err="1"/>
              <a:t>Jyväskylä</a:t>
            </a:r>
            <a:r>
              <a:rPr lang="en-US" dirty="0"/>
              <a:t> University Library aiming to develop green open access processes in Finnish Universities.</a:t>
            </a:r>
          </a:p>
          <a:p>
            <a:endParaRPr lang="fi-FI" dirty="0"/>
          </a:p>
        </p:txBody>
      </p:sp>
      <p:pic>
        <p:nvPicPr>
          <p:cNvPr id="24" name="Content Placeholder 23" descr="Diagram, text&#10;&#10;Description automatically generated">
            <a:hlinkClick r:id="rId3"/>
            <a:extLst>
              <a:ext uri="{FF2B5EF4-FFF2-40B4-BE49-F238E27FC236}">
                <a16:creationId xmlns:a16="http://schemas.microsoft.com/office/drawing/2014/main" id="{344848D4-ED51-4615-B928-F353E8DC255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168185" y="1026506"/>
            <a:ext cx="3889612" cy="5499481"/>
          </a:xfrm>
        </p:spPr>
      </p:pic>
    </p:spTree>
    <p:extLst>
      <p:ext uri="{BB962C8B-B14F-4D97-AF65-F5344CB8AC3E}">
        <p14:creationId xmlns:p14="http://schemas.microsoft.com/office/powerpoint/2010/main" val="1768417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8968691B-9C21-4EBC-9F21-81CAAA9A2AC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54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1F8013-FCC0-465F-983A-18741B06598D}"/>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t>Open Science Centre</a:t>
            </a:r>
          </a:p>
        </p:txBody>
      </p:sp>
      <p:sp>
        <p:nvSpPr>
          <p:cNvPr id="3" name="Content Placeholder 2">
            <a:extLst>
              <a:ext uri="{FF2B5EF4-FFF2-40B4-BE49-F238E27FC236}">
                <a16:creationId xmlns:a16="http://schemas.microsoft.com/office/drawing/2014/main" id="{A7E63558-8B16-4563-B33C-E36B07DC1556}"/>
              </a:ext>
            </a:extLst>
          </p:cNvPr>
          <p:cNvSpPr>
            <a:spLocks noGrp="1"/>
          </p:cNvSpPr>
          <p:nvPr>
            <p:ph sz="half" idx="1"/>
          </p:nvPr>
        </p:nvSpPr>
        <p:spPr>
          <a:xfrm>
            <a:off x="838200" y="2204113"/>
            <a:ext cx="4423012" cy="3972850"/>
          </a:xfrm>
        </p:spPr>
        <p:txBody>
          <a:bodyPr vert="horz" lIns="91440" tIns="45720" rIns="91440" bIns="45720" rtlCol="0">
            <a:noAutofit/>
          </a:bodyPr>
          <a:lstStyle/>
          <a:p>
            <a:r>
              <a:rPr lang="en-US" sz="2000" dirty="0"/>
              <a:t>By 2017 open science and research related activities formed so important part of University Library, that it was time to re-organize</a:t>
            </a:r>
          </a:p>
          <a:p>
            <a:r>
              <a:rPr lang="en-US" sz="2000" dirty="0"/>
              <a:t>University Library and University Science Museum merged, and Open Science Centre was born </a:t>
            </a:r>
          </a:p>
          <a:p>
            <a:r>
              <a:rPr lang="en-US" sz="2000" dirty="0"/>
              <a:t>This gave us an opportunity to really enlarge our services: metrics, responsible researcher assessment, data management services, publishing services, research impact and policy analysis, science for all, digitation, own RI, development of natural and cultural historical campus area…</a:t>
            </a:r>
          </a:p>
        </p:txBody>
      </p:sp>
    </p:spTree>
    <p:extLst>
      <p:ext uri="{BB962C8B-B14F-4D97-AF65-F5344CB8AC3E}">
        <p14:creationId xmlns:p14="http://schemas.microsoft.com/office/powerpoint/2010/main" val="254366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E121-C1F1-4EC9-9183-09C8754D2D1A}"/>
              </a:ext>
            </a:extLst>
          </p:cNvPr>
          <p:cNvSpPr>
            <a:spLocks noGrp="1"/>
          </p:cNvSpPr>
          <p:nvPr>
            <p:ph type="title"/>
          </p:nvPr>
        </p:nvSpPr>
        <p:spPr/>
        <p:txBody>
          <a:bodyPr/>
          <a:lstStyle/>
          <a:p>
            <a:r>
              <a:rPr lang="fi-FI" dirty="0" err="1"/>
              <a:t>Responsible</a:t>
            </a:r>
            <a:r>
              <a:rPr lang="fi-FI" dirty="0"/>
              <a:t> </a:t>
            </a:r>
            <a:r>
              <a:rPr lang="fi-FI" dirty="0" err="1"/>
              <a:t>metrics</a:t>
            </a:r>
            <a:endParaRPr lang="fi-FI" dirty="0"/>
          </a:p>
        </p:txBody>
      </p:sp>
      <p:sp>
        <p:nvSpPr>
          <p:cNvPr id="3" name="Content Placeholder 2">
            <a:extLst>
              <a:ext uri="{FF2B5EF4-FFF2-40B4-BE49-F238E27FC236}">
                <a16:creationId xmlns:a16="http://schemas.microsoft.com/office/drawing/2014/main" id="{C3C54E2A-59E6-4D86-9DF1-A198A73EEC28}"/>
              </a:ext>
            </a:extLst>
          </p:cNvPr>
          <p:cNvSpPr>
            <a:spLocks noGrp="1"/>
          </p:cNvSpPr>
          <p:nvPr>
            <p:ph idx="1"/>
          </p:nvPr>
        </p:nvSpPr>
        <p:spPr/>
        <p:txBody>
          <a:bodyPr/>
          <a:lstStyle/>
          <a:p>
            <a:r>
              <a:rPr lang="en-US" dirty="0"/>
              <a:t>With</a:t>
            </a:r>
            <a:r>
              <a:rPr lang="en-US" dirty="0">
                <a:hlinkClick r:id="rId2"/>
              </a:rPr>
              <a:t> DORA</a:t>
            </a:r>
            <a:r>
              <a:rPr lang="en-US" dirty="0"/>
              <a:t> declaration and other demands for responsible researcher assessment and responsible metrics came an idea of developing more responsible solutions for using metrics.</a:t>
            </a:r>
          </a:p>
          <a:p>
            <a:r>
              <a:rPr lang="en-US" dirty="0" err="1">
                <a:hlinkClick r:id="rId3"/>
              </a:rPr>
              <a:t>JYUCite</a:t>
            </a:r>
            <a:r>
              <a:rPr lang="en-US" dirty="0"/>
              <a:t> was developed by our information specialist Janne-Tuomas Seppänen </a:t>
            </a:r>
          </a:p>
          <a:p>
            <a:r>
              <a:rPr lang="en-US" dirty="0"/>
              <a:t>Other innovations followed: head hunting metrics, using </a:t>
            </a:r>
            <a:r>
              <a:rPr lang="en-US" dirty="0">
                <a:hlinkClick r:id="rId4"/>
              </a:rPr>
              <a:t>Overton</a:t>
            </a:r>
            <a:r>
              <a:rPr lang="en-US" dirty="0"/>
              <a:t> for analyzing the societal engagement of University, combining metrics, policy impact, societal engagement and other research activities as the basis of research evaluation…</a:t>
            </a:r>
          </a:p>
          <a:p>
            <a:r>
              <a:rPr lang="en-US" dirty="0"/>
              <a:t>Building up a research and innovation team</a:t>
            </a:r>
          </a:p>
        </p:txBody>
      </p:sp>
      <p:pic>
        <p:nvPicPr>
          <p:cNvPr id="5" name="Picture Placeholder 16">
            <a:extLst>
              <a:ext uri="{FF2B5EF4-FFF2-40B4-BE49-F238E27FC236}">
                <a16:creationId xmlns:a16="http://schemas.microsoft.com/office/drawing/2014/main" id="{300C3544-7FB9-4F9D-B71B-832584D6B11D}"/>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921" b="1921"/>
          <a:stretch>
            <a:fillRect/>
          </a:stretch>
        </p:blipFill>
        <p:spPr>
          <a:xfrm>
            <a:off x="6003925" y="0"/>
            <a:ext cx="6188075" cy="6669088"/>
          </a:xfrm>
        </p:spPr>
      </p:pic>
    </p:spTree>
    <p:extLst>
      <p:ext uri="{BB962C8B-B14F-4D97-AF65-F5344CB8AC3E}">
        <p14:creationId xmlns:p14="http://schemas.microsoft.com/office/powerpoint/2010/main" val="890753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_sample.potx" id="{7EFAE544-610F-4804-BBDE-6E03975FA5DF}" vid="{CE8C6142-87B5-4215-AED0-AFB08FD52790}"/>
    </a:ext>
  </a:extLst>
</a:theme>
</file>

<file path=docProps/app.xml><?xml version="1.0" encoding="utf-8"?>
<Properties xmlns="http://schemas.openxmlformats.org/officeDocument/2006/extended-properties" xmlns:vt="http://schemas.openxmlformats.org/officeDocument/2006/docPropsVTypes">
  <TotalTime>6271</TotalTime>
  <Words>1019</Words>
  <Application>Microsoft Office PowerPoint</Application>
  <PresentationFormat>Widescreen</PresentationFormat>
  <Paragraphs>121</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Aleo</vt:lpstr>
      <vt:lpstr>Arial</vt:lpstr>
      <vt:lpstr>Calibri</vt:lpstr>
      <vt:lpstr>Calibri Light</vt:lpstr>
      <vt:lpstr>Helvetica</vt:lpstr>
      <vt:lpstr>inherit</vt:lpstr>
      <vt:lpstr>Lato</vt:lpstr>
      <vt:lpstr>Lato Black</vt:lpstr>
      <vt:lpstr>Times New Roman</vt:lpstr>
      <vt:lpstr>Wingdings</vt:lpstr>
      <vt:lpstr>Office Theme</vt:lpstr>
      <vt:lpstr>JYO</vt:lpstr>
      <vt:lpstr>“It´s better to burn out than to fade away”    The Changing Role of a University Library in the World of Open Science and Responsible Research</vt:lpstr>
      <vt:lpstr>University of Jyväskylä</vt:lpstr>
      <vt:lpstr> University of Jyväskylä</vt:lpstr>
      <vt:lpstr>Beginning of a change</vt:lpstr>
      <vt:lpstr>Then came Open Access</vt:lpstr>
      <vt:lpstr>Change of thinking</vt:lpstr>
      <vt:lpstr>Paving the way for green open access</vt:lpstr>
      <vt:lpstr>Open Science Centre</vt:lpstr>
      <vt:lpstr>Responsible metrics</vt:lpstr>
      <vt:lpstr>Science for all and citizen science</vt:lpstr>
      <vt:lpstr>Cultural Heritage</vt:lpstr>
      <vt:lpstr>Open Science Centre now</vt:lpstr>
      <vt:lpstr>It´s better to burn out…</vt:lpstr>
      <vt:lpstr>Thank You!</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Esitys Ilideen</dc:title>
  <dc:creator>Olsbo, Pekka</dc:creator>
  <cp:lastModifiedBy>Olsbo, Pekka</cp:lastModifiedBy>
  <cp:revision>29</cp:revision>
  <dcterms:created xsi:type="dcterms:W3CDTF">2022-08-17T11:06:46Z</dcterms:created>
  <dcterms:modified xsi:type="dcterms:W3CDTF">2022-09-05T16:03:40Z</dcterms:modified>
</cp:coreProperties>
</file>