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0"/>
  </p:notesMasterIdLst>
  <p:sldIdLst>
    <p:sldId id="256" r:id="rId2"/>
    <p:sldId id="2106022819" r:id="rId3"/>
    <p:sldId id="2106022820" r:id="rId4"/>
    <p:sldId id="1848331203" r:id="rId5"/>
    <p:sldId id="632" r:id="rId6"/>
    <p:sldId id="271" r:id="rId7"/>
    <p:sldId id="1331" r:id="rId8"/>
    <p:sldId id="2106022821" r:id="rId9"/>
    <p:sldId id="2106022822" r:id="rId10"/>
    <p:sldId id="2092928572" r:id="rId11"/>
    <p:sldId id="2092928573" r:id="rId12"/>
    <p:sldId id="2092928574" r:id="rId13"/>
    <p:sldId id="2092928576" r:id="rId14"/>
    <p:sldId id="2092928575" r:id="rId15"/>
    <p:sldId id="635" r:id="rId16"/>
    <p:sldId id="280" r:id="rId17"/>
    <p:sldId id="5165" r:id="rId18"/>
    <p:sldId id="341" r:id="rId1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760" userDrawn="1">
          <p15:clr>
            <a:srgbClr val="A4A3A4"/>
          </p15:clr>
        </p15:guide>
        <p15:guide id="2"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CDC"/>
    <a:srgbClr val="F39335"/>
    <a:srgbClr val="007398"/>
    <a:srgbClr val="FF8200"/>
    <a:srgbClr val="FFFFFF"/>
    <a:srgbClr val="CACB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87AC2A-C63B-4AE5-B2D4-F11C0AD1E456}" v="24" dt="2022-09-06T11:40:29.612"/>
  </p1510:revLst>
</p1510:revInfo>
</file>

<file path=ppt/tableStyles.xml><?xml version="1.0" encoding="utf-8"?>
<a:tblStyleLst xmlns:a="http://schemas.openxmlformats.org/drawingml/2006/main" def="{BFEA419B-BCDB-4C27-8AB2-1E94C2BD932B}">
  <a:tblStyle styleId="{BFEA419B-BCDB-4C27-8AB2-1E94C2BD932B}" styleName="Elsevier">
    <a:wholeTbl>
      <a:tcTxStyle>
        <a:fontRef idx="minor">
          <a:prstClr val="black"/>
        </a:fontRef>
        <a:schemeClr val="dk1"/>
      </a:tcTxStyle>
      <a:tcStyle>
        <a:tcBdr>
          <a:left>
            <a:ln w="0" cmpd="sng">
              <a:solidFill>
                <a:schemeClr val="lt1"/>
              </a:solidFill>
            </a:ln>
          </a:left>
          <a:right>
            <a:ln w="0" cmpd="sng">
              <a:solidFill>
                <a:schemeClr val="lt1"/>
              </a:solidFill>
            </a:ln>
          </a:right>
          <a:top>
            <a:ln w="0" cmpd="sng">
              <a:solidFill>
                <a:schemeClr val="lt1"/>
              </a:solidFill>
            </a:ln>
          </a:top>
          <a:bottom>
            <a:ln w="12700" cmpd="sng">
              <a:solidFill>
                <a:srgbClr val="DCDCDD"/>
              </a:solidFill>
            </a:ln>
          </a:bottom>
          <a:insideH>
            <a:ln w="12700" cmpd="sng">
              <a:solidFill>
                <a:srgbClr val="DCDCDD"/>
              </a:solidFill>
            </a:ln>
          </a:insideH>
          <a:insideV>
            <a:ln w="0" cmpd="sng">
              <a:solidFill>
                <a:schemeClr val="dk1"/>
              </a:solidFill>
            </a:ln>
          </a:insideV>
        </a:tcBdr>
        <a:fill>
          <a:solidFill>
            <a:schemeClr val="lt1"/>
          </a:solidFill>
        </a:fill>
      </a:tcStyle>
    </a:wholeTbl>
    <a:band1H>
      <a:tcStyle>
        <a:tcBdr/>
        <a:fill>
          <a:solidFill>
            <a:schemeClr val="lt1"/>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12700" cmpd="sng">
              <a:solidFill>
                <a:schemeClr val="lt1"/>
              </a:solidFill>
            </a:ln>
          </a:top>
        </a:tcBdr>
        <a:fill>
          <a:solidFill>
            <a:schemeClr val="accent1"/>
          </a:solidFill>
        </a:fill>
      </a:tcStyle>
    </a:lastRow>
    <a:firstRow>
      <a:tcTxStyle b="on">
        <a:fontRef idx="minor">
          <a:prstClr val="black"/>
        </a:fontRef>
        <a:schemeClr val="dk1"/>
      </a:tcTxStyle>
      <a:tcStyle>
        <a:tcBdr>
          <a:bottom>
            <a:ln w="12700" cmpd="sng">
              <a:solidFill>
                <a:srgbClr val="FF6C00"/>
              </a:solidFill>
            </a:ln>
          </a:bottom>
        </a:tcBdr>
        <a:fill>
          <a:solidFill>
            <a:schemeClr val="l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27102A9-8310-4765-A935-A1911B00CA55}" styleName="Светлый стиль 1 — акцент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Светлый стиль 1 — акцент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61" autoAdjust="0"/>
    <p:restoredTop sz="93372" autoAdjust="0"/>
  </p:normalViewPr>
  <p:slideViewPr>
    <p:cSldViewPr snapToGrid="0" showGuides="1">
      <p:cViewPr varScale="1">
        <p:scale>
          <a:sx n="88" d="100"/>
          <a:sy n="88" d="100"/>
        </p:scale>
        <p:origin x="892" y="88"/>
      </p:cViewPr>
      <p:guideLst>
        <p:guide pos="5760"/>
        <p:guide orient="horz" pos="162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96" d="100"/>
          <a:sy n="96" d="100"/>
        </p:scale>
        <p:origin x="2480"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DD4CF-C917-4D69-9374-6EFF2E9F78C3}" type="datetimeFigureOut">
              <a:rPr lang="de-DE" smtClean="0"/>
              <a:t>06.09.2022</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443C7B-F938-4CE9-A268-32817172635B}" type="slidenum">
              <a:rPr lang="de-DE" smtClean="0"/>
              <a:t>‹#›</a:t>
            </a:fld>
            <a:endParaRPr lang="de-DE"/>
          </a:p>
        </p:txBody>
      </p:sp>
    </p:spTree>
    <p:extLst>
      <p:ext uri="{BB962C8B-B14F-4D97-AF65-F5344CB8AC3E}">
        <p14:creationId xmlns:p14="http://schemas.microsoft.com/office/powerpoint/2010/main" val="2368740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5A66900-D62A-C444-B68E-C5CC1A713EF6}" type="slidenum">
              <a:rPr lang="en-US" smtClean="0">
                <a:solidFill>
                  <a:srgbClr val="53565A"/>
                </a:solidFill>
              </a:rPr>
              <a:pPr>
                <a:defRPr/>
              </a:pPr>
              <a:t>2</a:t>
            </a:fld>
            <a:endParaRPr lang="en-US">
              <a:solidFill>
                <a:srgbClr val="53565A"/>
              </a:solidFill>
            </a:endParaRPr>
          </a:p>
        </p:txBody>
      </p:sp>
    </p:spTree>
    <p:extLst>
      <p:ext uri="{BB962C8B-B14F-4D97-AF65-F5344CB8AC3E}">
        <p14:creationId xmlns:p14="http://schemas.microsoft.com/office/powerpoint/2010/main" val="680933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kumimoji="0" lang="en-US" altLang="en-US" dirty="0"/>
              <a:t>Scopus Content</a:t>
            </a:r>
            <a:endParaRPr kumimoji="0" lang="ru-RU" altLang="en-US" dirty="0"/>
          </a:p>
        </p:txBody>
      </p:sp>
    </p:spTree>
    <p:extLst>
      <p:ext uri="{BB962C8B-B14F-4D97-AF65-F5344CB8AC3E}">
        <p14:creationId xmlns:p14="http://schemas.microsoft.com/office/powerpoint/2010/main" val="334672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kumimoji="0" lang="en-US" altLang="en-US" dirty="0"/>
              <a:t>Scopus Content</a:t>
            </a:r>
            <a:endParaRPr kumimoji="0" lang="ru-RU" altLang="en-US" dirty="0"/>
          </a:p>
        </p:txBody>
      </p:sp>
    </p:spTree>
    <p:extLst>
      <p:ext uri="{BB962C8B-B14F-4D97-AF65-F5344CB8AC3E}">
        <p14:creationId xmlns:p14="http://schemas.microsoft.com/office/powerpoint/2010/main" val="3453550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kumimoji="0" lang="en-US" altLang="en-US" dirty="0"/>
              <a:t>Scopus Content</a:t>
            </a:r>
            <a:endParaRPr kumimoji="0" lang="ru-RU" altLang="en-US" dirty="0"/>
          </a:p>
        </p:txBody>
      </p:sp>
    </p:spTree>
    <p:extLst>
      <p:ext uri="{BB962C8B-B14F-4D97-AF65-F5344CB8AC3E}">
        <p14:creationId xmlns:p14="http://schemas.microsoft.com/office/powerpoint/2010/main" val="3961144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43C7B-F938-4CE9-A268-32817172635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107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 is simply no other platform that provides such seamless and integrated access to not only the most relevant and high quality content, but made as discoverable and accessible as we do…it’s a winning platform that sets us apart from everyone else. Here are some examples of what kinds of outcomes we see when we look at the whole of ScienceDirect across all content.</a:t>
            </a:r>
            <a:endParaRPr lang="en-US"/>
          </a:p>
        </p:txBody>
      </p:sp>
      <p:sp>
        <p:nvSpPr>
          <p:cNvPr id="4" name="Slide Number Placeholder 3"/>
          <p:cNvSpPr>
            <a:spLocks noGrp="1"/>
          </p:cNvSpPr>
          <p:nvPr>
            <p:ph type="sldNum" sz="quarter" idx="5"/>
          </p:nvPr>
        </p:nvSpPr>
        <p:spPr/>
        <p:txBody>
          <a:bodyPr/>
          <a:lstStyle/>
          <a:p>
            <a:fld id="{8238D321-17D8-DB4C-B8FC-D819C45E64A5}" type="slidenum">
              <a:rPr lang="en-US" smtClean="0"/>
              <a:t>16</a:t>
            </a:fld>
            <a:endParaRPr lang="en-US"/>
          </a:p>
        </p:txBody>
      </p:sp>
    </p:spTree>
    <p:extLst>
      <p:ext uri="{BB962C8B-B14F-4D97-AF65-F5344CB8AC3E}">
        <p14:creationId xmlns:p14="http://schemas.microsoft.com/office/powerpoint/2010/main" val="288376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43C7B-F938-4CE9-A268-32817172635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23688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 Sales to get a copy of the Gap Analysis for your</a:t>
            </a:r>
            <a:r>
              <a:rPr lang="en-US" baseline="0" dirty="0"/>
              <a:t> institution</a:t>
            </a:r>
            <a:endParaRPr lang="en-US" dirty="0"/>
          </a:p>
        </p:txBody>
      </p:sp>
      <p:sp>
        <p:nvSpPr>
          <p:cNvPr id="4" name="Slide Number Placeholder 3"/>
          <p:cNvSpPr>
            <a:spLocks noGrp="1"/>
          </p:cNvSpPr>
          <p:nvPr>
            <p:ph type="sldNum" sz="quarter" idx="10"/>
          </p:nvPr>
        </p:nvSpPr>
        <p:spPr/>
        <p:txBody>
          <a:bodyPr/>
          <a:lstStyle/>
          <a:p>
            <a:pPr>
              <a:defRPr/>
            </a:pPr>
            <a:fld id="{C5A66900-D62A-C444-B68E-C5CC1A713EF6}" type="slidenum">
              <a:rPr lang="en-US" smtClean="0">
                <a:solidFill>
                  <a:srgbClr val="53565A"/>
                </a:solidFill>
              </a:rPr>
              <a:pPr>
                <a:defRPr/>
              </a:pPr>
              <a:t>18</a:t>
            </a:fld>
            <a:endParaRPr lang="en-US">
              <a:solidFill>
                <a:srgbClr val="53565A"/>
              </a:solidFill>
            </a:endParaRPr>
          </a:p>
        </p:txBody>
      </p:sp>
    </p:spTree>
    <p:extLst>
      <p:ext uri="{BB962C8B-B14F-4D97-AF65-F5344CB8AC3E}">
        <p14:creationId xmlns:p14="http://schemas.microsoft.com/office/powerpoint/2010/main" val="4157325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5A66900-D62A-C444-B68E-C5CC1A713EF6}" type="slidenum">
              <a:rPr lang="en-US" smtClean="0">
                <a:solidFill>
                  <a:srgbClr val="53565A"/>
                </a:solidFill>
              </a:rPr>
              <a:pPr>
                <a:defRPr/>
              </a:pPr>
              <a:t>3</a:t>
            </a:fld>
            <a:endParaRPr lang="en-US">
              <a:solidFill>
                <a:srgbClr val="53565A"/>
              </a:solidFill>
            </a:endParaRPr>
          </a:p>
        </p:txBody>
      </p:sp>
    </p:spTree>
    <p:extLst>
      <p:ext uri="{BB962C8B-B14F-4D97-AF65-F5344CB8AC3E}">
        <p14:creationId xmlns:p14="http://schemas.microsoft.com/office/powerpoint/2010/main" val="299642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kumimoji="0" lang="en-US" altLang="en-US" dirty="0"/>
              <a:t>Scopus Content</a:t>
            </a:r>
            <a:endParaRPr kumimoji="0" lang="ru-RU" altLang="en-US" dirty="0"/>
          </a:p>
        </p:txBody>
      </p:sp>
    </p:spTree>
    <p:extLst>
      <p:ext uri="{BB962C8B-B14F-4D97-AF65-F5344CB8AC3E}">
        <p14:creationId xmlns:p14="http://schemas.microsoft.com/office/powerpoint/2010/main" val="2294499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43C7B-F938-4CE9-A268-32817172635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159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FF6C00"/>
                </a:solidFill>
              </a:rPr>
              <a:t>Unlock the power of co-usage with an uninterrupted research workflow on ScienceDirect</a:t>
            </a:r>
          </a:p>
          <a:p>
            <a:pPr marL="285750" lvl="0" indent="-285750">
              <a:buFont typeface="Arial" panose="020B0604020202020204" pitchFamily="34" charset="0"/>
              <a:buChar char="•"/>
            </a:pPr>
            <a:r>
              <a:rPr lang="en-GB" dirty="0"/>
              <a:t>Today’s researchers have broad, multidisciplinary workflows. To connect the dots and see the big picture, they need access to reliable interdisciplinary research using a wide range of content types. </a:t>
            </a:r>
            <a:endParaRPr lang="en-US" dirty="0">
              <a:cs typeface="Calibri" panose="020F0502020204030204"/>
            </a:endParaRPr>
          </a:p>
          <a:p>
            <a:pPr marL="285750" indent="-285750">
              <a:buFont typeface="Arial" panose="020B0604020202020204" pitchFamily="34" charset="0"/>
              <a:buChar char="•"/>
            </a:pPr>
            <a:endParaRPr lang="en-GB" dirty="0">
              <a:cs typeface="Calibri"/>
            </a:endParaRPr>
          </a:p>
          <a:p>
            <a:pPr marL="285750" indent="-285750">
              <a:buFont typeface="Arial" panose="020B0604020202020204" pitchFamily="34" charset="0"/>
              <a:buChar char="•"/>
            </a:pPr>
            <a:r>
              <a:rPr lang="en-US" dirty="0"/>
              <a:t>With co-usage we can clearly see the path of researchers, moving across subject areas and across content types. ScienceDirect is uniquely positioned to provide seamless access across content and topics to answer user needs. </a:t>
            </a:r>
            <a:endParaRPr lang="en-US" dirty="0">
              <a:cs typeface="Calibri"/>
            </a:endParaRPr>
          </a:p>
          <a:p>
            <a:pPr marL="342900" indent="-342900">
              <a:spcBef>
                <a:spcPct val="20000"/>
              </a:spcBef>
              <a:buAutoNum type="arabicPeriod"/>
            </a:pPr>
            <a:r>
              <a:rPr lang="en-GB" dirty="0"/>
              <a:t>Researchers’ behaviour demonstrates the need for interdisciplinary research is more prevalent than ever</a:t>
            </a:r>
            <a:endParaRPr lang="en-GB" dirty="0">
              <a:cs typeface="Calibri"/>
            </a:endParaRPr>
          </a:p>
          <a:p>
            <a:pPr marL="342900" indent="-342900">
              <a:spcBef>
                <a:spcPct val="20000"/>
              </a:spcBef>
              <a:buAutoNum type="arabicPeriod"/>
            </a:pPr>
            <a:r>
              <a:rPr lang="en-GB" dirty="0"/>
              <a:t>Researchers use reference books and journals in conjunction to get the full picture of a subject</a:t>
            </a:r>
            <a:endParaRPr lang="en-US" dirty="0"/>
          </a:p>
          <a:p>
            <a:pPr marL="342900" indent="-342900">
              <a:spcBef>
                <a:spcPct val="20000"/>
              </a:spcBef>
              <a:buAutoNum type="arabicPeriod"/>
            </a:pPr>
            <a:r>
              <a:rPr lang="en-GB" dirty="0"/>
              <a:t>Users are only getting part of the answer if they only have access to journal content </a:t>
            </a:r>
          </a:p>
          <a:p>
            <a:pPr marL="342900" indent="-342900">
              <a:spcBef>
                <a:spcPct val="20000"/>
              </a:spcBef>
              <a:buAutoNum type="arabicPeriod"/>
            </a:pPr>
            <a:r>
              <a:rPr lang="en-GB" dirty="0"/>
              <a:t>SD is uniquely positioned to offer seamless access to both</a:t>
            </a:r>
          </a:p>
          <a:p>
            <a:pPr marL="285750" indent="-285750">
              <a:buFont typeface="Arial" panose="020B0604020202020204" pitchFamily="34" charset="0"/>
              <a:buChar char="•"/>
            </a:pPr>
            <a:endParaRPr lang="en-GB" dirty="0">
              <a:cs typeface="Calibri"/>
            </a:endParaRPr>
          </a:p>
        </p:txBody>
      </p:sp>
      <p:sp>
        <p:nvSpPr>
          <p:cNvPr id="4" name="Slide Number Placeholder 3"/>
          <p:cNvSpPr>
            <a:spLocks noGrp="1"/>
          </p:cNvSpPr>
          <p:nvPr>
            <p:ph type="sldNum" sz="quarter" idx="10"/>
          </p:nvPr>
        </p:nvSpPr>
        <p:spPr/>
        <p:txBody>
          <a:bodyPr/>
          <a:lstStyle/>
          <a:p>
            <a:fld id="{A7443C7B-F938-4CE9-A268-32817172635B}" type="slidenum">
              <a:rPr lang="de-DE" smtClean="0"/>
              <a:t>7</a:t>
            </a:fld>
            <a:endParaRPr lang="de-DE"/>
          </a:p>
        </p:txBody>
      </p:sp>
    </p:spTree>
    <p:extLst>
      <p:ext uri="{BB962C8B-B14F-4D97-AF65-F5344CB8AC3E}">
        <p14:creationId xmlns:p14="http://schemas.microsoft.com/office/powerpoint/2010/main" val="803369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5A66900-D62A-C444-B68E-C5CC1A713EF6}" type="slidenum">
              <a:rPr lang="en-US" smtClean="0">
                <a:solidFill>
                  <a:srgbClr val="53565A"/>
                </a:solidFill>
              </a:rPr>
              <a:pPr>
                <a:defRPr/>
              </a:pPr>
              <a:t>8</a:t>
            </a:fld>
            <a:endParaRPr lang="en-US">
              <a:solidFill>
                <a:srgbClr val="53565A"/>
              </a:solidFill>
            </a:endParaRPr>
          </a:p>
        </p:txBody>
      </p:sp>
    </p:spTree>
    <p:extLst>
      <p:ext uri="{BB962C8B-B14F-4D97-AF65-F5344CB8AC3E}">
        <p14:creationId xmlns:p14="http://schemas.microsoft.com/office/powerpoint/2010/main" val="4150387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kumimoji="0" lang="en-US" altLang="en-US" dirty="0"/>
              <a:t>Scopus Content</a:t>
            </a:r>
            <a:endParaRPr kumimoji="0" lang="ru-RU" altLang="en-US" dirty="0"/>
          </a:p>
        </p:txBody>
      </p:sp>
    </p:spTree>
    <p:extLst>
      <p:ext uri="{BB962C8B-B14F-4D97-AF65-F5344CB8AC3E}">
        <p14:creationId xmlns:p14="http://schemas.microsoft.com/office/powerpoint/2010/main" val="963633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kumimoji="0" lang="en-US" altLang="en-US" dirty="0"/>
              <a:t>Scopus Content</a:t>
            </a:r>
            <a:endParaRPr kumimoji="0" lang="ru-RU" altLang="en-US" dirty="0"/>
          </a:p>
        </p:txBody>
      </p:sp>
    </p:spTree>
    <p:extLst>
      <p:ext uri="{BB962C8B-B14F-4D97-AF65-F5344CB8AC3E}">
        <p14:creationId xmlns:p14="http://schemas.microsoft.com/office/powerpoint/2010/main" val="767993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kumimoji="0" lang="en-US" altLang="en-US" dirty="0"/>
              <a:t>Scopus Content</a:t>
            </a:r>
            <a:endParaRPr kumimoji="0" lang="ru-RU" altLang="en-US" dirty="0"/>
          </a:p>
        </p:txBody>
      </p:sp>
    </p:spTree>
    <p:extLst>
      <p:ext uri="{BB962C8B-B14F-4D97-AF65-F5344CB8AC3E}">
        <p14:creationId xmlns:p14="http://schemas.microsoft.com/office/powerpoint/2010/main" val="5565170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light photo and light text">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9144000" cy="5143500"/>
          </a:xfrm>
          <a:prstGeom prst="rect">
            <a:avLst/>
          </a:prstGeom>
          <a:solidFill>
            <a:srgbClr val="F2F2F2">
              <a:alpha val="7059"/>
            </a:srgbClr>
          </a:solidFill>
        </p:spPr>
        <p:txBody>
          <a:bodyPr>
            <a:normAutofit/>
          </a:bodyPr>
          <a:lstStyle>
            <a:lvl1pPr marL="0" indent="0" algn="r">
              <a:lnSpc>
                <a:spcPct val="100000"/>
              </a:lnSpc>
              <a:buNone/>
              <a:defRPr sz="1600" baseline="0"/>
            </a:lvl1pPr>
          </a:lstStyle>
          <a:p>
            <a:r>
              <a:rPr lang="en-US" noProof="0" dirty="0"/>
              <a:t>Click on icon to select picture</a:t>
            </a:r>
          </a:p>
        </p:txBody>
      </p:sp>
      <p:sp>
        <p:nvSpPr>
          <p:cNvPr id="2" name="Title 1"/>
          <p:cNvSpPr>
            <a:spLocks noGrp="1"/>
          </p:cNvSpPr>
          <p:nvPr>
            <p:ph type="ctrTitle" hasCustomPrompt="1"/>
          </p:nvPr>
        </p:nvSpPr>
        <p:spPr>
          <a:xfrm>
            <a:off x="475841" y="1659467"/>
            <a:ext cx="5112709" cy="1744133"/>
          </a:xfrm>
          <a:prstGeom prst="rect">
            <a:avLst/>
          </a:prstGeom>
        </p:spPr>
        <p:txBody>
          <a:bodyPr anchor="t" anchorCtr="0">
            <a:normAutofit/>
          </a:bodyPr>
          <a:lstStyle>
            <a:lvl1pPr algn="l">
              <a:lnSpc>
                <a:spcPct val="100000"/>
              </a:lnSpc>
              <a:defRPr sz="3800">
                <a:solidFill>
                  <a:schemeClr val="bg1"/>
                </a:solidFill>
              </a:defRPr>
            </a:lvl1pPr>
          </a:lstStyle>
          <a:p>
            <a:r>
              <a:rPr lang="en-US" noProof="0" dirty="0"/>
              <a:t>Click to edit title max over 2x lines</a:t>
            </a:r>
          </a:p>
        </p:txBody>
      </p:sp>
      <p:sp>
        <p:nvSpPr>
          <p:cNvPr id="12" name="Text Placeholder 11"/>
          <p:cNvSpPr>
            <a:spLocks noGrp="1"/>
          </p:cNvSpPr>
          <p:nvPr>
            <p:ph type="body" sz="quarter" idx="14" hasCustomPrompt="1"/>
          </p:nvPr>
        </p:nvSpPr>
        <p:spPr>
          <a:xfrm>
            <a:off x="475841" y="4326324"/>
            <a:ext cx="5112709" cy="490001"/>
          </a:xfrm>
          <a:prstGeom prst="rect">
            <a:avLst/>
          </a:prstGeom>
        </p:spPr>
        <p:txBody>
          <a:bodyPr>
            <a:normAutofit/>
          </a:bodyPr>
          <a:lstStyle>
            <a:lvl1pPr marL="0" indent="0">
              <a:lnSpc>
                <a:spcPct val="100000"/>
              </a:lnSpc>
              <a:spcBef>
                <a:spcPts val="0"/>
              </a:spcBef>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7" name="TextBox 6"/>
          <p:cNvSpPr txBox="1"/>
          <p:nvPr userDrawn="1"/>
        </p:nvSpPr>
        <p:spPr>
          <a:xfrm>
            <a:off x="-3556000" y="0"/>
            <a:ext cx="3413125" cy="2492990"/>
          </a:xfrm>
          <a:prstGeom prst="rect">
            <a:avLst/>
          </a:prstGeom>
          <a:solidFill>
            <a:srgbClr val="FFFF99"/>
          </a:solidFill>
        </p:spPr>
        <p:txBody>
          <a:bodyPr wrap="square" rtlCol="0">
            <a:spAutoFit/>
          </a:bodyPr>
          <a:lstStyle/>
          <a:p>
            <a:pPr defTabSz="914400"/>
            <a:r>
              <a:rPr lang="en-US" sz="1200">
                <a:solidFill>
                  <a:srgbClr val="333333"/>
                </a:solidFill>
                <a:latin typeface="Arial"/>
                <a:cs typeface="Arial"/>
              </a:rPr>
              <a:t>IMPORTANT!!  </a:t>
            </a:r>
          </a:p>
          <a:p>
            <a:pPr defTabSz="914400"/>
            <a:endParaRPr lang="en-US" sz="1200" dirty="0">
              <a:solidFill>
                <a:srgbClr val="333333"/>
              </a:solidFill>
              <a:latin typeface="Arial"/>
              <a:cs typeface="Arial"/>
            </a:endParaRPr>
          </a:p>
          <a:p>
            <a:pPr defTabSz="914400"/>
            <a:r>
              <a:rPr lang="en-US" sz="1200" dirty="0">
                <a:solidFill>
                  <a:srgbClr val="333333"/>
                </a:solidFill>
                <a:latin typeface="Arial"/>
                <a:cs typeface="Arial"/>
              </a:rPr>
              <a:t>If you insert or change the picture, select it, click right and choose </a:t>
            </a:r>
            <a:r>
              <a:rPr lang="en-US" sz="1200" dirty="0">
                <a:solidFill>
                  <a:schemeClr val="accent2"/>
                </a:solidFill>
                <a:latin typeface="Arial"/>
                <a:cs typeface="Arial"/>
              </a:rPr>
              <a:t>Send to back</a:t>
            </a:r>
            <a:r>
              <a:rPr lang="en-US" sz="1200" dirty="0">
                <a:solidFill>
                  <a:srgbClr val="333333"/>
                </a:solidFill>
                <a:latin typeface="Arial"/>
                <a:cs typeface="Arial"/>
              </a:rPr>
              <a:t> from the right click menu to make the logo and text visible.</a:t>
            </a:r>
          </a:p>
          <a:p>
            <a:pPr defTabSz="914400"/>
            <a:endParaRPr lang="en-US" sz="1200" dirty="0">
              <a:solidFill>
                <a:srgbClr val="333333"/>
              </a:solidFill>
              <a:latin typeface="Arial"/>
              <a:cs typeface="Arial"/>
            </a:endParaRPr>
          </a:p>
          <a:p>
            <a:pPr defTabSz="914400"/>
            <a:endParaRPr lang="en-US" sz="1200" dirty="0">
              <a:solidFill>
                <a:srgbClr val="333333"/>
              </a:solidFill>
              <a:latin typeface="Arial"/>
              <a:cs typeface="Arial"/>
            </a:endParaRPr>
          </a:p>
          <a:p>
            <a:pPr defTabSz="914400"/>
            <a:r>
              <a:rPr lang="en-US" sz="1200" baseline="0" dirty="0">
                <a:solidFill>
                  <a:srgbClr val="333333"/>
                </a:solidFill>
                <a:latin typeface="Arial"/>
                <a:cs typeface="Arial"/>
              </a:rPr>
              <a:t>To make you slides look as sophisticated and contemporary as possible, the easiest way is to use the guides to align text, graphs and images. Activate your GUIDES under the VIEW menu item. </a:t>
            </a:r>
            <a:endParaRPr lang="en-US" sz="1200" dirty="0">
              <a:solidFill>
                <a:srgbClr val="333333"/>
              </a:solidFill>
              <a:latin typeface="Arial"/>
              <a:cs typeface="Arial"/>
            </a:endParaRPr>
          </a:p>
        </p:txBody>
      </p:sp>
      <p:sp>
        <p:nvSpPr>
          <p:cNvPr id="9" name="Text Placeholder 6"/>
          <p:cNvSpPr>
            <a:spLocks noGrp="1"/>
          </p:cNvSpPr>
          <p:nvPr>
            <p:ph type="body" sz="quarter" idx="16" hasCustomPrompt="1"/>
          </p:nvPr>
        </p:nvSpPr>
        <p:spPr>
          <a:xfrm>
            <a:off x="475841" y="3488267"/>
            <a:ext cx="5112709" cy="762000"/>
          </a:xfrm>
          <a:prstGeom prst="rect">
            <a:avLst/>
          </a:prstGeom>
        </p:spPr>
        <p:txBody>
          <a:bodyPr>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endParaRPr lang="de-DE" dirty="0"/>
          </a:p>
        </p:txBody>
      </p:sp>
      <p:sp>
        <p:nvSpPr>
          <p:cNvPr id="16" name="Text Placeholder 9"/>
          <p:cNvSpPr>
            <a:spLocks noGrp="1"/>
          </p:cNvSpPr>
          <p:nvPr>
            <p:ph type="body" sz="quarter" idx="13"/>
          </p:nvPr>
        </p:nvSpPr>
        <p:spPr>
          <a:xfrm>
            <a:off x="475841" y="503628"/>
            <a:ext cx="787296" cy="864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556000" y="2679700"/>
            <a:ext cx="3413125" cy="2307701"/>
          </a:xfrm>
          <a:prstGeom prst="rect">
            <a:avLst/>
          </a:prstGeom>
        </p:spPr>
      </p:pic>
    </p:spTree>
    <p:extLst>
      <p:ext uri="{BB962C8B-B14F-4D97-AF65-F5344CB8AC3E}">
        <p14:creationId xmlns:p14="http://schemas.microsoft.com/office/powerpoint/2010/main" val="3631053711"/>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guide id="8" orient="horz"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4"/>
          </p:nvPr>
        </p:nvSpPr>
        <p:spPr/>
        <p:txBody>
          <a:bodyPr/>
          <a:lstStyle/>
          <a:p>
            <a:fld id="{37FFCD0F-6FD7-423A-A678-0AA8290E11CF}" type="datetimeFigureOut">
              <a:rPr lang="de-DE" smtClean="0"/>
              <a:pPr/>
              <a:t>06.09.2022</a:t>
            </a:fld>
            <a:endParaRPr lang="de-DE" dirty="0"/>
          </a:p>
        </p:txBody>
      </p:sp>
      <p:sp>
        <p:nvSpPr>
          <p:cNvPr id="8" name="Footer Placeholder 7"/>
          <p:cNvSpPr>
            <a:spLocks noGrp="1"/>
          </p:cNvSpPr>
          <p:nvPr>
            <p:ph type="ftr" sz="quarter" idx="15"/>
          </p:nvPr>
        </p:nvSpPr>
        <p:spPr/>
        <p:txBody>
          <a:bodyPr/>
          <a:lstStyle/>
          <a:p>
            <a:endParaRPr lang="de-DE" dirty="0"/>
          </a:p>
        </p:txBody>
      </p:sp>
      <p:sp>
        <p:nvSpPr>
          <p:cNvPr id="10"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14" name="Content Placeholder 2"/>
          <p:cNvSpPr>
            <a:spLocks noGrp="1"/>
          </p:cNvSpPr>
          <p:nvPr>
            <p:ph sz="quarter" idx="16"/>
          </p:nvPr>
        </p:nvSpPr>
        <p:spPr>
          <a:xfrm>
            <a:off x="576263" y="1061276"/>
            <a:ext cx="7991475" cy="3269424"/>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04437398"/>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two columns">
    <p:spTree>
      <p:nvGrpSpPr>
        <p:cNvPr id="1" name=""/>
        <p:cNvGrpSpPr/>
        <p:nvPr/>
      </p:nvGrpSpPr>
      <p:grpSpPr>
        <a:xfrm>
          <a:off x="0" y="0"/>
          <a:ext cx="0" cy="0"/>
          <a:chOff x="0" y="0"/>
          <a:chExt cx="0" cy="0"/>
        </a:xfrm>
      </p:grpSpPr>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8"/>
          </p:nvPr>
        </p:nvSpPr>
        <p:spPr/>
        <p:txBody>
          <a:bodyPr/>
          <a:lstStyle/>
          <a:p>
            <a:fld id="{37FFCD0F-6FD7-423A-A678-0AA8290E11CF}" type="datetimeFigureOut">
              <a:rPr lang="de-DE" smtClean="0"/>
              <a:pPr/>
              <a:t>06.09.2022</a:t>
            </a:fld>
            <a:endParaRPr lang="de-DE" dirty="0"/>
          </a:p>
        </p:txBody>
      </p:sp>
      <p:sp>
        <p:nvSpPr>
          <p:cNvPr id="6" name="Footer Placeholder 5"/>
          <p:cNvSpPr>
            <a:spLocks noGrp="1"/>
          </p:cNvSpPr>
          <p:nvPr>
            <p:ph type="ftr" sz="quarter" idx="19"/>
          </p:nvPr>
        </p:nvSpPr>
        <p:spPr/>
        <p:txBody>
          <a:bodyPr/>
          <a:lstStyle/>
          <a:p>
            <a:endParaRPr lang="de-DE" dirty="0"/>
          </a:p>
        </p:txBody>
      </p:sp>
      <p:sp>
        <p:nvSpPr>
          <p:cNvPr id="10"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20" name="Text Placeholder 8"/>
          <p:cNvSpPr>
            <a:spLocks noGrp="1"/>
          </p:cNvSpPr>
          <p:nvPr>
            <p:ph type="body" sz="quarter" idx="23" hasCustomPrompt="1"/>
          </p:nvPr>
        </p:nvSpPr>
        <p:spPr>
          <a:xfrm>
            <a:off x="4770841" y="1064854"/>
            <a:ext cx="3796897" cy="3264797"/>
          </a:xfrm>
          <a:prstGeom prst="rect">
            <a:avLst/>
          </a:prstGeom>
        </p:spPr>
        <p:txBody>
          <a:bodyPr>
            <a:normAutofit/>
          </a:bodyPr>
          <a:lstStyle>
            <a:lvl1pPr marL="0" indent="0">
              <a:lnSpc>
                <a:spcPct val="100000"/>
              </a:lnSpc>
              <a:buFont typeface="Arial" charset="0"/>
              <a:buNone/>
              <a:defRPr sz="1600" b="0" baseline="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23" name="Text Placeholder 8"/>
          <p:cNvSpPr>
            <a:spLocks noGrp="1"/>
          </p:cNvSpPr>
          <p:nvPr>
            <p:ph type="body" sz="quarter" idx="24" hasCustomPrompt="1"/>
          </p:nvPr>
        </p:nvSpPr>
        <p:spPr>
          <a:xfrm>
            <a:off x="576263" y="1064853"/>
            <a:ext cx="3796897" cy="3264797"/>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Tree>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bullets two columns">
    <p:spTree>
      <p:nvGrpSpPr>
        <p:cNvPr id="1" name=""/>
        <p:cNvGrpSpPr/>
        <p:nvPr/>
      </p:nvGrpSpPr>
      <p:grpSpPr>
        <a:xfrm>
          <a:off x="0" y="0"/>
          <a:ext cx="0" cy="0"/>
          <a:chOff x="0" y="0"/>
          <a:chExt cx="0" cy="0"/>
        </a:xfrm>
      </p:grpSpPr>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8"/>
          </p:nvPr>
        </p:nvSpPr>
        <p:spPr/>
        <p:txBody>
          <a:bodyPr/>
          <a:lstStyle/>
          <a:p>
            <a:fld id="{37FFCD0F-6FD7-423A-A678-0AA8290E11CF}" type="datetimeFigureOut">
              <a:rPr lang="de-DE" smtClean="0"/>
              <a:pPr/>
              <a:t>06.09.2022</a:t>
            </a:fld>
            <a:endParaRPr lang="de-DE" dirty="0"/>
          </a:p>
        </p:txBody>
      </p:sp>
      <p:sp>
        <p:nvSpPr>
          <p:cNvPr id="6" name="Footer Placeholder 5"/>
          <p:cNvSpPr>
            <a:spLocks noGrp="1"/>
          </p:cNvSpPr>
          <p:nvPr>
            <p:ph type="ftr" sz="quarter" idx="19"/>
          </p:nvPr>
        </p:nvSpPr>
        <p:spPr/>
        <p:txBody>
          <a:bodyPr/>
          <a:lstStyle/>
          <a:p>
            <a:endParaRPr lang="de-DE" dirty="0"/>
          </a:p>
        </p:txBody>
      </p:sp>
      <p:sp>
        <p:nvSpPr>
          <p:cNvPr id="10"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8" name="Text Placeholder 8"/>
          <p:cNvSpPr>
            <a:spLocks noGrp="1"/>
          </p:cNvSpPr>
          <p:nvPr>
            <p:ph type="body" sz="quarter" idx="13" hasCustomPrompt="1"/>
          </p:nvPr>
        </p:nvSpPr>
        <p:spPr>
          <a:xfrm>
            <a:off x="576263" y="1064853"/>
            <a:ext cx="3796896" cy="3264797"/>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endParaRPr lang="en-GB" dirty="0"/>
          </a:p>
          <a:p>
            <a:pPr lvl="0"/>
            <a:endParaRPr lang="en-US" dirty="0"/>
          </a:p>
        </p:txBody>
      </p:sp>
      <p:sp>
        <p:nvSpPr>
          <p:cNvPr id="9" name="Text Placeholder 8"/>
          <p:cNvSpPr>
            <a:spLocks noGrp="1"/>
          </p:cNvSpPr>
          <p:nvPr>
            <p:ph type="body" sz="quarter" idx="17" hasCustomPrompt="1"/>
          </p:nvPr>
        </p:nvSpPr>
        <p:spPr>
          <a:xfrm>
            <a:off x="4770842" y="1064853"/>
            <a:ext cx="3796896" cy="3264797"/>
          </a:xfrm>
          <a:prstGeom prst="rect">
            <a:avLst/>
          </a:prstGeom>
        </p:spPr>
        <p:txBody>
          <a:bodyPr/>
          <a:lstStyle>
            <a:lvl1pPr marL="285750" indent="-285750">
              <a:lnSpc>
                <a:spcPct val="100000"/>
              </a:lnSpc>
              <a:buFont typeface="Arial" panose="020B0604020202020204" pitchFamily="34" charset="0"/>
              <a:buChar char="•"/>
              <a:defRPr sz="1600" b="0"/>
            </a:lvl1pPr>
            <a:lvl2pPr marL="287338" indent="-287338">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stStyle>
          <a:p>
            <a:pPr lvl="0"/>
            <a:r>
              <a:rPr lang="en-US" dirty="0"/>
              <a:t>Click to add text</a:t>
            </a:r>
          </a:p>
          <a:p>
            <a:pPr lvl="2"/>
            <a:r>
              <a:rPr lang="en-US" dirty="0"/>
              <a:t>Second level</a:t>
            </a:r>
          </a:p>
          <a:p>
            <a:pPr lvl="3"/>
            <a:r>
              <a:rPr lang="en-US" dirty="0"/>
              <a:t>Third level</a:t>
            </a:r>
          </a:p>
          <a:p>
            <a:pPr lvl="4"/>
            <a:r>
              <a:rPr lang="en-US" dirty="0"/>
              <a:t>Fourth level</a:t>
            </a:r>
            <a:endParaRPr lang="en-GB" dirty="0"/>
          </a:p>
        </p:txBody>
      </p:sp>
    </p:spTree>
    <p:extLst>
      <p:ext uri="{BB962C8B-B14F-4D97-AF65-F5344CB8AC3E}">
        <p14:creationId xmlns:p14="http://schemas.microsoft.com/office/powerpoint/2010/main" val="2069957296"/>
      </p:ext>
    </p:extLst>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and image on right sid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4572000" y="0"/>
            <a:ext cx="4572000" cy="5143500"/>
          </a:xfrm>
          <a:prstGeom prst="rect">
            <a:avLst/>
          </a:prstGeom>
          <a:solidFill>
            <a:schemeClr val="bg1">
              <a:lumMod val="85000"/>
            </a:schemeClr>
          </a:solidFill>
        </p:spPr>
        <p:txBody>
          <a:bodyPr/>
          <a:lstStyle>
            <a:lvl1pPr marL="0" indent="0">
              <a:lnSpc>
                <a:spcPct val="100000"/>
              </a:lnSpc>
              <a:buFontTx/>
              <a:buNone/>
              <a:defRPr/>
            </a:lvl1pPr>
          </a:lstStyle>
          <a:p>
            <a:r>
              <a:rPr lang="en-US" noProof="0" dirty="0"/>
              <a:t>Drag picture to placeholder or click icon to add</a:t>
            </a:r>
          </a:p>
        </p:txBody>
      </p:sp>
      <p:cxnSp>
        <p:nvCxnSpPr>
          <p:cNvPr id="16" name="Straight Connector 15"/>
          <p:cNvCxnSpPr/>
          <p:nvPr userDrawn="1"/>
        </p:nvCxnSpPr>
        <p:spPr>
          <a:xfrm flipV="1">
            <a:off x="576263" y="4443414"/>
            <a:ext cx="3995737"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5"/>
          </p:nvPr>
        </p:nvSpPr>
        <p:spPr/>
        <p:txBody>
          <a:bodyPr/>
          <a:lstStyle/>
          <a:p>
            <a:fld id="{37FFCD0F-6FD7-423A-A678-0AA8290E11CF}" type="datetimeFigureOut">
              <a:rPr lang="de-DE" smtClean="0"/>
              <a:pPr/>
              <a:t>06.09.2022</a:t>
            </a:fld>
            <a:endParaRPr lang="de-DE"/>
          </a:p>
        </p:txBody>
      </p:sp>
      <p:sp>
        <p:nvSpPr>
          <p:cNvPr id="5" name="Footer Placeholder 4"/>
          <p:cNvSpPr>
            <a:spLocks noGrp="1"/>
          </p:cNvSpPr>
          <p:nvPr>
            <p:ph type="ftr" sz="quarter" idx="16"/>
          </p:nvPr>
        </p:nvSpPr>
        <p:spPr/>
        <p:txBody>
          <a:bodyPr/>
          <a:lstStyle/>
          <a:p>
            <a:endParaRPr lang="de-DE" dirty="0"/>
          </a:p>
        </p:txBody>
      </p:sp>
      <p:sp>
        <p:nvSpPr>
          <p:cNvPr id="8" name="Title 1"/>
          <p:cNvSpPr>
            <a:spLocks noGrp="1"/>
          </p:cNvSpPr>
          <p:nvPr>
            <p:ph type="title" hasCustomPrompt="1"/>
          </p:nvPr>
        </p:nvSpPr>
        <p:spPr>
          <a:xfrm>
            <a:off x="576263" y="370375"/>
            <a:ext cx="3796897"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11" name="Text Placeholder 8"/>
          <p:cNvSpPr>
            <a:spLocks noGrp="1"/>
          </p:cNvSpPr>
          <p:nvPr>
            <p:ph type="body" sz="quarter" idx="24" hasCustomPrompt="1"/>
          </p:nvPr>
        </p:nvSpPr>
        <p:spPr>
          <a:xfrm>
            <a:off x="576263" y="1064853"/>
            <a:ext cx="3796897" cy="3264797"/>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Tree>
    <p:extLst>
      <p:ext uri="{BB962C8B-B14F-4D97-AF65-F5344CB8AC3E}">
        <p14:creationId xmlns:p14="http://schemas.microsoft.com/office/powerpoint/2010/main" val="3231835068"/>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ext and image on left side">
    <p:spTree>
      <p:nvGrpSpPr>
        <p:cNvPr id="1" name=""/>
        <p:cNvGrpSpPr/>
        <p:nvPr/>
      </p:nvGrpSpPr>
      <p:grpSpPr>
        <a:xfrm>
          <a:off x="0" y="0"/>
          <a:ext cx="0" cy="0"/>
          <a:chOff x="0" y="0"/>
          <a:chExt cx="0" cy="0"/>
        </a:xfrm>
      </p:grpSpPr>
      <p:sp>
        <p:nvSpPr>
          <p:cNvPr id="9" name="Date Placeholder 3"/>
          <p:cNvSpPr>
            <a:spLocks noGrp="1"/>
          </p:cNvSpPr>
          <p:nvPr>
            <p:ph type="dt" sz="half" idx="15"/>
          </p:nvPr>
        </p:nvSpPr>
        <p:spPr>
          <a:xfrm>
            <a:off x="1044000" y="4722258"/>
            <a:ext cx="3086100" cy="162814"/>
          </a:xfrm>
        </p:spPr>
        <p:txBody>
          <a:bodyPr/>
          <a:lstStyle/>
          <a:p>
            <a:fld id="{37FFCD0F-6FD7-423A-A678-0AA8290E11CF}" type="datetimeFigureOut">
              <a:rPr lang="de-DE" smtClean="0"/>
              <a:pPr/>
              <a:t>06.09.2022</a:t>
            </a:fld>
            <a:endParaRPr lang="de-DE"/>
          </a:p>
        </p:txBody>
      </p:sp>
      <p:sp>
        <p:nvSpPr>
          <p:cNvPr id="10" name="Footer Placeholder 4"/>
          <p:cNvSpPr>
            <a:spLocks noGrp="1"/>
          </p:cNvSpPr>
          <p:nvPr>
            <p:ph type="ftr" sz="quarter" idx="16"/>
          </p:nvPr>
        </p:nvSpPr>
        <p:spPr>
          <a:xfrm>
            <a:off x="1044000" y="4531201"/>
            <a:ext cx="3086100" cy="162244"/>
          </a:xfrm>
        </p:spPr>
        <p:txBody>
          <a:bodyPr/>
          <a:lstStyle/>
          <a:p>
            <a:endParaRPr lang="de-DE" dirty="0"/>
          </a:p>
        </p:txBody>
      </p:sp>
      <p:cxnSp>
        <p:nvCxnSpPr>
          <p:cNvPr id="11" name="Straight Connector 10"/>
          <p:cNvCxnSpPr/>
          <p:nvPr userDrawn="1"/>
        </p:nvCxnSpPr>
        <p:spPr>
          <a:xfrm flipV="1">
            <a:off x="576263" y="4443414"/>
            <a:ext cx="3995737"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12" name="Picture Placeholder 9"/>
          <p:cNvSpPr>
            <a:spLocks noGrp="1"/>
          </p:cNvSpPr>
          <p:nvPr>
            <p:ph type="pic" sz="quarter" idx="24"/>
          </p:nvPr>
        </p:nvSpPr>
        <p:spPr>
          <a:xfrm>
            <a:off x="0" y="0"/>
            <a:ext cx="4572000" cy="5143500"/>
          </a:xfrm>
          <a:prstGeom prst="rect">
            <a:avLst/>
          </a:prstGeom>
          <a:solidFill>
            <a:schemeClr val="bg1">
              <a:lumMod val="85000"/>
            </a:schemeClr>
          </a:solidFill>
        </p:spPr>
        <p:txBody>
          <a:bodyPr/>
          <a:lstStyle>
            <a:lvl1pPr marL="0" indent="0">
              <a:lnSpc>
                <a:spcPct val="100000"/>
              </a:lnSpc>
              <a:buFontTx/>
              <a:buNone/>
              <a:defRPr/>
            </a:lvl1pPr>
          </a:lstStyle>
          <a:p>
            <a:r>
              <a:rPr lang="en-US" noProof="0" dirty="0"/>
              <a:t>Drag picture to placeholder or click icon to add</a:t>
            </a:r>
          </a:p>
        </p:txBody>
      </p:sp>
      <p:sp>
        <p:nvSpPr>
          <p:cNvPr id="16" name="Title 1"/>
          <p:cNvSpPr>
            <a:spLocks noGrp="1"/>
          </p:cNvSpPr>
          <p:nvPr>
            <p:ph type="title" hasCustomPrompt="1"/>
          </p:nvPr>
        </p:nvSpPr>
        <p:spPr>
          <a:xfrm>
            <a:off x="4744238" y="370375"/>
            <a:ext cx="3796897"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18" name="Text Placeholder 8"/>
          <p:cNvSpPr>
            <a:spLocks noGrp="1"/>
          </p:cNvSpPr>
          <p:nvPr>
            <p:ph type="body" sz="quarter" idx="25" hasCustomPrompt="1"/>
          </p:nvPr>
        </p:nvSpPr>
        <p:spPr>
          <a:xfrm>
            <a:off x="4744238" y="1064853"/>
            <a:ext cx="3796897" cy="3264797"/>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Tree>
    <p:extLst>
      <p:ext uri="{BB962C8B-B14F-4D97-AF65-F5344CB8AC3E}">
        <p14:creationId xmlns:p14="http://schemas.microsoft.com/office/powerpoint/2010/main" val="1519277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9" name="Date Placeholder 3"/>
          <p:cNvSpPr>
            <a:spLocks noGrp="1"/>
          </p:cNvSpPr>
          <p:nvPr>
            <p:ph type="dt" sz="half" idx="15"/>
          </p:nvPr>
        </p:nvSpPr>
        <p:spPr>
          <a:xfrm>
            <a:off x="1044000" y="4722258"/>
            <a:ext cx="3086100" cy="162814"/>
          </a:xfrm>
        </p:spPr>
        <p:txBody>
          <a:bodyPr/>
          <a:lstStyle/>
          <a:p>
            <a:fld id="{37FFCD0F-6FD7-423A-A678-0AA8290E11CF}" type="datetimeFigureOut">
              <a:rPr lang="de-DE" smtClean="0"/>
              <a:pPr/>
              <a:t>06.09.2022</a:t>
            </a:fld>
            <a:endParaRPr lang="de-DE"/>
          </a:p>
        </p:txBody>
      </p:sp>
      <p:sp>
        <p:nvSpPr>
          <p:cNvPr id="10" name="Footer Placeholder 4"/>
          <p:cNvSpPr>
            <a:spLocks noGrp="1"/>
          </p:cNvSpPr>
          <p:nvPr>
            <p:ph type="ftr" sz="quarter" idx="16"/>
          </p:nvPr>
        </p:nvSpPr>
        <p:spPr>
          <a:xfrm>
            <a:off x="1044000" y="4531201"/>
            <a:ext cx="3086100" cy="162244"/>
          </a:xfrm>
        </p:spPr>
        <p:txBody>
          <a:bodyPr/>
          <a:lstStyle/>
          <a:p>
            <a:endParaRPr lang="de-DE" dirty="0"/>
          </a:p>
        </p:txBody>
      </p:sp>
      <p:cxnSp>
        <p:nvCxnSpPr>
          <p:cNvPr id="11" name="Straight Connector 10"/>
          <p:cNvCxnSpPr/>
          <p:nvPr userDrawn="1"/>
        </p:nvCxnSpPr>
        <p:spPr>
          <a:xfrm flipV="1">
            <a:off x="576263" y="4443414"/>
            <a:ext cx="3995737"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15" name="Picture Placeholder 9"/>
          <p:cNvSpPr>
            <a:spLocks noGrp="1"/>
          </p:cNvSpPr>
          <p:nvPr>
            <p:ph type="pic" sz="quarter" idx="14"/>
          </p:nvPr>
        </p:nvSpPr>
        <p:spPr>
          <a:xfrm>
            <a:off x="3386666" y="1064853"/>
            <a:ext cx="5181071" cy="3264797"/>
          </a:xfrm>
          <a:prstGeom prst="rect">
            <a:avLst/>
          </a:prstGeom>
          <a:solidFill>
            <a:schemeClr val="bg1">
              <a:lumMod val="85000"/>
            </a:schemeClr>
          </a:solidFill>
        </p:spPr>
        <p:txBody>
          <a:bodyPr/>
          <a:lstStyle>
            <a:lvl1pPr marL="0" indent="0">
              <a:lnSpc>
                <a:spcPct val="100000"/>
              </a:lnSpc>
              <a:buFontTx/>
              <a:buNone/>
              <a:defRPr/>
            </a:lvl1pPr>
          </a:lstStyle>
          <a:p>
            <a:r>
              <a:rPr lang="en-US" noProof="0" dirty="0"/>
              <a:t>Drag picture to placeholder or click icon to add</a:t>
            </a:r>
          </a:p>
        </p:txBody>
      </p:sp>
      <p:sp>
        <p:nvSpPr>
          <p:cNvPr id="7"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8" name="Text Placeholder 8"/>
          <p:cNvSpPr>
            <a:spLocks noGrp="1"/>
          </p:cNvSpPr>
          <p:nvPr>
            <p:ph type="body" sz="quarter" idx="24" hasCustomPrompt="1"/>
          </p:nvPr>
        </p:nvSpPr>
        <p:spPr>
          <a:xfrm>
            <a:off x="576264" y="1064853"/>
            <a:ext cx="2641070" cy="3264797"/>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7FFCD0F-6FD7-423A-A678-0AA8290E11CF}" type="datetimeFigureOut">
              <a:rPr lang="de-DE" smtClean="0"/>
              <a:pPr/>
              <a:t>06.09.2022</a:t>
            </a:fld>
            <a:endParaRPr lang="de-DE"/>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4533" y="2325818"/>
            <a:ext cx="2929467" cy="2817682"/>
          </a:xfrm>
          <a:prstGeom prst="rect">
            <a:avLst/>
          </a:prstGeom>
        </p:spPr>
      </p:pic>
      <p:sp>
        <p:nvSpPr>
          <p:cNvPr id="6" name="Footer Placeholder 5"/>
          <p:cNvSpPr>
            <a:spLocks noGrp="1"/>
          </p:cNvSpPr>
          <p:nvPr>
            <p:ph type="ftr" sz="quarter" idx="11"/>
          </p:nvPr>
        </p:nvSpPr>
        <p:spPr/>
        <p:txBody>
          <a:bodyPr/>
          <a:lstStyle/>
          <a:p>
            <a:endParaRPr lang="de-DE"/>
          </a:p>
        </p:txBody>
      </p:sp>
      <p:sp>
        <p:nvSpPr>
          <p:cNvPr id="7" name="Title 1"/>
          <p:cNvSpPr>
            <a:spLocks noGrp="1"/>
          </p:cNvSpPr>
          <p:nvPr>
            <p:ph type="title" hasCustomPrompt="1"/>
          </p:nvPr>
        </p:nvSpPr>
        <p:spPr>
          <a:xfrm>
            <a:off x="576263" y="438428"/>
            <a:ext cx="6248399" cy="2830088"/>
          </a:xfrm>
          <a:prstGeom prst="rect">
            <a:avLst/>
          </a:prstGeom>
        </p:spPr>
        <p:txBody>
          <a:bodyPr lIns="0" tIns="0" rIns="0">
            <a:normAutofit/>
          </a:bodyPr>
          <a:lstStyle>
            <a:lvl1pPr marL="177800" indent="-177800">
              <a:lnSpc>
                <a:spcPct val="100000"/>
              </a:lnSpc>
              <a:defRPr sz="3600" baseline="0">
                <a:solidFill>
                  <a:srgbClr val="FF6C00"/>
                </a:solidFill>
              </a:defRPr>
            </a:lvl1pPr>
          </a:lstStyle>
          <a:p>
            <a:r>
              <a:rPr lang="en-US" dirty="0"/>
              <a:t>“Quote</a:t>
            </a:r>
            <a:r>
              <a:rPr lang="de-DE" dirty="0"/>
              <a:t>”</a:t>
            </a:r>
          </a:p>
        </p:txBody>
      </p:sp>
      <p:cxnSp>
        <p:nvCxnSpPr>
          <p:cNvPr id="8" name="Straight Connector 7"/>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816578"/>
      </p:ext>
    </p:extLst>
  </p:cSld>
  <p:clrMapOvr>
    <a:masterClrMapping/>
  </p:clrMapOvr>
  <p:extLst>
    <p:ext uri="{DCECCB84-F9BA-43D5-87BE-67443E8EF086}">
      <p15:sldGuideLst xmlns:p15="http://schemas.microsoft.com/office/powerpoint/2012/main">
        <p15:guide id="1" orient="horz" pos="373" userDrawn="1">
          <p15:clr>
            <a:srgbClr val="FBAE40"/>
          </p15:clr>
        </p15:guide>
        <p15:guide id="2" orient="horz" pos="2867" userDrawn="1">
          <p15:clr>
            <a:srgbClr val="FBAE40"/>
          </p15:clr>
        </p15:guide>
        <p15:guide id="3" pos="363" userDrawn="1">
          <p15:clr>
            <a:srgbClr val="FBAE40"/>
          </p15:clr>
        </p15:guide>
        <p15:guide id="4" pos="2699" userDrawn="1">
          <p15:clr>
            <a:srgbClr val="FBAE40"/>
          </p15:clr>
        </p15:guide>
        <p15:guide id="5" pos="2880" userDrawn="1">
          <p15:clr>
            <a:srgbClr val="FBAE40"/>
          </p15:clr>
        </p15:guide>
        <p15:guide id="6" pos="3061" userDrawn="1">
          <p15:clr>
            <a:srgbClr val="FBAE40"/>
          </p15:clr>
        </p15:guide>
        <p15:guide id="7" pos="539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with dark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9144000" cy="5143500"/>
          </a:xfrm>
          <a:prstGeom prst="rect">
            <a:avLst/>
          </a:prstGeom>
          <a:solidFill>
            <a:schemeClr val="bg1">
              <a:lumMod val="95000"/>
            </a:schemeClr>
          </a:solidFill>
        </p:spPr>
        <p:txBody>
          <a:bodyPr/>
          <a:lstStyle>
            <a:lvl1pPr marL="0" indent="0">
              <a:lnSpc>
                <a:spcPct val="100000"/>
              </a:lnSpc>
              <a:buNone/>
              <a:defRPr/>
            </a:lvl1pPr>
          </a:lstStyle>
          <a:p>
            <a:r>
              <a:rPr lang="en-US" noProof="0" dirty="0"/>
              <a:t>Drag picture to placeholder or click icon to add</a:t>
            </a:r>
          </a:p>
        </p:txBody>
      </p:sp>
      <p:sp>
        <p:nvSpPr>
          <p:cNvPr id="4" name="Title 1">
            <a:extLst>
              <a:ext uri="{FF2B5EF4-FFF2-40B4-BE49-F238E27FC236}">
                <a16:creationId xmlns:a16="http://schemas.microsoft.com/office/drawing/2014/main" id="{143C7E15-6A7F-304C-9E96-52D4906FD97F}"/>
              </a:ext>
            </a:extLst>
          </p:cNvPr>
          <p:cNvSpPr>
            <a:spLocks noGrp="1"/>
          </p:cNvSpPr>
          <p:nvPr>
            <p:ph type="title" hasCustomPrompt="1"/>
          </p:nvPr>
        </p:nvSpPr>
        <p:spPr>
          <a:xfrm>
            <a:off x="576263" y="442237"/>
            <a:ext cx="5991591" cy="3180193"/>
          </a:xfrm>
          <a:prstGeom prst="rect">
            <a:avLst/>
          </a:prstGeom>
        </p:spPr>
        <p:txBody>
          <a:bodyPr lIns="0" rIns="0">
            <a:normAutofit/>
          </a:bodyPr>
          <a:lstStyle>
            <a:lvl1pPr marL="177800" indent="-177800">
              <a:lnSpc>
                <a:spcPct val="100000"/>
              </a:lnSpc>
              <a:defRPr sz="3600">
                <a:solidFill>
                  <a:schemeClr val="bg1"/>
                </a:solidFill>
              </a:defRPr>
            </a:lvl1pPr>
          </a:lstStyle>
          <a:p>
            <a:r>
              <a:rPr lang="en-US" dirty="0"/>
              <a:t>“Quote”</a:t>
            </a:r>
            <a:endParaRPr lang="de-DE" dirty="0"/>
          </a:p>
        </p:txBody>
      </p:sp>
    </p:spTree>
    <p:extLst>
      <p:ext uri="{BB962C8B-B14F-4D97-AF65-F5344CB8AC3E}">
        <p14:creationId xmlns:p14="http://schemas.microsoft.com/office/powerpoint/2010/main" val="2195032865"/>
      </p:ext>
    </p:extLst>
  </p:cSld>
  <p:clrMapOvr>
    <a:masterClrMapping/>
  </p:clrMapOvr>
  <p:extLst>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Quote with light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9144000" cy="5143500"/>
          </a:xfrm>
          <a:prstGeom prst="rect">
            <a:avLst/>
          </a:prstGeom>
          <a:solidFill>
            <a:schemeClr val="bg1">
              <a:lumMod val="95000"/>
            </a:schemeClr>
          </a:solidFill>
        </p:spPr>
        <p:txBody>
          <a:bodyPr/>
          <a:lstStyle>
            <a:lvl1pPr marL="0" indent="0">
              <a:lnSpc>
                <a:spcPct val="100000"/>
              </a:lnSpc>
              <a:buNone/>
              <a:defRPr/>
            </a:lvl1pPr>
          </a:lstStyle>
          <a:p>
            <a:r>
              <a:rPr lang="nl-NL" dirty="0"/>
              <a:t>Drag </a:t>
            </a:r>
            <a:r>
              <a:rPr lang="en-US" noProof="0" dirty="0"/>
              <a:t>picture</a:t>
            </a:r>
            <a:r>
              <a:rPr lang="nl-NL" dirty="0"/>
              <a:t> to placeholder or click icon to add</a:t>
            </a:r>
            <a:endParaRPr lang="de-DE" dirty="0"/>
          </a:p>
        </p:txBody>
      </p:sp>
      <p:sp>
        <p:nvSpPr>
          <p:cNvPr id="4" name="Title 1">
            <a:extLst>
              <a:ext uri="{FF2B5EF4-FFF2-40B4-BE49-F238E27FC236}">
                <a16:creationId xmlns:a16="http://schemas.microsoft.com/office/drawing/2014/main" id="{143C7E15-6A7F-304C-9E96-52D4906FD97F}"/>
              </a:ext>
            </a:extLst>
          </p:cNvPr>
          <p:cNvSpPr>
            <a:spLocks noGrp="1"/>
          </p:cNvSpPr>
          <p:nvPr>
            <p:ph type="title" hasCustomPrompt="1"/>
          </p:nvPr>
        </p:nvSpPr>
        <p:spPr>
          <a:xfrm>
            <a:off x="576263" y="442237"/>
            <a:ext cx="5991591" cy="3180193"/>
          </a:xfrm>
          <a:prstGeom prst="rect">
            <a:avLst/>
          </a:prstGeom>
        </p:spPr>
        <p:txBody>
          <a:bodyPr lIns="0" rIns="0">
            <a:normAutofit/>
          </a:bodyPr>
          <a:lstStyle>
            <a:lvl1pPr marL="177800" indent="-177800">
              <a:lnSpc>
                <a:spcPct val="100000"/>
              </a:lnSpc>
              <a:defRPr sz="3600">
                <a:solidFill>
                  <a:srgbClr val="53565A"/>
                </a:solidFill>
              </a:defRPr>
            </a:lvl1pPr>
          </a:lstStyle>
          <a:p>
            <a:r>
              <a:rPr lang="en-US" dirty="0"/>
              <a:t>“Quote”</a:t>
            </a:r>
            <a:endParaRPr lang="de-DE" dirty="0"/>
          </a:p>
        </p:txBody>
      </p:sp>
    </p:spTree>
  </p:cSld>
  <p:clrMapOvr>
    <a:masterClrMapping/>
  </p:clrMapOvr>
  <p:extLst>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llustration">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4770842" y="1064853"/>
            <a:ext cx="3796896" cy="3264797"/>
          </a:xfrm>
          <a:prstGeom prst="rect">
            <a:avLst/>
          </a:prstGeom>
          <a:solidFill>
            <a:schemeClr val="bg1">
              <a:lumMod val="85000"/>
            </a:schemeClr>
          </a:solidFill>
        </p:spPr>
        <p:txBody>
          <a:bodyPr/>
          <a:lstStyle>
            <a:lvl1pPr marL="0" indent="0">
              <a:lnSpc>
                <a:spcPct val="100000"/>
              </a:lnSpc>
              <a:buFontTx/>
              <a:buNone/>
              <a:defRPr/>
            </a:lvl1pPr>
          </a:lstStyle>
          <a:p>
            <a:r>
              <a:rPr lang="en-US" noProof="0" dirty="0"/>
              <a:t>Drag picture to placeholder or click icon to add</a:t>
            </a:r>
          </a:p>
        </p:txBody>
      </p:sp>
      <p:cxnSp>
        <p:nvCxnSpPr>
          <p:cNvPr id="14" name="Straight Connector 13"/>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5"/>
          </p:nvPr>
        </p:nvSpPr>
        <p:spPr/>
        <p:txBody>
          <a:bodyPr/>
          <a:lstStyle/>
          <a:p>
            <a:fld id="{37FFCD0F-6FD7-423A-A678-0AA8290E11CF}" type="datetimeFigureOut">
              <a:rPr lang="de-DE" smtClean="0"/>
              <a:pPr/>
              <a:t>06.09.2022</a:t>
            </a:fld>
            <a:endParaRPr lang="de-DE"/>
          </a:p>
        </p:txBody>
      </p:sp>
      <p:sp>
        <p:nvSpPr>
          <p:cNvPr id="5" name="Footer Placeholder 4"/>
          <p:cNvSpPr>
            <a:spLocks noGrp="1"/>
          </p:cNvSpPr>
          <p:nvPr>
            <p:ph type="ftr" sz="quarter" idx="16"/>
          </p:nvPr>
        </p:nvSpPr>
        <p:spPr/>
        <p:txBody>
          <a:bodyPr/>
          <a:lstStyle/>
          <a:p>
            <a:endParaRPr lang="de-DE"/>
          </a:p>
        </p:txBody>
      </p:sp>
      <p:sp>
        <p:nvSpPr>
          <p:cNvPr id="8"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9" name="Text Placeholder 8"/>
          <p:cNvSpPr>
            <a:spLocks noGrp="1"/>
          </p:cNvSpPr>
          <p:nvPr>
            <p:ph type="body" sz="quarter" idx="13" hasCustomPrompt="1"/>
          </p:nvPr>
        </p:nvSpPr>
        <p:spPr>
          <a:xfrm>
            <a:off x="576263" y="1064853"/>
            <a:ext cx="3796896" cy="3264797"/>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endParaRPr lang="en-GB" dirty="0"/>
          </a:p>
          <a:p>
            <a:pPr lvl="0"/>
            <a:endParaRPr lang="en-US" dirty="0"/>
          </a:p>
        </p:txBody>
      </p:sp>
    </p:spTree>
    <p:extLst>
      <p:ext uri="{BB962C8B-B14F-4D97-AF65-F5344CB8AC3E}">
        <p14:creationId xmlns:p14="http://schemas.microsoft.com/office/powerpoint/2010/main" val="803182024"/>
      </p:ext>
    </p:extLst>
  </p:cSld>
  <p:clrMapOvr>
    <a:masterClrMapping/>
  </p:clrMapOvr>
  <p:extLst>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7" orient="horz" pos="286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light photo and dark text">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9144000" cy="5143500"/>
          </a:xfrm>
          <a:prstGeom prst="rect">
            <a:avLst/>
          </a:prstGeom>
          <a:solidFill>
            <a:srgbClr val="F2F2F2">
              <a:alpha val="7059"/>
            </a:srgbClr>
          </a:solidFill>
        </p:spPr>
        <p:txBody>
          <a:bodyPr>
            <a:normAutofit/>
          </a:bodyPr>
          <a:lstStyle>
            <a:lvl1pPr marL="0" indent="0" algn="r">
              <a:lnSpc>
                <a:spcPct val="100000"/>
              </a:lnSpc>
              <a:buNone/>
              <a:defRPr sz="1600" baseline="0"/>
            </a:lvl1pPr>
          </a:lstStyle>
          <a:p>
            <a:r>
              <a:rPr lang="de-DE" dirty="0"/>
              <a:t>Click on </a:t>
            </a:r>
            <a:r>
              <a:rPr lang="de-DE" dirty="0" err="1"/>
              <a:t>icon</a:t>
            </a:r>
            <a:r>
              <a:rPr lang="de-DE" dirty="0"/>
              <a:t> </a:t>
            </a:r>
            <a:r>
              <a:rPr lang="de-DE" dirty="0" err="1"/>
              <a:t>to</a:t>
            </a:r>
            <a:r>
              <a:rPr lang="de-DE" dirty="0"/>
              <a:t> </a:t>
            </a:r>
            <a:r>
              <a:rPr lang="de-DE" dirty="0" err="1"/>
              <a:t>select</a:t>
            </a:r>
            <a:r>
              <a:rPr lang="de-DE" dirty="0"/>
              <a:t> </a:t>
            </a:r>
            <a:r>
              <a:rPr lang="de-DE" dirty="0" err="1"/>
              <a:t>picture</a:t>
            </a:r>
            <a:endParaRPr lang="de-DE" dirty="0"/>
          </a:p>
        </p:txBody>
      </p:sp>
      <p:sp>
        <p:nvSpPr>
          <p:cNvPr id="2" name="Title 1"/>
          <p:cNvSpPr>
            <a:spLocks noGrp="1"/>
          </p:cNvSpPr>
          <p:nvPr>
            <p:ph type="ctrTitle" hasCustomPrompt="1"/>
          </p:nvPr>
        </p:nvSpPr>
        <p:spPr>
          <a:xfrm>
            <a:off x="475841" y="1659467"/>
            <a:ext cx="5112709" cy="1744133"/>
          </a:xfrm>
          <a:prstGeom prst="rect">
            <a:avLst/>
          </a:prstGeom>
        </p:spPr>
        <p:txBody>
          <a:bodyPr anchor="t" anchorCtr="0">
            <a:normAutofit/>
          </a:bodyPr>
          <a:lstStyle>
            <a:lvl1pPr algn="l">
              <a:lnSpc>
                <a:spcPct val="100000"/>
              </a:lnSpc>
              <a:defRPr sz="3800">
                <a:solidFill>
                  <a:srgbClr val="53565A"/>
                </a:solidFill>
              </a:defRPr>
            </a:lvl1pPr>
          </a:lstStyle>
          <a:p>
            <a:r>
              <a:rPr lang="en-US" noProof="0" dirty="0"/>
              <a:t>Click to edit title max over 2x lines</a:t>
            </a:r>
          </a:p>
        </p:txBody>
      </p:sp>
      <p:sp>
        <p:nvSpPr>
          <p:cNvPr id="12" name="Text Placeholder 11"/>
          <p:cNvSpPr>
            <a:spLocks noGrp="1"/>
          </p:cNvSpPr>
          <p:nvPr>
            <p:ph type="body" sz="quarter" idx="14" hasCustomPrompt="1"/>
          </p:nvPr>
        </p:nvSpPr>
        <p:spPr>
          <a:xfrm>
            <a:off x="475841" y="4326324"/>
            <a:ext cx="5112709" cy="490001"/>
          </a:xfrm>
          <a:prstGeom prst="rect">
            <a:avLst/>
          </a:prstGeom>
        </p:spPr>
        <p:txBody>
          <a:bodyPr>
            <a:normAutofit/>
          </a:bodyPr>
          <a:lstStyle>
            <a:lvl1pPr marL="0" indent="0">
              <a:lnSpc>
                <a:spcPct val="100000"/>
              </a:lnSpc>
              <a:spcBef>
                <a:spcPts val="0"/>
              </a:spcBef>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7" name="TextBox 6"/>
          <p:cNvSpPr txBox="1"/>
          <p:nvPr userDrawn="1"/>
        </p:nvSpPr>
        <p:spPr>
          <a:xfrm>
            <a:off x="-3556000" y="0"/>
            <a:ext cx="3413125" cy="2492990"/>
          </a:xfrm>
          <a:prstGeom prst="rect">
            <a:avLst/>
          </a:prstGeom>
          <a:solidFill>
            <a:srgbClr val="FFFF99"/>
          </a:solidFill>
        </p:spPr>
        <p:txBody>
          <a:bodyPr wrap="square" rtlCol="0">
            <a:spAutoFit/>
          </a:bodyPr>
          <a:lstStyle/>
          <a:p>
            <a:pPr defTabSz="914400"/>
            <a:r>
              <a:rPr lang="en-US" sz="1200">
                <a:solidFill>
                  <a:srgbClr val="333333"/>
                </a:solidFill>
                <a:latin typeface="Arial"/>
                <a:cs typeface="Arial"/>
              </a:rPr>
              <a:t>IMPORTANT!!  </a:t>
            </a:r>
          </a:p>
          <a:p>
            <a:pPr defTabSz="914400"/>
            <a:endParaRPr lang="en-US" sz="1200" dirty="0">
              <a:solidFill>
                <a:srgbClr val="333333"/>
              </a:solidFill>
              <a:latin typeface="Arial"/>
              <a:cs typeface="Arial"/>
            </a:endParaRPr>
          </a:p>
          <a:p>
            <a:pPr defTabSz="914400"/>
            <a:r>
              <a:rPr lang="en-US" sz="1200" dirty="0">
                <a:solidFill>
                  <a:srgbClr val="333333"/>
                </a:solidFill>
                <a:latin typeface="Arial"/>
                <a:cs typeface="Arial"/>
              </a:rPr>
              <a:t>If you insert or change the picture, select it, click right and choose </a:t>
            </a:r>
            <a:r>
              <a:rPr lang="en-US" sz="1200" dirty="0">
                <a:solidFill>
                  <a:schemeClr val="accent2"/>
                </a:solidFill>
                <a:latin typeface="Arial"/>
                <a:cs typeface="Arial"/>
              </a:rPr>
              <a:t>Send to back</a:t>
            </a:r>
            <a:r>
              <a:rPr lang="en-US" sz="1200" dirty="0">
                <a:solidFill>
                  <a:srgbClr val="333333"/>
                </a:solidFill>
                <a:latin typeface="Arial"/>
                <a:cs typeface="Arial"/>
              </a:rPr>
              <a:t> from the right click menu to make the logo and text visible.</a:t>
            </a:r>
          </a:p>
          <a:p>
            <a:pPr defTabSz="914400"/>
            <a:endParaRPr lang="en-US" sz="1200" dirty="0">
              <a:solidFill>
                <a:srgbClr val="333333"/>
              </a:solidFill>
              <a:latin typeface="Arial"/>
              <a:cs typeface="Arial"/>
            </a:endParaRPr>
          </a:p>
          <a:p>
            <a:pPr defTabSz="914400"/>
            <a:endParaRPr lang="en-US" sz="1200" dirty="0">
              <a:solidFill>
                <a:srgbClr val="333333"/>
              </a:solidFill>
              <a:latin typeface="Arial"/>
              <a:cs typeface="Arial"/>
            </a:endParaRPr>
          </a:p>
          <a:p>
            <a:pPr defTabSz="914400"/>
            <a:r>
              <a:rPr lang="en-US" sz="1200" baseline="0" dirty="0">
                <a:solidFill>
                  <a:srgbClr val="333333"/>
                </a:solidFill>
                <a:latin typeface="Arial"/>
                <a:cs typeface="Arial"/>
              </a:rPr>
              <a:t>To make you slides look as sophisticated and contemporary as possible, the easiest way is to use the guides to align text, graphs and images. Activate your GUIDES under the VIEW menu item. </a:t>
            </a:r>
            <a:endParaRPr lang="en-US" sz="1200" dirty="0">
              <a:solidFill>
                <a:srgbClr val="333333"/>
              </a:solidFill>
              <a:latin typeface="Arial"/>
              <a:cs typeface="Arial"/>
            </a:endParaRPr>
          </a:p>
        </p:txBody>
      </p:sp>
      <p:sp>
        <p:nvSpPr>
          <p:cNvPr id="9" name="Text Placeholder 6"/>
          <p:cNvSpPr>
            <a:spLocks noGrp="1"/>
          </p:cNvSpPr>
          <p:nvPr>
            <p:ph type="body" sz="quarter" idx="16" hasCustomPrompt="1"/>
          </p:nvPr>
        </p:nvSpPr>
        <p:spPr>
          <a:xfrm>
            <a:off x="475841" y="3488267"/>
            <a:ext cx="5112709" cy="762000"/>
          </a:xfrm>
          <a:prstGeom prst="rect">
            <a:avLst/>
          </a:prstGeom>
        </p:spPr>
        <p:txBody>
          <a:bodyPr>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endParaRPr lang="de-DE" dirty="0"/>
          </a:p>
        </p:txBody>
      </p:sp>
      <p:sp>
        <p:nvSpPr>
          <p:cNvPr id="13" name="Text Placeholder 9"/>
          <p:cNvSpPr>
            <a:spLocks noGrp="1"/>
          </p:cNvSpPr>
          <p:nvPr>
            <p:ph type="body" sz="quarter" idx="13"/>
          </p:nvPr>
        </p:nvSpPr>
        <p:spPr>
          <a:xfrm>
            <a:off x="475841" y="503628"/>
            <a:ext cx="787296" cy="864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556000" y="2679700"/>
            <a:ext cx="3413125" cy="2307701"/>
          </a:xfrm>
          <a:prstGeom prst="rect">
            <a:avLst/>
          </a:prstGeom>
        </p:spPr>
      </p:pic>
    </p:spTree>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guide id="8" orient="horz">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4770842" y="1064853"/>
            <a:ext cx="3796897" cy="3262031"/>
          </a:xfrm>
          <a:prstGeom prst="rect">
            <a:avLst/>
          </a:prstGeom>
        </p:spPr>
        <p:txBody>
          <a:bodyPr/>
          <a:lstStyle>
            <a:lvl1pPr marL="0" indent="0">
              <a:lnSpc>
                <a:spcPct val="100000"/>
              </a:lnSpc>
              <a:buNone/>
              <a:defRPr/>
            </a:lvl1pPr>
          </a:lstStyle>
          <a:p>
            <a:r>
              <a:rPr lang="en-US" noProof="0" dirty="0"/>
              <a:t>Click icon to add chart</a:t>
            </a:r>
          </a:p>
        </p:txBody>
      </p:sp>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6"/>
          </p:nvPr>
        </p:nvSpPr>
        <p:spPr/>
        <p:txBody>
          <a:bodyPr/>
          <a:lstStyle/>
          <a:p>
            <a:fld id="{37FFCD0F-6FD7-423A-A678-0AA8290E11CF}" type="datetimeFigureOut">
              <a:rPr lang="de-DE" smtClean="0"/>
              <a:pPr/>
              <a:t>06.09.2022</a:t>
            </a:fld>
            <a:endParaRPr lang="de-DE"/>
          </a:p>
        </p:txBody>
      </p:sp>
      <p:sp>
        <p:nvSpPr>
          <p:cNvPr id="5" name="Footer Placeholder 4"/>
          <p:cNvSpPr>
            <a:spLocks noGrp="1"/>
          </p:cNvSpPr>
          <p:nvPr>
            <p:ph type="ftr" sz="quarter" idx="17"/>
          </p:nvPr>
        </p:nvSpPr>
        <p:spPr/>
        <p:txBody>
          <a:bodyPr/>
          <a:lstStyle/>
          <a:p>
            <a:endParaRPr lang="de-DE"/>
          </a:p>
        </p:txBody>
      </p:sp>
      <p:sp>
        <p:nvSpPr>
          <p:cNvPr id="9"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8" name="Text Placeholder 8"/>
          <p:cNvSpPr>
            <a:spLocks noGrp="1"/>
          </p:cNvSpPr>
          <p:nvPr>
            <p:ph type="body" sz="quarter" idx="13" hasCustomPrompt="1"/>
          </p:nvPr>
        </p:nvSpPr>
        <p:spPr>
          <a:xfrm>
            <a:off x="576263" y="1064853"/>
            <a:ext cx="3796896" cy="3264797"/>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endParaRPr lang="en-GB" dirty="0"/>
          </a:p>
          <a:p>
            <a:pPr lvl="0"/>
            <a:endParaRPr lang="en-US" dirty="0"/>
          </a:p>
        </p:txBody>
      </p:sp>
    </p:spTree>
    <p:extLst>
      <p:ext uri="{BB962C8B-B14F-4D97-AF65-F5344CB8AC3E}">
        <p14:creationId xmlns:p14="http://schemas.microsoft.com/office/powerpoint/2010/main" val="4186272090"/>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172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2" y="1064853"/>
            <a:ext cx="7990393" cy="3269526"/>
          </a:xfrm>
          <a:prstGeom prst="rect">
            <a:avLst/>
          </a:prstGeom>
        </p:spPr>
        <p:txBody>
          <a:bodyPr/>
          <a:lstStyle>
            <a:lvl1pPr marL="0" indent="0">
              <a:lnSpc>
                <a:spcPct val="100000"/>
              </a:lnSpc>
              <a:buNone/>
              <a:defRPr/>
            </a:lvl1pPr>
          </a:lstStyle>
          <a:p>
            <a:r>
              <a:rPr lang="en-US" noProof="0" dirty="0"/>
              <a:t>Click icon to add chart</a:t>
            </a:r>
          </a:p>
        </p:txBody>
      </p:sp>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fld id="{37FFCD0F-6FD7-423A-A678-0AA8290E11CF}" type="datetimeFigureOut">
              <a:rPr lang="de-DE" smtClean="0"/>
              <a:pPr/>
              <a:t>06.09.2022</a:t>
            </a:fld>
            <a:endParaRPr lang="de-DE"/>
          </a:p>
        </p:txBody>
      </p:sp>
      <p:sp>
        <p:nvSpPr>
          <p:cNvPr id="4" name="Footer Placeholder 3"/>
          <p:cNvSpPr>
            <a:spLocks noGrp="1"/>
          </p:cNvSpPr>
          <p:nvPr>
            <p:ph type="ftr" sz="quarter" idx="17"/>
          </p:nvPr>
        </p:nvSpPr>
        <p:spPr/>
        <p:txBody>
          <a:bodyPr/>
          <a:lstStyle/>
          <a:p>
            <a:endParaRPr lang="de-DE"/>
          </a:p>
        </p:txBody>
      </p:sp>
      <p:sp>
        <p:nvSpPr>
          <p:cNvPr id="7"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Tree>
    <p:extLst>
      <p:ext uri="{BB962C8B-B14F-4D97-AF65-F5344CB8AC3E}">
        <p14:creationId xmlns:p14="http://schemas.microsoft.com/office/powerpoint/2010/main" val="2831374395"/>
      </p:ext>
    </p:extLst>
  </p:cSld>
  <p:clrMapOvr>
    <a:masterClrMapping/>
  </p:clrMapOvr>
  <p:extLst>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fld id="{37FFCD0F-6FD7-423A-A678-0AA8290E11CF}" type="datetimeFigureOut">
              <a:rPr lang="de-DE" smtClean="0"/>
              <a:pPr/>
              <a:t>06.09.2022</a:t>
            </a:fld>
            <a:endParaRPr lang="de-DE"/>
          </a:p>
        </p:txBody>
      </p:sp>
      <p:sp>
        <p:nvSpPr>
          <p:cNvPr id="4" name="Footer Placeholder 3"/>
          <p:cNvSpPr>
            <a:spLocks noGrp="1"/>
          </p:cNvSpPr>
          <p:nvPr>
            <p:ph type="ftr" sz="quarter" idx="17"/>
          </p:nvPr>
        </p:nvSpPr>
        <p:spPr/>
        <p:txBody>
          <a:bodyPr/>
          <a:lstStyle/>
          <a:p>
            <a:endParaRPr lang="de-DE"/>
          </a:p>
        </p:txBody>
      </p:sp>
      <p:sp>
        <p:nvSpPr>
          <p:cNvPr id="7"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13" name="Chart Placeholder 5"/>
          <p:cNvSpPr>
            <a:spLocks noGrp="1"/>
          </p:cNvSpPr>
          <p:nvPr>
            <p:ph type="chart" sz="quarter" idx="19"/>
          </p:nvPr>
        </p:nvSpPr>
        <p:spPr>
          <a:xfrm>
            <a:off x="4770841" y="1064853"/>
            <a:ext cx="3796897" cy="3269526"/>
          </a:xfrm>
          <a:prstGeom prst="rect">
            <a:avLst/>
          </a:prstGeom>
        </p:spPr>
        <p:txBody>
          <a:bodyPr/>
          <a:lstStyle>
            <a:lvl1pPr marL="0" indent="0">
              <a:lnSpc>
                <a:spcPct val="100000"/>
              </a:lnSpc>
              <a:buNone/>
              <a:defRPr/>
            </a:lvl1pPr>
          </a:lstStyle>
          <a:p>
            <a:r>
              <a:rPr lang="en-US" noProof="0" dirty="0"/>
              <a:t>Click icon to add chart</a:t>
            </a:r>
          </a:p>
        </p:txBody>
      </p:sp>
      <p:sp>
        <p:nvSpPr>
          <p:cNvPr id="14" name="Chart Placeholder 5"/>
          <p:cNvSpPr>
            <a:spLocks noGrp="1"/>
          </p:cNvSpPr>
          <p:nvPr>
            <p:ph type="chart" sz="quarter" idx="15"/>
          </p:nvPr>
        </p:nvSpPr>
        <p:spPr>
          <a:xfrm>
            <a:off x="576262" y="1064853"/>
            <a:ext cx="3796897" cy="3269526"/>
          </a:xfrm>
          <a:prstGeom prst="rect">
            <a:avLst/>
          </a:prstGeom>
        </p:spPr>
        <p:txBody>
          <a:bodyPr/>
          <a:lstStyle>
            <a:lvl1pPr marL="0" indent="0">
              <a:lnSpc>
                <a:spcPct val="100000"/>
              </a:lnSpc>
              <a:buNone/>
              <a:defRPr/>
            </a:lvl1pPr>
          </a:lstStyle>
          <a:p>
            <a:r>
              <a:rPr lang="en-US" noProof="0" dirty="0"/>
              <a:t>Click icon to add chart</a:t>
            </a:r>
          </a:p>
        </p:txBody>
      </p:sp>
    </p:spTree>
  </p:cSld>
  <p:clrMapOvr>
    <a:masterClrMapping/>
  </p:clrMapOvr>
  <p:extLst>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hree charts">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3" y="1069185"/>
            <a:ext cx="2480205" cy="3269526"/>
          </a:xfrm>
          <a:prstGeom prst="rect">
            <a:avLst/>
          </a:prstGeom>
        </p:spPr>
        <p:txBody>
          <a:bodyPr/>
          <a:lstStyle>
            <a:lvl1pPr marL="0" indent="0">
              <a:lnSpc>
                <a:spcPct val="100000"/>
              </a:lnSpc>
              <a:buNone/>
              <a:defRPr/>
            </a:lvl1pPr>
          </a:lstStyle>
          <a:p>
            <a:r>
              <a:rPr lang="en-US" noProof="0" dirty="0"/>
              <a:t>Click icon to add chart</a:t>
            </a:r>
          </a:p>
        </p:txBody>
      </p:sp>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fld id="{37FFCD0F-6FD7-423A-A678-0AA8290E11CF}" type="datetimeFigureOut">
              <a:rPr lang="de-DE" smtClean="0"/>
              <a:pPr/>
              <a:t>06.09.2022</a:t>
            </a:fld>
            <a:endParaRPr lang="de-DE"/>
          </a:p>
        </p:txBody>
      </p:sp>
      <p:sp>
        <p:nvSpPr>
          <p:cNvPr id="4" name="Footer Placeholder 3"/>
          <p:cNvSpPr>
            <a:spLocks noGrp="1"/>
          </p:cNvSpPr>
          <p:nvPr>
            <p:ph type="ftr" sz="quarter" idx="17"/>
          </p:nvPr>
        </p:nvSpPr>
        <p:spPr/>
        <p:txBody>
          <a:bodyPr/>
          <a:lstStyle/>
          <a:p>
            <a:endParaRPr lang="de-DE"/>
          </a:p>
        </p:txBody>
      </p:sp>
      <p:sp>
        <p:nvSpPr>
          <p:cNvPr id="7"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8" name="Chart Placeholder 5"/>
          <p:cNvSpPr>
            <a:spLocks noGrp="1"/>
          </p:cNvSpPr>
          <p:nvPr>
            <p:ph type="chart" sz="quarter" idx="18"/>
          </p:nvPr>
        </p:nvSpPr>
        <p:spPr>
          <a:xfrm>
            <a:off x="3331899" y="1069185"/>
            <a:ext cx="2480205" cy="3269526"/>
          </a:xfrm>
          <a:prstGeom prst="rect">
            <a:avLst/>
          </a:prstGeom>
        </p:spPr>
        <p:txBody>
          <a:bodyPr/>
          <a:lstStyle>
            <a:lvl1pPr marL="0" indent="0">
              <a:lnSpc>
                <a:spcPct val="100000"/>
              </a:lnSpc>
              <a:buNone/>
              <a:defRPr/>
            </a:lvl1pPr>
          </a:lstStyle>
          <a:p>
            <a:r>
              <a:rPr lang="en-US" noProof="0" dirty="0"/>
              <a:t>Click icon to add chart</a:t>
            </a:r>
          </a:p>
        </p:txBody>
      </p:sp>
      <p:sp>
        <p:nvSpPr>
          <p:cNvPr id="9" name="Chart Placeholder 5"/>
          <p:cNvSpPr>
            <a:spLocks noGrp="1"/>
          </p:cNvSpPr>
          <p:nvPr>
            <p:ph type="chart" sz="quarter" idx="19"/>
          </p:nvPr>
        </p:nvSpPr>
        <p:spPr>
          <a:xfrm>
            <a:off x="6087533" y="1069185"/>
            <a:ext cx="2480205" cy="3269526"/>
          </a:xfrm>
          <a:prstGeom prst="rect">
            <a:avLst/>
          </a:prstGeom>
        </p:spPr>
        <p:txBody>
          <a:bodyPr/>
          <a:lstStyle>
            <a:lvl1pPr marL="0" indent="0">
              <a:lnSpc>
                <a:spcPct val="100000"/>
              </a:lnSpc>
              <a:buNone/>
              <a:defRPr/>
            </a:lvl1pPr>
          </a:lstStyle>
          <a:p>
            <a:r>
              <a:rPr lang="en-US" noProof="0" dirty="0"/>
              <a:t>Click icon to add chart</a:t>
            </a:r>
          </a:p>
        </p:txBody>
      </p:sp>
    </p:spTree>
  </p:cSld>
  <p:clrMapOvr>
    <a:masterClrMapping/>
  </p:clrMapOvr>
  <p:extLst>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cxnSp>
        <p:nvCxnSpPr>
          <p:cNvPr id="11" name="Straight Connector 10"/>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7"/>
          </p:nvPr>
        </p:nvSpPr>
        <p:spPr/>
        <p:txBody>
          <a:bodyPr/>
          <a:lstStyle/>
          <a:p>
            <a:fld id="{37FFCD0F-6FD7-423A-A678-0AA8290E11CF}" type="datetimeFigureOut">
              <a:rPr lang="de-DE" smtClean="0"/>
              <a:pPr/>
              <a:t>06.09.2022</a:t>
            </a:fld>
            <a:endParaRPr lang="de-DE"/>
          </a:p>
        </p:txBody>
      </p:sp>
      <p:sp>
        <p:nvSpPr>
          <p:cNvPr id="6" name="Footer Placeholder 5"/>
          <p:cNvSpPr>
            <a:spLocks noGrp="1"/>
          </p:cNvSpPr>
          <p:nvPr>
            <p:ph type="ftr" sz="quarter" idx="18"/>
          </p:nvPr>
        </p:nvSpPr>
        <p:spPr/>
        <p:txBody>
          <a:bodyPr/>
          <a:lstStyle/>
          <a:p>
            <a:endParaRPr lang="de-DE"/>
          </a:p>
        </p:txBody>
      </p:sp>
      <p:sp>
        <p:nvSpPr>
          <p:cNvPr id="10" name="Table Placeholder 6"/>
          <p:cNvSpPr>
            <a:spLocks noGrp="1"/>
          </p:cNvSpPr>
          <p:nvPr>
            <p:ph type="tbl" sz="quarter" idx="16"/>
          </p:nvPr>
        </p:nvSpPr>
        <p:spPr>
          <a:xfrm>
            <a:off x="576261" y="1064853"/>
            <a:ext cx="7990394" cy="3269526"/>
          </a:xfrm>
          <a:prstGeom prst="rect">
            <a:avLst/>
          </a:prstGeom>
        </p:spPr>
        <p:txBody>
          <a:bodyPr/>
          <a:lstStyle>
            <a:lvl1pPr marL="0" indent="0">
              <a:lnSpc>
                <a:spcPct val="100000"/>
              </a:lnSpc>
              <a:buNone/>
              <a:defRPr/>
            </a:lvl1pPr>
          </a:lstStyle>
          <a:p>
            <a:r>
              <a:rPr lang="en-US" noProof="0" dirty="0"/>
              <a:t>Click icon to add table</a:t>
            </a:r>
          </a:p>
        </p:txBody>
      </p:sp>
      <p:sp>
        <p:nvSpPr>
          <p:cNvPr id="7"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Tree>
    <p:extLst>
      <p:ext uri="{BB962C8B-B14F-4D97-AF65-F5344CB8AC3E}">
        <p14:creationId xmlns:p14="http://schemas.microsoft.com/office/powerpoint/2010/main" val="782012608"/>
      </p:ext>
    </p:extLst>
  </p:cSld>
  <p:clrMapOvr>
    <a:masterClrMapping/>
  </p:clrMapOvr>
  <p:extLst>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484253" y="4144980"/>
            <a:ext cx="5112709" cy="448866"/>
          </a:xfrm>
          <a:prstGeom prst="rect">
            <a:avLst/>
          </a:prstGeom>
        </p:spPr>
        <p:txBody>
          <a:bodyPr>
            <a:noAutofit/>
          </a:bodyPr>
          <a:lstStyle>
            <a:lvl1pPr marL="0" indent="0">
              <a:lnSpc>
                <a:spcPct val="100000"/>
              </a:lnSpc>
              <a:spcBef>
                <a:spcPts val="0"/>
              </a:spcBef>
              <a:buNone/>
              <a:defRPr sz="1400">
                <a:solidFill>
                  <a:schemeClr val="tx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dirty="0"/>
              <a:t>Department</a:t>
            </a:r>
            <a:br>
              <a:rPr lang="en-US" dirty="0"/>
            </a:br>
            <a:r>
              <a:rPr lang="en-US" dirty="0"/>
              <a:t>Date</a:t>
            </a:r>
            <a:endParaRPr lang="de-DE" dirty="0"/>
          </a:p>
        </p:txBody>
      </p:sp>
      <p:sp>
        <p:nvSpPr>
          <p:cNvPr id="7" name="TextBox 6"/>
          <p:cNvSpPr txBox="1"/>
          <p:nvPr userDrawn="1"/>
        </p:nvSpPr>
        <p:spPr>
          <a:xfrm>
            <a:off x="469263" y="2014789"/>
            <a:ext cx="3905250" cy="861774"/>
          </a:xfrm>
          <a:prstGeom prst="rect">
            <a:avLst/>
          </a:prstGeom>
          <a:noFill/>
        </p:spPr>
        <p:txBody>
          <a:bodyPr wrap="square" rtlCol="0">
            <a:spAutoFit/>
          </a:bodyPr>
          <a:lstStyle/>
          <a:p>
            <a:r>
              <a:rPr lang="en-US" sz="5000" kern="1200" noProof="0" dirty="0">
                <a:solidFill>
                  <a:schemeClr val="tx1"/>
                </a:solidFill>
                <a:latin typeface="+mj-lt"/>
                <a:ea typeface="+mj-ea"/>
                <a:cs typeface="+mj-cs"/>
              </a:rPr>
              <a:t>Thank you</a:t>
            </a:r>
          </a:p>
        </p:txBody>
      </p:sp>
      <p:pic>
        <p:nvPicPr>
          <p:cNvPr id="9" name="Picture 8">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283678"/>
            <a:ext cx="3859822" cy="3859822"/>
          </a:xfrm>
          <a:prstGeom prst="rect">
            <a:avLst/>
          </a:prstGeom>
        </p:spPr>
      </p:pic>
      <p:sp>
        <p:nvSpPr>
          <p:cNvPr id="10" name="Text Placeholder 9"/>
          <p:cNvSpPr>
            <a:spLocks noGrp="1"/>
          </p:cNvSpPr>
          <p:nvPr>
            <p:ph type="body" sz="quarter" idx="13"/>
          </p:nvPr>
        </p:nvSpPr>
        <p:spPr>
          <a:xfrm>
            <a:off x="475841" y="503628"/>
            <a:ext cx="787296" cy="864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spTree>
    <p:extLst>
      <p:ext uri="{BB962C8B-B14F-4D97-AF65-F5344CB8AC3E}">
        <p14:creationId xmlns:p14="http://schemas.microsoft.com/office/powerpoint/2010/main" val="3946097589"/>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orient="horz" pos="373" userDrawn="1">
          <p15:clr>
            <a:srgbClr val="FBAE40"/>
          </p15:clr>
        </p15:guide>
        <p15:guide id="6" pos="5397" userDrawn="1">
          <p15:clr>
            <a:srgbClr val="FBAE40"/>
          </p15:clr>
        </p15:guide>
        <p15:guide id="7" orient="horz" pos="2867"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ection header 3 ">
    <p:spTree>
      <p:nvGrpSpPr>
        <p:cNvPr id="1" name=""/>
        <p:cNvGrpSpPr/>
        <p:nvPr/>
      </p:nvGrpSpPr>
      <p:grpSpPr>
        <a:xfrm>
          <a:off x="0" y="0"/>
          <a:ext cx="0" cy="0"/>
          <a:chOff x="0" y="0"/>
          <a:chExt cx="0" cy="0"/>
        </a:xfrm>
      </p:grpSpPr>
      <p:sp>
        <p:nvSpPr>
          <p:cNvPr id="7" name="Rectangle 6"/>
          <p:cNvSpPr/>
          <p:nvPr/>
        </p:nvSpPr>
        <p:spPr>
          <a:xfrm>
            <a:off x="0" y="-6234"/>
            <a:ext cx="9144000" cy="299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8" name="Rectangle 7"/>
          <p:cNvSpPr/>
          <p:nvPr/>
        </p:nvSpPr>
        <p:spPr>
          <a:xfrm>
            <a:off x="0" y="1993900"/>
            <a:ext cx="9144000" cy="1285875"/>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FFFFFF"/>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32449" y="1993900"/>
            <a:ext cx="1714500" cy="1285875"/>
          </a:xfrm>
          <a:prstGeom prst="rect">
            <a:avLst/>
          </a:prstGeom>
        </p:spPr>
      </p:pic>
      <p:pic>
        <p:nvPicPr>
          <p:cNvPr id="9"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17695" y="4828579"/>
            <a:ext cx="1574800" cy="12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71266" y="167341"/>
            <a:ext cx="648468" cy="53716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21"/>
          <p:cNvSpPr>
            <a:spLocks noGrp="1"/>
          </p:cNvSpPr>
          <p:nvPr>
            <p:ph type="body" sz="quarter" idx="13" hasCustomPrompt="1"/>
          </p:nvPr>
        </p:nvSpPr>
        <p:spPr>
          <a:xfrm>
            <a:off x="300039" y="2076104"/>
            <a:ext cx="6511923" cy="1128453"/>
          </a:xfrm>
          <a:prstGeom prst="rect">
            <a:avLst/>
          </a:prstGeom>
        </p:spPr>
        <p:txBody>
          <a:bodyPr anchor="ctr" anchorCtr="0">
            <a:noAutofit/>
          </a:bodyPr>
          <a:lstStyle>
            <a:lvl1pPr marL="0" indent="0">
              <a:buNone/>
              <a:defRPr sz="3000" b="1" baseline="0">
                <a:solidFill>
                  <a:schemeClr val="bg1"/>
                </a:solidFill>
                <a:latin typeface="Arial" panose="020B0604020202020204" pitchFamily="34" charset="0"/>
                <a:cs typeface="Arial" panose="020B0604020202020204" pitchFamily="34" charset="0"/>
              </a:defRPr>
            </a:lvl1pPr>
          </a:lstStyle>
          <a:p>
            <a:pPr lvl="0"/>
            <a:r>
              <a:rPr lang="en-GB" dirty="0"/>
              <a:t>Add section header </a:t>
            </a:r>
          </a:p>
        </p:txBody>
      </p:sp>
    </p:spTree>
    <p:extLst>
      <p:ext uri="{BB962C8B-B14F-4D97-AF65-F5344CB8AC3E}">
        <p14:creationId xmlns:p14="http://schemas.microsoft.com/office/powerpoint/2010/main" val="163151559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522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Quote vers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264" y="438429"/>
            <a:ext cx="6248399" cy="2830088"/>
          </a:xfrm>
        </p:spPr>
        <p:txBody>
          <a:bodyPr lIns="0" tIns="0" rIns="0"/>
          <a:lstStyle>
            <a:lvl1pPr marL="177796" indent="-177796">
              <a:defRPr baseline="0">
                <a:solidFill>
                  <a:srgbClr val="FF6C00"/>
                </a:solidFill>
              </a:defRPr>
            </a:lvl1pPr>
          </a:lstStyle>
          <a:p>
            <a:r>
              <a:rPr lang="en-US" dirty="0"/>
              <a:t>“This is the place for a quote</a:t>
            </a:r>
            <a:r>
              <a:rPr lang="de-DE" dirty="0"/>
              <a:t>”</a:t>
            </a:r>
          </a:p>
        </p:txBody>
      </p:sp>
      <p:cxnSp>
        <p:nvCxnSpPr>
          <p:cNvPr id="10" name="Straight Connector 9"/>
          <p:cNvCxnSpPr/>
          <p:nvPr userDrawn="1"/>
        </p:nvCxnSpPr>
        <p:spPr>
          <a:xfrm flipV="1">
            <a:off x="576263" y="4443414"/>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a:xfrm>
            <a:off x="1044000" y="4722258"/>
            <a:ext cx="3086100" cy="162814"/>
          </a:xfrm>
          <a:prstGeom prst="rect">
            <a:avLst/>
          </a:prstGeom>
        </p:spPr>
        <p:txBody>
          <a:bodyPr/>
          <a:lstStyle/>
          <a:p>
            <a:endParaRPr lang="de-DE" dirty="0"/>
          </a:p>
        </p:txBody>
      </p:sp>
      <p:sp>
        <p:nvSpPr>
          <p:cNvPr id="6" name="Footer Placeholder 5"/>
          <p:cNvSpPr>
            <a:spLocks noGrp="1"/>
          </p:cNvSpPr>
          <p:nvPr>
            <p:ph type="ftr" sz="quarter" idx="11"/>
          </p:nvPr>
        </p:nvSpPr>
        <p:spPr>
          <a:xfrm>
            <a:off x="1044000" y="4531202"/>
            <a:ext cx="3086100" cy="162244"/>
          </a:xfrm>
          <a:prstGeom prst="rect">
            <a:avLst/>
          </a:prstGeom>
        </p:spPr>
        <p:txBody>
          <a:bodyPr/>
          <a:lstStyle/>
          <a:p>
            <a:endParaRPr lang="de-DE" dirty="0"/>
          </a:p>
        </p:txBody>
      </p:sp>
    </p:spTree>
    <p:extLst>
      <p:ext uri="{BB962C8B-B14F-4D97-AF65-F5344CB8AC3E}">
        <p14:creationId xmlns:p14="http://schemas.microsoft.com/office/powerpoint/2010/main" val="164184925"/>
      </p:ext>
    </p:extLst>
  </p:cSld>
  <p:clrMapOvr>
    <a:masterClrMapping/>
  </p:clrMapOvr>
  <p:extLst>
    <p:ext uri="{DCECCB84-F9BA-43D5-87BE-67443E8EF086}">
      <p15:sldGuideLst xmlns:p15="http://schemas.microsoft.com/office/powerpoint/2012/main">
        <p15:guide id="1" orient="horz" pos="373">
          <p15:clr>
            <a:srgbClr val="FBAE40"/>
          </p15:clr>
        </p15:guide>
        <p15:guide id="2" orient="horz" pos="2867">
          <p15:clr>
            <a:srgbClr val="FBAE40"/>
          </p15:clr>
        </p15:guide>
        <p15:guide id="3" pos="363">
          <p15:clr>
            <a:srgbClr val="FBAE40"/>
          </p15:clr>
        </p15:guide>
        <p15:guide id="4" pos="2699">
          <p15:clr>
            <a:srgbClr val="FBAE40"/>
          </p15:clr>
        </p15:guide>
        <p15:guide id="5" pos="2880">
          <p15:clr>
            <a:srgbClr val="FBAE40"/>
          </p15:clr>
        </p15:guide>
        <p15:guide id="6" pos="3061">
          <p15:clr>
            <a:srgbClr val="FBAE40"/>
          </p15:clr>
        </p15:guide>
        <p15:guide id="7" pos="539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3FA31-7649-2142-B5A3-136FA3E40F8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ADACB4B-42EE-3F48-B0F0-937E144DD233}"/>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49E5093-5BE2-8547-837E-B598118F49E6}"/>
              </a:ext>
            </a:extLst>
          </p:cNvPr>
          <p:cNvSpPr>
            <a:spLocks noGrp="1"/>
          </p:cNvSpPr>
          <p:nvPr>
            <p:ph type="dt" sz="half" idx="10"/>
          </p:nvPr>
        </p:nvSpPr>
        <p:spPr/>
        <p:txBody>
          <a:bodyPr/>
          <a:lstStyle/>
          <a:p>
            <a:fld id="{2D5D87A8-32BD-114F-808F-4BD28C6E3FFB}" type="datetimeFigureOut">
              <a:rPr lang="en-US" smtClean="0"/>
              <a:t>9/6/2022</a:t>
            </a:fld>
            <a:endParaRPr lang="en-US"/>
          </a:p>
        </p:txBody>
      </p:sp>
      <p:sp>
        <p:nvSpPr>
          <p:cNvPr id="5" name="Footer Placeholder 4">
            <a:extLst>
              <a:ext uri="{FF2B5EF4-FFF2-40B4-BE49-F238E27FC236}">
                <a16:creationId xmlns:a16="http://schemas.microsoft.com/office/drawing/2014/main" id="{13B74451-41A0-A14A-8D70-9EFF160307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82FAFC-4B19-B84D-BB0B-21E32B18DA78}"/>
              </a:ext>
            </a:extLst>
          </p:cNvPr>
          <p:cNvSpPr>
            <a:spLocks noGrp="1"/>
          </p:cNvSpPr>
          <p:nvPr>
            <p:ph type="sldNum" sz="quarter" idx="12"/>
          </p:nvPr>
        </p:nvSpPr>
        <p:spPr/>
        <p:txBody>
          <a:bodyPr/>
          <a:lstStyle/>
          <a:p>
            <a:fld id="{FD0D8A5E-C03B-BB44-B137-3A03E0B677C3}" type="slidenum">
              <a:rPr lang="en-US" smtClean="0"/>
              <a:t>‹#›</a:t>
            </a:fld>
            <a:endParaRPr lang="en-US"/>
          </a:p>
        </p:txBody>
      </p:sp>
    </p:spTree>
    <p:extLst>
      <p:ext uri="{BB962C8B-B14F-4D97-AF65-F5344CB8AC3E}">
        <p14:creationId xmlns:p14="http://schemas.microsoft.com/office/powerpoint/2010/main" val="261242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dark photo">
    <p:spTree>
      <p:nvGrpSpPr>
        <p:cNvPr id="1" name=""/>
        <p:cNvGrpSpPr/>
        <p:nvPr/>
      </p:nvGrpSpPr>
      <p:grpSpPr>
        <a:xfrm>
          <a:off x="0" y="0"/>
          <a:ext cx="0" cy="0"/>
          <a:chOff x="0" y="0"/>
          <a:chExt cx="0" cy="0"/>
        </a:xfrm>
      </p:grpSpPr>
      <p:sp>
        <p:nvSpPr>
          <p:cNvPr id="14" name="AchtergrondBeeld"/>
          <p:cNvSpPr>
            <a:spLocks noGrp="1"/>
          </p:cNvSpPr>
          <p:nvPr>
            <p:ph type="pic" sz="quarter" idx="15" hasCustomPrompt="1"/>
          </p:nvPr>
        </p:nvSpPr>
        <p:spPr>
          <a:xfrm>
            <a:off x="0" y="0"/>
            <a:ext cx="9144000" cy="5143500"/>
          </a:xfrm>
          <a:prstGeom prst="rect">
            <a:avLst/>
          </a:prstGeom>
          <a:solidFill>
            <a:srgbClr val="3E4043">
              <a:alpha val="14902"/>
            </a:srgbClr>
          </a:solidFill>
        </p:spPr>
        <p:txBody>
          <a:bodyPr>
            <a:normAutofit/>
          </a:bodyPr>
          <a:lstStyle>
            <a:lvl1pPr marL="0" indent="0" algn="r">
              <a:lnSpc>
                <a:spcPct val="100000"/>
              </a:lnSpc>
              <a:buNone/>
              <a:defRPr sz="1600" baseline="0"/>
            </a:lvl1pPr>
          </a:lstStyle>
          <a:p>
            <a:r>
              <a:rPr lang="de-DE"/>
              <a:t>Click on icon to select picture</a:t>
            </a:r>
          </a:p>
        </p:txBody>
      </p:sp>
      <p:sp>
        <p:nvSpPr>
          <p:cNvPr id="12" name="Text Placeholder 11"/>
          <p:cNvSpPr>
            <a:spLocks noGrp="1"/>
          </p:cNvSpPr>
          <p:nvPr>
            <p:ph type="body" sz="quarter" idx="14" hasCustomPrompt="1"/>
          </p:nvPr>
        </p:nvSpPr>
        <p:spPr>
          <a:xfrm>
            <a:off x="475841" y="4326324"/>
            <a:ext cx="5112709" cy="490001"/>
          </a:xfrm>
          <a:prstGeom prst="rect">
            <a:avLst/>
          </a:prstGeom>
        </p:spPr>
        <p:txBody>
          <a:bodyPr>
            <a:normAutofit/>
          </a:bodyPr>
          <a:lstStyle>
            <a:lvl1pPr marL="0" indent="0">
              <a:lnSpc>
                <a:spcPct val="100000"/>
              </a:lnSpc>
              <a:spcBef>
                <a:spcPts val="0"/>
              </a:spcBef>
              <a:buNone/>
              <a:defRPr sz="1300">
                <a:solidFill>
                  <a:schemeClr val="bg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17" name="TextBox 16"/>
          <p:cNvSpPr txBox="1"/>
          <p:nvPr userDrawn="1"/>
        </p:nvSpPr>
        <p:spPr>
          <a:xfrm>
            <a:off x="-3556000" y="0"/>
            <a:ext cx="3413125" cy="2492990"/>
          </a:xfrm>
          <a:prstGeom prst="rect">
            <a:avLst/>
          </a:prstGeom>
          <a:solidFill>
            <a:srgbClr val="FFFF99"/>
          </a:solidFill>
        </p:spPr>
        <p:txBody>
          <a:bodyPr wrap="square" rtlCol="0">
            <a:spAutoFit/>
          </a:bodyPr>
          <a:lstStyle/>
          <a:p>
            <a:pPr defTabSz="914400"/>
            <a:r>
              <a:rPr lang="en-US" sz="1200">
                <a:solidFill>
                  <a:srgbClr val="333333"/>
                </a:solidFill>
                <a:latin typeface="Arial"/>
                <a:cs typeface="Arial"/>
              </a:rPr>
              <a:t>IMPORTANT!!  </a:t>
            </a:r>
          </a:p>
          <a:p>
            <a:pPr defTabSz="914400"/>
            <a:endParaRPr lang="en-US" sz="1200">
              <a:solidFill>
                <a:srgbClr val="333333"/>
              </a:solidFill>
              <a:latin typeface="Arial"/>
              <a:cs typeface="Arial"/>
            </a:endParaRPr>
          </a:p>
          <a:p>
            <a:pPr defTabSz="914400"/>
            <a:r>
              <a:rPr lang="en-US" sz="1200" dirty="0">
                <a:solidFill>
                  <a:srgbClr val="333333"/>
                </a:solidFill>
                <a:latin typeface="Arial"/>
                <a:cs typeface="Arial"/>
              </a:rPr>
              <a:t>If you insert or change the picture, select it, click right and choose </a:t>
            </a:r>
            <a:r>
              <a:rPr lang="en-US" sz="1200" dirty="0">
                <a:solidFill>
                  <a:schemeClr val="accent2"/>
                </a:solidFill>
                <a:latin typeface="Arial"/>
                <a:cs typeface="Arial"/>
              </a:rPr>
              <a:t>Send to back</a:t>
            </a:r>
            <a:r>
              <a:rPr lang="en-US" sz="1200" dirty="0">
                <a:solidFill>
                  <a:srgbClr val="333333"/>
                </a:solidFill>
                <a:latin typeface="Arial"/>
                <a:cs typeface="Arial"/>
              </a:rPr>
              <a:t> from the right click menu to make the logo and text visible.</a:t>
            </a:r>
          </a:p>
          <a:p>
            <a:pPr defTabSz="914400"/>
            <a:endParaRPr lang="en-US" sz="1200" dirty="0">
              <a:solidFill>
                <a:srgbClr val="333333"/>
              </a:solidFill>
              <a:latin typeface="Arial"/>
              <a:cs typeface="Arial"/>
            </a:endParaRPr>
          </a:p>
          <a:p>
            <a:pPr defTabSz="914400"/>
            <a:endParaRPr lang="en-US" sz="1200" dirty="0">
              <a:solidFill>
                <a:srgbClr val="333333"/>
              </a:solidFill>
              <a:latin typeface="Arial"/>
              <a:cs typeface="Arial"/>
            </a:endParaRPr>
          </a:p>
          <a:p>
            <a:pPr defTabSz="914400"/>
            <a:r>
              <a:rPr lang="en-US" sz="1200" baseline="0" dirty="0">
                <a:solidFill>
                  <a:srgbClr val="333333"/>
                </a:solidFill>
                <a:latin typeface="Arial"/>
                <a:cs typeface="Arial"/>
              </a:rPr>
              <a:t>To make you slides look as sophisticated and contemporary as possible, the easiest way is to use the guides to align text, graphs and images. Activate your GUIDES under the VIEW menu item. </a:t>
            </a:r>
            <a:endParaRPr lang="en-US" sz="1200" dirty="0">
              <a:solidFill>
                <a:srgbClr val="333333"/>
              </a:solidFill>
              <a:latin typeface="Arial"/>
              <a:cs typeface="Arial"/>
            </a:endParaRPr>
          </a:p>
        </p:txBody>
      </p:sp>
      <p:sp>
        <p:nvSpPr>
          <p:cNvPr id="20" name="Title 1"/>
          <p:cNvSpPr>
            <a:spLocks noGrp="1"/>
          </p:cNvSpPr>
          <p:nvPr>
            <p:ph type="ctrTitle" hasCustomPrompt="1"/>
          </p:nvPr>
        </p:nvSpPr>
        <p:spPr>
          <a:xfrm>
            <a:off x="475841" y="1659467"/>
            <a:ext cx="5112709" cy="1744133"/>
          </a:xfrm>
          <a:prstGeom prst="rect">
            <a:avLst/>
          </a:prstGeom>
        </p:spPr>
        <p:txBody>
          <a:bodyPr anchor="t" anchorCtr="0">
            <a:normAutofit/>
          </a:bodyPr>
          <a:lstStyle>
            <a:lvl1pPr algn="l">
              <a:lnSpc>
                <a:spcPct val="100000"/>
              </a:lnSpc>
              <a:defRPr sz="3800">
                <a:solidFill>
                  <a:schemeClr val="bg1"/>
                </a:solidFill>
              </a:defRPr>
            </a:lvl1pPr>
          </a:lstStyle>
          <a:p>
            <a:r>
              <a:rPr lang="en-US" noProof="0" dirty="0"/>
              <a:t>Click to edit title max over 2x lines</a:t>
            </a:r>
          </a:p>
        </p:txBody>
      </p:sp>
      <p:sp>
        <p:nvSpPr>
          <p:cNvPr id="21" name="Text Placeholder 6"/>
          <p:cNvSpPr>
            <a:spLocks noGrp="1"/>
          </p:cNvSpPr>
          <p:nvPr>
            <p:ph type="body" sz="quarter" idx="16" hasCustomPrompt="1"/>
          </p:nvPr>
        </p:nvSpPr>
        <p:spPr>
          <a:xfrm>
            <a:off x="475841" y="3488267"/>
            <a:ext cx="5112709" cy="762000"/>
          </a:xfrm>
          <a:prstGeom prst="rect">
            <a:avLst/>
          </a:prstGeom>
        </p:spPr>
        <p:txBody>
          <a:bodyPr>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endParaRPr lang="de-DE" dirty="0"/>
          </a:p>
        </p:txBody>
      </p:sp>
      <p:sp>
        <p:nvSpPr>
          <p:cNvPr id="13" name="Text Placeholder 9"/>
          <p:cNvSpPr>
            <a:spLocks noGrp="1"/>
          </p:cNvSpPr>
          <p:nvPr>
            <p:ph type="body" sz="quarter" idx="13" hasCustomPrompt="1"/>
          </p:nvPr>
        </p:nvSpPr>
        <p:spPr>
          <a:xfrm>
            <a:off x="475841" y="503628"/>
            <a:ext cx="788400" cy="864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pPr lvl="0"/>
            <a:r>
              <a:rPr lang="en-US"/>
              <a:t>Edit Master text styles v</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556000" y="2679700"/>
            <a:ext cx="3413125" cy="2307701"/>
          </a:xfrm>
          <a:prstGeom prst="rect">
            <a:avLst/>
          </a:prstGeom>
        </p:spPr>
      </p:pic>
    </p:spTree>
    <p:extLst>
      <p:ext uri="{BB962C8B-B14F-4D97-AF65-F5344CB8AC3E}">
        <p14:creationId xmlns:p14="http://schemas.microsoft.com/office/powerpoint/2010/main" val="899294975"/>
      </p:ext>
    </p:extLst>
  </p:cSld>
  <p:clrMapOvr>
    <a:masterClrMapping/>
  </p:clrMapOvr>
  <p:extLst>
    <p:ext uri="{DCECCB84-F9BA-43D5-87BE-67443E8EF086}">
      <p15:sldGuideLst xmlns:p15="http://schemas.microsoft.com/office/powerpoint/2012/main">
        <p15:guide id="1" orient="horz" pos="373" userDrawn="1">
          <p15:clr>
            <a:srgbClr val="FBAE40"/>
          </p15:clr>
        </p15:guide>
        <p15:guide id="2" orient="horz" pos="2867" userDrawn="1">
          <p15:clr>
            <a:srgbClr val="FBAE40"/>
          </p15:clr>
        </p15:guide>
        <p15:guide id="3" pos="363" userDrawn="1">
          <p15:clr>
            <a:srgbClr val="FBAE40"/>
          </p15:clr>
        </p15:guide>
        <p15:guide id="4" pos="2699" userDrawn="1">
          <p15:clr>
            <a:srgbClr val="FBAE40"/>
          </p15:clr>
        </p15:guide>
        <p15:guide id="5" pos="2880" userDrawn="1">
          <p15:clr>
            <a:srgbClr val="FBAE40"/>
          </p15:clr>
        </p15:guide>
        <p15:guide id="6" pos="3061" userDrawn="1">
          <p15:clr>
            <a:srgbClr val="FBAE40"/>
          </p15:clr>
        </p15:guide>
        <p15:guide id="7" pos="5397"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xt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0" y="438151"/>
            <a:ext cx="8229600" cy="462759"/>
          </a:xfrm>
        </p:spPr>
        <p:txBody>
          <a:bodyPr/>
          <a:lstStyle>
            <a:lvl1pPr>
              <a:defRPr/>
            </a:lvl1pPr>
          </a:lstStyle>
          <a:p>
            <a:r>
              <a:rPr lang="en-US"/>
              <a:t>Title</a:t>
            </a:r>
            <a:endParaRPr lang="de-DE"/>
          </a:p>
        </p:txBody>
      </p:sp>
      <p:sp>
        <p:nvSpPr>
          <p:cNvPr id="9" name="Text Placeholder 8"/>
          <p:cNvSpPr>
            <a:spLocks noGrp="1"/>
          </p:cNvSpPr>
          <p:nvPr>
            <p:ph type="body" sz="quarter" idx="13"/>
          </p:nvPr>
        </p:nvSpPr>
        <p:spPr>
          <a:xfrm>
            <a:off x="419101" y="1152001"/>
            <a:ext cx="3865563" cy="3264797"/>
          </a:xfrm>
        </p:spPr>
        <p:txBody>
          <a:bodyPr/>
          <a:lstStyle>
            <a:lvl1pPr marL="0" indent="0">
              <a:lnSpc>
                <a:spcPts val="2400"/>
              </a:lnSpc>
              <a:buNone/>
              <a:defRPr sz="1300" b="0"/>
            </a:lvl1pPr>
            <a:lvl2pPr marL="287331" indent="-287331">
              <a:lnSpc>
                <a:spcPts val="2400"/>
              </a:lnSpc>
              <a:buFont typeface="Arial" panose="020B0604020202020204" pitchFamily="34" charset="0"/>
              <a:buChar char="•"/>
              <a:defRPr sz="1300" b="0"/>
            </a:lvl2pPr>
            <a:lvl3pPr marL="447664" indent="-174621">
              <a:lnSpc>
                <a:spcPts val="2400"/>
              </a:lnSpc>
              <a:defRPr sz="1300" b="0"/>
            </a:lvl3pPr>
            <a:lvl4pPr marL="623873" indent="-176209">
              <a:lnSpc>
                <a:spcPts val="2400"/>
              </a:lnSpc>
              <a:tabLst/>
              <a:defRPr sz="1300" b="0"/>
            </a:lvl4pPr>
            <a:lvl5pPr marL="809605" indent="-185733">
              <a:lnSpc>
                <a:spcPts val="2400"/>
              </a:lnSpc>
              <a:defRPr sz="1300" b="0"/>
            </a:lvl5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a:p>
            <a:pPr lvl="3"/>
            <a:r>
              <a:rPr lang="nl-NL" dirty="0" err="1"/>
              <a:t>Fourth</a:t>
            </a:r>
            <a:r>
              <a:rPr lang="nl-NL" dirty="0"/>
              <a:t> level</a:t>
            </a:r>
          </a:p>
          <a:p>
            <a:pPr lvl="4"/>
            <a:r>
              <a:rPr lang="nl-NL" dirty="0" err="1"/>
              <a:t>Fifth</a:t>
            </a:r>
            <a:r>
              <a:rPr lang="nl-NL" dirty="0"/>
              <a:t> level</a:t>
            </a:r>
            <a:endParaRPr lang="de-DE" dirty="0"/>
          </a:p>
        </p:txBody>
      </p:sp>
      <p:sp>
        <p:nvSpPr>
          <p:cNvPr id="8" name="Text Placeholder 8"/>
          <p:cNvSpPr>
            <a:spLocks noGrp="1"/>
          </p:cNvSpPr>
          <p:nvPr>
            <p:ph type="body" sz="quarter" idx="17"/>
          </p:nvPr>
        </p:nvSpPr>
        <p:spPr>
          <a:xfrm>
            <a:off x="4859339" y="1152000"/>
            <a:ext cx="3796896" cy="3264797"/>
          </a:xfrm>
        </p:spPr>
        <p:txBody>
          <a:bodyPr/>
          <a:lstStyle>
            <a:lvl1pPr marL="0" indent="0">
              <a:lnSpc>
                <a:spcPts val="2400"/>
              </a:lnSpc>
              <a:buNone/>
              <a:defRPr sz="1300" b="0"/>
            </a:lvl1pPr>
            <a:lvl2pPr marL="287331" indent="-287331">
              <a:lnSpc>
                <a:spcPts val="2400"/>
              </a:lnSpc>
              <a:buFont typeface="Arial" panose="020B0604020202020204" pitchFamily="34" charset="0"/>
              <a:buChar char="•"/>
              <a:defRPr sz="1300" b="0"/>
            </a:lvl2pPr>
            <a:lvl3pPr marL="447664" indent="-174621">
              <a:lnSpc>
                <a:spcPts val="2400"/>
              </a:lnSpc>
              <a:defRPr sz="1300" b="0"/>
            </a:lvl3pPr>
            <a:lvl4pPr marL="623873" indent="-176209">
              <a:lnSpc>
                <a:spcPts val="2400"/>
              </a:lnSpc>
              <a:tabLst/>
              <a:defRPr sz="1300" b="0"/>
            </a:lvl4pPr>
            <a:lvl5pPr marL="809605" indent="-185733">
              <a:lnSpc>
                <a:spcPts val="2400"/>
              </a:lnSpc>
              <a:defRPr sz="1300" b="0"/>
            </a:lvl5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endParaRPr lang="de-DE"/>
          </a:p>
        </p:txBody>
      </p:sp>
      <p:sp>
        <p:nvSpPr>
          <p:cNvPr id="3" name="Date Placeholder 2"/>
          <p:cNvSpPr>
            <a:spLocks noGrp="1"/>
          </p:cNvSpPr>
          <p:nvPr>
            <p:ph type="dt" sz="half" idx="18"/>
          </p:nvPr>
        </p:nvSpPr>
        <p:spPr/>
        <p:txBody>
          <a:bodyPr/>
          <a:lstStyle/>
          <a:p>
            <a:fld id="{37FFCD0F-6FD7-423A-A678-0AA8290E11CF}" type="datetimeFigureOut">
              <a:rPr lang="de-DE" smtClean="0">
                <a:solidFill>
                  <a:srgbClr val="53565A">
                    <a:tint val="75000"/>
                  </a:srgbClr>
                </a:solidFill>
              </a:rPr>
              <a:pPr/>
              <a:t>06.09.2022</a:t>
            </a:fld>
            <a:endParaRPr lang="de-DE">
              <a:solidFill>
                <a:srgbClr val="53565A">
                  <a:tint val="75000"/>
                </a:srgbClr>
              </a:solidFill>
            </a:endParaRPr>
          </a:p>
        </p:txBody>
      </p:sp>
      <p:sp>
        <p:nvSpPr>
          <p:cNvPr id="6" name="Footer Placeholder 5"/>
          <p:cNvSpPr>
            <a:spLocks noGrp="1"/>
          </p:cNvSpPr>
          <p:nvPr>
            <p:ph type="ftr" sz="quarter" idx="19"/>
          </p:nvPr>
        </p:nvSpPr>
        <p:spPr/>
        <p:txBody>
          <a:bodyPr/>
          <a:lstStyle/>
          <a:p>
            <a:endParaRPr lang="de-DE">
              <a:solidFill>
                <a:srgbClr val="53565A">
                  <a:tint val="75000"/>
                </a:srgbClr>
              </a:solidFill>
            </a:endParaRPr>
          </a:p>
        </p:txBody>
      </p:sp>
    </p:spTree>
    <p:extLst>
      <p:ext uri="{BB962C8B-B14F-4D97-AF65-F5344CB8AC3E}">
        <p14:creationId xmlns:p14="http://schemas.microsoft.com/office/powerpoint/2010/main" val="145285894"/>
      </p:ext>
    </p:extLst>
  </p:cSld>
  <p:clrMapOvr>
    <a:masterClrMapping/>
  </p:clrMapOvr>
  <p:extLst>
    <p:ext uri="{DCECCB84-F9BA-43D5-87BE-67443E8EF086}">
      <p15:sldGuideLst xmlns:p15="http://schemas.microsoft.com/office/powerpoint/2012/main">
        <p15:guide id="2" pos="2699">
          <p15:clr>
            <a:srgbClr val="FBAE40"/>
          </p15:clr>
        </p15:guide>
        <p15:guide id="3" pos="2880">
          <p15:clr>
            <a:srgbClr val="FBAE40"/>
          </p15:clr>
        </p15:guide>
        <p15:guide id="4" pos="3061">
          <p15:clr>
            <a:srgbClr val="FBAE40"/>
          </p15:clr>
        </p15:guide>
        <p15:guide id="7" orient="horz" pos="286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Blank">
    <p:bg>
      <p:bgRef idx="1001">
        <a:schemeClr val="bg1"/>
      </p:bgRef>
    </p:bg>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3D2F6CB7-307D-5B4E-8195-B601FC29847F}"/>
              </a:ext>
            </a:extLst>
          </p:cNvPr>
          <p:cNvSpPr>
            <a:spLocks noGrp="1"/>
          </p:cNvSpPr>
          <p:nvPr>
            <p:ph sz="quarter" idx="13" hasCustomPrompt="1"/>
          </p:nvPr>
        </p:nvSpPr>
        <p:spPr>
          <a:xfrm>
            <a:off x="1" y="0"/>
            <a:ext cx="5671208" cy="5143500"/>
          </a:xfrm>
        </p:spPr>
        <p:txBody>
          <a:bodyPr/>
          <a:lstStyle>
            <a:lvl1pPr marL="0" indent="0">
              <a:buNone/>
              <a:defRPr/>
            </a:lvl1pPr>
          </a:lstStyle>
          <a:p>
            <a:pPr lvl="0"/>
            <a:r>
              <a:rPr lang="en-US"/>
              <a:t>Click to edit Master Image</a:t>
            </a:r>
          </a:p>
        </p:txBody>
      </p:sp>
      <p:sp>
        <p:nvSpPr>
          <p:cNvPr id="12" name="Text Placeholder 2">
            <a:extLst>
              <a:ext uri="{FF2B5EF4-FFF2-40B4-BE49-F238E27FC236}">
                <a16:creationId xmlns:a16="http://schemas.microsoft.com/office/drawing/2014/main" id="{A07C5BFD-0610-CA41-86C4-BFA77D23536A}"/>
              </a:ext>
            </a:extLst>
          </p:cNvPr>
          <p:cNvSpPr>
            <a:spLocks noGrp="1"/>
          </p:cNvSpPr>
          <p:nvPr>
            <p:ph type="body" idx="1" hasCustomPrompt="1"/>
          </p:nvPr>
        </p:nvSpPr>
        <p:spPr>
          <a:xfrm>
            <a:off x="4902437" y="2547533"/>
            <a:ext cx="3651176" cy="1125140"/>
          </a:xfrm>
        </p:spPr>
        <p:txBody>
          <a:bodyPr>
            <a:normAutofit/>
          </a:bodyPr>
          <a:lstStyle>
            <a:lvl1pPr marL="0" indent="0">
              <a:buNone/>
              <a:defRPr sz="2400" b="0" i="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a:t>
            </a:r>
          </a:p>
        </p:txBody>
      </p:sp>
      <p:sp>
        <p:nvSpPr>
          <p:cNvPr id="20" name="Title 1">
            <a:extLst>
              <a:ext uri="{FF2B5EF4-FFF2-40B4-BE49-F238E27FC236}">
                <a16:creationId xmlns:a16="http://schemas.microsoft.com/office/drawing/2014/main" id="{AD76516A-2D8A-764A-AFD3-EC003E91074F}"/>
              </a:ext>
            </a:extLst>
          </p:cNvPr>
          <p:cNvSpPr>
            <a:spLocks noGrp="1"/>
          </p:cNvSpPr>
          <p:nvPr>
            <p:ph type="ctrTitle" hasCustomPrompt="1"/>
          </p:nvPr>
        </p:nvSpPr>
        <p:spPr>
          <a:xfrm>
            <a:off x="4902437" y="1510315"/>
            <a:ext cx="4097413" cy="1125140"/>
          </a:xfrm>
        </p:spPr>
        <p:txBody>
          <a:bodyPr anchor="b">
            <a:normAutofit/>
          </a:bodyPr>
          <a:lstStyle>
            <a:lvl1pPr algn="l">
              <a:defRPr sz="3600" b="1" i="0">
                <a:latin typeface="Arial" panose="020B0604020202020204" pitchFamily="34" charset="0"/>
                <a:cs typeface="Arial" panose="020B0604020202020204" pitchFamily="34" charset="0"/>
              </a:defRPr>
            </a:lvl1pPr>
          </a:lstStyle>
          <a:p>
            <a:r>
              <a:rPr lang="en-US"/>
              <a:t>CLICK TO EDIT</a:t>
            </a:r>
          </a:p>
        </p:txBody>
      </p:sp>
    </p:spTree>
    <p:extLst>
      <p:ext uri="{BB962C8B-B14F-4D97-AF65-F5344CB8AC3E}">
        <p14:creationId xmlns:p14="http://schemas.microsoft.com/office/powerpoint/2010/main" val="2245125476"/>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One Column">
    <p:spTree>
      <p:nvGrpSpPr>
        <p:cNvPr id="1" name=""/>
        <p:cNvGrpSpPr/>
        <p:nvPr/>
      </p:nvGrpSpPr>
      <p:grpSpPr>
        <a:xfrm>
          <a:off x="0" y="0"/>
          <a:ext cx="0" cy="0"/>
          <a:chOff x="0" y="0"/>
          <a:chExt cx="0" cy="0"/>
        </a:xfrm>
      </p:grpSpPr>
      <p:sp>
        <p:nvSpPr>
          <p:cNvPr id="12" name="Title 11"/>
          <p:cNvSpPr>
            <a:spLocks noGrp="1"/>
          </p:cNvSpPr>
          <p:nvPr>
            <p:ph type="title"/>
          </p:nvPr>
        </p:nvSpPr>
        <p:spPr>
          <a:xfrm>
            <a:off x="457200" y="390078"/>
            <a:ext cx="8229600" cy="562356"/>
          </a:xfrm>
          <a:prstGeom prst="rect">
            <a:avLst/>
          </a:prstGeom>
        </p:spPr>
        <p:txBody>
          <a:bodyPr lIns="0" tIns="0"/>
          <a:lstStyle>
            <a:lvl1pPr>
              <a:defRPr sz="1950"/>
            </a:lvl1pPr>
          </a:lstStyle>
          <a:p>
            <a:r>
              <a:rPr lang="en-US" dirty="0"/>
              <a:t>Click to edit Master title style</a:t>
            </a:r>
          </a:p>
        </p:txBody>
      </p:sp>
      <p:sp>
        <p:nvSpPr>
          <p:cNvPr id="14" name="Text Placeholder 13"/>
          <p:cNvSpPr>
            <a:spLocks noGrp="1"/>
          </p:cNvSpPr>
          <p:nvPr>
            <p:ph type="body" idx="10"/>
          </p:nvPr>
        </p:nvSpPr>
        <p:spPr>
          <a:xfrm>
            <a:off x="457200" y="1394868"/>
            <a:ext cx="8229600" cy="1421606"/>
          </a:xfrm>
          <a:prstGeom prst="rect">
            <a:avLst/>
          </a:prstGeom>
        </p:spPr>
        <p:txBody>
          <a:bodyPr lIns="0" tIns="0"/>
          <a:lstStyle>
            <a:lvl1pPr>
              <a:defRPr sz="1500">
                <a:solidFill>
                  <a:schemeClr val="bg2"/>
                </a:solidFill>
              </a:defRPr>
            </a:lvl1pPr>
            <a:lvl2pPr marL="470297" indent="-127397">
              <a:defRPr sz="1350"/>
            </a:lvl2pPr>
            <a:lvl3pPr marL="644129" indent="-128588">
              <a:defRPr sz="1350"/>
            </a:lvl3pPr>
            <a:lvl4pPr marL="857250" indent="-128588">
              <a:defRPr sz="1350"/>
            </a:lvl4pPr>
            <a:lvl5pPr marL="1070372" indent="-128588">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57897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extLst>
    <p:ext uri="{DCECCB84-F9BA-43D5-87BE-67443E8EF086}">
      <p15:sldGuideLst xmlns:p15="http://schemas.microsoft.com/office/powerpoint/2012/main">
        <p15:guide id="1" orient="horz">
          <p15:clr>
            <a:srgbClr val="FBAE40"/>
          </p15:clr>
        </p15:guide>
        <p15:guide id="2" pos="288">
          <p15:clr>
            <a:srgbClr val="FBAE40"/>
          </p15:clr>
        </p15:guide>
        <p15:guide id="3" orient="horz" pos="52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subtitle">
    <p:spTree>
      <p:nvGrpSpPr>
        <p:cNvPr id="1" name=""/>
        <p:cNvGrpSpPr/>
        <p:nvPr/>
      </p:nvGrpSpPr>
      <p:grpSpPr>
        <a:xfrm>
          <a:off x="0" y="0"/>
          <a:ext cx="0" cy="0"/>
          <a:chOff x="0" y="0"/>
          <a:chExt cx="0" cy="0"/>
        </a:xfrm>
      </p:grpSpPr>
      <p:sp>
        <p:nvSpPr>
          <p:cNvPr id="18" name="Text Placeholder 11"/>
          <p:cNvSpPr>
            <a:spLocks noGrp="1"/>
          </p:cNvSpPr>
          <p:nvPr>
            <p:ph type="body" sz="quarter" idx="14" hasCustomPrompt="1"/>
          </p:nvPr>
        </p:nvSpPr>
        <p:spPr>
          <a:xfrm>
            <a:off x="475841" y="4326324"/>
            <a:ext cx="5112709" cy="490001"/>
          </a:xfrm>
          <a:prstGeom prst="rect">
            <a:avLst/>
          </a:prstGeom>
        </p:spPr>
        <p:txBody>
          <a:bodyPr>
            <a:normAutofit/>
          </a:bodyPr>
          <a:lstStyle>
            <a:lvl1pPr marL="0" indent="0" algn="l">
              <a:lnSpc>
                <a:spcPct val="100000"/>
              </a:lnSpc>
              <a:spcBef>
                <a:spcPts val="0"/>
              </a:spcBef>
              <a:buFont typeface="Arial" charset="0"/>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8" name="Title 1"/>
          <p:cNvSpPr>
            <a:spLocks noGrp="1"/>
          </p:cNvSpPr>
          <p:nvPr>
            <p:ph type="ctrTitle" hasCustomPrompt="1"/>
          </p:nvPr>
        </p:nvSpPr>
        <p:spPr>
          <a:xfrm>
            <a:off x="475841" y="1659467"/>
            <a:ext cx="5112709" cy="1744133"/>
          </a:xfrm>
          <a:prstGeom prst="rect">
            <a:avLst/>
          </a:prstGeom>
        </p:spPr>
        <p:txBody>
          <a:bodyPr anchor="t" anchorCtr="0">
            <a:normAutofit/>
          </a:bodyPr>
          <a:lstStyle>
            <a:lvl1pPr algn="l">
              <a:lnSpc>
                <a:spcPct val="100000"/>
              </a:lnSpc>
              <a:defRPr sz="3800">
                <a:solidFill>
                  <a:srgbClr val="53565A"/>
                </a:solidFill>
              </a:defRPr>
            </a:lvl1pPr>
          </a:lstStyle>
          <a:p>
            <a:r>
              <a:rPr lang="en-US" noProof="0" dirty="0"/>
              <a:t>Click to edit title max over 2x lines</a:t>
            </a:r>
          </a:p>
        </p:txBody>
      </p:sp>
      <p:sp>
        <p:nvSpPr>
          <p:cNvPr id="10" name="Text Placeholder 6"/>
          <p:cNvSpPr>
            <a:spLocks noGrp="1"/>
          </p:cNvSpPr>
          <p:nvPr>
            <p:ph type="body" sz="quarter" idx="16" hasCustomPrompt="1"/>
          </p:nvPr>
        </p:nvSpPr>
        <p:spPr>
          <a:xfrm>
            <a:off x="475841" y="3488267"/>
            <a:ext cx="5112709" cy="762000"/>
          </a:xfrm>
          <a:prstGeom prst="rect">
            <a:avLst/>
          </a:prstGeom>
        </p:spPr>
        <p:txBody>
          <a:bodyPr>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endParaRPr lang="de-DE" dirty="0"/>
          </a:p>
        </p:txBody>
      </p:sp>
      <p:pic>
        <p:nvPicPr>
          <p:cNvPr id="7" name="Picture 6">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283678"/>
            <a:ext cx="3859822" cy="3859822"/>
          </a:xfrm>
          <a:prstGeom prst="rect">
            <a:avLst/>
          </a:prstGeom>
        </p:spPr>
      </p:pic>
      <p:sp>
        <p:nvSpPr>
          <p:cNvPr id="12" name="Text Placeholder 9"/>
          <p:cNvSpPr>
            <a:spLocks noGrp="1"/>
          </p:cNvSpPr>
          <p:nvPr>
            <p:ph type="body" sz="quarter" idx="13"/>
          </p:nvPr>
        </p:nvSpPr>
        <p:spPr>
          <a:xfrm>
            <a:off x="475841" y="503628"/>
            <a:ext cx="787296" cy="864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spTree>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Main title slide">
    <p:spTree>
      <p:nvGrpSpPr>
        <p:cNvPr id="1" name=""/>
        <p:cNvGrpSpPr/>
        <p:nvPr/>
      </p:nvGrpSpPr>
      <p:grpSpPr>
        <a:xfrm>
          <a:off x="0" y="0"/>
          <a:ext cx="0" cy="0"/>
          <a:chOff x="0" y="0"/>
          <a:chExt cx="0" cy="0"/>
        </a:xfrm>
      </p:grpSpPr>
      <p:sp>
        <p:nvSpPr>
          <p:cNvPr id="18" name="Text Placeholder 11"/>
          <p:cNvSpPr>
            <a:spLocks noGrp="1"/>
          </p:cNvSpPr>
          <p:nvPr>
            <p:ph type="body" sz="quarter" idx="14" hasCustomPrompt="1"/>
          </p:nvPr>
        </p:nvSpPr>
        <p:spPr>
          <a:xfrm>
            <a:off x="475841" y="4326324"/>
            <a:ext cx="5112709" cy="490001"/>
          </a:xfrm>
          <a:prstGeom prst="rect">
            <a:avLst/>
          </a:prstGeom>
        </p:spPr>
        <p:txBody>
          <a:bodyPr>
            <a:normAutofit/>
          </a:bodyPr>
          <a:lstStyle>
            <a:lvl1pPr marL="0" indent="0" algn="l">
              <a:lnSpc>
                <a:spcPct val="100000"/>
              </a:lnSpc>
              <a:spcBef>
                <a:spcPts val="0"/>
              </a:spcBef>
              <a:buFont typeface="Arial" charset="0"/>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19" name="Title 1"/>
          <p:cNvSpPr>
            <a:spLocks noGrp="1"/>
          </p:cNvSpPr>
          <p:nvPr>
            <p:ph type="ctrTitle" hasCustomPrompt="1"/>
          </p:nvPr>
        </p:nvSpPr>
        <p:spPr>
          <a:xfrm>
            <a:off x="475841" y="1659467"/>
            <a:ext cx="5112709" cy="1744133"/>
          </a:xfrm>
          <a:prstGeom prst="rect">
            <a:avLst/>
          </a:prstGeom>
        </p:spPr>
        <p:txBody>
          <a:bodyPr anchor="t" anchorCtr="0">
            <a:normAutofit/>
          </a:bodyPr>
          <a:lstStyle>
            <a:lvl1pPr algn="l">
              <a:lnSpc>
                <a:spcPct val="100000"/>
              </a:lnSpc>
              <a:defRPr sz="3800">
                <a:solidFill>
                  <a:srgbClr val="53565A"/>
                </a:solidFill>
              </a:defRPr>
            </a:lvl1pPr>
          </a:lstStyle>
          <a:p>
            <a:r>
              <a:rPr lang="en-US" noProof="0" dirty="0"/>
              <a:t>Click to edit title max over 2x lines</a:t>
            </a:r>
          </a:p>
        </p:txBody>
      </p:sp>
      <p:pic>
        <p:nvPicPr>
          <p:cNvPr id="7" name="Picture 6">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283678"/>
            <a:ext cx="3859822" cy="3859822"/>
          </a:xfrm>
          <a:prstGeom prst="rect">
            <a:avLst/>
          </a:prstGeom>
        </p:spPr>
      </p:pic>
      <p:sp>
        <p:nvSpPr>
          <p:cNvPr id="9" name="Text Placeholder 9"/>
          <p:cNvSpPr>
            <a:spLocks noGrp="1"/>
          </p:cNvSpPr>
          <p:nvPr>
            <p:ph type="body" sz="quarter" idx="13"/>
          </p:nvPr>
        </p:nvSpPr>
        <p:spPr>
          <a:xfrm>
            <a:off x="475841" y="503628"/>
            <a:ext cx="787296" cy="864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spTree>
    <p:extLst>
      <p:ext uri="{BB962C8B-B14F-4D97-AF65-F5344CB8AC3E}">
        <p14:creationId xmlns:p14="http://schemas.microsoft.com/office/powerpoint/2010/main" val="2417716279"/>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7FFCD0F-6FD7-423A-A678-0AA8290E11CF}" type="datetimeFigureOut">
              <a:rPr lang="de-DE" smtClean="0"/>
              <a:pPr/>
              <a:t>06.09.2022</a:t>
            </a:fld>
            <a:endParaRPr lang="de-DE"/>
          </a:p>
        </p:txBody>
      </p:sp>
      <p:sp>
        <p:nvSpPr>
          <p:cNvPr id="4" name="Footer Placeholder 3"/>
          <p:cNvSpPr>
            <a:spLocks noGrp="1"/>
          </p:cNvSpPr>
          <p:nvPr>
            <p:ph type="ftr" sz="quarter" idx="11"/>
          </p:nvPr>
        </p:nvSpPr>
        <p:spPr/>
        <p:txBody>
          <a:bodyPr/>
          <a:lstStyle/>
          <a:p>
            <a:endParaRPr lang="de-DE"/>
          </a:p>
        </p:txBody>
      </p:sp>
      <p:pic>
        <p:nvPicPr>
          <p:cNvPr id="5" name="Picture 4"/>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 y="-431800"/>
            <a:ext cx="9138993" cy="1229461"/>
          </a:xfrm>
          <a:prstGeom prst="rect">
            <a:avLst/>
          </a:prstGeom>
        </p:spPr>
      </p:pic>
      <p:sp>
        <p:nvSpPr>
          <p:cNvPr id="7" name="Text Placeholder 6"/>
          <p:cNvSpPr>
            <a:spLocks noGrp="1"/>
          </p:cNvSpPr>
          <p:nvPr>
            <p:ph type="body" sz="quarter" idx="15" hasCustomPrompt="1"/>
          </p:nvPr>
        </p:nvSpPr>
        <p:spPr>
          <a:xfrm>
            <a:off x="1084593" y="1215416"/>
            <a:ext cx="6974815" cy="1413483"/>
          </a:xfrm>
          <a:prstGeom prst="rect">
            <a:avLst/>
          </a:prstGeom>
        </p:spPr>
        <p:txBody>
          <a:bodyPr anchor="b">
            <a:noAutofit/>
          </a:bodyPr>
          <a:lstStyle>
            <a:lvl1pPr marL="0" indent="0" algn="ctr">
              <a:lnSpc>
                <a:spcPct val="100000"/>
              </a:lnSpc>
              <a:buNone/>
              <a:defRPr sz="4000">
                <a:solidFill>
                  <a:schemeClr val="tx1"/>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Click to edit title</a:t>
            </a:r>
            <a:br>
              <a:rPr lang="en-US" dirty="0"/>
            </a:br>
            <a:r>
              <a:rPr lang="en-US" dirty="0"/>
              <a:t>max over 2 lines</a:t>
            </a:r>
            <a:endParaRPr lang="de-DE" dirty="0"/>
          </a:p>
        </p:txBody>
      </p:sp>
      <p:sp>
        <p:nvSpPr>
          <p:cNvPr id="9" name="Title 1"/>
          <p:cNvSpPr>
            <a:spLocks noGrp="1"/>
          </p:cNvSpPr>
          <p:nvPr>
            <p:ph type="title" hasCustomPrompt="1"/>
          </p:nvPr>
        </p:nvSpPr>
        <p:spPr>
          <a:xfrm>
            <a:off x="1084593" y="2641599"/>
            <a:ext cx="6974815" cy="660401"/>
          </a:xfrm>
        </p:spPr>
        <p:txBody>
          <a:bodyPr anchor="t">
            <a:noAutofit/>
          </a:bodyPr>
          <a:lstStyle>
            <a:lvl1pPr algn="ctr">
              <a:lnSpc>
                <a:spcPct val="100000"/>
              </a:lnSpc>
              <a:defRPr sz="2000">
                <a:solidFill>
                  <a:schemeClr val="tx2"/>
                </a:solidFill>
              </a:defRPr>
            </a:lvl1pPr>
          </a:lstStyle>
          <a:p>
            <a:r>
              <a:rPr lang="en-US" dirty="0"/>
              <a:t>Subtitle</a:t>
            </a:r>
            <a:endParaRPr lang="de-DE" dirty="0"/>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Agenda</a:t>
            </a:r>
            <a:endParaRPr lang="de-DE" dirty="0"/>
          </a:p>
        </p:txBody>
      </p:sp>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4"/>
          </p:nvPr>
        </p:nvSpPr>
        <p:spPr/>
        <p:txBody>
          <a:bodyPr/>
          <a:lstStyle/>
          <a:p>
            <a:fld id="{37FFCD0F-6FD7-423A-A678-0AA8290E11CF}" type="datetimeFigureOut">
              <a:rPr lang="de-DE" smtClean="0"/>
              <a:pPr/>
              <a:t>06.09.2022</a:t>
            </a:fld>
            <a:endParaRPr lang="de-DE" dirty="0"/>
          </a:p>
        </p:txBody>
      </p:sp>
      <p:sp>
        <p:nvSpPr>
          <p:cNvPr id="6" name="Footer Placeholder 5"/>
          <p:cNvSpPr>
            <a:spLocks noGrp="1"/>
          </p:cNvSpPr>
          <p:nvPr>
            <p:ph type="ftr" sz="quarter" idx="15"/>
          </p:nvPr>
        </p:nvSpPr>
        <p:spPr/>
        <p:txBody>
          <a:bodyPr/>
          <a:lstStyle/>
          <a:p>
            <a:endParaRPr lang="de-DE" dirty="0"/>
          </a:p>
        </p:txBody>
      </p:sp>
      <p:sp>
        <p:nvSpPr>
          <p:cNvPr id="18" name="Text Placeholder 1"/>
          <p:cNvSpPr>
            <a:spLocks noGrp="1"/>
          </p:cNvSpPr>
          <p:nvPr>
            <p:ph type="body" sz="quarter" idx="13"/>
          </p:nvPr>
        </p:nvSpPr>
        <p:spPr>
          <a:xfrm>
            <a:off x="576262" y="1064853"/>
            <a:ext cx="7991475" cy="3264797"/>
          </a:xfrm>
          <a:prstGeom prst="rect">
            <a:avLst/>
          </a:prstGeom>
        </p:spPr>
        <p:txBody>
          <a:bodyPr vert="horz" lIns="91440" tIns="0" rIns="91440" bIns="45720" rtlCol="0">
            <a:normAutofit/>
          </a:bodyPr>
          <a:lstStyle>
            <a:lvl1pPr>
              <a:defRPr lang="en-GB" dirty="0"/>
            </a:lvl1pPr>
          </a:lstStyle>
          <a:p>
            <a:pPr marL="285750" lvl="0" indent="-285750">
              <a:lnSpc>
                <a:spcPct val="100000"/>
              </a:lnSpc>
            </a:pPr>
            <a:endParaRPr lang="en-GB" dirty="0"/>
          </a:p>
        </p:txBody>
      </p:sp>
    </p:spTree>
    <p:extLst>
      <p:ext uri="{BB962C8B-B14F-4D97-AF65-F5344CB8AC3E}">
        <p14:creationId xmlns:p14="http://schemas.microsoft.com/office/powerpoint/2010/main" val="1262608357"/>
      </p:ext>
    </p:extLst>
  </p:cSld>
  <p:clrMapOvr>
    <a:masterClrMapping/>
  </p:clrMapOvr>
  <p:extLst>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79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4" name="Straight Connector 13"/>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5"/>
          </p:nvPr>
        </p:nvSpPr>
        <p:spPr/>
        <p:txBody>
          <a:bodyPr/>
          <a:lstStyle/>
          <a:p>
            <a:fld id="{37FFCD0F-6FD7-423A-A678-0AA8290E11CF}" type="datetimeFigureOut">
              <a:rPr lang="de-DE" smtClean="0"/>
              <a:pPr/>
              <a:t>06.09.2022</a:t>
            </a:fld>
            <a:endParaRPr lang="de-DE"/>
          </a:p>
        </p:txBody>
      </p:sp>
      <p:sp>
        <p:nvSpPr>
          <p:cNvPr id="5" name="Footer Placeholder 4"/>
          <p:cNvSpPr>
            <a:spLocks noGrp="1"/>
          </p:cNvSpPr>
          <p:nvPr>
            <p:ph type="ftr" sz="quarter" idx="16"/>
          </p:nvPr>
        </p:nvSpPr>
        <p:spPr/>
        <p:txBody>
          <a:bodyPr/>
          <a:lstStyle/>
          <a:p>
            <a:endParaRPr lang="de-DE"/>
          </a:p>
        </p:txBody>
      </p:sp>
      <p:sp>
        <p:nvSpPr>
          <p:cNvPr id="8"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Tree>
  </p:cSld>
  <p:clrMapOvr>
    <a:masterClrMapping/>
  </p:clrMapOvr>
  <p:extLst>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7" orient="horz" pos="286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4"/>
          </p:nvPr>
        </p:nvSpPr>
        <p:spPr/>
        <p:txBody>
          <a:bodyPr/>
          <a:lstStyle/>
          <a:p>
            <a:fld id="{37FFCD0F-6FD7-423A-A678-0AA8290E11CF}" type="datetimeFigureOut">
              <a:rPr lang="de-DE" smtClean="0"/>
              <a:pPr/>
              <a:t>06.09.2022</a:t>
            </a:fld>
            <a:endParaRPr lang="de-DE" dirty="0"/>
          </a:p>
        </p:txBody>
      </p:sp>
      <p:sp>
        <p:nvSpPr>
          <p:cNvPr id="8" name="Footer Placeholder 7"/>
          <p:cNvSpPr>
            <a:spLocks noGrp="1"/>
          </p:cNvSpPr>
          <p:nvPr>
            <p:ph type="ftr" sz="quarter" idx="15"/>
          </p:nvPr>
        </p:nvSpPr>
        <p:spPr/>
        <p:txBody>
          <a:bodyPr/>
          <a:lstStyle/>
          <a:p>
            <a:endParaRPr lang="de-DE" dirty="0"/>
          </a:p>
        </p:txBody>
      </p:sp>
      <p:sp>
        <p:nvSpPr>
          <p:cNvPr id="10" name="Title 1"/>
          <p:cNvSpPr>
            <a:spLocks noGrp="1"/>
          </p:cNvSpPr>
          <p:nvPr>
            <p:ph type="title" hasCustomPrompt="1"/>
          </p:nvPr>
        </p:nvSpPr>
        <p:spPr>
          <a:xfrm>
            <a:off x="576263" y="370375"/>
            <a:ext cx="7991475" cy="462759"/>
          </a:xfrm>
          <a:prstGeom prst="rect">
            <a:avLst/>
          </a:prstGeom>
        </p:spPr>
        <p:txBody>
          <a:bodyPr>
            <a:noAutofit/>
          </a:bodyPr>
          <a:lstStyle>
            <a:lvl1pPr>
              <a:lnSpc>
                <a:spcPct val="100000"/>
              </a:lnSpc>
              <a:defRPr sz="2800"/>
            </a:lvl1pPr>
          </a:lstStyle>
          <a:p>
            <a:r>
              <a:rPr lang="en-US" dirty="0"/>
              <a:t>Title</a:t>
            </a:r>
            <a:endParaRPr lang="de-DE" dirty="0"/>
          </a:p>
        </p:txBody>
      </p:sp>
      <p:sp>
        <p:nvSpPr>
          <p:cNvPr id="11" name="Text Placeholder 8"/>
          <p:cNvSpPr>
            <a:spLocks noGrp="1"/>
          </p:cNvSpPr>
          <p:nvPr>
            <p:ph type="body" sz="quarter" idx="13" hasCustomPrompt="1"/>
          </p:nvPr>
        </p:nvSpPr>
        <p:spPr>
          <a:xfrm>
            <a:off x="576263" y="1064854"/>
            <a:ext cx="7991475" cy="3264797"/>
          </a:xfrm>
          <a:prstGeom prst="rect">
            <a:avLst/>
          </a:prstGeom>
        </p:spPr>
        <p:txBody>
          <a:bodyPr>
            <a:normAutofit/>
          </a:bodyPr>
          <a:lstStyle>
            <a:lvl1pPr marL="0" indent="0">
              <a:lnSpc>
                <a:spcPct val="100000"/>
              </a:lnSpc>
              <a:buFont typeface="Arial" charset="0"/>
              <a:buNone/>
              <a:defRPr sz="18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Tree>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044000" y="4722258"/>
            <a:ext cx="3086100" cy="162814"/>
          </a:xfrm>
          <a:prstGeom prst="rect">
            <a:avLst/>
          </a:prstGeom>
        </p:spPr>
        <p:txBody>
          <a:bodyPr vert="horz" lIns="0" tIns="0" rIns="0" bIns="0" rtlCol="0" anchor="t" anchorCtr="0">
            <a:normAutofit/>
          </a:bodyPr>
          <a:lstStyle>
            <a:lvl1pPr algn="l">
              <a:defRPr sz="800">
                <a:solidFill>
                  <a:schemeClr val="tx1">
                    <a:tint val="75000"/>
                  </a:schemeClr>
                </a:solidFill>
              </a:defRPr>
            </a:lvl1pPr>
          </a:lstStyle>
          <a:p>
            <a:fld id="{37FFCD0F-6FD7-423A-A678-0AA8290E11CF}" type="datetimeFigureOut">
              <a:rPr lang="de-DE" smtClean="0"/>
              <a:pPr/>
              <a:t>06.09.2022</a:t>
            </a:fld>
            <a:endParaRPr lang="de-DE"/>
          </a:p>
        </p:txBody>
      </p:sp>
      <p:sp>
        <p:nvSpPr>
          <p:cNvPr id="5" name="Footer Placeholder 4"/>
          <p:cNvSpPr>
            <a:spLocks noGrp="1"/>
          </p:cNvSpPr>
          <p:nvPr>
            <p:ph type="ftr" sz="quarter" idx="3"/>
          </p:nvPr>
        </p:nvSpPr>
        <p:spPr>
          <a:xfrm>
            <a:off x="1044000" y="4531201"/>
            <a:ext cx="3086100" cy="162244"/>
          </a:xfrm>
          <a:prstGeom prst="rect">
            <a:avLst/>
          </a:prstGeom>
        </p:spPr>
        <p:txBody>
          <a:bodyPr vert="horz" lIns="0" tIns="0" rIns="0" bIns="0" rtlCol="0" anchor="t" anchorCtr="0">
            <a:normAutofit/>
          </a:bodyPr>
          <a:lstStyle>
            <a:lvl1pPr algn="l">
              <a:defRPr sz="800">
                <a:solidFill>
                  <a:schemeClr val="tx1">
                    <a:tint val="75000"/>
                  </a:schemeClr>
                </a:solidFill>
              </a:defRPr>
            </a:lvl1pPr>
          </a:lstStyle>
          <a:p>
            <a:endParaRPr lang="de-DE"/>
          </a:p>
        </p:txBody>
      </p:sp>
      <p:cxnSp>
        <p:nvCxnSpPr>
          <p:cNvPr id="7" name="Straight Connector 6"/>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4928590-4084-6B40-8DED-B4F8C98BED1B}"/>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76000" y="4531201"/>
            <a:ext cx="401839" cy="444500"/>
          </a:xfrm>
          <a:prstGeom prst="rect">
            <a:avLst/>
          </a:prstGeom>
        </p:spPr>
      </p:pic>
      <p:sp>
        <p:nvSpPr>
          <p:cNvPr id="9" name="Title Placeholder 1"/>
          <p:cNvSpPr>
            <a:spLocks noGrp="1"/>
          </p:cNvSpPr>
          <p:nvPr>
            <p:ph type="title"/>
          </p:nvPr>
        </p:nvSpPr>
        <p:spPr>
          <a:xfrm>
            <a:off x="576000" y="440861"/>
            <a:ext cx="7991738" cy="462759"/>
          </a:xfrm>
          <a:prstGeom prst="rect">
            <a:avLst/>
          </a:prstGeom>
        </p:spPr>
        <p:txBody>
          <a:bodyPr vert="horz" lIns="91440" tIns="0" rIns="91440" bIns="0" rtlCol="0" anchor="ctr" anchorCtr="0">
            <a:noAutofit/>
          </a:bodyPr>
          <a:lstStyle/>
          <a:p>
            <a:r>
              <a:rPr lang="en-US" dirty="0"/>
              <a:t>Click to edit Master title style</a:t>
            </a:r>
            <a:endParaRPr lang="de-DE" dirty="0"/>
          </a:p>
        </p:txBody>
      </p:sp>
      <p:sp>
        <p:nvSpPr>
          <p:cNvPr id="11" name="Text Placeholder 2"/>
          <p:cNvSpPr>
            <a:spLocks noGrp="1"/>
          </p:cNvSpPr>
          <p:nvPr>
            <p:ph type="body" idx="1"/>
          </p:nvPr>
        </p:nvSpPr>
        <p:spPr>
          <a:xfrm>
            <a:off x="576000" y="1076659"/>
            <a:ext cx="7991738" cy="3425729"/>
          </a:xfrm>
          <a:prstGeom prst="rect">
            <a:avLst/>
          </a:prstGeom>
        </p:spPr>
        <p:txBody>
          <a:bodyPr vert="horz" lIns="91440" tIns="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7558550"/>
      </p:ext>
    </p:extLst>
  </p:cSld>
  <p:clrMap bg1="lt1" tx1="dk1" bg2="lt2" tx2="dk2" accent1="accent1" accent2="accent2" accent3="accent3" accent4="accent4" accent5="accent5" accent6="accent6" hlink="hlink" folHlink="folHlink"/>
  <p:sldLayoutIdLst>
    <p:sldLayoutId id="2147483649" r:id="rId1"/>
    <p:sldLayoutId id="2147483702" r:id="rId2"/>
    <p:sldLayoutId id="2147483746" r:id="rId3"/>
    <p:sldLayoutId id="2147483701" r:id="rId4"/>
    <p:sldLayoutId id="2147483747" r:id="rId5"/>
    <p:sldLayoutId id="2147483734" r:id="rId6"/>
    <p:sldLayoutId id="2147483650" r:id="rId7"/>
    <p:sldLayoutId id="2147483735" r:id="rId8"/>
    <p:sldLayoutId id="2147483708" r:id="rId9"/>
    <p:sldLayoutId id="2147483748" r:id="rId10"/>
    <p:sldLayoutId id="2147483703" r:id="rId11"/>
    <p:sldLayoutId id="2147483696" r:id="rId12"/>
    <p:sldLayoutId id="2147483749" r:id="rId13"/>
    <p:sldLayoutId id="2147483698" r:id="rId14"/>
    <p:sldLayoutId id="2147483699" r:id="rId15"/>
    <p:sldLayoutId id="2147483751" r:id="rId16"/>
    <p:sldLayoutId id="2147483750" r:id="rId17"/>
    <p:sldLayoutId id="2147483709" r:id="rId18"/>
    <p:sldLayoutId id="2147483752" r:id="rId19"/>
    <p:sldLayoutId id="2147483753" r:id="rId20"/>
    <p:sldLayoutId id="2147483754" r:id="rId21"/>
    <p:sldLayoutId id="2147483704" r:id="rId22"/>
    <p:sldLayoutId id="2147483705" r:id="rId23"/>
    <p:sldLayoutId id="2147483755" r:id="rId24"/>
    <p:sldLayoutId id="2147483756" r:id="rId25"/>
    <p:sldLayoutId id="2147483745" r:id="rId26"/>
    <p:sldLayoutId id="2147483757" r:id="rId27"/>
    <p:sldLayoutId id="2147483759" r:id="rId28"/>
    <p:sldLayoutId id="2147483760" r:id="rId29"/>
    <p:sldLayoutId id="2147483762" r:id="rId30"/>
    <p:sldLayoutId id="2147483764" r:id="rId31"/>
    <p:sldLayoutId id="2147483768" r:id="rId32"/>
  </p:sldLayoutIdLst>
  <p:hf sldNum="0" hdr="0"/>
  <p:txStyles>
    <p:title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p:titleStyle>
    <p:bodyStyle>
      <a:lvl1pPr marL="266700" indent="-2667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373">
          <p15:clr>
            <a:srgbClr val="F26B43"/>
          </p15:clr>
        </p15:guide>
        <p15:guide id="7" orient="horz" pos="286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hyperlink" Target="https://www.elsevier.com/about/this-is-elsevier"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52.png"/><Relationship Id="rId11" Type="http://schemas.openxmlformats.org/officeDocument/2006/relationships/hyperlink" Target="https://www.elsevier.com/__data/assets/pdf_file/0005/1095953/Fast-Facts.pdf" TargetMode="External"/><Relationship Id="rId5" Type="http://schemas.openxmlformats.org/officeDocument/2006/relationships/image" Target="../media/image51.png"/><Relationship Id="rId10" Type="http://schemas.openxmlformats.org/officeDocument/2006/relationships/hyperlink" Target="https://www.elsevier.com/__data/assets/pdf_file/0010/616474/journal-and-article-ecosystem-2020.pdf" TargetMode="External"/><Relationship Id="rId4" Type="http://schemas.openxmlformats.org/officeDocument/2006/relationships/image" Target="../media/image50.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2.xml"/><Relationship Id="rId5" Type="http://schemas.openxmlformats.org/officeDocument/2006/relationships/image" Target="../media/image56.jpe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service.elsevier.com/app/answers/detail/a_id/27955"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4.xml"/><Relationship Id="rId16" Type="http://schemas.openxmlformats.org/officeDocument/2006/relationships/image" Target="../media/image31.svg"/><Relationship Id="rId1" Type="http://schemas.openxmlformats.org/officeDocument/2006/relationships/slideLayout" Target="../slideLayouts/slideLayout29.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hyperlink" Target="https://www.techvalidate.com/tvid/9D4-230-2AD" TargetMode="External"/><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Заголовок 16">
            <a:extLst>
              <a:ext uri="{FF2B5EF4-FFF2-40B4-BE49-F238E27FC236}">
                <a16:creationId xmlns:a16="http://schemas.microsoft.com/office/drawing/2014/main" id="{E54F1120-7E7F-42C6-B090-E7FAA4280F57}"/>
              </a:ext>
            </a:extLst>
          </p:cNvPr>
          <p:cNvSpPr>
            <a:spLocks noGrp="1"/>
          </p:cNvSpPr>
          <p:nvPr>
            <p:ph type="ctrTitle"/>
          </p:nvPr>
        </p:nvSpPr>
        <p:spPr>
          <a:xfrm>
            <a:off x="1490703" y="431819"/>
            <a:ext cx="4910097" cy="1473824"/>
          </a:xfrm>
        </p:spPr>
        <p:txBody>
          <a:bodyPr>
            <a:noAutofit/>
          </a:bodyPr>
          <a:lstStyle/>
          <a:p>
            <a:pPr algn="ctr">
              <a:lnSpc>
                <a:spcPct val="150000"/>
              </a:lnSpc>
            </a:pPr>
            <a:r>
              <a:rPr lang="pl-PL" sz="2400" dirty="0">
                <a:solidFill>
                  <a:srgbClr val="FF6C00"/>
                </a:solidFill>
              </a:rPr>
              <a:t>ScienceDirect </a:t>
            </a:r>
            <a:br>
              <a:rPr lang="pl-PL" sz="2400" dirty="0">
                <a:solidFill>
                  <a:schemeClr val="bg1">
                    <a:lumMod val="50000"/>
                  </a:schemeClr>
                </a:solidFill>
              </a:rPr>
            </a:br>
            <a:r>
              <a:rPr lang="pl-PL" sz="2400" dirty="0">
                <a:solidFill>
                  <a:schemeClr val="bg1">
                    <a:lumMod val="50000"/>
                  </a:schemeClr>
                </a:solidFill>
              </a:rPr>
              <a:t>Find Your Path </a:t>
            </a:r>
            <a:br>
              <a:rPr lang="pl-PL" sz="2400" dirty="0">
                <a:solidFill>
                  <a:schemeClr val="bg1">
                    <a:lumMod val="50000"/>
                  </a:schemeClr>
                </a:solidFill>
              </a:rPr>
            </a:br>
            <a:r>
              <a:rPr lang="pl-PL" sz="2400" dirty="0">
                <a:solidFill>
                  <a:schemeClr val="bg1">
                    <a:lumMod val="50000"/>
                  </a:schemeClr>
                </a:solidFill>
              </a:rPr>
              <a:t>from Hypothesis to Discovery</a:t>
            </a:r>
            <a:endParaRPr lang="ru-RU" sz="2400" dirty="0">
              <a:solidFill>
                <a:schemeClr val="bg1">
                  <a:lumMod val="50000"/>
                </a:schemeClr>
              </a:solidFill>
            </a:endParaRPr>
          </a:p>
        </p:txBody>
      </p:sp>
      <p:sp>
        <p:nvSpPr>
          <p:cNvPr id="18" name="Текст 17">
            <a:extLst>
              <a:ext uri="{FF2B5EF4-FFF2-40B4-BE49-F238E27FC236}">
                <a16:creationId xmlns:a16="http://schemas.microsoft.com/office/drawing/2014/main" id="{472E7231-A5D6-4225-86F4-CE29F3EC2952}"/>
              </a:ext>
            </a:extLst>
          </p:cNvPr>
          <p:cNvSpPr>
            <a:spLocks noGrp="1"/>
          </p:cNvSpPr>
          <p:nvPr>
            <p:ph type="body" sz="quarter" idx="13"/>
          </p:nvPr>
        </p:nvSpPr>
        <p:spPr/>
        <p:txBody>
          <a:bodyPr/>
          <a:lstStyle/>
          <a:p>
            <a:endParaRPr lang="ru-RU"/>
          </a:p>
        </p:txBody>
      </p:sp>
      <p:sp>
        <p:nvSpPr>
          <p:cNvPr id="4" name="Текст 3">
            <a:extLst>
              <a:ext uri="{FF2B5EF4-FFF2-40B4-BE49-F238E27FC236}">
                <a16:creationId xmlns:a16="http://schemas.microsoft.com/office/drawing/2014/main" id="{EAA2D351-5ABC-4D8E-AE8E-2892A67E7907}"/>
              </a:ext>
            </a:extLst>
          </p:cNvPr>
          <p:cNvSpPr>
            <a:spLocks noGrp="1"/>
          </p:cNvSpPr>
          <p:nvPr>
            <p:ph type="body" sz="quarter" idx="14"/>
          </p:nvPr>
        </p:nvSpPr>
        <p:spPr>
          <a:xfrm>
            <a:off x="229952" y="3088982"/>
            <a:ext cx="5112709" cy="1828799"/>
          </a:xfrm>
        </p:spPr>
        <p:txBody>
          <a:bodyPr>
            <a:normAutofit fontScale="55000" lnSpcReduction="20000"/>
          </a:bodyPr>
          <a:lstStyle/>
          <a:p>
            <a:r>
              <a:rPr lang="pl-PL" sz="2000" b="1" dirty="0">
                <a:solidFill>
                  <a:schemeClr val="tx1">
                    <a:lumMod val="50000"/>
                    <a:lumOff val="50000"/>
                  </a:schemeClr>
                </a:solidFill>
                <a:latin typeface="Arial" panose="020B0604020202020204" pitchFamily="34" charset="0"/>
                <a:cs typeface="Arial" panose="020B0604020202020204" pitchFamily="34" charset="0"/>
              </a:rPr>
              <a:t>Helena Paczuska</a:t>
            </a:r>
          </a:p>
          <a:p>
            <a:r>
              <a:rPr lang="pl-PL" sz="2000" dirty="0">
                <a:solidFill>
                  <a:schemeClr val="tx1">
                    <a:lumMod val="50000"/>
                    <a:lumOff val="50000"/>
                  </a:schemeClr>
                </a:solidFill>
              </a:rPr>
              <a:t>Regional Manager</a:t>
            </a:r>
          </a:p>
          <a:p>
            <a:r>
              <a:rPr lang="pl-PL" sz="2000" dirty="0">
                <a:solidFill>
                  <a:schemeClr val="tx1">
                    <a:lumMod val="50000"/>
                    <a:lumOff val="50000"/>
                  </a:schemeClr>
                </a:solidFill>
              </a:rPr>
              <a:t>Eastern Europe, Russia, Central Asia</a:t>
            </a:r>
          </a:p>
          <a:p>
            <a:r>
              <a:rPr lang="pl-PL" sz="2000" dirty="0">
                <a:solidFill>
                  <a:schemeClr val="tx1">
                    <a:lumMod val="50000"/>
                    <a:lumOff val="50000"/>
                  </a:schemeClr>
                </a:solidFill>
              </a:rPr>
              <a:t>Reference Solutions/ScienceDirect eBooks</a:t>
            </a:r>
          </a:p>
          <a:p>
            <a:endParaRPr lang="pl-PL" dirty="0"/>
          </a:p>
          <a:p>
            <a:endParaRPr lang="pl-PL" dirty="0"/>
          </a:p>
          <a:p>
            <a:endParaRPr lang="pl-PL" dirty="0"/>
          </a:p>
          <a:p>
            <a:endParaRPr lang="pl-PL" dirty="0"/>
          </a:p>
          <a:p>
            <a:r>
              <a:rPr lang="pl-PL" sz="2000" dirty="0">
                <a:solidFill>
                  <a:schemeClr val="tx1">
                    <a:lumMod val="50000"/>
                    <a:lumOff val="50000"/>
                  </a:schemeClr>
                </a:solidFill>
              </a:rPr>
              <a:t>Jasna, 2022, September 06</a:t>
            </a:r>
          </a:p>
          <a:p>
            <a:endParaRPr lang="ru-RU" dirty="0"/>
          </a:p>
        </p:txBody>
      </p:sp>
      <p:pic>
        <p:nvPicPr>
          <p:cNvPr id="5" name="Picture 4" descr="A person with long hair&#10;&#10;Description automatically generated with low confidence">
            <a:extLst>
              <a:ext uri="{FF2B5EF4-FFF2-40B4-BE49-F238E27FC236}">
                <a16:creationId xmlns:a16="http://schemas.microsoft.com/office/drawing/2014/main" id="{93B340A6-B3AA-428C-BD0D-7113148EC1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714" y="2643466"/>
            <a:ext cx="1188783" cy="1188783"/>
          </a:xfrm>
          <a:prstGeom prst="rect">
            <a:avLst/>
          </a:prstGeom>
        </p:spPr>
      </p:pic>
    </p:spTree>
    <p:extLst>
      <p:ext uri="{BB962C8B-B14F-4D97-AF65-F5344CB8AC3E}">
        <p14:creationId xmlns:p14="http://schemas.microsoft.com/office/powerpoint/2010/main" val="4769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SEhUUExQWFBQWGRsbFhgXFR8YGBkaGh4YGBwZHxgdHSggGB0lHR0cITMhKikrLjIuHB8zODUtNygtLysBCgoKDg0OGxAQGywkICQvLCw0MjQsLCw0LC8sLCwsLCwsLCwsLCwsLCwsLCwsLCwsLCwsLCwsLCwsLCwsLCwsLP/AABEIAFQBFQMBEQACEQEDEQH/xAAcAAACAgMBAQAAAAAAAAAAAAAABwUGAQQIAwL/xABDEAACAQMABwUEBggFBAMAAAABAgMABBEFBgcSITFRE0FhcYEikaGxMkJScpKyIzQ1YnOCosEUM0PR4URTY/AVJCX/xAAaAQEAAwEBAQAAAAAAAAAAAAAAAwQFAgEG/8QALBEAAgIBAwMCBgMBAQEAAAAAAAECAxEEEjEhMkEFMxMiUWFxgRRCUpGxFf/aAAwDAQACEQMRAD8Ab2sGnIrOIyzHA5KB9Jm+yB1rqMXJ4RHbbGuO6QnNP7Qru5JCN/h4+5Yz7Xq/MnyxVuNMV9zHt1tk+OiKpLKzHLMWPUkk+81LjBUbb5Pez0jLEcxSyR/dcr8jXjinydRslHteC86qbS5kdY7siSMkDtMYdM95xwYde+oZ0LGYl6jXSTxPqhwCqhrmaAKAKAKAKAKAKAKAKAKAKAKAKAKAKAKAKAKAKAKAKAKAKAKAKAKAKAKAKAQu0jTZubxxn9HCTGg7sg4Y+pHwFXqY7YmFrLd9jXhdCq1IVC6aM2aXkqB23IsjIVyd71AHCoXfFF2GhsksvoaWltQr6AZ7Iyr1i9v+ke18K6jbFnFmjth4z+DS0DqzcXUyxrG6jI33ZCFQd5JI547uZr2U1FZOKtPOyWMHREaAAAcgMD0qgfQo+qAKAwTQADQGaAKAKAwTQADQGaAKAKAKAKAwTQADQGaAKAKAKAKAKAKAKAKAKAxvDrQGaAKA5ivc9o+ee+2fPJzWkuD5mfc8n3oq5EU0UjLvKjqxXqFIJFeSWVg9rltkm/DOidEacgul3oJVfqAfaXwK81NUJRceT6Gu2E1mLJGuSQKAKA8rm4WNWd2CooyzE4AA7yaJZPG0llij1q2myyMUtP0UY/1CPbbxGfoD41bhQl3GTfr5N4r4KJdXskpzJI7nqzE/M1MklwUJTlLlmbXSEsRzHK6H91yPkaNJ8nsZyjwy/ak7RJu2SG6PaI7BQ5GHUk4GSOBXNQWUrGUX9NrZblGfkblVTWFrrptK7NjDZ7rMODSniAeijkT4nh51Yrpz1kZup1217YC00hpiec5lmkfzY493IVZUUuEZs7Zz7ma9tdyRnMbsh6qxX5V60nycxk48PBd9V9pU8LBLn9NF3t/qL45+sPA8fGoJ0J8F2nXSi8T6ob9hepNGskbB0YZUj/3n4VVaaeGa8ZKSyiM1z0w1pZyzJxcABM8t5iFB9M59K6rjulgj1Fvw63JCIfT90X7Q3Eu/nOe0I+GcY8Ku7I8YMJ32N53Mtl5tOuGtY40ws+CJZcdDgFRyBI4k9eVRKhbs+C3LXz2JLnyyk3d9JKd6SR3J72Yn51MklwUZTlLueTY0bpq4tyDFM6Y7gx3fwngaOKfJ1C2cO1jZ1C19F2RBcbqT/VI4LJjoO5sd3f3dKqW1beq4NbS6v4nyy5/9L3UJeEntF1qnkupIUkaOKJt0BCVLEfSLEc+OfDGKuVVrbkxdXqJuxxTwkbWzDWmYXSW8sjSRy5A3ySVYAsCCeODjGPEV5dWtuUd6LUT37JPKY4qqGuamlr0QQyyniI0ZvwgmvUsvBzOW2Ll9DnzSGsl1NIZHnkBJyArlVXwABwKvqEUsYPn56iyTy2xtbL9YZLuB1mO88RA3u9lIyCfHmKq3QUX0NbR3OyHzcoldcdZ47CHfYb0jcI06nqeijvNcVwc2S6i9VRy+RLaZ1tu7okyTMB9hCUUeGAePrmrka4xMWzU2T5ZDLIQcgkHrnj767ICd0PrleWxG5MzKPqSEup8OJyPQiuJVRkWK9VbDhjo1Q1jS/g7RRusDuyLnO63ge8HmKpzg4vBtUXK2O5Co2latvbXLSqpMMzFg3crHiynoc8R4HwNWqZ7lgydZQ4T3LhlOqUpn3FIVIZSVYciDgj1FOT1Np5RZdFa/X0GMS9ov2ZRvD38G+NRypiyzDWWx85GLqttHguSI5h2Ep4DJyjHoG7j4Gq86XHqjRo1sLOkujLvUJdFNte1iJcWiHCqA0uO9jxVfIDj5kdKtUQ/szK197z8NfsWlWTML5q7synnQSTOIFbiqlcvjqR9Xy51Xnek8Iv06CU1mTwe+ldlM6DMEqS/ut7Deh5fKkdQvJ1Z6fJdYvJ46o7P7o3Mb3EfZRRsHOWUlipyFAUnmRxPSll0dvQ80+jnvTmsJFv2q6wm2txDGcST5GRzVB9I+Gc499RUw3PLLetu2Q2rliTq4YhbtU9Qp71e1JEUPczDJbHPdXp41FO1R6FyjRytW59ESumtlc0aF4JBMQMlCu6x8uOCfCuY3pvqS2enySzF5F6wwcHgRzBqczi/7JdYjFP8A4Vz+jlzuZ+rJjP8AUBjzx1qC+GVuNDQX4lsfDLptW/Z0n3k/MKho7y5rvZf6EXV0wzc0ToyW5lWKFd527u4DvJPcB1ryUlFZZ3XXKyW2IwodkbbntXID9AmVz55zVf8AkfY0V6d06y6lH1k1emspezmHPijj6LjqD16ip4TUllFG6mVUsSI2CZkZXUlWUgqRzBHEGun1Ik2nlHRWqulxd2sU/ew9odGU7rD3g+mKz5x2ywfRU2fEgpCK1y/X7r+M/wAzV2vtRh6r3pfk2dn37Rtvvn8rV5b2M90nvROgqon0BDa5/qF1/Bk/Ka6h3Iiv9uX4ZzpWgfODV2J/RufNPk1VtR4NX07iRW9q960mkHQnhEqKB5qHJ/q+FSULEclfXzbtx9CtaH0ebieOFSAZGCgnkM99SSltWSrXBzkoryMufZGm77Fy2/8AvIN0nyByPjVZah/Q036dHHSRS9L6j3tu2DC0i9zRAuD6DiPUVNG2L8lKzSWwfGfwMzZhq7Ja27mYFXlYNud6qBgZ6HmcVXumpPoaejpdcPm5Zb7q1SVCkih0bgVYZB9KhTwW3FNYYv8ATWymFyWtpDEfsN7a+h+kPeasR1D8mfZ6fB9jwUrSmz6+g49l2q/aibe/p4N8KmV0WU56K2PjJWZIypIYFSOYIwR6VIVWmujPih4O3ZXrC1zbtHIcyQEDJ5sh+iT1IwR7utU7obXlG3ornZDD5Qo9Ybsy3U8h+tI3uyQPhirUFiKRk3S3WN/clNnmjFuL+JWGVTMjDrucQPLexXNssRJNHXvtWfHUf9UTfCgCgEXtWui+kHHdGiIPdvH4sau0LETD10s2lY0ba9rNFH/3HRPxMF/vUknhZK1cd0kvqdLWtusaKiDCqAFHQDhWc3k+kSSWEetD0RW1PRohv2KjAlRZMDqSyt8Vz61dpeYmHroKNvTz1KxYXBjljcHBR1YHyINSNZWCrB7ZJjq2ovvaMc9WjPvYVUp7za1rzQ/0I2rhhjc2L6OUQyz49pn3AegUAn4n4VV1D64Nf0+GIOQyKrmiVLaho0TWEjY9uLDqemCN7+nPwqWmWJFXWQ3VP7CIq6YI4Ni9yTbzIeSSZH8wGflVTULqbHp0swa+4uNcv1+6/jP8zVivtRnar3pfk2dn37Rtvvn8rV5b2M90nvROgqon0BDa5/qF1/Bk/Ka6h3Iiv9uX4ZzpWgfODV2J/RufNPk1VtR4NX03iRG7XtBMk4ulBMcgAc/ZdRgZ6ZAHurqifTaR6+lqW9cMX0blSCpIIOQRwIPWpzPTaeUX3QO1G4iAW4UTqPrfRk9Tyb3DzqCVCfBfq1849J9Riava5Wt57Mcm7Jj/AC3G63p3N6Gq8q5R5NCrU12dE+pYa4LAUAUAUBSNquiYXs3mZQJY8br8ickDdPUGpqZNSwUtbXF1uT5QkquGIMPYux/xMw7jFx/EKg1HCNH07uZR9LQlJ5VPNZHB9GNTReUijYsTa+5Ytl16ItIR73ASBkHmeI+Ix61HcswLGhmo2rPnoPeqRuhQBQCF2nQldIzZ+sFYeRUVepfyGFrVi5kFoS5EVzBIeSSxsfJWVj8q7ksxaIKpbZxf3OllbIyOIPKs4+kM0Ak9r92Hvgo/04lVvvEs/wAmFXKF8pi+oSTt/CKVBHvMqjmSB7zipn0KUVl4HbtOTd0Ww6GIe4gVTp7za1vsf8EfVwxBxbGbwNayxfWSTex4MB/cGqmoXzZNn0+Wa2vuMKoC+VvaJeiLR9wTzddweJc7vyJPpUlSzNFfVT21NnP9Xj58bexSM9jcN3F1A9B/zVXUco1/Tl8j/Ivdcv1+6/jP8zU9fajP1XvS/Js7Pv2jbffP5Wpb2M90nvROgqoH0BDa5/qF1/Bk/Ka6h3Iiv9uX4ZzpWgfODV2J/RufNPk1VtR4NX03iQyrm3WRSjqGRhhlIyCPKqyeDSaTWGLnWDZUjZa0fcP/AG5CSvkG4keuasR1D/sZ1vp6fWDwLzTWrV1af58TKv2h7SH+YcKsRnGXBn2UWV9yItWIIIOCORHAiuiFdBx7PNdBNAyXLjtIsDfPN1OcE9SMYPpVS2vD6GzpNVujib6ooun9fLueZmjmeKME9mqHd9nuJI4knxqaNMUupRt1lkpfK8I2tEbTLyLhIVnX98brfiXHxBryVEXwdV6+yPd1LPHtchx7VvIG8GUj31H/AB39S1/9GH0ZTdctdpb/AAm72UKnO4Dkse4se/HSpq6lAp6nVSt6cIqtSFQbexnRJSKW4YY7QhU8VXJJ8iTj+U1V1EsvBr+n1tRc35K1tW0KYLvtgP0c/EHu3xwYfI+tSUSzHBW11TjZu8MpcblSCCQQQQRzBHEGpiknh5Q2dXNqURQLdhlkHAuq7yt4kDiD5A1VnQ8/Ka1Wvi1ifJsaV2rW6DEEbyt1Ybi/H2vhXkaJPk6n6hBdqyaurG04zTrFcRqgkYKrITwY8ACD3E8M+Nezowso4p1+6W2S5PjbJoMsI7tRndHZyfdySp95I9RXunl/U89QqylNCpqyZQy9S9pKwxLDdhiE4JIoyd3uDDmcdRn+9V7KMvMTT0+uUY7bP+kzpnalbIh/w4eWQj2cqVQHxzxPkBXEaJPkms19aXy9WKG8unldpJDvO5JYnvJq2lhYRkSk5PLLLs20Gbm8RiP0cJDue7I+ivq3wBqO6W2JZ0dW+zPhDJ2rfs6T7yfmFVqO80dd7L/Qi6umGTGq2sEljOJU4g8HTuZenge8H/muZwUlgmoudUtyGtDtQsSm8xkVvsdmSc+Y9n41V+BI1Vr6msi7151xa/cKoKQJxVTzJ+03+1WK69hn6nVO54XBVgKkKh0DqDoY2tlGjDEjZd/Bm449BgehqjbLdLJ9Bpa/h1pPkUe0exMOkJ8jg5EinqGGT/VvD0q1U8wRk6yO25kHou+aCaOZPpRsGHp3evKu5LKwQVzcJKS8Dy0Pr7ZToGMywtj2kkO6QfAngw8RVKVUk+Dcr1dU1nOPyVbaJr3DJA1tbN2hfhI4HsheZAP1ieWeWM1LVU08sq6vVxcXCArKsmUOPY1YlLaSUj/Mf2fJRj55qpe/mwbPp8MVt/UretG0e6M7rbOIokYqPYVi2OG8d4HGegqSFMcdStfrrN7UOiRI6ubVSMLeJn/yRj8yf7e6uZ6f/JJT6h4sX7LPe6+6OMTb0okBB9js2JbwwV4etRqqeSzLV045yIuVgWJAwCTgdB3CrqMNtN9CW1d0LNc7/Y59jd3seO9j5GuJyUeSamqc87SZ1x1EntpGeJDLASSpQZZB9ll58Otc12prryTajRzg8xWUU2pSkFAFAXXVDZ/NcsHmUwwczng7+Cju8zUNlyXBd0+jlN5l0Q6rW2WNFRFCooAUDkAKpt5NqKUVhGlp/Q0d5C0Mo4HkRzVu5h4iuoycXlHFtUbI7ZCM1m1SuLJj2i70fdKoypHj9k+B+NXYWKRh3aadXPH1ICuyuFeguOoWqE1zPHKylIEZWLMMb26QwVeueHHpUNtiSx5Lml00pyUnwO26tlkRkdQyMCGU8iDzFUk8G20msMSmuOoM1qzPCplt+YI4sngw7wOvvxVyu1S6PkxdRo5VvMeqKZUxSCgJnV3Vi4vWAiT2c+1I3BF9e8+AridijyT06edr6IemrGgI7KERR8Tzdzzdup/sKpTm5PLNymmNUdqIbav+zpPvJ+YV3T3kGu9l/oRdXTDN7/4mbsBcBCYclSw4gEYzn7PPnXm5ZwSfClt346GjXpGfSKSQACSeAA4knoB30CWeBnbPdQWDrc3a4C8Y4jzJ7mYd2OYFVrbvETU0mjae+f8AwalVjUKtr5qmL+IFSFnj/wAtjyI70Pgevcakrs2MranTq6P3QkNKaLltn3Jo2jbxHA+IPIjyq7GSl1RhzrlB4kjTr04CgLPqnqXPesp3THB9aRhjI/dH1j8KjnaolqjSzteeEPXR9kkEaRRjdRAFUeA+Z781SbbeWbkYqKUUKLXnUGaKV5rdTJCxLFV4uhPEjd716EVartTWGZOp0clJyh1RQWGCQeBHMHmKnM/GDFAb2iNETXT9nAhdu/HIeJPICvJSUV1JK6pWPEUPfUzVtbG3EeQ0je1Iw5Fug8ByFUbJ7nk3dPQqoY8k/XBOR99oS2mOZYIpD1aNSffjNeqUlwyOVUJcpEc2pFgf+mT0yPka6+LP6nH8Wr/KN2w1dtYDmK3iRh9YIN78R4/GvHOT5Z1GmuPCRKVyShQBQGGUEYIyKAhLnU+xkOWtYs/uruflxXfxJfUhenqf9UellqtZxHKW0QI5EoGI8i2SKOcn5EaK48RRMCuCYKAKAib/AFZtJjvSW8TMebbgDHzIwTXSnJcMilRXLq4o17fU2xQ5FrF/Mu/8GzXvxJfU5WmqX9UTkcYUAKAAOQAwB6VwTJYPqh6U/av+zpPvJ+YVLT3lPXey/wBCLq6YY7NkIzo8g8R2r/Jap395t6D2v2Td1qfYyHLWsWf3V3Py4rhWSXknenqfVxRt6N0BbW5zDBHG32gg3vxc68c5PlnUKoQ7USVckgUAUB43Vqkq7siLIp5q6hh7jwom1weSipLDWSFl1KsGOTax+gK/AEV38Sf1If41X+UbFnqrZxHKW0QI5EoGI8ic4rxzk/J7GiuPEUS4FckxmgCgI7SGgrafjNBFIerIC34uddKTXDI51Qn3JGgmpNgDkWsfrkj3E4r34k/qcfxqv8omrW1SJd2NFjUclRQoHoOFctt8kyiorCR7V4ehQBQBQBQBQBQBQBQBQBQBQBQBQBQBQBQBQFQ2rD/86TwZPzCpae8p672X+hFVeMMd2yEf/Q85Xx/SKpX95t6D2v2XaoS6FAFAFAFAFAFAFAFAFAFAFAFAFAFAFAFAFAFAFAFAFAFAFAFAFAFAFAFAFAFAFAa9/ZpNG8Ug3kcEMPA16nh5RzKKksMRE+gIxpEWoL9mXC5yN7B8cY+FXVN7NxhOmPxtngeui7CO3iSKJd1EGFHxJ8STknzqk228s3YQUIqMeDarw6CgCgCgCgCgCgCgCgCgCgCgCgCgCgP/2Q=="/>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srgbClr val="53565A"/>
              </a:solidFill>
            </a:endParaRPr>
          </a:p>
        </p:txBody>
      </p:sp>
      <p:sp>
        <p:nvSpPr>
          <p:cNvPr id="5" name="AutoShape 2" descr="data:image/jpeg;base64,/9j/4AAQSkZJRgABAQAAAQABAAD/2wCEAAkGBxQSEhUUExQWFBQWGRsbFhgXFR8YGBkaGh4YGBwZHxgdHSggGB0lHR0cITMhKikrLjIuHB8zODUtNygtLysBCgoKDg0OGxAQGywkICQvLCw0MjQsLCw0LC8sLCwsLCwsLCwsLCwsLCwsLCwsLCwsLCwsLCwsLCwsLCwsLCwsLP/AABEIAFQBFQMBEQACEQEDEQH/xAAcAAACAgMBAQAAAAAAAAAAAAAABwUGAQQIAwL/xABDEAACAQMABwUEBggFBAMAAAABAgMABBEFBgcSITFRE0FhcYEikaGxMkJScpKyIzQ1YnOCosEUM0PR4URTY/AVJCX/xAAaAQEAAwEBAQAAAAAAAAAAAAAAAwQFAgEG/8QALBEAAgIBAwMCBgMBAQEAAAAAAAECAxEEEjEhMkEFMxMiUWFxgRRCUpGxFf/aAAwDAQACEQMRAD8Ab2sGnIrOIyzHA5KB9Jm+yB1rqMXJ4RHbbGuO6QnNP7Qru5JCN/h4+5Yz7Xq/MnyxVuNMV9zHt1tk+OiKpLKzHLMWPUkk+81LjBUbb5Pez0jLEcxSyR/dcr8jXjinydRslHteC86qbS5kdY7siSMkDtMYdM95xwYde+oZ0LGYl6jXSTxPqhwCqhrmaAKAKAKAKAKAKAKAKAKAKAKAKAKAKAKAKAKAKAKAKAKAKAKAKAKAKAKAKAQu0jTZubxxn9HCTGg7sg4Y+pHwFXqY7YmFrLd9jXhdCq1IVC6aM2aXkqB23IsjIVyd71AHCoXfFF2GhsksvoaWltQr6AZ7Iyr1i9v+ke18K6jbFnFmjth4z+DS0DqzcXUyxrG6jI33ZCFQd5JI547uZr2U1FZOKtPOyWMHREaAAAcgMD0qgfQo+qAKAwTQADQGaAKAKAwTQADQGaAKAKAKAKAwTQADQGaAKAKAKAKAKAKAKAKAKAxvDrQGaAKA5ivc9o+ee+2fPJzWkuD5mfc8n3oq5EU0UjLvKjqxXqFIJFeSWVg9rltkm/DOidEacgul3oJVfqAfaXwK81NUJRceT6Gu2E1mLJGuSQKAKA8rm4WNWd2CooyzE4AA7yaJZPG0llij1q2myyMUtP0UY/1CPbbxGfoD41bhQl3GTfr5N4r4KJdXskpzJI7nqzE/M1MklwUJTlLlmbXSEsRzHK6H91yPkaNJ8nsZyjwy/ak7RJu2SG6PaI7BQ5GHUk4GSOBXNQWUrGUX9NrZblGfkblVTWFrrptK7NjDZ7rMODSniAeijkT4nh51Yrpz1kZup1217YC00hpiec5lmkfzY493IVZUUuEZs7Zz7ma9tdyRnMbsh6qxX5V60nycxk48PBd9V9pU8LBLn9NF3t/qL45+sPA8fGoJ0J8F2nXSi8T6ob9hepNGskbB0YZUj/3n4VVaaeGa8ZKSyiM1z0w1pZyzJxcABM8t5iFB9M59K6rjulgj1Fvw63JCIfT90X7Q3Eu/nOe0I+GcY8Ku7I8YMJ32N53Mtl5tOuGtY40ws+CJZcdDgFRyBI4k9eVRKhbs+C3LXz2JLnyyk3d9JKd6SR3J72Yn51MklwUZTlLueTY0bpq4tyDFM6Y7gx3fwngaOKfJ1C2cO1jZ1C19F2RBcbqT/VI4LJjoO5sd3f3dKqW1beq4NbS6v4nyy5/9L3UJeEntF1qnkupIUkaOKJt0BCVLEfSLEc+OfDGKuVVrbkxdXqJuxxTwkbWzDWmYXSW8sjSRy5A3ySVYAsCCeODjGPEV5dWtuUd6LUT37JPKY4qqGuamlr0QQyyniI0ZvwgmvUsvBzOW2Ll9DnzSGsl1NIZHnkBJyArlVXwABwKvqEUsYPn56iyTy2xtbL9YZLuB1mO88RA3u9lIyCfHmKq3QUX0NbR3OyHzcoldcdZ47CHfYb0jcI06nqeijvNcVwc2S6i9VRy+RLaZ1tu7okyTMB9hCUUeGAePrmrka4xMWzU2T5ZDLIQcgkHrnj767ICd0PrleWxG5MzKPqSEup8OJyPQiuJVRkWK9VbDhjo1Q1jS/g7RRusDuyLnO63ge8HmKpzg4vBtUXK2O5Co2latvbXLSqpMMzFg3crHiynoc8R4HwNWqZ7lgydZQ4T3LhlOqUpn3FIVIZSVYciDgj1FOT1Np5RZdFa/X0GMS9ov2ZRvD38G+NRypiyzDWWx85GLqttHguSI5h2Ep4DJyjHoG7j4Gq86XHqjRo1sLOkujLvUJdFNte1iJcWiHCqA0uO9jxVfIDj5kdKtUQ/szK197z8NfsWlWTML5q7synnQSTOIFbiqlcvjqR9Xy51Xnek8Iv06CU1mTwe+ldlM6DMEqS/ut7Deh5fKkdQvJ1Z6fJdYvJ46o7P7o3Mb3EfZRRsHOWUlipyFAUnmRxPSll0dvQ80+jnvTmsJFv2q6wm2txDGcST5GRzVB9I+Gc499RUw3PLLetu2Q2rliTq4YhbtU9Qp71e1JEUPczDJbHPdXp41FO1R6FyjRytW59ESumtlc0aF4JBMQMlCu6x8uOCfCuY3pvqS2enySzF5F6wwcHgRzBqczi/7JdYjFP8A4Vz+jlzuZ+rJjP8AUBjzx1qC+GVuNDQX4lsfDLptW/Z0n3k/MKho7y5rvZf6EXV0wzc0ToyW5lWKFd527u4DvJPcB1ryUlFZZ3XXKyW2IwodkbbntXID9AmVz55zVf8AkfY0V6d06y6lH1k1emspezmHPijj6LjqD16ip4TUllFG6mVUsSI2CZkZXUlWUgqRzBHEGun1Ik2nlHRWqulxd2sU/ew9odGU7rD3g+mKz5x2ywfRU2fEgpCK1y/X7r+M/wAzV2vtRh6r3pfk2dn37Rtvvn8rV5b2M90nvROgqon0BDa5/qF1/Bk/Ka6h3Iiv9uX4ZzpWgfODV2J/RufNPk1VtR4NX07iRW9q960mkHQnhEqKB5qHJ/q+FSULEclfXzbtx9CtaH0ebieOFSAZGCgnkM99SSltWSrXBzkoryMufZGm77Fy2/8AvIN0nyByPjVZah/Q036dHHSRS9L6j3tu2DC0i9zRAuD6DiPUVNG2L8lKzSWwfGfwMzZhq7Ja27mYFXlYNud6qBgZ6HmcVXumpPoaejpdcPm5Zb7q1SVCkih0bgVYZB9KhTwW3FNYYv8ATWymFyWtpDEfsN7a+h+kPeasR1D8mfZ6fB9jwUrSmz6+g49l2q/aibe/p4N8KmV0WU56K2PjJWZIypIYFSOYIwR6VIVWmujPih4O3ZXrC1zbtHIcyQEDJ5sh+iT1IwR7utU7obXlG3ornZDD5Qo9Ybsy3U8h+tI3uyQPhirUFiKRk3S3WN/clNnmjFuL+JWGVTMjDrucQPLexXNssRJNHXvtWfHUf9UTfCgCgEXtWui+kHHdGiIPdvH4sau0LETD10s2lY0ba9rNFH/3HRPxMF/vUknhZK1cd0kvqdLWtusaKiDCqAFHQDhWc3k+kSSWEetD0RW1PRohv2KjAlRZMDqSyt8Vz61dpeYmHroKNvTz1KxYXBjljcHBR1YHyINSNZWCrB7ZJjq2ovvaMc9WjPvYVUp7za1rzQ/0I2rhhjc2L6OUQyz49pn3AegUAn4n4VV1D64Nf0+GIOQyKrmiVLaho0TWEjY9uLDqemCN7+nPwqWmWJFXWQ3VP7CIq6YI4Ni9yTbzIeSSZH8wGflVTULqbHp0swa+4uNcv1+6/jP8zVivtRnar3pfk2dn37Rtvvn8rV5b2M90nvROgqon0BDa5/qF1/Bk/Ka6h3Iiv9uX4ZzpWgfODV2J/RufNPk1VtR4NX03iRG7XtBMk4ulBMcgAc/ZdRgZ6ZAHurqifTaR6+lqW9cMX0blSCpIIOQRwIPWpzPTaeUX3QO1G4iAW4UTqPrfRk9Tyb3DzqCVCfBfq1849J9Riava5Wt57Mcm7Jj/AC3G63p3N6Gq8q5R5NCrU12dE+pYa4LAUAUAUBSNquiYXs3mZQJY8br8ickDdPUGpqZNSwUtbXF1uT5QkquGIMPYux/xMw7jFx/EKg1HCNH07uZR9LQlJ5VPNZHB9GNTReUijYsTa+5Ytl16ItIR73ASBkHmeI+Ix61HcswLGhmo2rPnoPeqRuhQBQCF2nQldIzZ+sFYeRUVepfyGFrVi5kFoS5EVzBIeSSxsfJWVj8q7ksxaIKpbZxf3OllbIyOIPKs4+kM0Ak9r92Hvgo/04lVvvEs/wAmFXKF8pi+oSTt/CKVBHvMqjmSB7zipn0KUVl4HbtOTd0Ww6GIe4gVTp7za1vsf8EfVwxBxbGbwNayxfWSTex4MB/cGqmoXzZNn0+Wa2vuMKoC+VvaJeiLR9wTzddweJc7vyJPpUlSzNFfVT21NnP9Xj58bexSM9jcN3F1A9B/zVXUco1/Tl8j/Ivdcv1+6/jP8zU9fajP1XvS/Js7Pv2jbffP5Wpb2M90nvROgqoH0BDa5/qF1/Bk/Ka6h3Iiv9uX4ZzpWgfODV2J/RufNPk1VtR4NX03iQyrm3WRSjqGRhhlIyCPKqyeDSaTWGLnWDZUjZa0fcP/AG5CSvkG4keuasR1D/sZ1vp6fWDwLzTWrV1af58TKv2h7SH+YcKsRnGXBn2UWV9yItWIIIOCORHAiuiFdBx7PNdBNAyXLjtIsDfPN1OcE9SMYPpVS2vD6GzpNVujib6ooun9fLueZmjmeKME9mqHd9nuJI4knxqaNMUupRt1lkpfK8I2tEbTLyLhIVnX98brfiXHxBryVEXwdV6+yPd1LPHtchx7VvIG8GUj31H/AB39S1/9GH0ZTdctdpb/AAm72UKnO4Dkse4se/HSpq6lAp6nVSt6cIqtSFQbexnRJSKW4YY7QhU8VXJJ8iTj+U1V1EsvBr+n1tRc35K1tW0KYLvtgP0c/EHu3xwYfI+tSUSzHBW11TjZu8MpcblSCCQQQQRzBHEGpiknh5Q2dXNqURQLdhlkHAuq7yt4kDiD5A1VnQ8/Ka1Wvi1ifJsaV2rW6DEEbyt1Ybi/H2vhXkaJPk6n6hBdqyaurG04zTrFcRqgkYKrITwY8ACD3E8M+Nezowso4p1+6W2S5PjbJoMsI7tRndHZyfdySp95I9RXunl/U89QqylNCpqyZQy9S9pKwxLDdhiE4JIoyd3uDDmcdRn+9V7KMvMTT0+uUY7bP+kzpnalbIh/w4eWQj2cqVQHxzxPkBXEaJPkms19aXy9WKG8unldpJDvO5JYnvJq2lhYRkSk5PLLLs20Gbm8RiP0cJDue7I+ivq3wBqO6W2JZ0dW+zPhDJ2rfs6T7yfmFVqO80dd7L/Qi6umGTGq2sEljOJU4g8HTuZenge8H/muZwUlgmoudUtyGtDtQsSm8xkVvsdmSc+Y9n41V+BI1Vr6msi7151xa/cKoKQJxVTzJ+03+1WK69hn6nVO54XBVgKkKh0DqDoY2tlGjDEjZd/Bm449BgehqjbLdLJ9Bpa/h1pPkUe0exMOkJ8jg5EinqGGT/VvD0q1U8wRk6yO25kHou+aCaOZPpRsGHp3evKu5LKwQVzcJKS8Dy0Pr7ZToGMywtj2kkO6QfAngw8RVKVUk+Dcr1dU1nOPyVbaJr3DJA1tbN2hfhI4HsheZAP1ieWeWM1LVU08sq6vVxcXCArKsmUOPY1YlLaSUj/Mf2fJRj55qpe/mwbPp8MVt/UretG0e6M7rbOIokYqPYVi2OG8d4HGegqSFMcdStfrrN7UOiRI6ubVSMLeJn/yRj8yf7e6uZ6f/JJT6h4sX7LPe6+6OMTb0okBB9js2JbwwV4etRqqeSzLV045yIuVgWJAwCTgdB3CrqMNtN9CW1d0LNc7/Y59jd3seO9j5GuJyUeSamqc87SZ1x1EntpGeJDLASSpQZZB9ll58Otc12prryTajRzg8xWUU2pSkFAFAXXVDZ/NcsHmUwwczng7+Cju8zUNlyXBd0+jlN5l0Q6rW2WNFRFCooAUDkAKpt5NqKUVhGlp/Q0d5C0Mo4HkRzVu5h4iuoycXlHFtUbI7ZCM1m1SuLJj2i70fdKoypHj9k+B+NXYWKRh3aadXPH1ICuyuFeguOoWqE1zPHKylIEZWLMMb26QwVeueHHpUNtiSx5Lml00pyUnwO26tlkRkdQyMCGU8iDzFUk8G20msMSmuOoM1qzPCplt+YI4sngw7wOvvxVyu1S6PkxdRo5VvMeqKZUxSCgJnV3Vi4vWAiT2c+1I3BF9e8+AridijyT06edr6IemrGgI7KERR8Tzdzzdup/sKpTm5PLNymmNUdqIbav+zpPvJ+YV3T3kGu9l/oRdXTDN7/4mbsBcBCYclSw4gEYzn7PPnXm5ZwSfClt346GjXpGfSKSQACSeAA4knoB30CWeBnbPdQWDrc3a4C8Y4jzJ7mYd2OYFVrbvETU0mjae+f8AwalVjUKtr5qmL+IFSFnj/wAtjyI70Pgevcakrs2MranTq6P3QkNKaLltn3Jo2jbxHA+IPIjyq7GSl1RhzrlB4kjTr04CgLPqnqXPesp3THB9aRhjI/dH1j8KjnaolqjSzteeEPXR9kkEaRRjdRAFUeA+Z781SbbeWbkYqKUUKLXnUGaKV5rdTJCxLFV4uhPEjd716EVartTWGZOp0clJyh1RQWGCQeBHMHmKnM/GDFAb2iNETXT9nAhdu/HIeJPICvJSUV1JK6pWPEUPfUzVtbG3EeQ0je1Iw5Fug8ByFUbJ7nk3dPQqoY8k/XBOR99oS2mOZYIpD1aNSffjNeqUlwyOVUJcpEc2pFgf+mT0yPka6+LP6nH8Wr/KN2w1dtYDmK3iRh9YIN78R4/GvHOT5Z1GmuPCRKVyShQBQGGUEYIyKAhLnU+xkOWtYs/uruflxXfxJfUhenqf9UellqtZxHKW0QI5EoGI8i2SKOcn5EaK48RRMCuCYKAKAib/AFZtJjvSW8TMebbgDHzIwTXSnJcMilRXLq4o17fU2xQ5FrF/Mu/8GzXvxJfU5WmqX9UTkcYUAKAAOQAwB6VwTJYPqh6U/av+zpPvJ+YVLT3lPXey/wBCLq6YY7NkIzo8g8R2r/Jap395t6D2v2Td1qfYyHLWsWf3V3Py4rhWSXknenqfVxRt6N0BbW5zDBHG32gg3vxc68c5PlnUKoQ7USVckgUAUB43Vqkq7siLIp5q6hh7jwom1weSipLDWSFl1KsGOTax+gK/AEV38Sf1If41X+UbFnqrZxHKW0QI5EoGI8ic4rxzk/J7GiuPEUS4FckxmgCgI7SGgrafjNBFIerIC34uddKTXDI51Qn3JGgmpNgDkWsfrkj3E4r34k/qcfxqv8omrW1SJd2NFjUclRQoHoOFctt8kyiorCR7V4ehQBQBQBQBQBQBQBQBQBQBQBQBQBQBQBQBQFQ2rD/86TwZPzCpae8p672X+hFVeMMd2yEf/Q85Xx/SKpX95t6D2v2XaoS6FAFAFAFAFAFAFAFAFAFAFAFAFAFAFAFAFAFAFAFAFAFAFAFAFAFAFAFAFAFAFAa9/ZpNG8Ug3kcEMPA16nh5RzKKksMRE+gIxpEWoL9mXC5yN7B8cY+FXVN7NxhOmPxtngeui7CO3iSKJd1EGFHxJ8STknzqk228s3YQUIqMeDarw6CgCgCgCgCgCgCgCgCgCgCgCgCgCgP/2Q==">
            <a:extLst>
              <a:ext uri="{FF2B5EF4-FFF2-40B4-BE49-F238E27FC236}">
                <a16:creationId xmlns:a16="http://schemas.microsoft.com/office/drawing/2014/main" id="{17E8853E-30D1-41E5-B66A-61F83AA4C26D}"/>
              </a:ext>
            </a:extLst>
          </p:cNvPr>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srgbClr val="53565A"/>
              </a:solidFill>
            </a:endParaRPr>
          </a:p>
        </p:txBody>
      </p:sp>
      <p:sp>
        <p:nvSpPr>
          <p:cNvPr id="6" name="Прямоугольник 5">
            <a:extLst>
              <a:ext uri="{FF2B5EF4-FFF2-40B4-BE49-F238E27FC236}">
                <a16:creationId xmlns:a16="http://schemas.microsoft.com/office/drawing/2014/main" id="{B605BF8B-0D2F-48A8-9A1A-C31E7DD1C91F}"/>
              </a:ext>
            </a:extLst>
          </p:cNvPr>
          <p:cNvSpPr/>
          <p:nvPr/>
        </p:nvSpPr>
        <p:spPr>
          <a:xfrm>
            <a:off x="960503" y="77529"/>
            <a:ext cx="7384357" cy="369332"/>
          </a:xfrm>
          <a:prstGeom prst="rect">
            <a:avLst/>
          </a:prstGeom>
        </p:spPr>
        <p:txBody>
          <a:bodyPr wrap="square">
            <a:spAutoFit/>
          </a:bodyPr>
          <a:lstStyle/>
          <a:p>
            <a:pPr algn="ctr"/>
            <a:r>
              <a:rPr lang="en-US" u="sng" dirty="0">
                <a:solidFill>
                  <a:srgbClr val="FF6C00"/>
                </a:solidFill>
                <a:latin typeface="NexusSans"/>
              </a:rPr>
              <a:t>New to the topic? Cross-check the definitions and concepts</a:t>
            </a:r>
            <a:endParaRPr lang="en-US" b="0" i="0" u="sng" dirty="0">
              <a:solidFill>
                <a:srgbClr val="FF6C00"/>
              </a:solidFill>
              <a:effectLst/>
              <a:latin typeface="NexusSans"/>
            </a:endParaRPr>
          </a:p>
        </p:txBody>
      </p:sp>
      <p:sp>
        <p:nvSpPr>
          <p:cNvPr id="8" name="Rectangle 17">
            <a:extLst>
              <a:ext uri="{FF2B5EF4-FFF2-40B4-BE49-F238E27FC236}">
                <a16:creationId xmlns:a16="http://schemas.microsoft.com/office/drawing/2014/main" id="{7EE97AB0-BC6A-4A16-BFD7-4D54E3570FED}"/>
              </a:ext>
            </a:extLst>
          </p:cNvPr>
          <p:cNvSpPr/>
          <p:nvPr/>
        </p:nvSpPr>
        <p:spPr>
          <a:xfrm rot="16200000" flipV="1">
            <a:off x="-161693" y="229026"/>
            <a:ext cx="440474" cy="117088"/>
          </a:xfrm>
          <a:prstGeom prst="rect">
            <a:avLst/>
          </a:prstGeom>
          <a:solidFill>
            <a:srgbClr val="FC6E0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450"/>
              </a:spcAft>
            </a:pPr>
            <a:endParaRPr lang="en-US" b="1" dirty="0">
              <a:solidFill>
                <a:srgbClr val="FF82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110C5C6-82B8-492F-B985-72E79A5DCACD}"/>
              </a:ext>
            </a:extLst>
          </p:cNvPr>
          <p:cNvSpPr txBox="1"/>
          <p:nvPr/>
        </p:nvSpPr>
        <p:spPr>
          <a:xfrm>
            <a:off x="4876432" y="4668481"/>
            <a:ext cx="3619179" cy="261610"/>
          </a:xfrm>
          <a:prstGeom prst="rect">
            <a:avLst/>
          </a:prstGeom>
          <a:noFill/>
        </p:spPr>
        <p:txBody>
          <a:bodyPr wrap="square" rtlCol="0">
            <a:spAutoFit/>
          </a:bodyPr>
          <a:lstStyle/>
          <a:p>
            <a:r>
              <a:rPr lang="en-GB" sz="1100" dirty="0">
                <a:solidFill>
                  <a:srgbClr val="FF0000"/>
                </a:solidFill>
              </a:rPr>
              <a:t>https://www.elsevier.com/solutions/sciencedirect/topics</a:t>
            </a:r>
          </a:p>
        </p:txBody>
      </p:sp>
      <p:pic>
        <p:nvPicPr>
          <p:cNvPr id="9" name="Picture 8" descr="A white rectangle with a black border&#10;&#10;Description automatically generated with low confidence">
            <a:extLst>
              <a:ext uri="{FF2B5EF4-FFF2-40B4-BE49-F238E27FC236}">
                <a16:creationId xmlns:a16="http://schemas.microsoft.com/office/drawing/2014/main" id="{4EC2B3E1-74BD-4719-B2AF-7B88D570D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50229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6AD19B6-E460-4631-8D4B-E4DA9AEB51F6}"/>
              </a:ext>
            </a:extLst>
          </p:cNvPr>
          <p:cNvPicPr>
            <a:picLocks noChangeAspect="1"/>
          </p:cNvPicPr>
          <p:nvPr/>
        </p:nvPicPr>
        <p:blipFill>
          <a:blip r:embed="rId3"/>
          <a:stretch>
            <a:fillRect/>
          </a:stretch>
        </p:blipFill>
        <p:spPr>
          <a:xfrm>
            <a:off x="0" y="355369"/>
            <a:ext cx="9144000" cy="4788131"/>
          </a:xfrm>
          <a:prstGeom prst="rect">
            <a:avLst/>
          </a:prstGeom>
        </p:spPr>
      </p:pic>
      <p:sp>
        <p:nvSpPr>
          <p:cNvPr id="2" name="AutoShape 2" descr="data:image/jpeg;base64,/9j/4AAQSkZJRgABAQAAAQABAAD/2wCEAAkGBxQSEhUUExQWFBQWGRsbFhgXFR8YGBkaGh4YGBwZHxgdHSggGB0lHR0cITMhKikrLjIuHB8zODUtNygtLysBCgoKDg0OGxAQGywkICQvLCw0MjQsLCw0LC8sLCwsLCwsLCwsLCwsLCwsLCwsLCwsLCwsLCwsLCwsLCwsLCwsLP/AABEIAFQBFQMBEQACEQEDEQH/xAAcAAACAgMBAQAAAAAAAAAAAAAABwUGAQQIAwL/xABDEAACAQMABwUEBggFBAMAAAABAgMABBEFBgcSITFRE0FhcYEikaGxMkJScpKyIzQ1YnOCosEUM0PR4URTY/AVJCX/xAAaAQEAAwEBAQAAAAAAAAAAAAAAAwQFAgEG/8QALBEAAgIBAwMCBgMBAQEAAAAAAAECAxEEEjEhMkEFMxMiUWFxgRRCUpGxFf/aAAwDAQACEQMRAD8Ab2sGnIrOIyzHA5KB9Jm+yB1rqMXJ4RHbbGuO6QnNP7Qru5JCN/h4+5Yz7Xq/MnyxVuNMV9zHt1tk+OiKpLKzHLMWPUkk+81LjBUbb5Pez0jLEcxSyR/dcr8jXjinydRslHteC86qbS5kdY7siSMkDtMYdM95xwYde+oZ0LGYl6jXSTxPqhwCqhrmaAKAKAKAKAKAKAKAKAKAKAKAKAKAKAKAKAKAKAKAKAKAKAKAKAKAKAKAKAQu0jTZubxxn9HCTGg7sg4Y+pHwFXqY7YmFrLd9jXhdCq1IVC6aM2aXkqB23IsjIVyd71AHCoXfFF2GhsksvoaWltQr6AZ7Iyr1i9v+ke18K6jbFnFmjth4z+DS0DqzcXUyxrG6jI33ZCFQd5JI547uZr2U1FZOKtPOyWMHREaAAAcgMD0qgfQo+qAKAwTQADQGaAKAKAwTQADQGaAKAKAKAKAwTQADQGaAKAKAKAKAKAKAKAKAKAxvDrQGaAKA5ivc9o+ee+2fPJzWkuD5mfc8n3oq5EU0UjLvKjqxXqFIJFeSWVg9rltkm/DOidEacgul3oJVfqAfaXwK81NUJRceT6Gu2E1mLJGuSQKAKA8rm4WNWd2CooyzE4AA7yaJZPG0llij1q2myyMUtP0UY/1CPbbxGfoD41bhQl3GTfr5N4r4KJdXskpzJI7nqzE/M1MklwUJTlLlmbXSEsRzHK6H91yPkaNJ8nsZyjwy/ak7RJu2SG6PaI7BQ5GHUk4GSOBXNQWUrGUX9NrZblGfkblVTWFrrptK7NjDZ7rMODSniAeijkT4nh51Yrpz1kZup1217YC00hpiec5lmkfzY493IVZUUuEZs7Zz7ma9tdyRnMbsh6qxX5V60nycxk48PBd9V9pU8LBLn9NF3t/qL45+sPA8fGoJ0J8F2nXSi8T6ob9hepNGskbB0YZUj/3n4VVaaeGa8ZKSyiM1z0w1pZyzJxcABM8t5iFB9M59K6rjulgj1Fvw63JCIfT90X7Q3Eu/nOe0I+GcY8Ku7I8YMJ32N53Mtl5tOuGtY40ws+CJZcdDgFRyBI4k9eVRKhbs+C3LXz2JLnyyk3d9JKd6SR3J72Yn51MklwUZTlLueTY0bpq4tyDFM6Y7gx3fwngaOKfJ1C2cO1jZ1C19F2RBcbqT/VI4LJjoO5sd3f3dKqW1beq4NbS6v4nyy5/9L3UJeEntF1qnkupIUkaOKJt0BCVLEfSLEc+OfDGKuVVrbkxdXqJuxxTwkbWzDWmYXSW8sjSRy5A3ySVYAsCCeODjGPEV5dWtuUd6LUT37JPKY4qqGuamlr0QQyyniI0ZvwgmvUsvBzOW2Ll9DnzSGsl1NIZHnkBJyArlVXwABwKvqEUsYPn56iyTy2xtbL9YZLuB1mO88RA3u9lIyCfHmKq3QUX0NbR3OyHzcoldcdZ47CHfYb0jcI06nqeijvNcVwc2S6i9VRy+RLaZ1tu7okyTMB9hCUUeGAePrmrka4xMWzU2T5ZDLIQcgkHrnj767ICd0PrleWxG5MzKPqSEup8OJyPQiuJVRkWK9VbDhjo1Q1jS/g7RRusDuyLnO63ge8HmKpzg4vBtUXK2O5Co2latvbXLSqpMMzFg3crHiynoc8R4HwNWqZ7lgydZQ4T3LhlOqUpn3FIVIZSVYciDgj1FOT1Np5RZdFa/X0GMS9ov2ZRvD38G+NRypiyzDWWx85GLqttHguSI5h2Ep4DJyjHoG7j4Gq86XHqjRo1sLOkujLvUJdFNte1iJcWiHCqA0uO9jxVfIDj5kdKtUQ/szK197z8NfsWlWTML5q7synnQSTOIFbiqlcvjqR9Xy51Xnek8Iv06CU1mTwe+ldlM6DMEqS/ut7Deh5fKkdQvJ1Z6fJdYvJ46o7P7o3Mb3EfZRRsHOWUlipyFAUnmRxPSll0dvQ80+jnvTmsJFv2q6wm2txDGcST5GRzVB9I+Gc499RUw3PLLetu2Q2rliTq4YhbtU9Qp71e1JEUPczDJbHPdXp41FO1R6FyjRytW59ESumtlc0aF4JBMQMlCu6x8uOCfCuY3pvqS2enySzF5F6wwcHgRzBqczi/7JdYjFP8A4Vz+jlzuZ+rJjP8AUBjzx1qC+GVuNDQX4lsfDLptW/Z0n3k/MKho7y5rvZf6EXV0wzc0ToyW5lWKFd527u4DvJPcB1ryUlFZZ3XXKyW2IwodkbbntXID9AmVz55zVf8AkfY0V6d06y6lH1k1emspezmHPijj6LjqD16ip4TUllFG6mVUsSI2CZkZXUlWUgqRzBHEGun1Ik2nlHRWqulxd2sU/ew9odGU7rD3g+mKz5x2ywfRU2fEgpCK1y/X7r+M/wAzV2vtRh6r3pfk2dn37Rtvvn8rV5b2M90nvROgqon0BDa5/qF1/Bk/Ka6h3Iiv9uX4ZzpWgfODV2J/RufNPk1VtR4NX07iRW9q960mkHQnhEqKB5qHJ/q+FSULEclfXzbtx9CtaH0ebieOFSAZGCgnkM99SSltWSrXBzkoryMufZGm77Fy2/8AvIN0nyByPjVZah/Q036dHHSRS9L6j3tu2DC0i9zRAuD6DiPUVNG2L8lKzSWwfGfwMzZhq7Ja27mYFXlYNud6qBgZ6HmcVXumpPoaejpdcPm5Zb7q1SVCkih0bgVYZB9KhTwW3FNYYv8ATWymFyWtpDEfsN7a+h+kPeasR1D8mfZ6fB9jwUrSmz6+g49l2q/aibe/p4N8KmV0WU56K2PjJWZIypIYFSOYIwR6VIVWmujPih4O3ZXrC1zbtHIcyQEDJ5sh+iT1IwR7utU7obXlG3ornZDD5Qo9Ybsy3U8h+tI3uyQPhirUFiKRk3S3WN/clNnmjFuL+JWGVTMjDrucQPLexXNssRJNHXvtWfHUf9UTfCgCgEXtWui+kHHdGiIPdvH4sau0LETD10s2lY0ba9rNFH/3HRPxMF/vUknhZK1cd0kvqdLWtusaKiDCqAFHQDhWc3k+kSSWEetD0RW1PRohv2KjAlRZMDqSyt8Vz61dpeYmHroKNvTz1KxYXBjljcHBR1YHyINSNZWCrB7ZJjq2ovvaMc9WjPvYVUp7za1rzQ/0I2rhhjc2L6OUQyz49pn3AegUAn4n4VV1D64Nf0+GIOQyKrmiVLaho0TWEjY9uLDqemCN7+nPwqWmWJFXWQ3VP7CIq6YI4Ni9yTbzIeSSZH8wGflVTULqbHp0swa+4uNcv1+6/jP8zVivtRnar3pfk2dn37Rtvvn8rV5b2M90nvROgqon0BDa5/qF1/Bk/Ka6h3Iiv9uX4ZzpWgfODV2J/RufNPk1VtR4NX03iRG7XtBMk4ulBMcgAc/ZdRgZ6ZAHurqifTaR6+lqW9cMX0blSCpIIOQRwIPWpzPTaeUX3QO1G4iAW4UTqPrfRk9Tyb3DzqCVCfBfq1849J9Riava5Wt57Mcm7Jj/AC3G63p3N6Gq8q5R5NCrU12dE+pYa4LAUAUAUBSNquiYXs3mZQJY8br8ickDdPUGpqZNSwUtbXF1uT5QkquGIMPYux/xMw7jFx/EKg1HCNH07uZR9LQlJ5VPNZHB9GNTReUijYsTa+5Ytl16ItIR73ASBkHmeI+Ix61HcswLGhmo2rPnoPeqRuhQBQCF2nQldIzZ+sFYeRUVepfyGFrVi5kFoS5EVzBIeSSxsfJWVj8q7ksxaIKpbZxf3OllbIyOIPKs4+kM0Ak9r92Hvgo/04lVvvEs/wAmFXKF8pi+oSTt/CKVBHvMqjmSB7zipn0KUVl4HbtOTd0Ww6GIe4gVTp7za1vsf8EfVwxBxbGbwNayxfWSTex4MB/cGqmoXzZNn0+Wa2vuMKoC+VvaJeiLR9wTzddweJc7vyJPpUlSzNFfVT21NnP9Xj58bexSM9jcN3F1A9B/zVXUco1/Tl8j/Ivdcv1+6/jP8zU9fajP1XvS/Js7Pv2jbffP5Wpb2M90nvROgqoH0BDa5/qF1/Bk/Ka6h3Iiv9uX4ZzpWgfODV2J/RufNPk1VtR4NX03iQyrm3WRSjqGRhhlIyCPKqyeDSaTWGLnWDZUjZa0fcP/AG5CSvkG4keuasR1D/sZ1vp6fWDwLzTWrV1af58TKv2h7SH+YcKsRnGXBn2UWV9yItWIIIOCORHAiuiFdBx7PNdBNAyXLjtIsDfPN1OcE9SMYPpVS2vD6GzpNVujib6ooun9fLueZmjmeKME9mqHd9nuJI4knxqaNMUupRt1lkpfK8I2tEbTLyLhIVnX98brfiXHxBryVEXwdV6+yPd1LPHtchx7VvIG8GUj31H/AB39S1/9GH0ZTdctdpb/AAm72UKnO4Dkse4se/HSpq6lAp6nVSt6cIqtSFQbexnRJSKW4YY7QhU8VXJJ8iTj+U1V1EsvBr+n1tRc35K1tW0KYLvtgP0c/EHu3xwYfI+tSUSzHBW11TjZu8MpcblSCCQQQQRzBHEGpiknh5Q2dXNqURQLdhlkHAuq7yt4kDiD5A1VnQ8/Ka1Wvi1ifJsaV2rW6DEEbyt1Ybi/H2vhXkaJPk6n6hBdqyaurG04zTrFcRqgkYKrITwY8ACD3E8M+Nezowso4p1+6W2S5PjbJoMsI7tRndHZyfdySp95I9RXunl/U89QqylNCpqyZQy9S9pKwxLDdhiE4JIoyd3uDDmcdRn+9V7KMvMTT0+uUY7bP+kzpnalbIh/w4eWQj2cqVQHxzxPkBXEaJPkms19aXy9WKG8unldpJDvO5JYnvJq2lhYRkSk5PLLLs20Gbm8RiP0cJDue7I+ivq3wBqO6W2JZ0dW+zPhDJ2rfs6T7yfmFVqO80dd7L/Qi6umGTGq2sEljOJU4g8HTuZenge8H/muZwUlgmoudUtyGtDtQsSm8xkVvsdmSc+Y9n41V+BI1Vr6msi7151xa/cKoKQJxVTzJ+03+1WK69hn6nVO54XBVgKkKh0DqDoY2tlGjDEjZd/Bm449BgehqjbLdLJ9Bpa/h1pPkUe0exMOkJ8jg5EinqGGT/VvD0q1U8wRk6yO25kHou+aCaOZPpRsGHp3evKu5LKwQVzcJKS8Dy0Pr7ZToGMywtj2kkO6QfAngw8RVKVUk+Dcr1dU1nOPyVbaJr3DJA1tbN2hfhI4HsheZAP1ieWeWM1LVU08sq6vVxcXCArKsmUOPY1YlLaSUj/Mf2fJRj55qpe/mwbPp8MVt/UretG0e6M7rbOIokYqPYVi2OG8d4HGegqSFMcdStfrrN7UOiRI6ubVSMLeJn/yRj8yf7e6uZ6f/JJT6h4sX7LPe6+6OMTb0okBB9js2JbwwV4etRqqeSzLV045yIuVgWJAwCTgdB3CrqMNtN9CW1d0LNc7/Y59jd3seO9j5GuJyUeSamqc87SZ1x1EntpGeJDLASSpQZZB9ll58Otc12prryTajRzg8xWUU2pSkFAFAXXVDZ/NcsHmUwwczng7+Cju8zUNlyXBd0+jlN5l0Q6rW2WNFRFCooAUDkAKpt5NqKUVhGlp/Q0d5C0Mo4HkRzVu5h4iuoycXlHFtUbI7ZCM1m1SuLJj2i70fdKoypHj9k+B+NXYWKRh3aadXPH1ICuyuFeguOoWqE1zPHKylIEZWLMMb26QwVeueHHpUNtiSx5Lml00pyUnwO26tlkRkdQyMCGU8iDzFUk8G20msMSmuOoM1qzPCplt+YI4sngw7wOvvxVyu1S6PkxdRo5VvMeqKZUxSCgJnV3Vi4vWAiT2c+1I3BF9e8+AridijyT06edr6IemrGgI7KERR8Tzdzzdup/sKpTm5PLNymmNUdqIbav+zpPvJ+YV3T3kGu9l/oRdXTDN7/4mbsBcBCYclSw4gEYzn7PPnXm5ZwSfClt346GjXpGfSKSQACSeAA4knoB30CWeBnbPdQWDrc3a4C8Y4jzJ7mYd2OYFVrbvETU0mjae+f8AwalVjUKtr5qmL+IFSFnj/wAtjyI70Pgevcakrs2MranTq6P3QkNKaLltn3Jo2jbxHA+IPIjyq7GSl1RhzrlB4kjTr04CgLPqnqXPesp3THB9aRhjI/dH1j8KjnaolqjSzteeEPXR9kkEaRRjdRAFUeA+Z781SbbeWbkYqKUUKLXnUGaKV5rdTJCxLFV4uhPEjd716EVartTWGZOp0clJyh1RQWGCQeBHMHmKnM/GDFAb2iNETXT9nAhdu/HIeJPICvJSUV1JK6pWPEUPfUzVtbG3EeQ0je1Iw5Fug8ByFUbJ7nk3dPQqoY8k/XBOR99oS2mOZYIpD1aNSffjNeqUlwyOVUJcpEc2pFgf+mT0yPka6+LP6nH8Wr/KN2w1dtYDmK3iRh9YIN78R4/GvHOT5Z1GmuPCRKVyShQBQGGUEYIyKAhLnU+xkOWtYs/uruflxXfxJfUhenqf9UellqtZxHKW0QI5EoGI8i2SKOcn5EaK48RRMCuCYKAKAib/AFZtJjvSW8TMebbgDHzIwTXSnJcMilRXLq4o17fU2xQ5FrF/Mu/8GzXvxJfU5WmqX9UTkcYUAKAAOQAwB6VwTJYPqh6U/av+zpPvJ+YVLT3lPXey/wBCLq6YY7NkIzo8g8R2r/Jap395t6D2v2Td1qfYyHLWsWf3V3Py4rhWSXknenqfVxRt6N0BbW5zDBHG32gg3vxc68c5PlnUKoQ7USVckgUAUB43Vqkq7siLIp5q6hh7jwom1weSipLDWSFl1KsGOTax+gK/AEV38Sf1If41X+UbFnqrZxHKW0QI5EoGI8ic4rxzk/J7GiuPEUS4FckxmgCgI7SGgrafjNBFIerIC34uddKTXDI51Qn3JGgmpNgDkWsfrkj3E4r34k/qcfxqv8omrW1SJd2NFjUclRQoHoOFctt8kyiorCR7V4ehQBQBQBQBQBQBQBQBQBQBQBQBQBQBQBQBQFQ2rD/86TwZPzCpae8p672X+hFVeMMd2yEf/Q85Xx/SKpX95t6D2v2XaoS6FAFAFAFAFAFAFAFAFAFAFAFAFAFAFAFAFAFAFAFAFAFAFAFAFAFAFAFAFAFAFAa9/ZpNG8Ug3kcEMPA16nh5RzKKksMRE+gIxpEWoL9mXC5yN7B8cY+FXVN7NxhOmPxtngeui7CO3iSKJd1EGFHxJ8STknzqk228s3YQUIqMeDarw6CgCgCgCgCgCgCgCgCgCgCgCgCgCgP/2Q=="/>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srgbClr val="53565A"/>
              </a:solidFill>
            </a:endParaRPr>
          </a:p>
        </p:txBody>
      </p:sp>
      <p:sp>
        <p:nvSpPr>
          <p:cNvPr id="5" name="AutoShape 2" descr="data:image/jpeg;base64,/9j/4AAQSkZJRgABAQAAAQABAAD/2wCEAAkGBxQSEhUUExQWFBQWGRsbFhgXFR8YGBkaGh4YGBwZHxgdHSggGB0lHR0cITMhKikrLjIuHB8zODUtNygtLysBCgoKDg0OGxAQGywkICQvLCw0MjQsLCw0LC8sLCwsLCwsLCwsLCwsLCwsLCwsLCwsLCwsLCwsLCwsLCwsLCwsLP/AABEIAFQBFQMBEQACEQEDEQH/xAAcAAACAgMBAQAAAAAAAAAAAAAABwUGAQQIAwL/xABDEAACAQMABwUEBggFBAMAAAABAgMABBEFBgcSITFRE0FhcYEikaGxMkJScpKyIzQ1YnOCosEUM0PR4URTY/AVJCX/xAAaAQEAAwEBAQAAAAAAAAAAAAAAAwQFAgEG/8QALBEAAgIBAwMCBgMBAQEAAAAAAAECAxEEEjEhMkEFMxMiUWFxgRRCUpGxFf/aAAwDAQACEQMRAD8Ab2sGnIrOIyzHA5KB9Jm+yB1rqMXJ4RHbbGuO6QnNP7Qru5JCN/h4+5Yz7Xq/MnyxVuNMV9zHt1tk+OiKpLKzHLMWPUkk+81LjBUbb5Pez0jLEcxSyR/dcr8jXjinydRslHteC86qbS5kdY7siSMkDtMYdM95xwYde+oZ0LGYl6jXSTxPqhwCqhrmaAKAKAKAKAKAKAKAKAKAKAKAKAKAKAKAKAKAKAKAKAKAKAKAKAKAKAKAKAQu0jTZubxxn9HCTGg7sg4Y+pHwFXqY7YmFrLd9jXhdCq1IVC6aM2aXkqB23IsjIVyd71AHCoXfFF2GhsksvoaWltQr6AZ7Iyr1i9v+ke18K6jbFnFmjth4z+DS0DqzcXUyxrG6jI33ZCFQd5JI547uZr2U1FZOKtPOyWMHREaAAAcgMD0qgfQo+qAKAwTQADQGaAKAKAwTQADQGaAKAKAKAKAwTQADQGaAKAKAKAKAKAKAKAKAKAxvDrQGaAKA5ivc9o+ee+2fPJzWkuD5mfc8n3oq5EU0UjLvKjqxXqFIJFeSWVg9rltkm/DOidEacgul3oJVfqAfaXwK81NUJRceT6Gu2E1mLJGuSQKAKA8rm4WNWd2CooyzE4AA7yaJZPG0llij1q2myyMUtP0UY/1CPbbxGfoD41bhQl3GTfr5N4r4KJdXskpzJI7nqzE/M1MklwUJTlLlmbXSEsRzHK6H91yPkaNJ8nsZyjwy/ak7RJu2SG6PaI7BQ5GHUk4GSOBXNQWUrGUX9NrZblGfkblVTWFrrptK7NjDZ7rMODSniAeijkT4nh51Yrpz1kZup1217YC00hpiec5lmkfzY493IVZUUuEZs7Zz7ma9tdyRnMbsh6qxX5V60nycxk48PBd9V9pU8LBLn9NF3t/qL45+sPA8fGoJ0J8F2nXSi8T6ob9hepNGskbB0YZUj/3n4VVaaeGa8ZKSyiM1z0w1pZyzJxcABM8t5iFB9M59K6rjulgj1Fvw63JCIfT90X7Q3Eu/nOe0I+GcY8Ku7I8YMJ32N53Mtl5tOuGtY40ws+CJZcdDgFRyBI4k9eVRKhbs+C3LXz2JLnyyk3d9JKd6SR3J72Yn51MklwUZTlLueTY0bpq4tyDFM6Y7gx3fwngaOKfJ1C2cO1jZ1C19F2RBcbqT/VI4LJjoO5sd3f3dKqW1beq4NbS6v4nyy5/9L3UJeEntF1qnkupIUkaOKJt0BCVLEfSLEc+OfDGKuVVrbkxdXqJuxxTwkbWzDWmYXSW8sjSRy5A3ySVYAsCCeODjGPEV5dWtuUd6LUT37JPKY4qqGuamlr0QQyyniI0ZvwgmvUsvBzOW2Ll9DnzSGsl1NIZHnkBJyArlVXwABwKvqEUsYPn56iyTy2xtbL9YZLuB1mO88RA3u9lIyCfHmKq3QUX0NbR3OyHzcoldcdZ47CHfYb0jcI06nqeijvNcVwc2S6i9VRy+RLaZ1tu7okyTMB9hCUUeGAePrmrka4xMWzU2T5ZDLIQcgkHrnj767ICd0PrleWxG5MzKPqSEup8OJyPQiuJVRkWK9VbDhjo1Q1jS/g7RRusDuyLnO63ge8HmKpzg4vBtUXK2O5Co2latvbXLSqpMMzFg3crHiynoc8R4HwNWqZ7lgydZQ4T3LhlOqUpn3FIVIZSVYciDgj1FOT1Np5RZdFa/X0GMS9ov2ZRvD38G+NRypiyzDWWx85GLqttHguSI5h2Ep4DJyjHoG7j4Gq86XHqjRo1sLOkujLvUJdFNte1iJcWiHCqA0uO9jxVfIDj5kdKtUQ/szK197z8NfsWlWTML5q7synnQSTOIFbiqlcvjqR9Xy51Xnek8Iv06CU1mTwe+ldlM6DMEqS/ut7Deh5fKkdQvJ1Z6fJdYvJ46o7P7o3Mb3EfZRRsHOWUlipyFAUnmRxPSll0dvQ80+jnvTmsJFv2q6wm2txDGcST5GRzVB9I+Gc499RUw3PLLetu2Q2rliTq4YhbtU9Qp71e1JEUPczDJbHPdXp41FO1R6FyjRytW59ESumtlc0aF4JBMQMlCu6x8uOCfCuY3pvqS2enySzF5F6wwcHgRzBqczi/7JdYjFP8A4Vz+jlzuZ+rJjP8AUBjzx1qC+GVuNDQX4lsfDLptW/Z0n3k/MKho7y5rvZf6EXV0wzc0ToyW5lWKFd527u4DvJPcB1ryUlFZZ3XXKyW2IwodkbbntXID9AmVz55zVf8AkfY0V6d06y6lH1k1emspezmHPijj6LjqD16ip4TUllFG6mVUsSI2CZkZXUlWUgqRzBHEGun1Ik2nlHRWqulxd2sU/ew9odGU7rD3g+mKz5x2ywfRU2fEgpCK1y/X7r+M/wAzV2vtRh6r3pfk2dn37Rtvvn8rV5b2M90nvROgqon0BDa5/qF1/Bk/Ka6h3Iiv9uX4ZzpWgfODV2J/RufNPk1VtR4NX07iRW9q960mkHQnhEqKB5qHJ/q+FSULEclfXzbtx9CtaH0ebieOFSAZGCgnkM99SSltWSrXBzkoryMufZGm77Fy2/8AvIN0nyByPjVZah/Q036dHHSRS9L6j3tu2DC0i9zRAuD6DiPUVNG2L8lKzSWwfGfwMzZhq7Ja27mYFXlYNud6qBgZ6HmcVXumpPoaejpdcPm5Zb7q1SVCkih0bgVYZB9KhTwW3FNYYv8ATWymFyWtpDEfsN7a+h+kPeasR1D8mfZ6fB9jwUrSmz6+g49l2q/aibe/p4N8KmV0WU56K2PjJWZIypIYFSOYIwR6VIVWmujPih4O3ZXrC1zbtHIcyQEDJ5sh+iT1IwR7utU7obXlG3ornZDD5Qo9Ybsy3U8h+tI3uyQPhirUFiKRk3S3WN/clNnmjFuL+JWGVTMjDrucQPLexXNssRJNHXvtWfHUf9UTfCgCgEXtWui+kHHdGiIPdvH4sau0LETD10s2lY0ba9rNFH/3HRPxMF/vUknhZK1cd0kvqdLWtusaKiDCqAFHQDhWc3k+kSSWEetD0RW1PRohv2KjAlRZMDqSyt8Vz61dpeYmHroKNvTz1KxYXBjljcHBR1YHyINSNZWCrB7ZJjq2ovvaMc9WjPvYVUp7za1rzQ/0I2rhhjc2L6OUQyz49pn3AegUAn4n4VV1D64Nf0+GIOQyKrmiVLaho0TWEjY9uLDqemCN7+nPwqWmWJFXWQ3VP7CIq6YI4Ni9yTbzIeSSZH8wGflVTULqbHp0swa+4uNcv1+6/jP8zVivtRnar3pfk2dn37Rtvvn8rV5b2M90nvROgqon0BDa5/qF1/Bk/Ka6h3Iiv9uX4ZzpWgfODV2J/RufNPk1VtR4NX03iRG7XtBMk4ulBMcgAc/ZdRgZ6ZAHurqifTaR6+lqW9cMX0blSCpIIOQRwIPWpzPTaeUX3QO1G4iAW4UTqPrfRk9Tyb3DzqCVCfBfq1849J9Riava5Wt57Mcm7Jj/AC3G63p3N6Gq8q5R5NCrU12dE+pYa4LAUAUAUBSNquiYXs3mZQJY8br8ickDdPUGpqZNSwUtbXF1uT5QkquGIMPYux/xMw7jFx/EKg1HCNH07uZR9LQlJ5VPNZHB9GNTReUijYsTa+5Ytl16ItIR73ASBkHmeI+Ix61HcswLGhmo2rPnoPeqRuhQBQCF2nQldIzZ+sFYeRUVepfyGFrVi5kFoS5EVzBIeSSxsfJWVj8q7ksxaIKpbZxf3OllbIyOIPKs4+kM0Ak9r92Hvgo/04lVvvEs/wAmFXKF8pi+oSTt/CKVBHvMqjmSB7zipn0KUVl4HbtOTd0Ww6GIe4gVTp7za1vsf8EfVwxBxbGbwNayxfWSTex4MB/cGqmoXzZNn0+Wa2vuMKoC+VvaJeiLR9wTzddweJc7vyJPpUlSzNFfVT21NnP9Xj58bexSM9jcN3F1A9B/zVXUco1/Tl8j/Ivdcv1+6/jP8zU9fajP1XvS/Js7Pv2jbffP5Wpb2M90nvROgqoH0BDa5/qF1/Bk/Ka6h3Iiv9uX4ZzpWgfODV2J/RufNPk1VtR4NX03iQyrm3WRSjqGRhhlIyCPKqyeDSaTWGLnWDZUjZa0fcP/AG5CSvkG4keuasR1D/sZ1vp6fWDwLzTWrV1af58TKv2h7SH+YcKsRnGXBn2UWV9yItWIIIOCORHAiuiFdBx7PNdBNAyXLjtIsDfPN1OcE9SMYPpVS2vD6GzpNVujib6ooun9fLueZmjmeKME9mqHd9nuJI4knxqaNMUupRt1lkpfK8I2tEbTLyLhIVnX98brfiXHxBryVEXwdV6+yPd1LPHtchx7VvIG8GUj31H/AB39S1/9GH0ZTdctdpb/AAm72UKnO4Dkse4se/HSpq6lAp6nVSt6cIqtSFQbexnRJSKW4YY7QhU8VXJJ8iTj+U1V1EsvBr+n1tRc35K1tW0KYLvtgP0c/EHu3xwYfI+tSUSzHBW11TjZu8MpcblSCCQQQQRzBHEGpiknh5Q2dXNqURQLdhlkHAuq7yt4kDiD5A1VnQ8/Ka1Wvi1ifJsaV2rW6DEEbyt1Ybi/H2vhXkaJPk6n6hBdqyaurG04zTrFcRqgkYKrITwY8ACD3E8M+Nezowso4p1+6W2S5PjbJoMsI7tRndHZyfdySp95I9RXunl/U89QqylNCpqyZQy9S9pKwxLDdhiE4JIoyd3uDDmcdRn+9V7KMvMTT0+uUY7bP+kzpnalbIh/w4eWQj2cqVQHxzxPkBXEaJPkms19aXy9WKG8unldpJDvO5JYnvJq2lhYRkSk5PLLLs20Gbm8RiP0cJDue7I+ivq3wBqO6W2JZ0dW+zPhDJ2rfs6T7yfmFVqO80dd7L/Qi6umGTGq2sEljOJU4g8HTuZenge8H/muZwUlgmoudUtyGtDtQsSm8xkVvsdmSc+Y9n41V+BI1Vr6msi7151xa/cKoKQJxVTzJ+03+1WK69hn6nVO54XBVgKkKh0DqDoY2tlGjDEjZd/Bm449BgehqjbLdLJ9Bpa/h1pPkUe0exMOkJ8jg5EinqGGT/VvD0q1U8wRk6yO25kHou+aCaOZPpRsGHp3evKu5LKwQVzcJKS8Dy0Pr7ZToGMywtj2kkO6QfAngw8RVKVUk+Dcr1dU1nOPyVbaJr3DJA1tbN2hfhI4HsheZAP1ieWeWM1LVU08sq6vVxcXCArKsmUOPY1YlLaSUj/Mf2fJRj55qpe/mwbPp8MVt/UretG0e6M7rbOIokYqPYVi2OG8d4HGegqSFMcdStfrrN7UOiRI6ubVSMLeJn/yRj8yf7e6uZ6f/JJT6h4sX7LPe6+6OMTb0okBB9js2JbwwV4etRqqeSzLV045yIuVgWJAwCTgdB3CrqMNtN9CW1d0LNc7/Y59jd3seO9j5GuJyUeSamqc87SZ1x1EntpGeJDLASSpQZZB9ll58Otc12prryTajRzg8xWUU2pSkFAFAXXVDZ/NcsHmUwwczng7+Cju8zUNlyXBd0+jlN5l0Q6rW2WNFRFCooAUDkAKpt5NqKUVhGlp/Q0d5C0Mo4HkRzVu5h4iuoycXlHFtUbI7ZCM1m1SuLJj2i70fdKoypHj9k+B+NXYWKRh3aadXPH1ICuyuFeguOoWqE1zPHKylIEZWLMMb26QwVeueHHpUNtiSx5Lml00pyUnwO26tlkRkdQyMCGU8iDzFUk8G20msMSmuOoM1qzPCplt+YI4sngw7wOvvxVyu1S6PkxdRo5VvMeqKZUxSCgJnV3Vi4vWAiT2c+1I3BF9e8+AridijyT06edr6IemrGgI7KERR8Tzdzzdup/sKpTm5PLNymmNUdqIbav+zpPvJ+YV3T3kGu9l/oRdXTDN7/4mbsBcBCYclSw4gEYzn7PPnXm5ZwSfClt346GjXpGfSKSQACSeAA4knoB30CWeBnbPdQWDrc3a4C8Y4jzJ7mYd2OYFVrbvETU0mjae+f8AwalVjUKtr5qmL+IFSFnj/wAtjyI70Pgevcakrs2MranTq6P3QkNKaLltn3Jo2jbxHA+IPIjyq7GSl1RhzrlB4kjTr04CgLPqnqXPesp3THB9aRhjI/dH1j8KjnaolqjSzteeEPXR9kkEaRRjdRAFUeA+Z781SbbeWbkYqKUUKLXnUGaKV5rdTJCxLFV4uhPEjd716EVartTWGZOp0clJyh1RQWGCQeBHMHmKnM/GDFAb2iNETXT9nAhdu/HIeJPICvJSUV1JK6pWPEUPfUzVtbG3EeQ0je1Iw5Fug8ByFUbJ7nk3dPQqoY8k/XBOR99oS2mOZYIpD1aNSffjNeqUlwyOVUJcpEc2pFgf+mT0yPka6+LP6nH8Wr/KN2w1dtYDmK3iRh9YIN78R4/GvHOT5Z1GmuPCRKVyShQBQGGUEYIyKAhLnU+xkOWtYs/uruflxXfxJfUhenqf9UellqtZxHKW0QI5EoGI8i2SKOcn5EaK48RRMCuCYKAKAib/AFZtJjvSW8TMebbgDHzIwTXSnJcMilRXLq4o17fU2xQ5FrF/Mu/8GzXvxJfU5WmqX9UTkcYUAKAAOQAwB6VwTJYPqh6U/av+zpPvJ+YVLT3lPXey/wBCLq6YY7NkIzo8g8R2r/Jap395t6D2v2Td1qfYyHLWsWf3V3Py4rhWSXknenqfVxRt6N0BbW5zDBHG32gg3vxc68c5PlnUKoQ7USVckgUAUB43Vqkq7siLIp5q6hh7jwom1weSipLDWSFl1KsGOTax+gK/AEV38Sf1If41X+UbFnqrZxHKW0QI5EoGI8ic4rxzk/J7GiuPEUS4FckxmgCgI7SGgrafjNBFIerIC34uddKTXDI51Qn3JGgmpNgDkWsfrkj3E4r34k/qcfxqv8omrW1SJd2NFjUclRQoHoOFctt8kyiorCR7V4ehQBQBQBQBQBQBQBQBQBQBQBQBQBQBQBQBQFQ2rD/86TwZPzCpae8p672X+hFVeMMd2yEf/Q85Xx/SKpX95t6D2v2XaoS6FAFAFAFAFAFAFAFAFAFAFAFAFAFAFAFAFAFAFAFAFAFAFAFAFAFAFAFAFAFAFAa9/ZpNG8Ug3kcEMPA16nh5RzKKksMRE+gIxpEWoL9mXC5yN7B8cY+FXVN7NxhOmPxtngeui7CO3iSKJd1EGFHxJ8STknzqk228s3YQUIqMeDarw6CgCgCgCgCgCgCgCgCgCgCgCgCgCgP/2Q==">
            <a:extLst>
              <a:ext uri="{FF2B5EF4-FFF2-40B4-BE49-F238E27FC236}">
                <a16:creationId xmlns:a16="http://schemas.microsoft.com/office/drawing/2014/main" id="{17E8853E-30D1-41E5-B66A-61F83AA4C26D}"/>
              </a:ext>
            </a:extLst>
          </p:cNvPr>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srgbClr val="53565A"/>
              </a:solidFill>
            </a:endParaRPr>
          </a:p>
        </p:txBody>
      </p:sp>
      <p:sp>
        <p:nvSpPr>
          <p:cNvPr id="6" name="Прямоугольник 5">
            <a:extLst>
              <a:ext uri="{FF2B5EF4-FFF2-40B4-BE49-F238E27FC236}">
                <a16:creationId xmlns:a16="http://schemas.microsoft.com/office/drawing/2014/main" id="{B605BF8B-0D2F-48A8-9A1A-C31E7DD1C91F}"/>
              </a:ext>
            </a:extLst>
          </p:cNvPr>
          <p:cNvSpPr/>
          <p:nvPr/>
        </p:nvSpPr>
        <p:spPr>
          <a:xfrm>
            <a:off x="1713539" y="77529"/>
            <a:ext cx="6316276" cy="369332"/>
          </a:xfrm>
          <a:prstGeom prst="rect">
            <a:avLst/>
          </a:prstGeom>
        </p:spPr>
        <p:txBody>
          <a:bodyPr wrap="square">
            <a:spAutoFit/>
          </a:bodyPr>
          <a:lstStyle/>
          <a:p>
            <a:pPr algn="ctr"/>
            <a:r>
              <a:rPr lang="en-US" u="sng" dirty="0">
                <a:solidFill>
                  <a:srgbClr val="FF6C00"/>
                </a:solidFill>
                <a:latin typeface="NexusSans"/>
              </a:rPr>
              <a:t>New to the topic? Cross-check the definitions and concepts</a:t>
            </a:r>
            <a:endParaRPr lang="en-US" b="0" i="0" u="sng" dirty="0">
              <a:solidFill>
                <a:srgbClr val="FF6C00"/>
              </a:solidFill>
              <a:effectLst/>
              <a:latin typeface="NexusSans"/>
            </a:endParaRPr>
          </a:p>
        </p:txBody>
      </p:sp>
      <p:sp>
        <p:nvSpPr>
          <p:cNvPr id="8" name="Rectangle 17">
            <a:extLst>
              <a:ext uri="{FF2B5EF4-FFF2-40B4-BE49-F238E27FC236}">
                <a16:creationId xmlns:a16="http://schemas.microsoft.com/office/drawing/2014/main" id="{7EE97AB0-BC6A-4A16-BFD7-4D54E3570FED}"/>
              </a:ext>
            </a:extLst>
          </p:cNvPr>
          <p:cNvSpPr/>
          <p:nvPr/>
        </p:nvSpPr>
        <p:spPr>
          <a:xfrm rot="16200000" flipV="1">
            <a:off x="-161693" y="229026"/>
            <a:ext cx="440474" cy="117088"/>
          </a:xfrm>
          <a:prstGeom prst="rect">
            <a:avLst/>
          </a:prstGeom>
          <a:solidFill>
            <a:srgbClr val="FC6E0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450"/>
              </a:spcAft>
            </a:pPr>
            <a:endParaRPr lang="en-US" b="1" dirty="0">
              <a:solidFill>
                <a:srgbClr val="FF8200"/>
              </a:solidFill>
              <a:latin typeface="Arial" panose="020B0604020202020204" pitchFamily="34" charset="0"/>
              <a:cs typeface="Arial" panose="020B0604020202020204" pitchFamily="34" charset="0"/>
            </a:endParaRPr>
          </a:p>
        </p:txBody>
      </p:sp>
      <p:sp>
        <p:nvSpPr>
          <p:cNvPr id="9" name="Прямоугольник 8">
            <a:extLst>
              <a:ext uri="{FF2B5EF4-FFF2-40B4-BE49-F238E27FC236}">
                <a16:creationId xmlns:a16="http://schemas.microsoft.com/office/drawing/2014/main" id="{0CFED684-1513-4759-98A7-1C847D0EFA70}"/>
              </a:ext>
            </a:extLst>
          </p:cNvPr>
          <p:cNvSpPr/>
          <p:nvPr/>
        </p:nvSpPr>
        <p:spPr>
          <a:xfrm>
            <a:off x="1642820" y="1332854"/>
            <a:ext cx="4316278" cy="666427"/>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0" name="Прямоугольник 9">
            <a:extLst>
              <a:ext uri="{FF2B5EF4-FFF2-40B4-BE49-F238E27FC236}">
                <a16:creationId xmlns:a16="http://schemas.microsoft.com/office/drawing/2014/main" id="{8A8EB8D6-1026-4A81-A342-9702D165D605}"/>
              </a:ext>
            </a:extLst>
          </p:cNvPr>
          <p:cNvSpPr/>
          <p:nvPr/>
        </p:nvSpPr>
        <p:spPr>
          <a:xfrm>
            <a:off x="6723681" y="1059051"/>
            <a:ext cx="1668651" cy="1288942"/>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id="{64A83703-DED2-4B28-A578-94FE32F5523B}"/>
              </a:ext>
            </a:extLst>
          </p:cNvPr>
          <p:cNvSpPr/>
          <p:nvPr/>
        </p:nvSpPr>
        <p:spPr>
          <a:xfrm>
            <a:off x="1642820" y="3357966"/>
            <a:ext cx="6827004" cy="178553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F4F01CA7-AA02-4C2C-8CBA-352FD1559678}"/>
              </a:ext>
            </a:extLst>
          </p:cNvPr>
          <p:cNvSpPr/>
          <p:nvPr/>
        </p:nvSpPr>
        <p:spPr>
          <a:xfrm>
            <a:off x="1642820" y="2571750"/>
            <a:ext cx="2812943" cy="31352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311623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SEhUUExQWFBQWGRsbFhgXFR8YGBkaGh4YGBwZHxgdHSggGB0lHR0cITMhKikrLjIuHB8zODUtNygtLysBCgoKDg0OGxAQGywkICQvLCw0MjQsLCw0LC8sLCwsLCwsLCwsLCwsLCwsLCwsLCwsLCwsLCwsLCwsLCwsLCwsLP/AABEIAFQBFQMBEQACEQEDEQH/xAAcAAACAgMBAQAAAAAAAAAAAAAABwUGAQQIAwL/xABDEAACAQMABwUEBggFBAMAAAABAgMABBEFBgcSITFRE0FhcYEikaGxMkJScpKyIzQ1YnOCosEUM0PR4URTY/AVJCX/xAAaAQEAAwEBAQAAAAAAAAAAAAAAAwQFAgEG/8QALBEAAgIBAwMCBgMBAQEAAAAAAAECAxEEEjEhMkEFMxMiUWFxgRRCUpGxFf/aAAwDAQACEQMRAD8Ab2sGnIrOIyzHA5KB9Jm+yB1rqMXJ4RHbbGuO6QnNP7Qru5JCN/h4+5Yz7Xq/MnyxVuNMV9zHt1tk+OiKpLKzHLMWPUkk+81LjBUbb5Pez0jLEcxSyR/dcr8jXjinydRslHteC86qbS5kdY7siSMkDtMYdM95xwYde+oZ0LGYl6jXSTxPqhwCqhrmaAKAKAKAKAKAKAKAKAKAKAKAKAKAKAKAKAKAKAKAKAKAKAKAKAKAKAKAKAQu0jTZubxxn9HCTGg7sg4Y+pHwFXqY7YmFrLd9jXhdCq1IVC6aM2aXkqB23IsjIVyd71AHCoXfFF2GhsksvoaWltQr6AZ7Iyr1i9v+ke18K6jbFnFmjth4z+DS0DqzcXUyxrG6jI33ZCFQd5JI547uZr2U1FZOKtPOyWMHREaAAAcgMD0qgfQo+qAKAwTQADQGaAKAKAwTQADQGaAKAKAKAKAwTQADQGaAKAKAKAKAKAKAKAKAKAxvDrQGaAKA5ivc9o+ee+2fPJzWkuD5mfc8n3oq5EU0UjLvKjqxXqFIJFeSWVg9rltkm/DOidEacgul3oJVfqAfaXwK81NUJRceT6Gu2E1mLJGuSQKAKA8rm4WNWd2CooyzE4AA7yaJZPG0llij1q2myyMUtP0UY/1CPbbxGfoD41bhQl3GTfr5N4r4KJdXskpzJI7nqzE/M1MklwUJTlLlmbXSEsRzHK6H91yPkaNJ8nsZyjwy/ak7RJu2SG6PaI7BQ5GHUk4GSOBXNQWUrGUX9NrZblGfkblVTWFrrptK7NjDZ7rMODSniAeijkT4nh51Yrpz1kZup1217YC00hpiec5lmkfzY493IVZUUuEZs7Zz7ma9tdyRnMbsh6qxX5V60nycxk48PBd9V9pU8LBLn9NF3t/qL45+sPA8fGoJ0J8F2nXSi8T6ob9hepNGskbB0YZUj/3n4VVaaeGa8ZKSyiM1z0w1pZyzJxcABM8t5iFB9M59K6rjulgj1Fvw63JCIfT90X7Q3Eu/nOe0I+GcY8Ku7I8YMJ32N53Mtl5tOuGtY40ws+CJZcdDgFRyBI4k9eVRKhbs+C3LXz2JLnyyk3d9JKd6SR3J72Yn51MklwUZTlLueTY0bpq4tyDFM6Y7gx3fwngaOKfJ1C2cO1jZ1C19F2RBcbqT/VI4LJjoO5sd3f3dKqW1beq4NbS6v4nyy5/9L3UJeEntF1qnkupIUkaOKJt0BCVLEfSLEc+OfDGKuVVrbkxdXqJuxxTwkbWzDWmYXSW8sjSRy5A3ySVYAsCCeODjGPEV5dWtuUd6LUT37JPKY4qqGuamlr0QQyyniI0ZvwgmvUsvBzOW2Ll9DnzSGsl1NIZHnkBJyArlVXwABwKvqEUsYPn56iyTy2xtbL9YZLuB1mO88RA3u9lIyCfHmKq3QUX0NbR3OyHzcoldcdZ47CHfYb0jcI06nqeijvNcVwc2S6i9VRy+RLaZ1tu7okyTMB9hCUUeGAePrmrka4xMWzU2T5ZDLIQcgkHrnj767ICd0PrleWxG5MzKPqSEup8OJyPQiuJVRkWK9VbDhjo1Q1jS/g7RRusDuyLnO63ge8HmKpzg4vBtUXK2O5Co2latvbXLSqpMMzFg3crHiynoc8R4HwNWqZ7lgydZQ4T3LhlOqUpn3FIVIZSVYciDgj1FOT1Np5RZdFa/X0GMS9ov2ZRvD38G+NRypiyzDWWx85GLqttHguSI5h2Ep4DJyjHoG7j4Gq86XHqjRo1sLOkujLvUJdFNte1iJcWiHCqA0uO9jxVfIDj5kdKtUQ/szK197z8NfsWlWTML5q7synnQSTOIFbiqlcvjqR9Xy51Xnek8Iv06CU1mTwe+ldlM6DMEqS/ut7Deh5fKkdQvJ1Z6fJdYvJ46o7P7o3Mb3EfZRRsHOWUlipyFAUnmRxPSll0dvQ80+jnvTmsJFv2q6wm2txDGcST5GRzVB9I+Gc499RUw3PLLetu2Q2rliTq4YhbtU9Qp71e1JEUPczDJbHPdXp41FO1R6FyjRytW59ESumtlc0aF4JBMQMlCu6x8uOCfCuY3pvqS2enySzF5F6wwcHgRzBqczi/7JdYjFP8A4Vz+jlzuZ+rJjP8AUBjzx1qC+GVuNDQX4lsfDLptW/Z0n3k/MKho7y5rvZf6EXV0wzc0ToyW5lWKFd527u4DvJPcB1ryUlFZZ3XXKyW2IwodkbbntXID9AmVz55zVf8AkfY0V6d06y6lH1k1emspezmHPijj6LjqD16ip4TUllFG6mVUsSI2CZkZXUlWUgqRzBHEGun1Ik2nlHRWqulxd2sU/ew9odGU7rD3g+mKz5x2ywfRU2fEgpCK1y/X7r+M/wAzV2vtRh6r3pfk2dn37Rtvvn8rV5b2M90nvROgqon0BDa5/qF1/Bk/Ka6h3Iiv9uX4ZzpWgfODV2J/RufNPk1VtR4NX07iRW9q960mkHQnhEqKB5qHJ/q+FSULEclfXzbtx9CtaH0ebieOFSAZGCgnkM99SSltWSrXBzkoryMufZGm77Fy2/8AvIN0nyByPjVZah/Q036dHHSRS9L6j3tu2DC0i9zRAuD6DiPUVNG2L8lKzSWwfGfwMzZhq7Ja27mYFXlYNud6qBgZ6HmcVXumpPoaejpdcPm5Zb7q1SVCkih0bgVYZB9KhTwW3FNYYv8ATWymFyWtpDEfsN7a+h+kPeasR1D8mfZ6fB9jwUrSmz6+g49l2q/aibe/p4N8KmV0WU56K2PjJWZIypIYFSOYIwR6VIVWmujPih4O3ZXrC1zbtHIcyQEDJ5sh+iT1IwR7utU7obXlG3ornZDD5Qo9Ybsy3U8h+tI3uyQPhirUFiKRk3S3WN/clNnmjFuL+JWGVTMjDrucQPLexXNssRJNHXvtWfHUf9UTfCgCgEXtWui+kHHdGiIPdvH4sau0LETD10s2lY0ba9rNFH/3HRPxMF/vUknhZK1cd0kvqdLWtusaKiDCqAFHQDhWc3k+kSSWEetD0RW1PRohv2KjAlRZMDqSyt8Vz61dpeYmHroKNvTz1KxYXBjljcHBR1YHyINSNZWCrB7ZJjq2ovvaMc9WjPvYVUp7za1rzQ/0I2rhhjc2L6OUQyz49pn3AegUAn4n4VV1D64Nf0+GIOQyKrmiVLaho0TWEjY9uLDqemCN7+nPwqWmWJFXWQ3VP7CIq6YI4Ni9yTbzIeSSZH8wGflVTULqbHp0swa+4uNcv1+6/jP8zVivtRnar3pfk2dn37Rtvvn8rV5b2M90nvROgqon0BDa5/qF1/Bk/Ka6h3Iiv9uX4ZzpWgfODV2J/RufNPk1VtR4NX03iRG7XtBMk4ulBMcgAc/ZdRgZ6ZAHurqifTaR6+lqW9cMX0blSCpIIOQRwIPWpzPTaeUX3QO1G4iAW4UTqPrfRk9Tyb3DzqCVCfBfq1849J9Riava5Wt57Mcm7Jj/AC3G63p3N6Gq8q5R5NCrU12dE+pYa4LAUAUAUBSNquiYXs3mZQJY8br8ickDdPUGpqZNSwUtbXF1uT5QkquGIMPYux/xMw7jFx/EKg1HCNH07uZR9LQlJ5VPNZHB9GNTReUijYsTa+5Ytl16ItIR73ASBkHmeI+Ix61HcswLGhmo2rPnoPeqRuhQBQCF2nQldIzZ+sFYeRUVepfyGFrVi5kFoS5EVzBIeSSxsfJWVj8q7ksxaIKpbZxf3OllbIyOIPKs4+kM0Ak9r92Hvgo/04lVvvEs/wAmFXKF8pi+oSTt/CKVBHvMqjmSB7zipn0KUVl4HbtOTd0Ww6GIe4gVTp7za1vsf8EfVwxBxbGbwNayxfWSTex4MB/cGqmoXzZNn0+Wa2vuMKoC+VvaJeiLR9wTzddweJc7vyJPpUlSzNFfVT21NnP9Xj58bexSM9jcN3F1A9B/zVXUco1/Tl8j/Ivdcv1+6/jP8zU9fajP1XvS/Js7Pv2jbffP5Wpb2M90nvROgqoH0BDa5/qF1/Bk/Ka6h3Iiv9uX4ZzpWgfODV2J/RufNPk1VtR4NX03iQyrm3WRSjqGRhhlIyCPKqyeDSaTWGLnWDZUjZa0fcP/AG5CSvkG4keuasR1D/sZ1vp6fWDwLzTWrV1af58TKv2h7SH+YcKsRnGXBn2UWV9yItWIIIOCORHAiuiFdBx7PNdBNAyXLjtIsDfPN1OcE9SMYPpVS2vD6GzpNVujib6ooun9fLueZmjmeKME9mqHd9nuJI4knxqaNMUupRt1lkpfK8I2tEbTLyLhIVnX98brfiXHxBryVEXwdV6+yPd1LPHtchx7VvIG8GUj31H/AB39S1/9GH0ZTdctdpb/AAm72UKnO4Dkse4se/HSpq6lAp6nVSt6cIqtSFQbexnRJSKW4YY7QhU8VXJJ8iTj+U1V1EsvBr+n1tRc35K1tW0KYLvtgP0c/EHu3xwYfI+tSUSzHBW11TjZu8MpcblSCCQQQQRzBHEGpiknh5Q2dXNqURQLdhlkHAuq7yt4kDiD5A1VnQ8/Ka1Wvi1ifJsaV2rW6DEEbyt1Ybi/H2vhXkaJPk6n6hBdqyaurG04zTrFcRqgkYKrITwY8ACD3E8M+Nezowso4p1+6W2S5PjbJoMsI7tRndHZyfdySp95I9RXunl/U89QqylNCpqyZQy9S9pKwxLDdhiE4JIoyd3uDDmcdRn+9V7KMvMTT0+uUY7bP+kzpnalbIh/w4eWQj2cqVQHxzxPkBXEaJPkms19aXy9WKG8unldpJDvO5JYnvJq2lhYRkSk5PLLLs20Gbm8RiP0cJDue7I+ivq3wBqO6W2JZ0dW+zPhDJ2rfs6T7yfmFVqO80dd7L/Qi6umGTGq2sEljOJU4g8HTuZenge8H/muZwUlgmoudUtyGtDtQsSm8xkVvsdmSc+Y9n41V+BI1Vr6msi7151xa/cKoKQJxVTzJ+03+1WK69hn6nVO54XBVgKkKh0DqDoY2tlGjDEjZd/Bm449BgehqjbLdLJ9Bpa/h1pPkUe0exMOkJ8jg5EinqGGT/VvD0q1U8wRk6yO25kHou+aCaOZPpRsGHp3evKu5LKwQVzcJKS8Dy0Pr7ZToGMywtj2kkO6QfAngw8RVKVUk+Dcr1dU1nOPyVbaJr3DJA1tbN2hfhI4HsheZAP1ieWeWM1LVU08sq6vVxcXCArKsmUOPY1YlLaSUj/Mf2fJRj55qpe/mwbPp8MVt/UretG0e6M7rbOIokYqPYVi2OG8d4HGegqSFMcdStfrrN7UOiRI6ubVSMLeJn/yRj8yf7e6uZ6f/JJT6h4sX7LPe6+6OMTb0okBB9js2JbwwV4etRqqeSzLV045yIuVgWJAwCTgdB3CrqMNtN9CW1d0LNc7/Y59jd3seO9j5GuJyUeSamqc87SZ1x1EntpGeJDLASSpQZZB9ll58Otc12prryTajRzg8xWUU2pSkFAFAXXVDZ/NcsHmUwwczng7+Cju8zUNlyXBd0+jlN5l0Q6rW2WNFRFCooAUDkAKpt5NqKUVhGlp/Q0d5C0Mo4HkRzVu5h4iuoycXlHFtUbI7ZCM1m1SuLJj2i70fdKoypHj9k+B+NXYWKRh3aadXPH1ICuyuFeguOoWqE1zPHKylIEZWLMMb26QwVeueHHpUNtiSx5Lml00pyUnwO26tlkRkdQyMCGU8iDzFUk8G20msMSmuOoM1qzPCplt+YI4sngw7wOvvxVyu1S6PkxdRo5VvMeqKZUxSCgJnV3Vi4vWAiT2c+1I3BF9e8+AridijyT06edr6IemrGgI7KERR8Tzdzzdup/sKpTm5PLNymmNUdqIbav+zpPvJ+YV3T3kGu9l/oRdXTDN7/4mbsBcBCYclSw4gEYzn7PPnXm5ZwSfClt346GjXpGfSKSQACSeAA4knoB30CWeBnbPdQWDrc3a4C8Y4jzJ7mYd2OYFVrbvETU0mjae+f8AwalVjUKtr5qmL+IFSFnj/wAtjyI70Pgevcakrs2MranTq6P3QkNKaLltn3Jo2jbxHA+IPIjyq7GSl1RhzrlB4kjTr04CgLPqnqXPesp3THB9aRhjI/dH1j8KjnaolqjSzteeEPXR9kkEaRRjdRAFUeA+Z781SbbeWbkYqKUUKLXnUGaKV5rdTJCxLFV4uhPEjd716EVartTWGZOp0clJyh1RQWGCQeBHMHmKnM/GDFAb2iNETXT9nAhdu/HIeJPICvJSUV1JK6pWPEUPfUzVtbG3EeQ0je1Iw5Fug8ByFUbJ7nk3dPQqoY8k/XBOR99oS2mOZYIpD1aNSffjNeqUlwyOVUJcpEc2pFgf+mT0yPka6+LP6nH8Wr/KN2w1dtYDmK3iRh9YIN78R4/GvHOT5Z1GmuPCRKVyShQBQGGUEYIyKAhLnU+xkOWtYs/uruflxXfxJfUhenqf9UellqtZxHKW0QI5EoGI8i2SKOcn5EaK48RRMCuCYKAKAib/AFZtJjvSW8TMebbgDHzIwTXSnJcMilRXLq4o17fU2xQ5FrF/Mu/8GzXvxJfU5WmqX9UTkcYUAKAAOQAwB6VwTJYPqh6U/av+zpPvJ+YVLT3lPXey/wBCLq6YY7NkIzo8g8R2r/Jap395t6D2v2Td1qfYyHLWsWf3V3Py4rhWSXknenqfVxRt6N0BbW5zDBHG32gg3vxc68c5PlnUKoQ7USVckgUAUB43Vqkq7siLIp5q6hh7jwom1weSipLDWSFl1KsGOTax+gK/AEV38Sf1If41X+UbFnqrZxHKW0QI5EoGI8ic4rxzk/J7GiuPEUS4FckxmgCgI7SGgrafjNBFIerIC34uddKTXDI51Qn3JGgmpNgDkWsfrkj3E4r34k/qcfxqv8omrW1SJd2NFjUclRQoHoOFctt8kyiorCR7V4ehQBQBQBQBQBQBQBQBQBQBQBQBQBQBQBQBQFQ2rD/86TwZPzCpae8p672X+hFVeMMd2yEf/Q85Xx/SKpX95t6D2v2XaoS6FAFAFAFAFAFAFAFAFAFAFAFAFAFAFAFAFAFAFAFAFAFAFAFAFAFAFAFAFAFAFAa9/ZpNG8Ug3kcEMPA16nh5RzKKksMRE+gIxpEWoL9mXC5yN7B8cY+FXVN7NxhOmPxtngeui7CO3iSKJd1EGFHxJ8STknzqk228s3YQUIqMeDarw6CgCgCgCgCgCgCgCgCgCgCgCgCgCgP/2Q=="/>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srgbClr val="53565A"/>
              </a:solidFill>
            </a:endParaRPr>
          </a:p>
        </p:txBody>
      </p:sp>
      <p:sp>
        <p:nvSpPr>
          <p:cNvPr id="5" name="AutoShape 2" descr="data:image/jpeg;base64,/9j/4AAQSkZJRgABAQAAAQABAAD/2wCEAAkGBxQSEhUUExQWFBQWGRsbFhgXFR8YGBkaGh4YGBwZHxgdHSggGB0lHR0cITMhKikrLjIuHB8zODUtNygtLysBCgoKDg0OGxAQGywkICQvLCw0MjQsLCw0LC8sLCwsLCwsLCwsLCwsLCwsLCwsLCwsLCwsLCwsLCwsLCwsLCwsLP/AABEIAFQBFQMBEQACEQEDEQH/xAAcAAACAgMBAQAAAAAAAAAAAAAABwUGAQQIAwL/xABDEAACAQMABwUEBggFBAMAAAABAgMABBEFBgcSITFRE0FhcYEikaGxMkJScpKyIzQ1YnOCosEUM0PR4URTY/AVJCX/xAAaAQEAAwEBAQAAAAAAAAAAAAAAAwQFAgEG/8QALBEAAgIBAwMCBgMBAQEAAAAAAAECAxEEEjEhMkEFMxMiUWFxgRRCUpGxFf/aAAwDAQACEQMRAD8Ab2sGnIrOIyzHA5KB9Jm+yB1rqMXJ4RHbbGuO6QnNP7Qru5JCN/h4+5Yz7Xq/MnyxVuNMV9zHt1tk+OiKpLKzHLMWPUkk+81LjBUbb5Pez0jLEcxSyR/dcr8jXjinydRslHteC86qbS5kdY7siSMkDtMYdM95xwYde+oZ0LGYl6jXSTxPqhwCqhrmaAKAKAKAKAKAKAKAKAKAKAKAKAKAKAKAKAKAKAKAKAKAKAKAKAKAKAKAKAQu0jTZubxxn9HCTGg7sg4Y+pHwFXqY7YmFrLd9jXhdCq1IVC6aM2aXkqB23IsjIVyd71AHCoXfFF2GhsksvoaWltQr6AZ7Iyr1i9v+ke18K6jbFnFmjth4z+DS0DqzcXUyxrG6jI33ZCFQd5JI547uZr2U1FZOKtPOyWMHREaAAAcgMD0qgfQo+qAKAwTQADQGaAKAKAwTQADQGaAKAKAKAKAwTQADQGaAKAKAKAKAKAKAKAKAKAxvDrQGaAKA5ivc9o+ee+2fPJzWkuD5mfc8n3oq5EU0UjLvKjqxXqFIJFeSWVg9rltkm/DOidEacgul3oJVfqAfaXwK81NUJRceT6Gu2E1mLJGuSQKAKA8rm4WNWd2CooyzE4AA7yaJZPG0llij1q2myyMUtP0UY/1CPbbxGfoD41bhQl3GTfr5N4r4KJdXskpzJI7nqzE/M1MklwUJTlLlmbXSEsRzHK6H91yPkaNJ8nsZyjwy/ak7RJu2SG6PaI7BQ5GHUk4GSOBXNQWUrGUX9NrZblGfkblVTWFrrptK7NjDZ7rMODSniAeijkT4nh51Yrpz1kZup1217YC00hpiec5lmkfzY493IVZUUuEZs7Zz7ma9tdyRnMbsh6qxX5V60nycxk48PBd9V9pU8LBLn9NF3t/qL45+sPA8fGoJ0J8F2nXSi8T6ob9hepNGskbB0YZUj/3n4VVaaeGa8ZKSyiM1z0w1pZyzJxcABM8t5iFB9M59K6rjulgj1Fvw63JCIfT90X7Q3Eu/nOe0I+GcY8Ku7I8YMJ32N53Mtl5tOuGtY40ws+CJZcdDgFRyBI4k9eVRKhbs+C3LXz2JLnyyk3d9JKd6SR3J72Yn51MklwUZTlLueTY0bpq4tyDFM6Y7gx3fwngaOKfJ1C2cO1jZ1C19F2RBcbqT/VI4LJjoO5sd3f3dKqW1beq4NbS6v4nyy5/9L3UJeEntF1qnkupIUkaOKJt0BCVLEfSLEc+OfDGKuVVrbkxdXqJuxxTwkbWzDWmYXSW8sjSRy5A3ySVYAsCCeODjGPEV5dWtuUd6LUT37JPKY4qqGuamlr0QQyyniI0ZvwgmvUsvBzOW2Ll9DnzSGsl1NIZHnkBJyArlVXwABwKvqEUsYPn56iyTy2xtbL9YZLuB1mO88RA3u9lIyCfHmKq3QUX0NbR3OyHzcoldcdZ47CHfYb0jcI06nqeijvNcVwc2S6i9VRy+RLaZ1tu7okyTMB9hCUUeGAePrmrka4xMWzU2T5ZDLIQcgkHrnj767ICd0PrleWxG5MzKPqSEup8OJyPQiuJVRkWK9VbDhjo1Q1jS/g7RRusDuyLnO63ge8HmKpzg4vBtUXK2O5Co2latvbXLSqpMMzFg3crHiynoc8R4HwNWqZ7lgydZQ4T3LhlOqUpn3FIVIZSVYciDgj1FOT1Np5RZdFa/X0GMS9ov2ZRvD38G+NRypiyzDWWx85GLqttHguSI5h2Ep4DJyjHoG7j4Gq86XHqjRo1sLOkujLvUJdFNte1iJcWiHCqA0uO9jxVfIDj5kdKtUQ/szK197z8NfsWlWTML5q7synnQSTOIFbiqlcvjqR9Xy51Xnek8Iv06CU1mTwe+ldlM6DMEqS/ut7Deh5fKkdQvJ1Z6fJdYvJ46o7P7o3Mb3EfZRRsHOWUlipyFAUnmRxPSll0dvQ80+jnvTmsJFv2q6wm2txDGcST5GRzVB9I+Gc499RUw3PLLetu2Q2rliTq4YhbtU9Qp71e1JEUPczDJbHPdXp41FO1R6FyjRytW59ESumtlc0aF4JBMQMlCu6x8uOCfCuY3pvqS2enySzF5F6wwcHgRzBqczi/7JdYjFP8A4Vz+jlzuZ+rJjP8AUBjzx1qC+GVuNDQX4lsfDLptW/Z0n3k/MKho7y5rvZf6EXV0wzc0ToyW5lWKFd527u4DvJPcB1ryUlFZZ3XXKyW2IwodkbbntXID9AmVz55zVf8AkfY0V6d06y6lH1k1emspezmHPijj6LjqD16ip4TUllFG6mVUsSI2CZkZXUlWUgqRzBHEGun1Ik2nlHRWqulxd2sU/ew9odGU7rD3g+mKz5x2ywfRU2fEgpCK1y/X7r+M/wAzV2vtRh6r3pfk2dn37Rtvvn8rV5b2M90nvROgqon0BDa5/qF1/Bk/Ka6h3Iiv9uX4ZzpWgfODV2J/RufNPk1VtR4NX07iRW9q960mkHQnhEqKB5qHJ/q+FSULEclfXzbtx9CtaH0ebieOFSAZGCgnkM99SSltWSrXBzkoryMufZGm77Fy2/8AvIN0nyByPjVZah/Q036dHHSRS9L6j3tu2DC0i9zRAuD6DiPUVNG2L8lKzSWwfGfwMzZhq7Ja27mYFXlYNud6qBgZ6HmcVXumpPoaejpdcPm5Zb7q1SVCkih0bgVYZB9KhTwW3FNYYv8ATWymFyWtpDEfsN7a+h+kPeasR1D8mfZ6fB9jwUrSmz6+g49l2q/aibe/p4N8KmV0WU56K2PjJWZIypIYFSOYIwR6VIVWmujPih4O3ZXrC1zbtHIcyQEDJ5sh+iT1IwR7utU7obXlG3ornZDD5Qo9Ybsy3U8h+tI3uyQPhirUFiKRk3S3WN/clNnmjFuL+JWGVTMjDrucQPLexXNssRJNHXvtWfHUf9UTfCgCgEXtWui+kHHdGiIPdvH4sau0LETD10s2lY0ba9rNFH/3HRPxMF/vUknhZK1cd0kvqdLWtusaKiDCqAFHQDhWc3k+kSSWEetD0RW1PRohv2KjAlRZMDqSyt8Vz61dpeYmHroKNvTz1KxYXBjljcHBR1YHyINSNZWCrB7ZJjq2ovvaMc9WjPvYVUp7za1rzQ/0I2rhhjc2L6OUQyz49pn3AegUAn4n4VV1D64Nf0+GIOQyKrmiVLaho0TWEjY9uLDqemCN7+nPwqWmWJFXWQ3VP7CIq6YI4Ni9yTbzIeSSZH8wGflVTULqbHp0swa+4uNcv1+6/jP8zVivtRnar3pfk2dn37Rtvvn8rV5b2M90nvROgqon0BDa5/qF1/Bk/Ka6h3Iiv9uX4ZzpWgfODV2J/RufNPk1VtR4NX03iRG7XtBMk4ulBMcgAc/ZdRgZ6ZAHurqifTaR6+lqW9cMX0blSCpIIOQRwIPWpzPTaeUX3QO1G4iAW4UTqPrfRk9Tyb3DzqCVCfBfq1849J9Riava5Wt57Mcm7Jj/AC3G63p3N6Gq8q5R5NCrU12dE+pYa4LAUAUAUBSNquiYXs3mZQJY8br8ickDdPUGpqZNSwUtbXF1uT5QkquGIMPYux/xMw7jFx/EKg1HCNH07uZR9LQlJ5VPNZHB9GNTReUijYsTa+5Ytl16ItIR73ASBkHmeI+Ix61HcswLGhmo2rPnoPeqRuhQBQCF2nQldIzZ+sFYeRUVepfyGFrVi5kFoS5EVzBIeSSxsfJWVj8q7ksxaIKpbZxf3OllbIyOIPKs4+kM0Ak9r92Hvgo/04lVvvEs/wAmFXKF8pi+oSTt/CKVBHvMqjmSB7zipn0KUVl4HbtOTd0Ww6GIe4gVTp7za1vsf8EfVwxBxbGbwNayxfWSTex4MB/cGqmoXzZNn0+Wa2vuMKoC+VvaJeiLR9wTzddweJc7vyJPpUlSzNFfVT21NnP9Xj58bexSM9jcN3F1A9B/zVXUco1/Tl8j/Ivdcv1+6/jP8zU9fajP1XvS/Js7Pv2jbffP5Wpb2M90nvROgqoH0BDa5/qF1/Bk/Ka6h3Iiv9uX4ZzpWgfODV2J/RufNPk1VtR4NX03iQyrm3WRSjqGRhhlIyCPKqyeDSaTWGLnWDZUjZa0fcP/AG5CSvkG4keuasR1D/sZ1vp6fWDwLzTWrV1af58TKv2h7SH+YcKsRnGXBn2UWV9yItWIIIOCORHAiuiFdBx7PNdBNAyXLjtIsDfPN1OcE9SMYPpVS2vD6GzpNVujib6ooun9fLueZmjmeKME9mqHd9nuJI4knxqaNMUupRt1lkpfK8I2tEbTLyLhIVnX98brfiXHxBryVEXwdV6+yPd1LPHtchx7VvIG8GUj31H/AB39S1/9GH0ZTdctdpb/AAm72UKnO4Dkse4se/HSpq6lAp6nVSt6cIqtSFQbexnRJSKW4YY7QhU8VXJJ8iTj+U1V1EsvBr+n1tRc35K1tW0KYLvtgP0c/EHu3xwYfI+tSUSzHBW11TjZu8MpcblSCCQQQQRzBHEGpiknh5Q2dXNqURQLdhlkHAuq7yt4kDiD5A1VnQ8/Ka1Wvi1ifJsaV2rW6DEEbyt1Ybi/H2vhXkaJPk6n6hBdqyaurG04zTrFcRqgkYKrITwY8ACD3E8M+Nezowso4p1+6W2S5PjbJoMsI7tRndHZyfdySp95I9RXunl/U89QqylNCpqyZQy9S9pKwxLDdhiE4JIoyd3uDDmcdRn+9V7KMvMTT0+uUY7bP+kzpnalbIh/w4eWQj2cqVQHxzxPkBXEaJPkms19aXy9WKG8unldpJDvO5JYnvJq2lhYRkSk5PLLLs20Gbm8RiP0cJDue7I+ivq3wBqO6W2JZ0dW+zPhDJ2rfs6T7yfmFVqO80dd7L/Qi6umGTGq2sEljOJU4g8HTuZenge8H/muZwUlgmoudUtyGtDtQsSm8xkVvsdmSc+Y9n41V+BI1Vr6msi7151xa/cKoKQJxVTzJ+03+1WK69hn6nVO54XBVgKkKh0DqDoY2tlGjDEjZd/Bm449BgehqjbLdLJ9Bpa/h1pPkUe0exMOkJ8jg5EinqGGT/VvD0q1U8wRk6yO25kHou+aCaOZPpRsGHp3evKu5LKwQVzcJKS8Dy0Pr7ZToGMywtj2kkO6QfAngw8RVKVUk+Dcr1dU1nOPyVbaJr3DJA1tbN2hfhI4HsheZAP1ieWeWM1LVU08sq6vVxcXCArKsmUOPY1YlLaSUj/Mf2fJRj55qpe/mwbPp8MVt/UretG0e6M7rbOIokYqPYVi2OG8d4HGegqSFMcdStfrrN7UOiRI6ubVSMLeJn/yRj8yf7e6uZ6f/JJT6h4sX7LPe6+6OMTb0okBB9js2JbwwV4etRqqeSzLV045yIuVgWJAwCTgdB3CrqMNtN9CW1d0LNc7/Y59jd3seO9j5GuJyUeSamqc87SZ1x1EntpGeJDLASSpQZZB9ll58Otc12prryTajRzg8xWUU2pSkFAFAXXVDZ/NcsHmUwwczng7+Cju8zUNlyXBd0+jlN5l0Q6rW2WNFRFCooAUDkAKpt5NqKUVhGlp/Q0d5C0Mo4HkRzVu5h4iuoycXlHFtUbI7ZCM1m1SuLJj2i70fdKoypHj9k+B+NXYWKRh3aadXPH1ICuyuFeguOoWqE1zPHKylIEZWLMMb26QwVeueHHpUNtiSx5Lml00pyUnwO26tlkRkdQyMCGU8iDzFUk8G20msMSmuOoM1qzPCplt+YI4sngw7wOvvxVyu1S6PkxdRo5VvMeqKZUxSCgJnV3Vi4vWAiT2c+1I3BF9e8+AridijyT06edr6IemrGgI7KERR8Tzdzzdup/sKpTm5PLNymmNUdqIbav+zpPvJ+YV3T3kGu9l/oRdXTDN7/4mbsBcBCYclSw4gEYzn7PPnXm5ZwSfClt346GjXpGfSKSQACSeAA4knoB30CWeBnbPdQWDrc3a4C8Y4jzJ7mYd2OYFVrbvETU0mjae+f8AwalVjUKtr5qmL+IFSFnj/wAtjyI70Pgevcakrs2MranTq6P3QkNKaLltn3Jo2jbxHA+IPIjyq7GSl1RhzrlB4kjTr04CgLPqnqXPesp3THB9aRhjI/dH1j8KjnaolqjSzteeEPXR9kkEaRRjdRAFUeA+Z781SbbeWbkYqKUUKLXnUGaKV5rdTJCxLFV4uhPEjd716EVartTWGZOp0clJyh1RQWGCQeBHMHmKnM/GDFAb2iNETXT9nAhdu/HIeJPICvJSUV1JK6pWPEUPfUzVtbG3EeQ0je1Iw5Fug8ByFUbJ7nk3dPQqoY8k/XBOR99oS2mOZYIpD1aNSffjNeqUlwyOVUJcpEc2pFgf+mT0yPka6+LP6nH8Wr/KN2w1dtYDmK3iRh9YIN78R4/GvHOT5Z1GmuPCRKVyShQBQGGUEYIyKAhLnU+xkOWtYs/uruflxXfxJfUhenqf9UellqtZxHKW0QI5EoGI8i2SKOcn5EaK48RRMCuCYKAKAib/AFZtJjvSW8TMebbgDHzIwTXSnJcMilRXLq4o17fU2xQ5FrF/Mu/8GzXvxJfU5WmqX9UTkcYUAKAAOQAwB6VwTJYPqh6U/av+zpPvJ+YVLT3lPXey/wBCLq6YY7NkIzo8g8R2r/Jap395t6D2v2Td1qfYyHLWsWf3V3Py4rhWSXknenqfVxRt6N0BbW5zDBHG32gg3vxc68c5PlnUKoQ7USVckgUAUB43Vqkq7siLIp5q6hh7jwom1weSipLDWSFl1KsGOTax+gK/AEV38Sf1If41X+UbFnqrZxHKW0QI5EoGI8ic4rxzk/J7GiuPEUS4FckxmgCgI7SGgrafjNBFIerIC34uddKTXDI51Qn3JGgmpNgDkWsfrkj3E4r34k/qcfxqv8omrW1SJd2NFjUclRQoHoOFctt8kyiorCR7V4ehQBQBQBQBQBQBQBQBQBQBQBQBQBQBQBQBQFQ2rD/86TwZPzCpae8p672X+hFVeMMd2yEf/Q85Xx/SKpX95t6D2v2XaoS6FAFAFAFAFAFAFAFAFAFAFAFAFAFAFAFAFAFAFAFAFAFAFAFAFAFAFAFAFAFAFAa9/ZpNG8Ug3kcEMPA16nh5RzKKksMRE+gIxpEWoL9mXC5yN7B8cY+FXVN7NxhOmPxtngeui7CO3iSKJd1EGFHxJ8STknzqk228s3YQUIqMeDarw6CgCgCgCgCgCgCgCgCgCgCgCgCgCgP/2Q==">
            <a:extLst>
              <a:ext uri="{FF2B5EF4-FFF2-40B4-BE49-F238E27FC236}">
                <a16:creationId xmlns:a16="http://schemas.microsoft.com/office/drawing/2014/main" id="{17E8853E-30D1-41E5-B66A-61F83AA4C26D}"/>
              </a:ext>
            </a:extLst>
          </p:cNvPr>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srgbClr val="53565A"/>
              </a:solidFill>
            </a:endParaRPr>
          </a:p>
        </p:txBody>
      </p:sp>
      <p:sp>
        <p:nvSpPr>
          <p:cNvPr id="6" name="Прямоугольник 5">
            <a:extLst>
              <a:ext uri="{FF2B5EF4-FFF2-40B4-BE49-F238E27FC236}">
                <a16:creationId xmlns:a16="http://schemas.microsoft.com/office/drawing/2014/main" id="{B605BF8B-0D2F-48A8-9A1A-C31E7DD1C91F}"/>
              </a:ext>
            </a:extLst>
          </p:cNvPr>
          <p:cNvSpPr/>
          <p:nvPr/>
        </p:nvSpPr>
        <p:spPr>
          <a:xfrm>
            <a:off x="2140857" y="77529"/>
            <a:ext cx="4953906" cy="369332"/>
          </a:xfrm>
          <a:prstGeom prst="rect">
            <a:avLst/>
          </a:prstGeom>
        </p:spPr>
        <p:txBody>
          <a:bodyPr wrap="square">
            <a:spAutoFit/>
          </a:bodyPr>
          <a:lstStyle/>
          <a:p>
            <a:r>
              <a:rPr lang="en-US" u="sng" dirty="0">
                <a:solidFill>
                  <a:srgbClr val="FF6C00"/>
                </a:solidFill>
                <a:latin typeface="NexusSans"/>
              </a:rPr>
              <a:t>Use new knowledge to discover literature</a:t>
            </a:r>
            <a:endParaRPr lang="en-US" b="0" i="0" u="sng" dirty="0">
              <a:solidFill>
                <a:srgbClr val="FF6C00"/>
              </a:solidFill>
              <a:effectLst/>
              <a:latin typeface="NexusSans"/>
            </a:endParaRPr>
          </a:p>
        </p:txBody>
      </p:sp>
      <p:sp>
        <p:nvSpPr>
          <p:cNvPr id="8" name="Rectangle 17">
            <a:extLst>
              <a:ext uri="{FF2B5EF4-FFF2-40B4-BE49-F238E27FC236}">
                <a16:creationId xmlns:a16="http://schemas.microsoft.com/office/drawing/2014/main" id="{7EE97AB0-BC6A-4A16-BFD7-4D54E3570FED}"/>
              </a:ext>
            </a:extLst>
          </p:cNvPr>
          <p:cNvSpPr/>
          <p:nvPr/>
        </p:nvSpPr>
        <p:spPr>
          <a:xfrm rot="16200000" flipV="1">
            <a:off x="-161693" y="229026"/>
            <a:ext cx="440474" cy="117088"/>
          </a:xfrm>
          <a:prstGeom prst="rect">
            <a:avLst/>
          </a:prstGeom>
          <a:solidFill>
            <a:srgbClr val="FC6E0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450"/>
              </a:spcAft>
            </a:pPr>
            <a:endParaRPr lang="en-US" b="1" dirty="0">
              <a:solidFill>
                <a:srgbClr val="FF8200"/>
              </a:solidFill>
              <a:latin typeface="Arial" panose="020B0604020202020204" pitchFamily="34" charset="0"/>
              <a:cs typeface="Arial" panose="020B0604020202020204" pitchFamily="34" charset="0"/>
            </a:endParaRPr>
          </a:p>
        </p:txBody>
      </p:sp>
      <p:pic>
        <p:nvPicPr>
          <p:cNvPr id="3" name="Рисунок 2">
            <a:extLst>
              <a:ext uri="{FF2B5EF4-FFF2-40B4-BE49-F238E27FC236}">
                <a16:creationId xmlns:a16="http://schemas.microsoft.com/office/drawing/2014/main" id="{A9981E8F-E923-42A0-964E-CF37520D009E}"/>
              </a:ext>
            </a:extLst>
          </p:cNvPr>
          <p:cNvPicPr>
            <a:picLocks noChangeAspect="1"/>
          </p:cNvPicPr>
          <p:nvPr/>
        </p:nvPicPr>
        <p:blipFill>
          <a:blip r:embed="rId3"/>
          <a:stretch>
            <a:fillRect/>
          </a:stretch>
        </p:blipFill>
        <p:spPr>
          <a:xfrm>
            <a:off x="0" y="552255"/>
            <a:ext cx="9144000" cy="4591245"/>
          </a:xfrm>
          <a:prstGeom prst="rect">
            <a:avLst/>
          </a:prstGeom>
        </p:spPr>
      </p:pic>
    </p:spTree>
    <p:extLst>
      <p:ext uri="{BB962C8B-B14F-4D97-AF65-F5344CB8AC3E}">
        <p14:creationId xmlns:p14="http://schemas.microsoft.com/office/powerpoint/2010/main" val="2039309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SEhUUExQWFBQWGRsbFhgXFR8YGBkaGh4YGBwZHxgdHSggGB0lHR0cITMhKikrLjIuHB8zODUtNygtLysBCgoKDg0OGxAQGywkICQvLCw0MjQsLCw0LC8sLCwsLCwsLCwsLCwsLCwsLCwsLCwsLCwsLCwsLCwsLCwsLCwsLP/AABEIAFQBFQMBEQACEQEDEQH/xAAcAAACAgMBAQAAAAAAAAAAAAAABwUGAQQIAwL/xABDEAACAQMABwUEBggFBAMAAAABAgMABBEFBgcSITFRE0FhcYEikaGxMkJScpKyIzQ1YnOCosEUM0PR4URTY/AVJCX/xAAaAQEAAwEBAQAAAAAAAAAAAAAAAwQFAgEG/8QALBEAAgIBAwMCBgMBAQEAAAAAAAECAxEEEjEhMkEFMxMiUWFxgRRCUpGxFf/aAAwDAQACEQMRAD8Ab2sGnIrOIyzHA5KB9Jm+yB1rqMXJ4RHbbGuO6QnNP7Qru5JCN/h4+5Yz7Xq/MnyxVuNMV9zHt1tk+OiKpLKzHLMWPUkk+81LjBUbb5Pez0jLEcxSyR/dcr8jXjinydRslHteC86qbS5kdY7siSMkDtMYdM95xwYde+oZ0LGYl6jXSTxPqhwCqhrmaAKAKAKAKAKAKAKAKAKAKAKAKAKAKAKAKAKAKAKAKAKAKAKAKAKAKAKAKAQu0jTZubxxn9HCTGg7sg4Y+pHwFXqY7YmFrLd9jXhdCq1IVC6aM2aXkqB23IsjIVyd71AHCoXfFF2GhsksvoaWltQr6AZ7Iyr1i9v+ke18K6jbFnFmjth4z+DS0DqzcXUyxrG6jI33ZCFQd5JI547uZr2U1FZOKtPOyWMHREaAAAcgMD0qgfQo+qAKAwTQADQGaAKAKAwTQADQGaAKAKAKAKAwTQADQGaAKAKAKAKAKAKAKAKAKAxvDrQGaAKA5ivc9o+ee+2fPJzWkuD5mfc8n3oq5EU0UjLvKjqxXqFIJFeSWVg9rltkm/DOidEacgul3oJVfqAfaXwK81NUJRceT6Gu2E1mLJGuSQKAKA8rm4WNWd2CooyzE4AA7yaJZPG0llij1q2myyMUtP0UY/1CPbbxGfoD41bhQl3GTfr5N4r4KJdXskpzJI7nqzE/M1MklwUJTlLlmbXSEsRzHK6H91yPkaNJ8nsZyjwy/ak7RJu2SG6PaI7BQ5GHUk4GSOBXNQWUrGUX9NrZblGfkblVTWFrrptK7NjDZ7rMODSniAeijkT4nh51Yrpz1kZup1217YC00hpiec5lmkfzY493IVZUUuEZs7Zz7ma9tdyRnMbsh6qxX5V60nycxk48PBd9V9pU8LBLn9NF3t/qL45+sPA8fGoJ0J8F2nXSi8T6ob9hepNGskbB0YZUj/3n4VVaaeGa8ZKSyiM1z0w1pZyzJxcABM8t5iFB9M59K6rjulgj1Fvw63JCIfT90X7Q3Eu/nOe0I+GcY8Ku7I8YMJ32N53Mtl5tOuGtY40ws+CJZcdDgFRyBI4k9eVRKhbs+C3LXz2JLnyyk3d9JKd6SR3J72Yn51MklwUZTlLueTY0bpq4tyDFM6Y7gx3fwngaOKfJ1C2cO1jZ1C19F2RBcbqT/VI4LJjoO5sd3f3dKqW1beq4NbS6v4nyy5/9L3UJeEntF1qnkupIUkaOKJt0BCVLEfSLEc+OfDGKuVVrbkxdXqJuxxTwkbWzDWmYXSW8sjSRy5A3ySVYAsCCeODjGPEV5dWtuUd6LUT37JPKY4qqGuamlr0QQyyniI0ZvwgmvUsvBzOW2Ll9DnzSGsl1NIZHnkBJyArlVXwABwKvqEUsYPn56iyTy2xtbL9YZLuB1mO88RA3u9lIyCfHmKq3QUX0NbR3OyHzcoldcdZ47CHfYb0jcI06nqeijvNcVwc2S6i9VRy+RLaZ1tu7okyTMB9hCUUeGAePrmrka4xMWzU2T5ZDLIQcgkHrnj767ICd0PrleWxG5MzKPqSEup8OJyPQiuJVRkWK9VbDhjo1Q1jS/g7RRusDuyLnO63ge8HmKpzg4vBtUXK2O5Co2latvbXLSqpMMzFg3crHiynoc8R4HwNWqZ7lgydZQ4T3LhlOqUpn3FIVIZSVYciDgj1FOT1Np5RZdFa/X0GMS9ov2ZRvD38G+NRypiyzDWWx85GLqttHguSI5h2Ep4DJyjHoG7j4Gq86XHqjRo1sLOkujLvUJdFNte1iJcWiHCqA0uO9jxVfIDj5kdKtUQ/szK197z8NfsWlWTML5q7synnQSTOIFbiqlcvjqR9Xy51Xnek8Iv06CU1mTwe+ldlM6DMEqS/ut7Deh5fKkdQvJ1Z6fJdYvJ46o7P7o3Mb3EfZRRsHOWUlipyFAUnmRxPSll0dvQ80+jnvTmsJFv2q6wm2txDGcST5GRzVB9I+Gc499RUw3PLLetu2Q2rliTq4YhbtU9Qp71e1JEUPczDJbHPdXp41FO1R6FyjRytW59ESumtlc0aF4JBMQMlCu6x8uOCfCuY3pvqS2enySzF5F6wwcHgRzBqczi/7JdYjFP8A4Vz+jlzuZ+rJjP8AUBjzx1qC+GVuNDQX4lsfDLptW/Z0n3k/MKho7y5rvZf6EXV0wzc0ToyW5lWKFd527u4DvJPcB1ryUlFZZ3XXKyW2IwodkbbntXID9AmVz55zVf8AkfY0V6d06y6lH1k1emspezmHPijj6LjqD16ip4TUllFG6mVUsSI2CZkZXUlWUgqRzBHEGun1Ik2nlHRWqulxd2sU/ew9odGU7rD3g+mKz5x2ywfRU2fEgpCK1y/X7r+M/wAzV2vtRh6r3pfk2dn37Rtvvn8rV5b2M90nvROgqon0BDa5/qF1/Bk/Ka6h3Iiv9uX4ZzpWgfODV2J/RufNPk1VtR4NX07iRW9q960mkHQnhEqKB5qHJ/q+FSULEclfXzbtx9CtaH0ebieOFSAZGCgnkM99SSltWSrXBzkoryMufZGm77Fy2/8AvIN0nyByPjVZah/Q036dHHSRS9L6j3tu2DC0i9zRAuD6DiPUVNG2L8lKzSWwfGfwMzZhq7Ja27mYFXlYNud6qBgZ6HmcVXumpPoaejpdcPm5Zb7q1SVCkih0bgVYZB9KhTwW3FNYYv8ATWymFyWtpDEfsN7a+h+kPeasR1D8mfZ6fB9jwUrSmz6+g49l2q/aibe/p4N8KmV0WU56K2PjJWZIypIYFSOYIwR6VIVWmujPih4O3ZXrC1zbtHIcyQEDJ5sh+iT1IwR7utU7obXlG3ornZDD5Qo9Ybsy3U8h+tI3uyQPhirUFiKRk3S3WN/clNnmjFuL+JWGVTMjDrucQPLexXNssRJNHXvtWfHUf9UTfCgCgEXtWui+kHHdGiIPdvH4sau0LETD10s2lY0ba9rNFH/3HRPxMF/vUknhZK1cd0kvqdLWtusaKiDCqAFHQDhWc3k+kSSWEetD0RW1PRohv2KjAlRZMDqSyt8Vz61dpeYmHroKNvTz1KxYXBjljcHBR1YHyINSNZWCrB7ZJjq2ovvaMc9WjPvYVUp7za1rzQ/0I2rhhjc2L6OUQyz49pn3AegUAn4n4VV1D64Nf0+GIOQyKrmiVLaho0TWEjY9uLDqemCN7+nPwqWmWJFXWQ3VP7CIq6YI4Ni9yTbzIeSSZH8wGflVTULqbHp0swa+4uNcv1+6/jP8zVivtRnar3pfk2dn37Rtvvn8rV5b2M90nvROgqon0BDa5/qF1/Bk/Ka6h3Iiv9uX4ZzpWgfODV2J/RufNPk1VtR4NX03iRG7XtBMk4ulBMcgAc/ZdRgZ6ZAHurqifTaR6+lqW9cMX0blSCpIIOQRwIPWpzPTaeUX3QO1G4iAW4UTqPrfRk9Tyb3DzqCVCfBfq1849J9Riava5Wt57Mcm7Jj/AC3G63p3N6Gq8q5R5NCrU12dE+pYa4LAUAUAUBSNquiYXs3mZQJY8br8ickDdPUGpqZNSwUtbXF1uT5QkquGIMPYux/xMw7jFx/EKg1HCNH07uZR9LQlJ5VPNZHB9GNTReUijYsTa+5Ytl16ItIR73ASBkHmeI+Ix61HcswLGhmo2rPnoPeqRuhQBQCF2nQldIzZ+sFYeRUVepfyGFrVi5kFoS5EVzBIeSSxsfJWVj8q7ksxaIKpbZxf3OllbIyOIPKs4+kM0Ak9r92Hvgo/04lVvvEs/wAmFXKF8pi+oSTt/CKVBHvMqjmSB7zipn0KUVl4HbtOTd0Ww6GIe4gVTp7za1vsf8EfVwxBxbGbwNayxfWSTex4MB/cGqmoXzZNn0+Wa2vuMKoC+VvaJeiLR9wTzddweJc7vyJPpUlSzNFfVT21NnP9Xj58bexSM9jcN3F1A9B/zVXUco1/Tl8j/Ivdcv1+6/jP8zU9fajP1XvS/Js7Pv2jbffP5Wpb2M90nvROgqoH0BDa5/qF1/Bk/Ka6h3Iiv9uX4ZzpWgfODV2J/RufNPk1VtR4NX03iQyrm3WRSjqGRhhlIyCPKqyeDSaTWGLnWDZUjZa0fcP/AG5CSvkG4keuasR1D/sZ1vp6fWDwLzTWrV1af58TKv2h7SH+YcKsRnGXBn2UWV9yItWIIIOCORHAiuiFdBx7PNdBNAyXLjtIsDfPN1OcE9SMYPpVS2vD6GzpNVujib6ooun9fLueZmjmeKME9mqHd9nuJI4knxqaNMUupRt1lkpfK8I2tEbTLyLhIVnX98brfiXHxBryVEXwdV6+yPd1LPHtchx7VvIG8GUj31H/AB39S1/9GH0ZTdctdpb/AAm72UKnO4Dkse4se/HSpq6lAp6nVSt6cIqtSFQbexnRJSKW4YY7QhU8VXJJ8iTj+U1V1EsvBr+n1tRc35K1tW0KYLvtgP0c/EHu3xwYfI+tSUSzHBW11TjZu8MpcblSCCQQQQRzBHEGpiknh5Q2dXNqURQLdhlkHAuq7yt4kDiD5A1VnQ8/Ka1Wvi1ifJsaV2rW6DEEbyt1Ybi/H2vhXkaJPk6n6hBdqyaurG04zTrFcRqgkYKrITwY8ACD3E8M+Nezowso4p1+6W2S5PjbJoMsI7tRndHZyfdySp95I9RXunl/U89QqylNCpqyZQy9S9pKwxLDdhiE4JIoyd3uDDmcdRn+9V7KMvMTT0+uUY7bP+kzpnalbIh/w4eWQj2cqVQHxzxPkBXEaJPkms19aXy9WKG8unldpJDvO5JYnvJq2lhYRkSk5PLLLs20Gbm8RiP0cJDue7I+ivq3wBqO6W2JZ0dW+zPhDJ2rfs6T7yfmFVqO80dd7L/Qi6umGTGq2sEljOJU4g8HTuZenge8H/muZwUlgmoudUtyGtDtQsSm8xkVvsdmSc+Y9n41V+BI1Vr6msi7151xa/cKoKQJxVTzJ+03+1WK69hn6nVO54XBVgKkKh0DqDoY2tlGjDEjZd/Bm449BgehqjbLdLJ9Bpa/h1pPkUe0exMOkJ8jg5EinqGGT/VvD0q1U8wRk6yO25kHou+aCaOZPpRsGHp3evKu5LKwQVzcJKS8Dy0Pr7ZToGMywtj2kkO6QfAngw8RVKVUk+Dcr1dU1nOPyVbaJr3DJA1tbN2hfhI4HsheZAP1ieWeWM1LVU08sq6vVxcXCArKsmUOPY1YlLaSUj/Mf2fJRj55qpe/mwbPp8MVt/UretG0e6M7rbOIokYqPYVi2OG8d4HGegqSFMcdStfrrN7UOiRI6ubVSMLeJn/yRj8yf7e6uZ6f/JJT6h4sX7LPe6+6OMTb0okBB9js2JbwwV4etRqqeSzLV045yIuVgWJAwCTgdB3CrqMNtN9CW1d0LNc7/Y59jd3seO9j5GuJyUeSamqc87SZ1x1EntpGeJDLASSpQZZB9ll58Otc12prryTajRzg8xWUU2pSkFAFAXXVDZ/NcsHmUwwczng7+Cju8zUNlyXBd0+jlN5l0Q6rW2WNFRFCooAUDkAKpt5NqKUVhGlp/Q0d5C0Mo4HkRzVu5h4iuoycXlHFtUbI7ZCM1m1SuLJj2i70fdKoypHj9k+B+NXYWKRh3aadXPH1ICuyuFeguOoWqE1zPHKylIEZWLMMb26QwVeueHHpUNtiSx5Lml00pyUnwO26tlkRkdQyMCGU8iDzFUk8G20msMSmuOoM1qzPCplt+YI4sngw7wOvvxVyu1S6PkxdRo5VvMeqKZUxSCgJnV3Vi4vWAiT2c+1I3BF9e8+AridijyT06edr6IemrGgI7KERR8Tzdzzdup/sKpTm5PLNymmNUdqIbav+zpPvJ+YV3T3kGu9l/oRdXTDN7/4mbsBcBCYclSw4gEYzn7PPnXm5ZwSfClt346GjXpGfSKSQACSeAA4knoB30CWeBnbPdQWDrc3a4C8Y4jzJ7mYd2OYFVrbvETU0mjae+f8AwalVjUKtr5qmL+IFSFnj/wAtjyI70Pgevcakrs2MranTq6P3QkNKaLltn3Jo2jbxHA+IPIjyq7GSl1RhzrlB4kjTr04CgLPqnqXPesp3THB9aRhjI/dH1j8KjnaolqjSzteeEPXR9kkEaRRjdRAFUeA+Z781SbbeWbkYqKUUKLXnUGaKV5rdTJCxLFV4uhPEjd716EVartTWGZOp0clJyh1RQWGCQeBHMHmKnM/GDFAb2iNETXT9nAhdu/HIeJPICvJSUV1JK6pWPEUPfUzVtbG3EeQ0je1Iw5Fug8ByFUbJ7nk3dPQqoY8k/XBOR99oS2mOZYIpD1aNSffjNeqUlwyOVUJcpEc2pFgf+mT0yPka6+LP6nH8Wr/KN2w1dtYDmK3iRh9YIN78R4/GvHOT5Z1GmuPCRKVyShQBQGGUEYIyKAhLnU+xkOWtYs/uruflxXfxJfUhenqf9UellqtZxHKW0QI5EoGI8i2SKOcn5EaK48RRMCuCYKAKAib/AFZtJjvSW8TMebbgDHzIwTXSnJcMilRXLq4o17fU2xQ5FrF/Mu/8GzXvxJfU5WmqX9UTkcYUAKAAOQAwB6VwTJYPqh6U/av+zpPvJ+YVLT3lPXey/wBCLq6YY7NkIzo8g8R2r/Jap395t6D2v2Td1qfYyHLWsWf3V3Py4rhWSXknenqfVxRt6N0BbW5zDBHG32gg3vxc68c5PlnUKoQ7USVckgUAUB43Vqkq7siLIp5q6hh7jwom1weSipLDWSFl1KsGOTax+gK/AEV38Sf1If41X+UbFnqrZxHKW0QI5EoGI8ic4rxzk/J7GiuPEUS4FckxmgCgI7SGgrafjNBFIerIC34uddKTXDI51Qn3JGgmpNgDkWsfrkj3E4r34k/qcfxqv8omrW1SJd2NFjUclRQoHoOFctt8kyiorCR7V4ehQBQBQBQBQBQBQBQBQBQBQBQBQBQBQBQBQFQ2rD/86TwZPzCpae8p672X+hFVeMMd2yEf/Q85Xx/SKpX95t6D2v2XaoS6FAFAFAFAFAFAFAFAFAFAFAFAFAFAFAFAFAFAFAFAFAFAFAFAFAFAFAFAFAFAFAa9/ZpNG8Ug3kcEMPA16nh5RzKKksMRE+gIxpEWoL9mXC5yN7B8cY+FXVN7NxhOmPxtngeui7CO3iSKJd1EGFHxJ8STknzqk228s3YQUIqMeDarw6CgCgCgCgCgCgCgCgCgCgCgCgCgCgP/2Q=="/>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srgbClr val="53565A"/>
              </a:solidFill>
            </a:endParaRPr>
          </a:p>
        </p:txBody>
      </p:sp>
      <p:sp>
        <p:nvSpPr>
          <p:cNvPr id="5" name="AutoShape 2" descr="data:image/jpeg;base64,/9j/4AAQSkZJRgABAQAAAQABAAD/2wCEAAkGBxQSEhUUExQWFBQWGRsbFhgXFR8YGBkaGh4YGBwZHxgdHSggGB0lHR0cITMhKikrLjIuHB8zODUtNygtLysBCgoKDg0OGxAQGywkICQvLCw0MjQsLCw0LC8sLCwsLCwsLCwsLCwsLCwsLCwsLCwsLCwsLCwsLCwsLCwsLCwsLP/AABEIAFQBFQMBEQACEQEDEQH/xAAcAAACAgMBAQAAAAAAAAAAAAAABwUGAQQIAwL/xABDEAACAQMABwUEBggFBAMAAAABAgMABBEFBgcSITFRE0FhcYEikaGxMkJScpKyIzQ1YnOCosEUM0PR4URTY/AVJCX/xAAaAQEAAwEBAQAAAAAAAAAAAAAAAwQFAgEG/8QALBEAAgIBAwMCBgMBAQEAAAAAAAECAxEEEjEhMkEFMxMiUWFxgRRCUpGxFf/aAAwDAQACEQMRAD8Ab2sGnIrOIyzHA5KB9Jm+yB1rqMXJ4RHbbGuO6QnNP7Qru5JCN/h4+5Yz7Xq/MnyxVuNMV9zHt1tk+OiKpLKzHLMWPUkk+81LjBUbb5Pez0jLEcxSyR/dcr8jXjinydRslHteC86qbS5kdY7siSMkDtMYdM95xwYde+oZ0LGYl6jXSTxPqhwCqhrmaAKAKAKAKAKAKAKAKAKAKAKAKAKAKAKAKAKAKAKAKAKAKAKAKAKAKAKAKAQu0jTZubxxn9HCTGg7sg4Y+pHwFXqY7YmFrLd9jXhdCq1IVC6aM2aXkqB23IsjIVyd71AHCoXfFF2GhsksvoaWltQr6AZ7Iyr1i9v+ke18K6jbFnFmjth4z+DS0DqzcXUyxrG6jI33ZCFQd5JI547uZr2U1FZOKtPOyWMHREaAAAcgMD0qgfQo+qAKAwTQADQGaAKAKAwTQADQGaAKAKAKAKAwTQADQGaAKAKAKAKAKAKAKAKAKAxvDrQGaAKA5ivc9o+ee+2fPJzWkuD5mfc8n3oq5EU0UjLvKjqxXqFIJFeSWVg9rltkm/DOidEacgul3oJVfqAfaXwK81NUJRceT6Gu2E1mLJGuSQKAKA8rm4WNWd2CooyzE4AA7yaJZPG0llij1q2myyMUtP0UY/1CPbbxGfoD41bhQl3GTfr5N4r4KJdXskpzJI7nqzE/M1MklwUJTlLlmbXSEsRzHK6H91yPkaNJ8nsZyjwy/ak7RJu2SG6PaI7BQ5GHUk4GSOBXNQWUrGUX9NrZblGfkblVTWFrrptK7NjDZ7rMODSniAeijkT4nh51Yrpz1kZup1217YC00hpiec5lmkfzY493IVZUUuEZs7Zz7ma9tdyRnMbsh6qxX5V60nycxk48PBd9V9pU8LBLn9NF3t/qL45+sPA8fGoJ0J8F2nXSi8T6ob9hepNGskbB0YZUj/3n4VVaaeGa8ZKSyiM1z0w1pZyzJxcABM8t5iFB9M59K6rjulgj1Fvw63JCIfT90X7Q3Eu/nOe0I+GcY8Ku7I8YMJ32N53Mtl5tOuGtY40ws+CJZcdDgFRyBI4k9eVRKhbs+C3LXz2JLnyyk3d9JKd6SR3J72Yn51MklwUZTlLueTY0bpq4tyDFM6Y7gx3fwngaOKfJ1C2cO1jZ1C19F2RBcbqT/VI4LJjoO5sd3f3dKqW1beq4NbS6v4nyy5/9L3UJeEntF1qnkupIUkaOKJt0BCVLEfSLEc+OfDGKuVVrbkxdXqJuxxTwkbWzDWmYXSW8sjSRy5A3ySVYAsCCeODjGPEV5dWtuUd6LUT37JPKY4qqGuamlr0QQyyniI0ZvwgmvUsvBzOW2Ll9DnzSGsl1NIZHnkBJyArlVXwABwKvqEUsYPn56iyTy2xtbL9YZLuB1mO88RA3u9lIyCfHmKq3QUX0NbR3OyHzcoldcdZ47CHfYb0jcI06nqeijvNcVwc2S6i9VRy+RLaZ1tu7okyTMB9hCUUeGAePrmrka4xMWzU2T5ZDLIQcgkHrnj767ICd0PrleWxG5MzKPqSEup8OJyPQiuJVRkWK9VbDhjo1Q1jS/g7RRusDuyLnO63ge8HmKpzg4vBtUXK2O5Co2latvbXLSqpMMzFg3crHiynoc8R4HwNWqZ7lgydZQ4T3LhlOqUpn3FIVIZSVYciDgj1FOT1Np5RZdFa/X0GMS9ov2ZRvD38G+NRypiyzDWWx85GLqttHguSI5h2Ep4DJyjHoG7j4Gq86XHqjRo1sLOkujLvUJdFNte1iJcWiHCqA0uO9jxVfIDj5kdKtUQ/szK197z8NfsWlWTML5q7synnQSTOIFbiqlcvjqR9Xy51Xnek8Iv06CU1mTwe+ldlM6DMEqS/ut7Deh5fKkdQvJ1Z6fJdYvJ46o7P7o3Mb3EfZRRsHOWUlipyFAUnmRxPSll0dvQ80+jnvTmsJFv2q6wm2txDGcST5GRzVB9I+Gc499RUw3PLLetu2Q2rliTq4YhbtU9Qp71e1JEUPczDJbHPdXp41FO1R6FyjRytW59ESumtlc0aF4JBMQMlCu6x8uOCfCuY3pvqS2enySzF5F6wwcHgRzBqczi/7JdYjFP8A4Vz+jlzuZ+rJjP8AUBjzx1qC+GVuNDQX4lsfDLptW/Z0n3k/MKho7y5rvZf6EXV0wzc0ToyW5lWKFd527u4DvJPcB1ryUlFZZ3XXKyW2IwodkbbntXID9AmVz55zVf8AkfY0V6d06y6lH1k1emspezmHPijj6LjqD16ip4TUllFG6mVUsSI2CZkZXUlWUgqRzBHEGun1Ik2nlHRWqulxd2sU/ew9odGU7rD3g+mKz5x2ywfRU2fEgpCK1y/X7r+M/wAzV2vtRh6r3pfk2dn37Rtvvn8rV5b2M90nvROgqon0BDa5/qF1/Bk/Ka6h3Iiv9uX4ZzpWgfODV2J/RufNPk1VtR4NX07iRW9q960mkHQnhEqKB5qHJ/q+FSULEclfXzbtx9CtaH0ebieOFSAZGCgnkM99SSltWSrXBzkoryMufZGm77Fy2/8AvIN0nyByPjVZah/Q036dHHSRS9L6j3tu2DC0i9zRAuD6DiPUVNG2L8lKzSWwfGfwMzZhq7Ja27mYFXlYNud6qBgZ6HmcVXumpPoaejpdcPm5Zb7q1SVCkih0bgVYZB9KhTwW3FNYYv8ATWymFyWtpDEfsN7a+h+kPeasR1D8mfZ6fB9jwUrSmz6+g49l2q/aibe/p4N8KmV0WU56K2PjJWZIypIYFSOYIwR6VIVWmujPih4O3ZXrC1zbtHIcyQEDJ5sh+iT1IwR7utU7obXlG3ornZDD5Qo9Ybsy3U8h+tI3uyQPhirUFiKRk3S3WN/clNnmjFuL+JWGVTMjDrucQPLexXNssRJNHXvtWfHUf9UTfCgCgEXtWui+kHHdGiIPdvH4sau0LETD10s2lY0ba9rNFH/3HRPxMF/vUknhZK1cd0kvqdLWtusaKiDCqAFHQDhWc3k+kSSWEetD0RW1PRohv2KjAlRZMDqSyt8Vz61dpeYmHroKNvTz1KxYXBjljcHBR1YHyINSNZWCrB7ZJjq2ovvaMc9WjPvYVUp7za1rzQ/0I2rhhjc2L6OUQyz49pn3AegUAn4n4VV1D64Nf0+GIOQyKrmiVLaho0TWEjY9uLDqemCN7+nPwqWmWJFXWQ3VP7CIq6YI4Ni9yTbzIeSSZH8wGflVTULqbHp0swa+4uNcv1+6/jP8zVivtRnar3pfk2dn37Rtvvn8rV5b2M90nvROgqon0BDa5/qF1/Bk/Ka6h3Iiv9uX4ZzpWgfODV2J/RufNPk1VtR4NX03iRG7XtBMk4ulBMcgAc/ZdRgZ6ZAHurqifTaR6+lqW9cMX0blSCpIIOQRwIPWpzPTaeUX3QO1G4iAW4UTqPrfRk9Tyb3DzqCVCfBfq1849J9Riava5Wt57Mcm7Jj/AC3G63p3N6Gq8q5R5NCrU12dE+pYa4LAUAUAUBSNquiYXs3mZQJY8br8ickDdPUGpqZNSwUtbXF1uT5QkquGIMPYux/xMw7jFx/EKg1HCNH07uZR9LQlJ5VPNZHB9GNTReUijYsTa+5Ytl16ItIR73ASBkHmeI+Ix61HcswLGhmo2rPnoPeqRuhQBQCF2nQldIzZ+sFYeRUVepfyGFrVi5kFoS5EVzBIeSSxsfJWVj8q7ksxaIKpbZxf3OllbIyOIPKs4+kM0Ak9r92Hvgo/04lVvvEs/wAmFXKF8pi+oSTt/CKVBHvMqjmSB7zipn0KUVl4HbtOTd0Ww6GIe4gVTp7za1vsf8EfVwxBxbGbwNayxfWSTex4MB/cGqmoXzZNn0+Wa2vuMKoC+VvaJeiLR9wTzddweJc7vyJPpUlSzNFfVT21NnP9Xj58bexSM9jcN3F1A9B/zVXUco1/Tl8j/Ivdcv1+6/jP8zU9fajP1XvS/Js7Pv2jbffP5Wpb2M90nvROgqoH0BDa5/qF1/Bk/Ka6h3Iiv9uX4ZzpWgfODV2J/RufNPk1VtR4NX03iQyrm3WRSjqGRhhlIyCPKqyeDSaTWGLnWDZUjZa0fcP/AG5CSvkG4keuasR1D/sZ1vp6fWDwLzTWrV1af58TKv2h7SH+YcKsRnGXBn2UWV9yItWIIIOCORHAiuiFdBx7PNdBNAyXLjtIsDfPN1OcE9SMYPpVS2vD6GzpNVujib6ooun9fLueZmjmeKME9mqHd9nuJI4knxqaNMUupRt1lkpfK8I2tEbTLyLhIVnX98brfiXHxBryVEXwdV6+yPd1LPHtchx7VvIG8GUj31H/AB39S1/9GH0ZTdctdpb/AAm72UKnO4Dkse4se/HSpq6lAp6nVSt6cIqtSFQbexnRJSKW4YY7QhU8VXJJ8iTj+U1V1EsvBr+n1tRc35K1tW0KYLvtgP0c/EHu3xwYfI+tSUSzHBW11TjZu8MpcblSCCQQQQRzBHEGpiknh5Q2dXNqURQLdhlkHAuq7yt4kDiD5A1VnQ8/Ka1Wvi1ifJsaV2rW6DEEbyt1Ybi/H2vhXkaJPk6n6hBdqyaurG04zTrFcRqgkYKrITwY8ACD3E8M+Nezowso4p1+6W2S5PjbJoMsI7tRndHZyfdySp95I9RXunl/U89QqylNCpqyZQy9S9pKwxLDdhiE4JIoyd3uDDmcdRn+9V7KMvMTT0+uUY7bP+kzpnalbIh/w4eWQj2cqVQHxzxPkBXEaJPkms19aXy9WKG8unldpJDvO5JYnvJq2lhYRkSk5PLLLs20Gbm8RiP0cJDue7I+ivq3wBqO6W2JZ0dW+zPhDJ2rfs6T7yfmFVqO80dd7L/Qi6umGTGq2sEljOJU4g8HTuZenge8H/muZwUlgmoudUtyGtDtQsSm8xkVvsdmSc+Y9n41V+BI1Vr6msi7151xa/cKoKQJxVTzJ+03+1WK69hn6nVO54XBVgKkKh0DqDoY2tlGjDEjZd/Bm449BgehqjbLdLJ9Bpa/h1pPkUe0exMOkJ8jg5EinqGGT/VvD0q1U8wRk6yO25kHou+aCaOZPpRsGHp3evKu5LKwQVzcJKS8Dy0Pr7ZToGMywtj2kkO6QfAngw8RVKVUk+Dcr1dU1nOPyVbaJr3DJA1tbN2hfhI4HsheZAP1ieWeWM1LVU08sq6vVxcXCArKsmUOPY1YlLaSUj/Mf2fJRj55qpe/mwbPp8MVt/UretG0e6M7rbOIokYqPYVi2OG8d4HGegqSFMcdStfrrN7UOiRI6ubVSMLeJn/yRj8yf7e6uZ6f/JJT6h4sX7LPe6+6OMTb0okBB9js2JbwwV4etRqqeSzLV045yIuVgWJAwCTgdB3CrqMNtN9CW1d0LNc7/Y59jd3seO9j5GuJyUeSamqc87SZ1x1EntpGeJDLASSpQZZB9ll58Otc12prryTajRzg8xWUU2pSkFAFAXXVDZ/NcsHmUwwczng7+Cju8zUNlyXBd0+jlN5l0Q6rW2WNFRFCooAUDkAKpt5NqKUVhGlp/Q0d5C0Mo4HkRzVu5h4iuoycXlHFtUbI7ZCM1m1SuLJj2i70fdKoypHj9k+B+NXYWKRh3aadXPH1ICuyuFeguOoWqE1zPHKylIEZWLMMb26QwVeueHHpUNtiSx5Lml00pyUnwO26tlkRkdQyMCGU8iDzFUk8G20msMSmuOoM1qzPCplt+YI4sngw7wOvvxVyu1S6PkxdRo5VvMeqKZUxSCgJnV3Vi4vWAiT2c+1I3BF9e8+AridijyT06edr6IemrGgI7KERR8Tzdzzdup/sKpTm5PLNymmNUdqIbav+zpPvJ+YV3T3kGu9l/oRdXTDN7/4mbsBcBCYclSw4gEYzn7PPnXm5ZwSfClt346GjXpGfSKSQACSeAA4knoB30CWeBnbPdQWDrc3a4C8Y4jzJ7mYd2OYFVrbvETU0mjae+f8AwalVjUKtr5qmL+IFSFnj/wAtjyI70Pgevcakrs2MranTq6P3QkNKaLltn3Jo2jbxHA+IPIjyq7GSl1RhzrlB4kjTr04CgLPqnqXPesp3THB9aRhjI/dH1j8KjnaolqjSzteeEPXR9kkEaRRjdRAFUeA+Z781SbbeWbkYqKUUKLXnUGaKV5rdTJCxLFV4uhPEjd716EVartTWGZOp0clJyh1RQWGCQeBHMHmKnM/GDFAb2iNETXT9nAhdu/HIeJPICvJSUV1JK6pWPEUPfUzVtbG3EeQ0je1Iw5Fug8ByFUbJ7nk3dPQqoY8k/XBOR99oS2mOZYIpD1aNSffjNeqUlwyOVUJcpEc2pFgf+mT0yPka6+LP6nH8Wr/KN2w1dtYDmK3iRh9YIN78R4/GvHOT5Z1GmuPCRKVyShQBQGGUEYIyKAhLnU+xkOWtYs/uruflxXfxJfUhenqf9UellqtZxHKW0QI5EoGI8i2SKOcn5EaK48RRMCuCYKAKAib/AFZtJjvSW8TMebbgDHzIwTXSnJcMilRXLq4o17fU2xQ5FrF/Mu/8GzXvxJfU5WmqX9UTkcYUAKAAOQAwB6VwTJYPqh6U/av+zpPvJ+YVLT3lPXey/wBCLq6YY7NkIzo8g8R2r/Jap395t6D2v2Td1qfYyHLWsWf3V3Py4rhWSXknenqfVxRt6N0BbW5zDBHG32gg3vxc68c5PlnUKoQ7USVckgUAUB43Vqkq7siLIp5q6hh7jwom1weSipLDWSFl1KsGOTax+gK/AEV38Sf1If41X+UbFnqrZxHKW0QI5EoGI8ic4rxzk/J7GiuPEUS4FckxmgCgI7SGgrafjNBFIerIC34uddKTXDI51Qn3JGgmpNgDkWsfrkj3E4r34k/qcfxqv8omrW1SJd2NFjUclRQoHoOFctt8kyiorCR7V4ehQBQBQBQBQBQBQBQBQBQBQBQBQBQBQBQBQFQ2rD/86TwZPzCpae8p672X+hFVeMMd2yEf/Q85Xx/SKpX95t6D2v2XaoS6FAFAFAFAFAFAFAFAFAFAFAFAFAFAFAFAFAFAFAFAFAFAFAFAFAFAFAFAFAFAFAa9/ZpNG8Ug3kcEMPA16nh5RzKKksMRE+gIxpEWoL9mXC5yN7B8cY+FXVN7NxhOmPxtngeui7CO3iSKJd1EGFHxJ8STknzqk228s3YQUIqMeDarw6CgCgCgCgCgCgCgCgCgCgCgCgCgCgP/2Q==">
            <a:extLst>
              <a:ext uri="{FF2B5EF4-FFF2-40B4-BE49-F238E27FC236}">
                <a16:creationId xmlns:a16="http://schemas.microsoft.com/office/drawing/2014/main" id="{17E8853E-30D1-41E5-B66A-61F83AA4C26D}"/>
              </a:ext>
            </a:extLst>
          </p:cNvPr>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srgbClr val="53565A"/>
              </a:solidFill>
            </a:endParaRPr>
          </a:p>
        </p:txBody>
      </p:sp>
      <p:sp>
        <p:nvSpPr>
          <p:cNvPr id="6" name="Прямоугольник 5">
            <a:extLst>
              <a:ext uri="{FF2B5EF4-FFF2-40B4-BE49-F238E27FC236}">
                <a16:creationId xmlns:a16="http://schemas.microsoft.com/office/drawing/2014/main" id="{B605BF8B-0D2F-48A8-9A1A-C31E7DD1C91F}"/>
              </a:ext>
            </a:extLst>
          </p:cNvPr>
          <p:cNvSpPr/>
          <p:nvPr/>
        </p:nvSpPr>
        <p:spPr>
          <a:xfrm>
            <a:off x="1647371" y="77529"/>
            <a:ext cx="5447392" cy="369332"/>
          </a:xfrm>
          <a:prstGeom prst="rect">
            <a:avLst/>
          </a:prstGeom>
        </p:spPr>
        <p:txBody>
          <a:bodyPr wrap="square">
            <a:spAutoFit/>
          </a:bodyPr>
          <a:lstStyle/>
          <a:p>
            <a:pPr algn="ctr"/>
            <a:r>
              <a:rPr lang="pl-PL" b="0" i="0" u="sng" dirty="0">
                <a:solidFill>
                  <a:srgbClr val="FF6C00"/>
                </a:solidFill>
                <a:effectLst/>
                <a:latin typeface="NexusSans"/>
              </a:rPr>
              <a:t>What is in for me?</a:t>
            </a:r>
            <a:endParaRPr lang="en-US" b="0" i="0" u="sng" dirty="0">
              <a:solidFill>
                <a:srgbClr val="FF6C00"/>
              </a:solidFill>
              <a:effectLst/>
              <a:latin typeface="NexusSans"/>
            </a:endParaRPr>
          </a:p>
        </p:txBody>
      </p:sp>
      <p:sp>
        <p:nvSpPr>
          <p:cNvPr id="8" name="Rectangle 17">
            <a:extLst>
              <a:ext uri="{FF2B5EF4-FFF2-40B4-BE49-F238E27FC236}">
                <a16:creationId xmlns:a16="http://schemas.microsoft.com/office/drawing/2014/main" id="{7EE97AB0-BC6A-4A16-BFD7-4D54E3570FED}"/>
              </a:ext>
            </a:extLst>
          </p:cNvPr>
          <p:cNvSpPr/>
          <p:nvPr/>
        </p:nvSpPr>
        <p:spPr>
          <a:xfrm rot="16200000" flipV="1">
            <a:off x="-161693" y="229026"/>
            <a:ext cx="440474" cy="117088"/>
          </a:xfrm>
          <a:prstGeom prst="rect">
            <a:avLst/>
          </a:prstGeom>
          <a:solidFill>
            <a:srgbClr val="FC6E0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450"/>
              </a:spcAft>
            </a:pPr>
            <a:endParaRPr lang="en-US" b="1" dirty="0">
              <a:solidFill>
                <a:srgbClr val="FF8200"/>
              </a:solidFill>
              <a:latin typeface="Arial" panose="020B0604020202020204" pitchFamily="34" charset="0"/>
              <a:cs typeface="Arial" panose="020B0604020202020204" pitchFamily="34" charset="0"/>
            </a:endParaRPr>
          </a:p>
        </p:txBody>
      </p:sp>
      <p:pic>
        <p:nvPicPr>
          <p:cNvPr id="4" name="Picture 3" descr="Graphical user interface, text, application, email&#10;&#10;Description automatically generated">
            <a:extLst>
              <a:ext uri="{FF2B5EF4-FFF2-40B4-BE49-F238E27FC236}">
                <a16:creationId xmlns:a16="http://schemas.microsoft.com/office/drawing/2014/main" id="{E79C47B6-CCF7-CF4B-19B8-37CB8A0D12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4820"/>
            <a:ext cx="9144000" cy="4233859"/>
          </a:xfrm>
          <a:prstGeom prst="rect">
            <a:avLst/>
          </a:prstGeom>
        </p:spPr>
      </p:pic>
      <p:cxnSp>
        <p:nvCxnSpPr>
          <p:cNvPr id="10" name="Straight Arrow Connector 9">
            <a:extLst>
              <a:ext uri="{FF2B5EF4-FFF2-40B4-BE49-F238E27FC236}">
                <a16:creationId xmlns:a16="http://schemas.microsoft.com/office/drawing/2014/main" id="{C077944A-8A8D-19B1-311A-79B6B896EF05}"/>
              </a:ext>
            </a:extLst>
          </p:cNvPr>
          <p:cNvCxnSpPr/>
          <p:nvPr/>
        </p:nvCxnSpPr>
        <p:spPr>
          <a:xfrm flipH="1">
            <a:off x="7808686" y="907143"/>
            <a:ext cx="119742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02AB167D-6E88-8E7C-5A28-00EA23C86D91}"/>
              </a:ext>
            </a:extLst>
          </p:cNvPr>
          <p:cNvCxnSpPr/>
          <p:nvPr/>
        </p:nvCxnSpPr>
        <p:spPr>
          <a:xfrm flipH="1">
            <a:off x="7532914" y="3156857"/>
            <a:ext cx="1262743"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a:extLst>
              <a:ext uri="{FF2B5EF4-FFF2-40B4-BE49-F238E27FC236}">
                <a16:creationId xmlns:a16="http://schemas.microsoft.com/office/drawing/2014/main" id="{B7A8E64A-DA24-F196-7241-4F2F398623FD}"/>
              </a:ext>
            </a:extLst>
          </p:cNvPr>
          <p:cNvCxnSpPr/>
          <p:nvPr/>
        </p:nvCxnSpPr>
        <p:spPr>
          <a:xfrm flipH="1">
            <a:off x="3657600" y="2002971"/>
            <a:ext cx="1560286" cy="4064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id="{50911C4C-4BE8-5208-0894-E7E7090B32C7}"/>
              </a:ext>
            </a:extLst>
          </p:cNvPr>
          <p:cNvCxnSpPr/>
          <p:nvPr/>
        </p:nvCxnSpPr>
        <p:spPr>
          <a:xfrm>
            <a:off x="195943" y="2295977"/>
            <a:ext cx="304800" cy="55154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10344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SEhUUExQWFBQWGRsbFhgXFR8YGBkaGh4YGBwZHxgdHSggGB0lHR0cITMhKikrLjIuHB8zODUtNygtLysBCgoKDg0OGxAQGywkICQvLCw0MjQsLCw0LC8sLCwsLCwsLCwsLCwsLCwsLCwsLCwsLCwsLCwsLCwsLCwsLCwsLP/AABEIAFQBFQMBEQACEQEDEQH/xAAcAAACAgMBAQAAAAAAAAAAAAAABwUGAQQIAwL/xABDEAACAQMABwUEBggFBAMAAAABAgMABBEFBgcSITFRE0FhcYEikaGxMkJScpKyIzQ1YnOCosEUM0PR4URTY/AVJCX/xAAaAQEAAwEBAQAAAAAAAAAAAAAAAwQFAgEG/8QALBEAAgIBAwMCBgMBAQEAAAAAAAECAxEEEjEhMkEFMxMiUWFxgRRCUpGxFf/aAAwDAQACEQMRAD8Ab2sGnIrOIyzHA5KB9Jm+yB1rqMXJ4RHbbGuO6QnNP7Qru5JCN/h4+5Yz7Xq/MnyxVuNMV9zHt1tk+OiKpLKzHLMWPUkk+81LjBUbb5Pez0jLEcxSyR/dcr8jXjinydRslHteC86qbS5kdY7siSMkDtMYdM95xwYde+oZ0LGYl6jXSTxPqhwCqhrmaAKAKAKAKAKAKAKAKAKAKAKAKAKAKAKAKAKAKAKAKAKAKAKAKAKAKAKAKAQu0jTZubxxn9HCTGg7sg4Y+pHwFXqY7YmFrLd9jXhdCq1IVC6aM2aXkqB23IsjIVyd71AHCoXfFF2GhsksvoaWltQr6AZ7Iyr1i9v+ke18K6jbFnFmjth4z+DS0DqzcXUyxrG6jI33ZCFQd5JI547uZr2U1FZOKtPOyWMHREaAAAcgMD0qgfQo+qAKAwTQADQGaAKAKAwTQADQGaAKAKAKAKAwTQADQGaAKAKAKAKAKAKAKAKAKAxvDrQGaAKA5ivc9o+ee+2fPJzWkuD5mfc8n3oq5EU0UjLvKjqxXqFIJFeSWVg9rltkm/DOidEacgul3oJVfqAfaXwK81NUJRceT6Gu2E1mLJGuSQKAKA8rm4WNWd2CooyzE4AA7yaJZPG0llij1q2myyMUtP0UY/1CPbbxGfoD41bhQl3GTfr5N4r4KJdXskpzJI7nqzE/M1MklwUJTlLlmbXSEsRzHK6H91yPkaNJ8nsZyjwy/ak7RJu2SG6PaI7BQ5GHUk4GSOBXNQWUrGUX9NrZblGfkblVTWFrrptK7NjDZ7rMODSniAeijkT4nh51Yrpz1kZup1217YC00hpiec5lmkfzY493IVZUUuEZs7Zz7ma9tdyRnMbsh6qxX5V60nycxk48PBd9V9pU8LBLn9NF3t/qL45+sPA8fGoJ0J8F2nXSi8T6ob9hepNGskbB0YZUj/3n4VVaaeGa8ZKSyiM1z0w1pZyzJxcABM8t5iFB9M59K6rjulgj1Fvw63JCIfT90X7Q3Eu/nOe0I+GcY8Ku7I8YMJ32N53Mtl5tOuGtY40ws+CJZcdDgFRyBI4k9eVRKhbs+C3LXz2JLnyyk3d9JKd6SR3J72Yn51MklwUZTlLueTY0bpq4tyDFM6Y7gx3fwngaOKfJ1C2cO1jZ1C19F2RBcbqT/VI4LJjoO5sd3f3dKqW1beq4NbS6v4nyy5/9L3UJeEntF1qnkupIUkaOKJt0BCVLEfSLEc+OfDGKuVVrbkxdXqJuxxTwkbWzDWmYXSW8sjSRy5A3ySVYAsCCeODjGPEV5dWtuUd6LUT37JPKY4qqGuamlr0QQyyniI0ZvwgmvUsvBzOW2Ll9DnzSGsl1NIZHnkBJyArlVXwABwKvqEUsYPn56iyTy2xtbL9YZLuB1mO88RA3u9lIyCfHmKq3QUX0NbR3OyHzcoldcdZ47CHfYb0jcI06nqeijvNcVwc2S6i9VRy+RLaZ1tu7okyTMB9hCUUeGAePrmrka4xMWzU2T5ZDLIQcgkHrnj767ICd0PrleWxG5MzKPqSEup8OJyPQiuJVRkWK9VbDhjo1Q1jS/g7RRusDuyLnO63ge8HmKpzg4vBtUXK2O5Co2latvbXLSqpMMzFg3crHiynoc8R4HwNWqZ7lgydZQ4T3LhlOqUpn3FIVIZSVYciDgj1FOT1Np5RZdFa/X0GMS9ov2ZRvD38G+NRypiyzDWWx85GLqttHguSI5h2Ep4DJyjHoG7j4Gq86XHqjRo1sLOkujLvUJdFNte1iJcWiHCqA0uO9jxVfIDj5kdKtUQ/szK197z8NfsWlWTML5q7synnQSTOIFbiqlcvjqR9Xy51Xnek8Iv06CU1mTwe+ldlM6DMEqS/ut7Deh5fKkdQvJ1Z6fJdYvJ46o7P7o3Mb3EfZRRsHOWUlipyFAUnmRxPSll0dvQ80+jnvTmsJFv2q6wm2txDGcST5GRzVB9I+Gc499RUw3PLLetu2Q2rliTq4YhbtU9Qp71e1JEUPczDJbHPdXp41FO1R6FyjRytW59ESumtlc0aF4JBMQMlCu6x8uOCfCuY3pvqS2enySzF5F6wwcHgRzBqczi/7JdYjFP8A4Vz+jlzuZ+rJjP8AUBjzx1qC+GVuNDQX4lsfDLptW/Z0n3k/MKho7y5rvZf6EXV0wzc0ToyW5lWKFd527u4DvJPcB1ryUlFZZ3XXKyW2IwodkbbntXID9AmVz55zVf8AkfY0V6d06y6lH1k1emspezmHPijj6LjqD16ip4TUllFG6mVUsSI2CZkZXUlWUgqRzBHEGun1Ik2nlHRWqulxd2sU/ew9odGU7rD3g+mKz5x2ywfRU2fEgpCK1y/X7r+M/wAzV2vtRh6r3pfk2dn37Rtvvn8rV5b2M90nvROgqon0BDa5/qF1/Bk/Ka6h3Iiv9uX4ZzpWgfODV2J/RufNPk1VtR4NX07iRW9q960mkHQnhEqKB5qHJ/q+FSULEclfXzbtx9CtaH0ebieOFSAZGCgnkM99SSltWSrXBzkoryMufZGm77Fy2/8AvIN0nyByPjVZah/Q036dHHSRS9L6j3tu2DC0i9zRAuD6DiPUVNG2L8lKzSWwfGfwMzZhq7Ja27mYFXlYNud6qBgZ6HmcVXumpPoaejpdcPm5Zb7q1SVCkih0bgVYZB9KhTwW3FNYYv8ATWymFyWtpDEfsN7a+h+kPeasR1D8mfZ6fB9jwUrSmz6+g49l2q/aibe/p4N8KmV0WU56K2PjJWZIypIYFSOYIwR6VIVWmujPih4O3ZXrC1zbtHIcyQEDJ5sh+iT1IwR7utU7obXlG3ornZDD5Qo9Ybsy3U8h+tI3uyQPhirUFiKRk3S3WN/clNnmjFuL+JWGVTMjDrucQPLexXNssRJNHXvtWfHUf9UTfCgCgEXtWui+kHHdGiIPdvH4sau0LETD10s2lY0ba9rNFH/3HRPxMF/vUknhZK1cd0kvqdLWtusaKiDCqAFHQDhWc3k+kSSWEetD0RW1PRohv2KjAlRZMDqSyt8Vz61dpeYmHroKNvTz1KxYXBjljcHBR1YHyINSNZWCrB7ZJjq2ovvaMc9WjPvYVUp7za1rzQ/0I2rhhjc2L6OUQyz49pn3AegUAn4n4VV1D64Nf0+GIOQyKrmiVLaho0TWEjY9uLDqemCN7+nPwqWmWJFXWQ3VP7CIq6YI4Ni9yTbzIeSSZH8wGflVTULqbHp0swa+4uNcv1+6/jP8zVivtRnar3pfk2dn37Rtvvn8rV5b2M90nvROgqon0BDa5/qF1/Bk/Ka6h3Iiv9uX4ZzpWgfODV2J/RufNPk1VtR4NX03iRG7XtBMk4ulBMcgAc/ZdRgZ6ZAHurqifTaR6+lqW9cMX0blSCpIIOQRwIPWpzPTaeUX3QO1G4iAW4UTqPrfRk9Tyb3DzqCVCfBfq1849J9Riava5Wt57Mcm7Jj/AC3G63p3N6Gq8q5R5NCrU12dE+pYa4LAUAUAUBSNquiYXs3mZQJY8br8ickDdPUGpqZNSwUtbXF1uT5QkquGIMPYux/xMw7jFx/EKg1HCNH07uZR9LQlJ5VPNZHB9GNTReUijYsTa+5Ytl16ItIR73ASBkHmeI+Ix61HcswLGhmo2rPnoPeqRuhQBQCF2nQldIzZ+sFYeRUVepfyGFrVi5kFoS5EVzBIeSSxsfJWVj8q7ksxaIKpbZxf3OllbIyOIPKs4+kM0Ak9r92Hvgo/04lVvvEs/wAmFXKF8pi+oSTt/CKVBHvMqjmSB7zipn0KUVl4HbtOTd0Ww6GIe4gVTp7za1vsf8EfVwxBxbGbwNayxfWSTex4MB/cGqmoXzZNn0+Wa2vuMKoC+VvaJeiLR9wTzddweJc7vyJPpUlSzNFfVT21NnP9Xj58bexSM9jcN3F1A9B/zVXUco1/Tl8j/Ivdcv1+6/jP8zU9fajP1XvS/Js7Pv2jbffP5Wpb2M90nvROgqoH0BDa5/qF1/Bk/Ka6h3Iiv9uX4ZzpWgfODV2J/RufNPk1VtR4NX03iQyrm3WRSjqGRhhlIyCPKqyeDSaTWGLnWDZUjZa0fcP/AG5CSvkG4keuasR1D/sZ1vp6fWDwLzTWrV1af58TKv2h7SH+YcKsRnGXBn2UWV9yItWIIIOCORHAiuiFdBx7PNdBNAyXLjtIsDfPN1OcE9SMYPpVS2vD6GzpNVujib6ooun9fLueZmjmeKME9mqHd9nuJI4knxqaNMUupRt1lkpfK8I2tEbTLyLhIVnX98brfiXHxBryVEXwdV6+yPd1LPHtchx7VvIG8GUj31H/AB39S1/9GH0ZTdctdpb/AAm72UKnO4Dkse4se/HSpq6lAp6nVSt6cIqtSFQbexnRJSKW4YY7QhU8VXJJ8iTj+U1V1EsvBr+n1tRc35K1tW0KYLvtgP0c/EHu3xwYfI+tSUSzHBW11TjZu8MpcblSCCQQQQRzBHEGpiknh5Q2dXNqURQLdhlkHAuq7yt4kDiD5A1VnQ8/Ka1Wvi1ifJsaV2rW6DEEbyt1Ybi/H2vhXkaJPk6n6hBdqyaurG04zTrFcRqgkYKrITwY8ACD3E8M+Nezowso4p1+6W2S5PjbJoMsI7tRndHZyfdySp95I9RXunl/U89QqylNCpqyZQy9S9pKwxLDdhiE4JIoyd3uDDmcdRn+9V7KMvMTT0+uUY7bP+kzpnalbIh/w4eWQj2cqVQHxzxPkBXEaJPkms19aXy9WKG8unldpJDvO5JYnvJq2lhYRkSk5PLLLs20Gbm8RiP0cJDue7I+ivq3wBqO6W2JZ0dW+zPhDJ2rfs6T7yfmFVqO80dd7L/Qi6umGTGq2sEljOJU4g8HTuZenge8H/muZwUlgmoudUtyGtDtQsSm8xkVvsdmSc+Y9n41V+BI1Vr6msi7151xa/cKoKQJxVTzJ+03+1WK69hn6nVO54XBVgKkKh0DqDoY2tlGjDEjZd/Bm449BgehqjbLdLJ9Bpa/h1pPkUe0exMOkJ8jg5EinqGGT/VvD0q1U8wRk6yO25kHou+aCaOZPpRsGHp3evKu5LKwQVzcJKS8Dy0Pr7ZToGMywtj2kkO6QfAngw8RVKVUk+Dcr1dU1nOPyVbaJr3DJA1tbN2hfhI4HsheZAP1ieWeWM1LVU08sq6vVxcXCArKsmUOPY1YlLaSUj/Mf2fJRj55qpe/mwbPp8MVt/UretG0e6M7rbOIokYqPYVi2OG8d4HGegqSFMcdStfrrN7UOiRI6ubVSMLeJn/yRj8yf7e6uZ6f/JJT6h4sX7LPe6+6OMTb0okBB9js2JbwwV4etRqqeSzLV045yIuVgWJAwCTgdB3CrqMNtN9CW1d0LNc7/Y59jd3seO9j5GuJyUeSamqc87SZ1x1EntpGeJDLASSpQZZB9ll58Otc12prryTajRzg8xWUU2pSkFAFAXXVDZ/NcsHmUwwczng7+Cju8zUNlyXBd0+jlN5l0Q6rW2WNFRFCooAUDkAKpt5NqKUVhGlp/Q0d5C0Mo4HkRzVu5h4iuoycXlHFtUbI7ZCM1m1SuLJj2i70fdKoypHj9k+B+NXYWKRh3aadXPH1ICuyuFeguOoWqE1zPHKylIEZWLMMb26QwVeueHHpUNtiSx5Lml00pyUnwO26tlkRkdQyMCGU8iDzFUk8G20msMSmuOoM1qzPCplt+YI4sngw7wOvvxVyu1S6PkxdRo5VvMeqKZUxSCgJnV3Vi4vWAiT2c+1I3BF9e8+AridijyT06edr6IemrGgI7KERR8Tzdzzdup/sKpTm5PLNymmNUdqIbav+zpPvJ+YV3T3kGu9l/oRdXTDN7/4mbsBcBCYclSw4gEYzn7PPnXm5ZwSfClt346GjXpGfSKSQACSeAA4knoB30CWeBnbPdQWDrc3a4C8Y4jzJ7mYd2OYFVrbvETU0mjae+f8AwalVjUKtr5qmL+IFSFnj/wAtjyI70Pgevcakrs2MranTq6P3QkNKaLltn3Jo2jbxHA+IPIjyq7GSl1RhzrlB4kjTr04CgLPqnqXPesp3THB9aRhjI/dH1j8KjnaolqjSzteeEPXR9kkEaRRjdRAFUeA+Z781SbbeWbkYqKUUKLXnUGaKV5rdTJCxLFV4uhPEjd716EVartTWGZOp0clJyh1RQWGCQeBHMHmKnM/GDFAb2iNETXT9nAhdu/HIeJPICvJSUV1JK6pWPEUPfUzVtbG3EeQ0je1Iw5Fug8ByFUbJ7nk3dPQqoY8k/XBOR99oS2mOZYIpD1aNSffjNeqUlwyOVUJcpEc2pFgf+mT0yPka6+LP6nH8Wr/KN2w1dtYDmK3iRh9YIN78R4/GvHOT5Z1GmuPCRKVyShQBQGGUEYIyKAhLnU+xkOWtYs/uruflxXfxJfUhenqf9UellqtZxHKW0QI5EoGI8i2SKOcn5EaK48RRMCuCYKAKAib/AFZtJjvSW8TMebbgDHzIwTXSnJcMilRXLq4o17fU2xQ5FrF/Mu/8GzXvxJfU5WmqX9UTkcYUAKAAOQAwB6VwTJYPqh6U/av+zpPvJ+YVLT3lPXey/wBCLq6YY7NkIzo8g8R2r/Jap395t6D2v2Td1qfYyHLWsWf3V3Py4rhWSXknenqfVxRt6N0BbW5zDBHG32gg3vxc68c5PlnUKoQ7USVckgUAUB43Vqkq7siLIp5q6hh7jwom1weSipLDWSFl1KsGOTax+gK/AEV38Sf1If41X+UbFnqrZxHKW0QI5EoGI8ic4rxzk/J7GiuPEUS4FckxmgCgI7SGgrafjNBFIerIC34uddKTXDI51Qn3JGgmpNgDkWsfrkj3E4r34k/qcfxqv8omrW1SJd2NFjUclRQoHoOFctt8kyiorCR7V4ehQBQBQBQBQBQBQBQBQBQBQBQBQBQBQBQBQFQ2rD/86TwZPzCpae8p672X+hFVeMMd2yEf/Q85Xx/SKpX95t6D2v2XaoS6FAFAFAFAFAFAFAFAFAFAFAFAFAFAFAFAFAFAFAFAFAFAFAFAFAFAFAFAFAFAFAa9/ZpNG8Ug3kcEMPA16nh5RzKKksMRE+gIxpEWoL9mXC5yN7B8cY+FXVN7NxhOmPxtngeui7CO3iSKJd1EGFHxJ8STknzqk228s3YQUIqMeDarw6CgCgCgCgCgCgCgCgCgCgCgCgCgCgP/2Q=="/>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srgbClr val="53565A"/>
              </a:solidFill>
            </a:endParaRPr>
          </a:p>
        </p:txBody>
      </p:sp>
      <p:sp>
        <p:nvSpPr>
          <p:cNvPr id="5" name="AutoShape 2" descr="data:image/jpeg;base64,/9j/4AAQSkZJRgABAQAAAQABAAD/2wCEAAkGBxQSEhUUExQWFBQWGRsbFhgXFR8YGBkaGh4YGBwZHxgdHSggGB0lHR0cITMhKikrLjIuHB8zODUtNygtLysBCgoKDg0OGxAQGywkICQvLCw0MjQsLCw0LC8sLCwsLCwsLCwsLCwsLCwsLCwsLCwsLCwsLCwsLCwsLCwsLCwsLP/AABEIAFQBFQMBEQACEQEDEQH/xAAcAAACAgMBAQAAAAAAAAAAAAAABwUGAQQIAwL/xABDEAACAQMABwUEBggFBAMAAAABAgMABBEFBgcSITFRE0FhcYEikaGxMkJScpKyIzQ1YnOCosEUM0PR4URTY/AVJCX/xAAaAQEAAwEBAQAAAAAAAAAAAAAAAwQFAgEG/8QALBEAAgIBAwMCBgMBAQEAAAAAAAECAxEEEjEhMkEFMxMiUWFxgRRCUpGxFf/aAAwDAQACEQMRAD8Ab2sGnIrOIyzHA5KB9Jm+yB1rqMXJ4RHbbGuO6QnNP7Qru5JCN/h4+5Yz7Xq/MnyxVuNMV9zHt1tk+OiKpLKzHLMWPUkk+81LjBUbb5Pez0jLEcxSyR/dcr8jXjinydRslHteC86qbS5kdY7siSMkDtMYdM95xwYde+oZ0LGYl6jXSTxPqhwCqhrmaAKAKAKAKAKAKAKAKAKAKAKAKAKAKAKAKAKAKAKAKAKAKAKAKAKAKAKAKAQu0jTZubxxn9HCTGg7sg4Y+pHwFXqY7YmFrLd9jXhdCq1IVC6aM2aXkqB23IsjIVyd71AHCoXfFF2GhsksvoaWltQr6AZ7Iyr1i9v+ke18K6jbFnFmjth4z+DS0DqzcXUyxrG6jI33ZCFQd5JI547uZr2U1FZOKtPOyWMHREaAAAcgMD0qgfQo+qAKAwTQADQGaAKAKAwTQADQGaAKAKAKAKAwTQADQGaAKAKAKAKAKAKAKAKAKAxvDrQGaAKA5ivc9o+ee+2fPJzWkuD5mfc8n3oq5EU0UjLvKjqxXqFIJFeSWVg9rltkm/DOidEacgul3oJVfqAfaXwK81NUJRceT6Gu2E1mLJGuSQKAKA8rm4WNWd2CooyzE4AA7yaJZPG0llij1q2myyMUtP0UY/1CPbbxGfoD41bhQl3GTfr5N4r4KJdXskpzJI7nqzE/M1MklwUJTlLlmbXSEsRzHK6H91yPkaNJ8nsZyjwy/ak7RJu2SG6PaI7BQ5GHUk4GSOBXNQWUrGUX9NrZblGfkblVTWFrrptK7NjDZ7rMODSniAeijkT4nh51Yrpz1kZup1217YC00hpiec5lmkfzY493IVZUUuEZs7Zz7ma9tdyRnMbsh6qxX5V60nycxk48PBd9V9pU8LBLn9NF3t/qL45+sPA8fGoJ0J8F2nXSi8T6ob9hepNGskbB0YZUj/3n4VVaaeGa8ZKSyiM1z0w1pZyzJxcABM8t5iFB9M59K6rjulgj1Fvw63JCIfT90X7Q3Eu/nOe0I+GcY8Ku7I8YMJ32N53Mtl5tOuGtY40ws+CJZcdDgFRyBI4k9eVRKhbs+C3LXz2JLnyyk3d9JKd6SR3J72Yn51MklwUZTlLueTY0bpq4tyDFM6Y7gx3fwngaOKfJ1C2cO1jZ1C19F2RBcbqT/VI4LJjoO5sd3f3dKqW1beq4NbS6v4nyy5/9L3UJeEntF1qnkupIUkaOKJt0BCVLEfSLEc+OfDGKuVVrbkxdXqJuxxTwkbWzDWmYXSW8sjSRy5A3ySVYAsCCeODjGPEV5dWtuUd6LUT37JPKY4qqGuamlr0QQyyniI0ZvwgmvUsvBzOW2Ll9DnzSGsl1NIZHnkBJyArlVXwABwKvqEUsYPn56iyTy2xtbL9YZLuB1mO88RA3u9lIyCfHmKq3QUX0NbR3OyHzcoldcdZ47CHfYb0jcI06nqeijvNcVwc2S6i9VRy+RLaZ1tu7okyTMB9hCUUeGAePrmrka4xMWzU2T5ZDLIQcgkHrnj767ICd0PrleWxG5MzKPqSEup8OJyPQiuJVRkWK9VbDhjo1Q1jS/g7RRusDuyLnO63ge8HmKpzg4vBtUXK2O5Co2latvbXLSqpMMzFg3crHiynoc8R4HwNWqZ7lgydZQ4T3LhlOqUpn3FIVIZSVYciDgj1FOT1Np5RZdFa/X0GMS9ov2ZRvD38G+NRypiyzDWWx85GLqttHguSI5h2Ep4DJyjHoG7j4Gq86XHqjRo1sLOkujLvUJdFNte1iJcWiHCqA0uO9jxVfIDj5kdKtUQ/szK197z8NfsWlWTML5q7synnQSTOIFbiqlcvjqR9Xy51Xnek8Iv06CU1mTwe+ldlM6DMEqS/ut7Deh5fKkdQvJ1Z6fJdYvJ46o7P7o3Mb3EfZRRsHOWUlipyFAUnmRxPSll0dvQ80+jnvTmsJFv2q6wm2txDGcST5GRzVB9I+Gc499RUw3PLLetu2Q2rliTq4YhbtU9Qp71e1JEUPczDJbHPdXp41FO1R6FyjRytW59ESumtlc0aF4JBMQMlCu6x8uOCfCuY3pvqS2enySzF5F6wwcHgRzBqczi/7JdYjFP8A4Vz+jlzuZ+rJjP8AUBjzx1qC+GVuNDQX4lsfDLptW/Z0n3k/MKho7y5rvZf6EXV0wzc0ToyW5lWKFd527u4DvJPcB1ryUlFZZ3XXKyW2IwodkbbntXID9AmVz55zVf8AkfY0V6d06y6lH1k1emspezmHPijj6LjqD16ip4TUllFG6mVUsSI2CZkZXUlWUgqRzBHEGun1Ik2nlHRWqulxd2sU/ew9odGU7rD3g+mKz5x2ywfRU2fEgpCK1y/X7r+M/wAzV2vtRh6r3pfk2dn37Rtvvn8rV5b2M90nvROgqon0BDa5/qF1/Bk/Ka6h3Iiv9uX4ZzpWgfODV2J/RufNPk1VtR4NX07iRW9q960mkHQnhEqKB5qHJ/q+FSULEclfXzbtx9CtaH0ebieOFSAZGCgnkM99SSltWSrXBzkoryMufZGm77Fy2/8AvIN0nyByPjVZah/Q036dHHSRS9L6j3tu2DC0i9zRAuD6DiPUVNG2L8lKzSWwfGfwMzZhq7Ja27mYFXlYNud6qBgZ6HmcVXumpPoaejpdcPm5Zb7q1SVCkih0bgVYZB9KhTwW3FNYYv8ATWymFyWtpDEfsN7a+h+kPeasR1D8mfZ6fB9jwUrSmz6+g49l2q/aibe/p4N8KmV0WU56K2PjJWZIypIYFSOYIwR6VIVWmujPih4O3ZXrC1zbtHIcyQEDJ5sh+iT1IwR7utU7obXlG3ornZDD5Qo9Ybsy3U8h+tI3uyQPhirUFiKRk3S3WN/clNnmjFuL+JWGVTMjDrucQPLexXNssRJNHXvtWfHUf9UTfCgCgEXtWui+kHHdGiIPdvH4sau0LETD10s2lY0ba9rNFH/3HRPxMF/vUknhZK1cd0kvqdLWtusaKiDCqAFHQDhWc3k+kSSWEetD0RW1PRohv2KjAlRZMDqSyt8Vz61dpeYmHroKNvTz1KxYXBjljcHBR1YHyINSNZWCrB7ZJjq2ovvaMc9WjPvYVUp7za1rzQ/0I2rhhjc2L6OUQyz49pn3AegUAn4n4VV1D64Nf0+GIOQyKrmiVLaho0TWEjY9uLDqemCN7+nPwqWmWJFXWQ3VP7CIq6YI4Ni9yTbzIeSSZH8wGflVTULqbHp0swa+4uNcv1+6/jP8zVivtRnar3pfk2dn37Rtvvn8rV5b2M90nvROgqon0BDa5/qF1/Bk/Ka6h3Iiv9uX4ZzpWgfODV2J/RufNPk1VtR4NX03iRG7XtBMk4ulBMcgAc/ZdRgZ6ZAHurqifTaR6+lqW9cMX0blSCpIIOQRwIPWpzPTaeUX3QO1G4iAW4UTqPrfRk9Tyb3DzqCVCfBfq1849J9Riava5Wt57Mcm7Jj/AC3G63p3N6Gq8q5R5NCrU12dE+pYa4LAUAUAUBSNquiYXs3mZQJY8br8ickDdPUGpqZNSwUtbXF1uT5QkquGIMPYux/xMw7jFx/EKg1HCNH07uZR9LQlJ5VPNZHB9GNTReUijYsTa+5Ytl16ItIR73ASBkHmeI+Ix61HcswLGhmo2rPnoPeqRuhQBQCF2nQldIzZ+sFYeRUVepfyGFrVi5kFoS5EVzBIeSSxsfJWVj8q7ksxaIKpbZxf3OllbIyOIPKs4+kM0Ak9r92Hvgo/04lVvvEs/wAmFXKF8pi+oSTt/CKVBHvMqjmSB7zipn0KUVl4HbtOTd0Ww6GIe4gVTp7za1vsf8EfVwxBxbGbwNayxfWSTex4MB/cGqmoXzZNn0+Wa2vuMKoC+VvaJeiLR9wTzddweJc7vyJPpUlSzNFfVT21NnP9Xj58bexSM9jcN3F1A9B/zVXUco1/Tl8j/Ivdcv1+6/jP8zU9fajP1XvS/Js7Pv2jbffP5Wpb2M90nvROgqoH0BDa5/qF1/Bk/Ka6h3Iiv9uX4ZzpWgfODV2J/RufNPk1VtR4NX03iQyrm3WRSjqGRhhlIyCPKqyeDSaTWGLnWDZUjZa0fcP/AG5CSvkG4keuasR1D/sZ1vp6fWDwLzTWrV1af58TKv2h7SH+YcKsRnGXBn2UWV9yItWIIIOCORHAiuiFdBx7PNdBNAyXLjtIsDfPN1OcE9SMYPpVS2vD6GzpNVujib6ooun9fLueZmjmeKME9mqHd9nuJI4knxqaNMUupRt1lkpfK8I2tEbTLyLhIVnX98brfiXHxBryVEXwdV6+yPd1LPHtchx7VvIG8GUj31H/AB39S1/9GH0ZTdctdpb/AAm72UKnO4Dkse4se/HSpq6lAp6nVSt6cIqtSFQbexnRJSKW4YY7QhU8VXJJ8iTj+U1V1EsvBr+n1tRc35K1tW0KYLvtgP0c/EHu3xwYfI+tSUSzHBW11TjZu8MpcblSCCQQQQRzBHEGpiknh5Q2dXNqURQLdhlkHAuq7yt4kDiD5A1VnQ8/Ka1Wvi1ifJsaV2rW6DEEbyt1Ybi/H2vhXkaJPk6n6hBdqyaurG04zTrFcRqgkYKrITwY8ACD3E8M+Nezowso4p1+6W2S5PjbJoMsI7tRndHZyfdySp95I9RXunl/U89QqylNCpqyZQy9S9pKwxLDdhiE4JIoyd3uDDmcdRn+9V7KMvMTT0+uUY7bP+kzpnalbIh/w4eWQj2cqVQHxzxPkBXEaJPkms19aXy9WKG8unldpJDvO5JYnvJq2lhYRkSk5PLLLs20Gbm8RiP0cJDue7I+ivq3wBqO6W2JZ0dW+zPhDJ2rfs6T7yfmFVqO80dd7L/Qi6umGTGq2sEljOJU4g8HTuZenge8H/muZwUlgmoudUtyGtDtQsSm8xkVvsdmSc+Y9n41V+BI1Vr6msi7151xa/cKoKQJxVTzJ+03+1WK69hn6nVO54XBVgKkKh0DqDoY2tlGjDEjZd/Bm449BgehqjbLdLJ9Bpa/h1pPkUe0exMOkJ8jg5EinqGGT/VvD0q1U8wRk6yO25kHou+aCaOZPpRsGHp3evKu5LKwQVzcJKS8Dy0Pr7ZToGMywtj2kkO6QfAngw8RVKVUk+Dcr1dU1nOPyVbaJr3DJA1tbN2hfhI4HsheZAP1ieWeWM1LVU08sq6vVxcXCArKsmUOPY1YlLaSUj/Mf2fJRj55qpe/mwbPp8MVt/UretG0e6M7rbOIokYqPYVi2OG8d4HGegqSFMcdStfrrN7UOiRI6ubVSMLeJn/yRj8yf7e6uZ6f/JJT6h4sX7LPe6+6OMTb0okBB9js2JbwwV4etRqqeSzLV045yIuVgWJAwCTgdB3CrqMNtN9CW1d0LNc7/Y59jd3seO9j5GuJyUeSamqc87SZ1x1EntpGeJDLASSpQZZB9ll58Otc12prryTajRzg8xWUU2pSkFAFAXXVDZ/NcsHmUwwczng7+Cju8zUNlyXBd0+jlN5l0Q6rW2WNFRFCooAUDkAKpt5NqKUVhGlp/Q0d5C0Mo4HkRzVu5h4iuoycXlHFtUbI7ZCM1m1SuLJj2i70fdKoypHj9k+B+NXYWKRh3aadXPH1ICuyuFeguOoWqE1zPHKylIEZWLMMb26QwVeueHHpUNtiSx5Lml00pyUnwO26tlkRkdQyMCGU8iDzFUk8G20msMSmuOoM1qzPCplt+YI4sngw7wOvvxVyu1S6PkxdRo5VvMeqKZUxSCgJnV3Vi4vWAiT2c+1I3BF9e8+AridijyT06edr6IemrGgI7KERR8Tzdzzdup/sKpTm5PLNymmNUdqIbav+zpPvJ+YV3T3kGu9l/oRdXTDN7/4mbsBcBCYclSw4gEYzn7PPnXm5ZwSfClt346GjXpGfSKSQACSeAA4knoB30CWeBnbPdQWDrc3a4C8Y4jzJ7mYd2OYFVrbvETU0mjae+f8AwalVjUKtr5qmL+IFSFnj/wAtjyI70Pgevcakrs2MranTq6P3QkNKaLltn3Jo2jbxHA+IPIjyq7GSl1RhzrlB4kjTr04CgLPqnqXPesp3THB9aRhjI/dH1j8KjnaolqjSzteeEPXR9kkEaRRjdRAFUeA+Z781SbbeWbkYqKUUKLXnUGaKV5rdTJCxLFV4uhPEjd716EVartTWGZOp0clJyh1RQWGCQeBHMHmKnM/GDFAb2iNETXT9nAhdu/HIeJPICvJSUV1JK6pWPEUPfUzVtbG3EeQ0je1Iw5Fug8ByFUbJ7nk3dPQqoY8k/XBOR99oS2mOZYIpD1aNSffjNeqUlwyOVUJcpEc2pFgf+mT0yPka6+LP6nH8Wr/KN2w1dtYDmK3iRh9YIN78R4/GvHOT5Z1GmuPCRKVyShQBQGGUEYIyKAhLnU+xkOWtYs/uruflxXfxJfUhenqf9UellqtZxHKW0QI5EoGI8i2SKOcn5EaK48RRMCuCYKAKAib/AFZtJjvSW8TMebbgDHzIwTXSnJcMilRXLq4o17fU2xQ5FrF/Mu/8GzXvxJfU5WmqX9UTkcYUAKAAOQAwB6VwTJYPqh6U/av+zpPvJ+YVLT3lPXey/wBCLq6YY7NkIzo8g8R2r/Jap395t6D2v2Td1qfYyHLWsWf3V3Py4rhWSXknenqfVxRt6N0BbW5zDBHG32gg3vxc68c5PlnUKoQ7USVckgUAUB43Vqkq7siLIp5q6hh7jwom1weSipLDWSFl1KsGOTax+gK/AEV38Sf1If41X+UbFnqrZxHKW0QI5EoGI8ic4rxzk/J7GiuPEUS4FckxmgCgI7SGgrafjNBFIerIC34uddKTXDI51Qn3JGgmpNgDkWsfrkj3E4r34k/qcfxqv8omrW1SJd2NFjUclRQoHoOFctt8kyiorCR7V4ehQBQBQBQBQBQBQBQBQBQBQBQBQBQBQBQBQFQ2rD/86TwZPzCpae8p672X+hFVeMMd2yEf/Q85Xx/SKpX95t6D2v2XaoS6FAFAFAFAFAFAFAFAFAFAFAFAFAFAFAFAFAFAFAFAFAFAFAFAFAFAFAFAFAFAFAa9/ZpNG8Ug3kcEMPA16nh5RzKKksMRE+gIxpEWoL9mXC5yN7B8cY+FXVN7NxhOmPxtngeui7CO3iSKJd1EGFHxJ8STknzqk228s3YQUIqMeDarw6CgCgCgCgCgCgCgCgCgCgCgCgCgCgP/2Q==">
            <a:extLst>
              <a:ext uri="{FF2B5EF4-FFF2-40B4-BE49-F238E27FC236}">
                <a16:creationId xmlns:a16="http://schemas.microsoft.com/office/drawing/2014/main" id="{17E8853E-30D1-41E5-B66A-61F83AA4C26D}"/>
              </a:ext>
            </a:extLst>
          </p:cNvPr>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srgbClr val="53565A"/>
              </a:solidFill>
            </a:endParaRPr>
          </a:p>
        </p:txBody>
      </p:sp>
      <p:sp>
        <p:nvSpPr>
          <p:cNvPr id="6" name="Прямоугольник 5">
            <a:extLst>
              <a:ext uri="{FF2B5EF4-FFF2-40B4-BE49-F238E27FC236}">
                <a16:creationId xmlns:a16="http://schemas.microsoft.com/office/drawing/2014/main" id="{B605BF8B-0D2F-48A8-9A1A-C31E7DD1C91F}"/>
              </a:ext>
            </a:extLst>
          </p:cNvPr>
          <p:cNvSpPr/>
          <p:nvPr/>
        </p:nvSpPr>
        <p:spPr>
          <a:xfrm>
            <a:off x="2373085" y="77529"/>
            <a:ext cx="4721677" cy="369332"/>
          </a:xfrm>
          <a:prstGeom prst="rect">
            <a:avLst/>
          </a:prstGeom>
        </p:spPr>
        <p:txBody>
          <a:bodyPr wrap="square">
            <a:spAutoFit/>
          </a:bodyPr>
          <a:lstStyle/>
          <a:p>
            <a:r>
              <a:rPr lang="en-US" u="sng" dirty="0">
                <a:solidFill>
                  <a:srgbClr val="FF6C00"/>
                </a:solidFill>
                <a:latin typeface="NexusSans"/>
              </a:rPr>
              <a:t>Use new knowledge to discover literature</a:t>
            </a:r>
            <a:endParaRPr lang="en-US" b="0" i="0" u="sng" dirty="0">
              <a:solidFill>
                <a:srgbClr val="FF6C00"/>
              </a:solidFill>
              <a:effectLst/>
              <a:latin typeface="NexusSans"/>
            </a:endParaRPr>
          </a:p>
        </p:txBody>
      </p:sp>
      <p:sp>
        <p:nvSpPr>
          <p:cNvPr id="8" name="Rectangle 17">
            <a:extLst>
              <a:ext uri="{FF2B5EF4-FFF2-40B4-BE49-F238E27FC236}">
                <a16:creationId xmlns:a16="http://schemas.microsoft.com/office/drawing/2014/main" id="{7EE97AB0-BC6A-4A16-BFD7-4D54E3570FED}"/>
              </a:ext>
            </a:extLst>
          </p:cNvPr>
          <p:cNvSpPr/>
          <p:nvPr/>
        </p:nvSpPr>
        <p:spPr>
          <a:xfrm rot="16200000" flipV="1">
            <a:off x="-161693" y="229026"/>
            <a:ext cx="440474" cy="117088"/>
          </a:xfrm>
          <a:prstGeom prst="rect">
            <a:avLst/>
          </a:prstGeom>
          <a:solidFill>
            <a:srgbClr val="FC6E0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450"/>
              </a:spcAft>
            </a:pPr>
            <a:endParaRPr lang="en-US" b="1" dirty="0">
              <a:solidFill>
                <a:srgbClr val="FF8200"/>
              </a:solidFill>
              <a:latin typeface="Arial" panose="020B0604020202020204" pitchFamily="34" charset="0"/>
              <a:cs typeface="Arial" panose="020B0604020202020204" pitchFamily="34" charset="0"/>
            </a:endParaRPr>
          </a:p>
        </p:txBody>
      </p:sp>
      <p:pic>
        <p:nvPicPr>
          <p:cNvPr id="7" name="Picture 6" descr="Graphical user interface, text, application, timeline&#10;&#10;Description automatically generated">
            <a:extLst>
              <a:ext uri="{FF2B5EF4-FFF2-40B4-BE49-F238E27FC236}">
                <a16:creationId xmlns:a16="http://schemas.microsoft.com/office/drawing/2014/main" id="{B9FFFD20-B4DC-C668-AB2F-DDB991769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5020" y="726498"/>
            <a:ext cx="5629742" cy="2674318"/>
          </a:xfrm>
          <a:prstGeom prst="rect">
            <a:avLst/>
          </a:prstGeom>
          <a:effectLst>
            <a:glow rad="228600">
              <a:schemeClr val="accent2">
                <a:satMod val="175000"/>
                <a:alpha val="40000"/>
              </a:schemeClr>
            </a:glow>
          </a:effectLst>
        </p:spPr>
      </p:pic>
      <p:cxnSp>
        <p:nvCxnSpPr>
          <p:cNvPr id="10" name="Straight Arrow Connector 9">
            <a:extLst>
              <a:ext uri="{FF2B5EF4-FFF2-40B4-BE49-F238E27FC236}">
                <a16:creationId xmlns:a16="http://schemas.microsoft.com/office/drawing/2014/main" id="{F974ABA6-3AC5-7F5E-DDEF-187E5E5B9F36}"/>
              </a:ext>
            </a:extLst>
          </p:cNvPr>
          <p:cNvCxnSpPr/>
          <p:nvPr/>
        </p:nvCxnSpPr>
        <p:spPr>
          <a:xfrm flipV="1">
            <a:off x="1966686" y="3280229"/>
            <a:ext cx="1146628" cy="74748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E4EBD70E-82CE-1ACC-2E98-363C2C63E993}"/>
              </a:ext>
            </a:extLst>
          </p:cNvPr>
          <p:cNvSpPr txBox="1"/>
          <p:nvPr/>
        </p:nvSpPr>
        <p:spPr>
          <a:xfrm>
            <a:off x="2090057" y="3947886"/>
            <a:ext cx="5421085" cy="369332"/>
          </a:xfrm>
          <a:prstGeom prst="rect">
            <a:avLst/>
          </a:prstGeom>
          <a:noFill/>
        </p:spPr>
        <p:txBody>
          <a:bodyPr wrap="square" rtlCol="0">
            <a:spAutoFit/>
          </a:bodyPr>
          <a:lstStyle/>
          <a:p>
            <a:r>
              <a:rPr lang="pl-PL" b="1" dirty="0">
                <a:latin typeface="Bradley Hand ITC" panose="03070402050302030203" pitchFamily="66" charset="0"/>
              </a:rPr>
              <a:t>Suggested content from outside of ScienceDirect</a:t>
            </a:r>
            <a:endParaRPr lang="en-GB" b="1" dirty="0">
              <a:latin typeface="Bradley Hand ITC" panose="03070402050302030203" pitchFamily="66" charset="0"/>
            </a:endParaRPr>
          </a:p>
        </p:txBody>
      </p:sp>
    </p:spTree>
    <p:extLst>
      <p:ext uri="{BB962C8B-B14F-4D97-AF65-F5344CB8AC3E}">
        <p14:creationId xmlns:p14="http://schemas.microsoft.com/office/powerpoint/2010/main" val="3997736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Oval 60">
            <a:extLst>
              <a:ext uri="{FF2B5EF4-FFF2-40B4-BE49-F238E27FC236}">
                <a16:creationId xmlns:a16="http://schemas.microsoft.com/office/drawing/2014/main" id="{5A84103D-D436-0044-B121-239347472A4F}"/>
              </a:ext>
            </a:extLst>
          </p:cNvPr>
          <p:cNvSpPr/>
          <p:nvPr/>
        </p:nvSpPr>
        <p:spPr>
          <a:xfrm>
            <a:off x="5738784" y="980762"/>
            <a:ext cx="368300" cy="365760"/>
          </a:xfrm>
          <a:prstGeom prst="ellipse">
            <a:avLst/>
          </a:prstGeom>
          <a:solidFill>
            <a:srgbClr val="FF8200"/>
          </a:solidFill>
          <a:ln w="9525" cap="flat" cmpd="sng" algn="ctr">
            <a:noFill/>
            <a:prstDash val="solid"/>
          </a:ln>
          <a:effectLst/>
        </p:spPr>
        <p:txBody>
          <a:bodyPr rtlCol="0" anchor="ctr"/>
          <a:lstStyle/>
          <a:p>
            <a:pPr algn="ctr" defTabSz="457189">
              <a:defRPr/>
            </a:pPr>
            <a:endParaRPr lang="en-US" kern="0">
              <a:solidFill>
                <a:srgbClr val="53565A"/>
              </a:solidFill>
              <a:latin typeface="Arial"/>
            </a:endParaRPr>
          </a:p>
        </p:txBody>
      </p:sp>
      <p:grpSp>
        <p:nvGrpSpPr>
          <p:cNvPr id="46" name="Group 45">
            <a:extLst>
              <a:ext uri="{FF2B5EF4-FFF2-40B4-BE49-F238E27FC236}">
                <a16:creationId xmlns:a16="http://schemas.microsoft.com/office/drawing/2014/main" id="{68C9B26E-4270-924C-ACF1-F73D6AB45C27}"/>
              </a:ext>
            </a:extLst>
          </p:cNvPr>
          <p:cNvGrpSpPr/>
          <p:nvPr/>
        </p:nvGrpSpPr>
        <p:grpSpPr>
          <a:xfrm>
            <a:off x="74167" y="750305"/>
            <a:ext cx="5205833" cy="4337685"/>
            <a:chOff x="783946" y="1770073"/>
            <a:chExt cx="5205833" cy="4337685"/>
          </a:xfrm>
        </p:grpSpPr>
        <p:pic>
          <p:nvPicPr>
            <p:cNvPr id="27" name="Picture 26">
              <a:extLst>
                <a:ext uri="{FF2B5EF4-FFF2-40B4-BE49-F238E27FC236}">
                  <a16:creationId xmlns:a16="http://schemas.microsoft.com/office/drawing/2014/main" id="{169DCC8D-280E-0E41-A04A-D507BEB68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946" y="1770073"/>
              <a:ext cx="5154930" cy="4337685"/>
            </a:xfrm>
            <a:prstGeom prst="rect">
              <a:avLst/>
            </a:prstGeom>
          </p:spPr>
        </p:pic>
        <p:sp>
          <p:nvSpPr>
            <p:cNvPr id="28" name="Rectangle 27">
              <a:extLst>
                <a:ext uri="{FF2B5EF4-FFF2-40B4-BE49-F238E27FC236}">
                  <a16:creationId xmlns:a16="http://schemas.microsoft.com/office/drawing/2014/main" id="{0F532B16-37DA-EB44-910A-EF0E70476852}"/>
                </a:ext>
              </a:extLst>
            </p:cNvPr>
            <p:cNvSpPr/>
            <p:nvPr/>
          </p:nvSpPr>
          <p:spPr>
            <a:xfrm>
              <a:off x="920067" y="2549072"/>
              <a:ext cx="3008756" cy="631825"/>
            </a:xfrm>
            <a:prstGeom prst="rect">
              <a:avLst/>
            </a:prstGeom>
            <a:noFill/>
            <a:ln w="15875" cap="flat" cmpd="sng" algn="ctr">
              <a:solidFill>
                <a:srgbClr val="FF8200"/>
              </a:solidFill>
              <a:prstDash val="solid"/>
            </a:ln>
            <a:effectLst/>
          </p:spPr>
          <p:txBody>
            <a:bodyPr rtlCol="0" anchor="ctr"/>
            <a:lstStyle/>
            <a:p>
              <a:pPr algn="ctr" defTabSz="457189">
                <a:defRPr/>
              </a:pPr>
              <a:endParaRPr lang="en-US" kern="0">
                <a:solidFill>
                  <a:srgbClr val="FFFFFF"/>
                </a:solidFill>
                <a:latin typeface="Arial"/>
              </a:endParaRPr>
            </a:p>
          </p:txBody>
        </p:sp>
        <p:sp>
          <p:nvSpPr>
            <p:cNvPr id="29" name="Rectangle 28">
              <a:extLst>
                <a:ext uri="{FF2B5EF4-FFF2-40B4-BE49-F238E27FC236}">
                  <a16:creationId xmlns:a16="http://schemas.microsoft.com/office/drawing/2014/main" id="{FDCD82BE-CDC9-8B46-9C14-A6D1A728271D}"/>
                </a:ext>
              </a:extLst>
            </p:cNvPr>
            <p:cNvSpPr/>
            <p:nvPr/>
          </p:nvSpPr>
          <p:spPr>
            <a:xfrm>
              <a:off x="4564125" y="2580552"/>
              <a:ext cx="1241504" cy="863870"/>
            </a:xfrm>
            <a:prstGeom prst="rect">
              <a:avLst/>
            </a:prstGeom>
            <a:noFill/>
            <a:ln w="15875" cap="flat" cmpd="sng" algn="ctr">
              <a:solidFill>
                <a:srgbClr val="FF8200"/>
              </a:solidFill>
              <a:prstDash val="solid"/>
            </a:ln>
            <a:effectLst/>
          </p:spPr>
          <p:txBody>
            <a:bodyPr rtlCol="0" anchor="ctr"/>
            <a:lstStyle/>
            <a:p>
              <a:pPr algn="ctr" defTabSz="457189">
                <a:defRPr/>
              </a:pPr>
              <a:endParaRPr lang="en-US" kern="0">
                <a:solidFill>
                  <a:srgbClr val="FFFFFF"/>
                </a:solidFill>
                <a:latin typeface="Arial"/>
              </a:endParaRPr>
            </a:p>
          </p:txBody>
        </p:sp>
        <p:sp>
          <p:nvSpPr>
            <p:cNvPr id="30" name="Rectangle 29">
              <a:extLst>
                <a:ext uri="{FF2B5EF4-FFF2-40B4-BE49-F238E27FC236}">
                  <a16:creationId xmlns:a16="http://schemas.microsoft.com/office/drawing/2014/main" id="{4362B29B-163D-FC42-8C53-C9BB3DBAB4B1}"/>
                </a:ext>
              </a:extLst>
            </p:cNvPr>
            <p:cNvSpPr/>
            <p:nvPr/>
          </p:nvSpPr>
          <p:spPr>
            <a:xfrm>
              <a:off x="971839" y="3931982"/>
              <a:ext cx="2365994" cy="1832839"/>
            </a:xfrm>
            <a:prstGeom prst="rect">
              <a:avLst/>
            </a:prstGeom>
            <a:noFill/>
            <a:ln w="15875" cap="flat" cmpd="sng" algn="ctr">
              <a:solidFill>
                <a:srgbClr val="FF8200"/>
              </a:solidFill>
              <a:prstDash val="solid"/>
            </a:ln>
            <a:effectLst/>
          </p:spPr>
          <p:txBody>
            <a:bodyPr rtlCol="0" anchor="ctr"/>
            <a:lstStyle/>
            <a:p>
              <a:pPr algn="ctr" defTabSz="457189">
                <a:defRPr/>
              </a:pPr>
              <a:endParaRPr lang="en-US" kern="0">
                <a:solidFill>
                  <a:srgbClr val="FFFFFF"/>
                </a:solidFill>
                <a:latin typeface="Arial"/>
              </a:endParaRPr>
            </a:p>
          </p:txBody>
        </p:sp>
        <p:sp>
          <p:nvSpPr>
            <p:cNvPr id="31" name="Oval 30">
              <a:extLst>
                <a:ext uri="{FF2B5EF4-FFF2-40B4-BE49-F238E27FC236}">
                  <a16:creationId xmlns:a16="http://schemas.microsoft.com/office/drawing/2014/main" id="{5512899C-5FA1-BC47-B84E-0B6D243F6C95}"/>
                </a:ext>
              </a:extLst>
            </p:cNvPr>
            <p:cNvSpPr/>
            <p:nvPr/>
          </p:nvSpPr>
          <p:spPr>
            <a:xfrm>
              <a:off x="3736976" y="2369573"/>
              <a:ext cx="368300" cy="365760"/>
            </a:xfrm>
            <a:prstGeom prst="ellipse">
              <a:avLst/>
            </a:prstGeom>
            <a:solidFill>
              <a:srgbClr val="FF8200"/>
            </a:solidFill>
            <a:ln w="9525" cap="flat" cmpd="sng" algn="ctr">
              <a:noFill/>
              <a:prstDash val="solid"/>
            </a:ln>
            <a:effectLst/>
          </p:spPr>
          <p:txBody>
            <a:bodyPr rtlCol="0" anchor="ctr"/>
            <a:lstStyle/>
            <a:p>
              <a:pPr algn="ctr" defTabSz="457189">
                <a:defRPr/>
              </a:pPr>
              <a:endParaRPr lang="en-US" kern="0">
                <a:solidFill>
                  <a:srgbClr val="53565A"/>
                </a:solidFill>
                <a:latin typeface="Arial"/>
              </a:endParaRPr>
            </a:p>
          </p:txBody>
        </p:sp>
        <p:sp>
          <p:nvSpPr>
            <p:cNvPr id="32" name="TextBox 31">
              <a:extLst>
                <a:ext uri="{FF2B5EF4-FFF2-40B4-BE49-F238E27FC236}">
                  <a16:creationId xmlns:a16="http://schemas.microsoft.com/office/drawing/2014/main" id="{28AC5BB5-0871-F347-8FDF-0172F13E72C0}"/>
                </a:ext>
              </a:extLst>
            </p:cNvPr>
            <p:cNvSpPr txBox="1"/>
            <p:nvPr/>
          </p:nvSpPr>
          <p:spPr>
            <a:xfrm>
              <a:off x="3759795" y="2349462"/>
              <a:ext cx="308628" cy="369332"/>
            </a:xfrm>
            <a:prstGeom prst="rect">
              <a:avLst/>
            </a:prstGeom>
            <a:noFill/>
          </p:spPr>
          <p:txBody>
            <a:bodyPr wrap="square" rtlCol="0">
              <a:spAutoFit/>
            </a:bodyPr>
            <a:lstStyle/>
            <a:p>
              <a:pPr defTabSz="457189">
                <a:defRPr/>
              </a:pPr>
              <a:r>
                <a:rPr lang="en-US" kern="0">
                  <a:solidFill>
                    <a:srgbClr val="FFFFFF"/>
                  </a:solidFill>
                  <a:latin typeface="Arial" panose="020B0604020202020204"/>
                </a:rPr>
                <a:t>1</a:t>
              </a:r>
            </a:p>
          </p:txBody>
        </p:sp>
        <p:sp>
          <p:nvSpPr>
            <p:cNvPr id="33" name="Oval 32">
              <a:extLst>
                <a:ext uri="{FF2B5EF4-FFF2-40B4-BE49-F238E27FC236}">
                  <a16:creationId xmlns:a16="http://schemas.microsoft.com/office/drawing/2014/main" id="{7FB3CCD7-02AA-3F4F-A658-936F8422C2D1}"/>
                </a:ext>
              </a:extLst>
            </p:cNvPr>
            <p:cNvSpPr/>
            <p:nvPr/>
          </p:nvSpPr>
          <p:spPr>
            <a:xfrm>
              <a:off x="5621479" y="2408310"/>
              <a:ext cx="368300" cy="365760"/>
            </a:xfrm>
            <a:prstGeom prst="ellipse">
              <a:avLst/>
            </a:prstGeom>
            <a:solidFill>
              <a:srgbClr val="FF8200"/>
            </a:solidFill>
            <a:ln w="9525" cap="flat" cmpd="sng" algn="ctr">
              <a:noFill/>
              <a:prstDash val="solid"/>
            </a:ln>
            <a:effectLst/>
          </p:spPr>
          <p:txBody>
            <a:bodyPr rtlCol="0" anchor="ctr"/>
            <a:lstStyle/>
            <a:p>
              <a:pPr algn="ctr" defTabSz="457189">
                <a:defRPr/>
              </a:pPr>
              <a:endParaRPr lang="en-US" kern="0">
                <a:solidFill>
                  <a:srgbClr val="53565A"/>
                </a:solidFill>
                <a:latin typeface="Arial"/>
              </a:endParaRPr>
            </a:p>
          </p:txBody>
        </p:sp>
        <p:sp>
          <p:nvSpPr>
            <p:cNvPr id="34" name="TextBox 33">
              <a:extLst>
                <a:ext uri="{FF2B5EF4-FFF2-40B4-BE49-F238E27FC236}">
                  <a16:creationId xmlns:a16="http://schemas.microsoft.com/office/drawing/2014/main" id="{2D903A1E-7F4F-7142-906C-7E2D430AA763}"/>
                </a:ext>
              </a:extLst>
            </p:cNvPr>
            <p:cNvSpPr txBox="1"/>
            <p:nvPr/>
          </p:nvSpPr>
          <p:spPr>
            <a:xfrm>
              <a:off x="5647082" y="2401548"/>
              <a:ext cx="308628" cy="369332"/>
            </a:xfrm>
            <a:prstGeom prst="rect">
              <a:avLst/>
            </a:prstGeom>
            <a:noFill/>
          </p:spPr>
          <p:txBody>
            <a:bodyPr wrap="square" rtlCol="0">
              <a:spAutoFit/>
            </a:bodyPr>
            <a:lstStyle/>
            <a:p>
              <a:pPr defTabSz="457189">
                <a:defRPr/>
              </a:pPr>
              <a:r>
                <a:rPr lang="en-US" kern="0">
                  <a:solidFill>
                    <a:srgbClr val="FFFFFF"/>
                  </a:solidFill>
                  <a:latin typeface="Arial" panose="020B0604020202020204"/>
                </a:rPr>
                <a:t>2</a:t>
              </a:r>
            </a:p>
          </p:txBody>
        </p:sp>
        <p:sp>
          <p:nvSpPr>
            <p:cNvPr id="35" name="Oval 34">
              <a:extLst>
                <a:ext uri="{FF2B5EF4-FFF2-40B4-BE49-F238E27FC236}">
                  <a16:creationId xmlns:a16="http://schemas.microsoft.com/office/drawing/2014/main" id="{D379C1C9-FF18-D547-879B-42463E00637F}"/>
                </a:ext>
              </a:extLst>
            </p:cNvPr>
            <p:cNvSpPr/>
            <p:nvPr/>
          </p:nvSpPr>
          <p:spPr>
            <a:xfrm>
              <a:off x="3149601" y="3755178"/>
              <a:ext cx="368300" cy="365760"/>
            </a:xfrm>
            <a:prstGeom prst="ellipse">
              <a:avLst/>
            </a:prstGeom>
            <a:solidFill>
              <a:srgbClr val="FF8200"/>
            </a:solidFill>
            <a:ln w="9525" cap="flat" cmpd="sng" algn="ctr">
              <a:noFill/>
              <a:prstDash val="solid"/>
            </a:ln>
            <a:effectLst/>
          </p:spPr>
          <p:txBody>
            <a:bodyPr rtlCol="0" anchor="ctr"/>
            <a:lstStyle/>
            <a:p>
              <a:pPr algn="ctr" defTabSz="457189">
                <a:defRPr/>
              </a:pPr>
              <a:endParaRPr lang="en-US" kern="0">
                <a:solidFill>
                  <a:srgbClr val="53565A"/>
                </a:solidFill>
                <a:latin typeface="Arial"/>
              </a:endParaRPr>
            </a:p>
          </p:txBody>
        </p:sp>
        <p:sp>
          <p:nvSpPr>
            <p:cNvPr id="36" name="TextBox 35">
              <a:extLst>
                <a:ext uri="{FF2B5EF4-FFF2-40B4-BE49-F238E27FC236}">
                  <a16:creationId xmlns:a16="http://schemas.microsoft.com/office/drawing/2014/main" id="{251E6FD7-65C7-0B4B-A040-8FDFB93F5732}"/>
                </a:ext>
              </a:extLst>
            </p:cNvPr>
            <p:cNvSpPr txBox="1"/>
            <p:nvPr/>
          </p:nvSpPr>
          <p:spPr>
            <a:xfrm>
              <a:off x="3175204" y="3748416"/>
              <a:ext cx="308628" cy="369332"/>
            </a:xfrm>
            <a:prstGeom prst="rect">
              <a:avLst/>
            </a:prstGeom>
            <a:noFill/>
          </p:spPr>
          <p:txBody>
            <a:bodyPr wrap="square" rtlCol="0">
              <a:spAutoFit/>
            </a:bodyPr>
            <a:lstStyle/>
            <a:p>
              <a:pPr defTabSz="457189">
                <a:defRPr/>
              </a:pPr>
              <a:r>
                <a:rPr lang="en-US" kern="0">
                  <a:solidFill>
                    <a:srgbClr val="FFFFFF"/>
                  </a:solidFill>
                  <a:latin typeface="Arial" panose="020B0604020202020204"/>
                </a:rPr>
                <a:t>3</a:t>
              </a:r>
            </a:p>
          </p:txBody>
        </p:sp>
      </p:grpSp>
      <p:sp>
        <p:nvSpPr>
          <p:cNvPr id="40" name="Oval 39">
            <a:extLst>
              <a:ext uri="{FF2B5EF4-FFF2-40B4-BE49-F238E27FC236}">
                <a16:creationId xmlns:a16="http://schemas.microsoft.com/office/drawing/2014/main" id="{7F18DE90-3388-A647-A6E5-639EB30ABF6F}"/>
              </a:ext>
            </a:extLst>
          </p:cNvPr>
          <p:cNvSpPr/>
          <p:nvPr/>
        </p:nvSpPr>
        <p:spPr>
          <a:xfrm>
            <a:off x="5738784" y="1967261"/>
            <a:ext cx="368300" cy="365760"/>
          </a:xfrm>
          <a:prstGeom prst="ellipse">
            <a:avLst/>
          </a:prstGeom>
          <a:solidFill>
            <a:srgbClr val="FF8200"/>
          </a:solidFill>
          <a:ln w="9525" cap="flat" cmpd="sng" algn="ctr">
            <a:noFill/>
            <a:prstDash val="solid"/>
          </a:ln>
          <a:effectLst/>
        </p:spPr>
        <p:txBody>
          <a:bodyPr rtlCol="0" anchor="ctr"/>
          <a:lstStyle/>
          <a:p>
            <a:pPr algn="ctr" defTabSz="457189">
              <a:defRPr/>
            </a:pPr>
            <a:endParaRPr lang="en-US" kern="0">
              <a:solidFill>
                <a:srgbClr val="53565A"/>
              </a:solidFill>
              <a:latin typeface="Arial"/>
            </a:endParaRPr>
          </a:p>
        </p:txBody>
      </p:sp>
      <p:sp>
        <p:nvSpPr>
          <p:cNvPr id="41" name="TextBox 40">
            <a:extLst>
              <a:ext uri="{FF2B5EF4-FFF2-40B4-BE49-F238E27FC236}">
                <a16:creationId xmlns:a16="http://schemas.microsoft.com/office/drawing/2014/main" id="{A661575A-15A5-574D-990E-CB11327CEDA0}"/>
              </a:ext>
            </a:extLst>
          </p:cNvPr>
          <p:cNvSpPr txBox="1"/>
          <p:nvPr/>
        </p:nvSpPr>
        <p:spPr>
          <a:xfrm>
            <a:off x="5775956" y="1953444"/>
            <a:ext cx="308628" cy="369332"/>
          </a:xfrm>
          <a:prstGeom prst="rect">
            <a:avLst/>
          </a:prstGeom>
          <a:noFill/>
        </p:spPr>
        <p:txBody>
          <a:bodyPr wrap="square" rtlCol="0">
            <a:spAutoFit/>
          </a:bodyPr>
          <a:lstStyle/>
          <a:p>
            <a:pPr defTabSz="457189">
              <a:defRPr/>
            </a:pPr>
            <a:r>
              <a:rPr lang="en-US" kern="0">
                <a:solidFill>
                  <a:srgbClr val="FFFFFF"/>
                </a:solidFill>
                <a:latin typeface="Arial" panose="020B0604020202020204"/>
              </a:rPr>
              <a:t>2</a:t>
            </a:r>
          </a:p>
        </p:txBody>
      </p:sp>
      <p:sp>
        <p:nvSpPr>
          <p:cNvPr id="42" name="Oval 41">
            <a:extLst>
              <a:ext uri="{FF2B5EF4-FFF2-40B4-BE49-F238E27FC236}">
                <a16:creationId xmlns:a16="http://schemas.microsoft.com/office/drawing/2014/main" id="{5EA3B24F-49A2-1449-9953-1CB0FD5E189E}"/>
              </a:ext>
            </a:extLst>
          </p:cNvPr>
          <p:cNvSpPr/>
          <p:nvPr/>
        </p:nvSpPr>
        <p:spPr>
          <a:xfrm>
            <a:off x="5738784" y="2931441"/>
            <a:ext cx="368300" cy="365760"/>
          </a:xfrm>
          <a:prstGeom prst="ellipse">
            <a:avLst/>
          </a:prstGeom>
          <a:solidFill>
            <a:srgbClr val="FF8200"/>
          </a:solidFill>
          <a:ln w="9525" cap="flat" cmpd="sng" algn="ctr">
            <a:noFill/>
            <a:prstDash val="solid"/>
          </a:ln>
          <a:effectLst/>
        </p:spPr>
        <p:txBody>
          <a:bodyPr rtlCol="0" anchor="ctr"/>
          <a:lstStyle/>
          <a:p>
            <a:pPr algn="ctr" defTabSz="457189">
              <a:defRPr/>
            </a:pPr>
            <a:endParaRPr lang="en-US" kern="0">
              <a:solidFill>
                <a:srgbClr val="53565A"/>
              </a:solidFill>
              <a:latin typeface="Arial"/>
            </a:endParaRPr>
          </a:p>
        </p:txBody>
      </p:sp>
      <p:sp>
        <p:nvSpPr>
          <p:cNvPr id="43" name="TextBox 42">
            <a:extLst>
              <a:ext uri="{FF2B5EF4-FFF2-40B4-BE49-F238E27FC236}">
                <a16:creationId xmlns:a16="http://schemas.microsoft.com/office/drawing/2014/main" id="{B842407A-03CC-6441-AF87-1949B1654F1C}"/>
              </a:ext>
            </a:extLst>
          </p:cNvPr>
          <p:cNvSpPr txBox="1"/>
          <p:nvPr/>
        </p:nvSpPr>
        <p:spPr>
          <a:xfrm>
            <a:off x="5781600" y="2930610"/>
            <a:ext cx="308628" cy="369332"/>
          </a:xfrm>
          <a:prstGeom prst="rect">
            <a:avLst/>
          </a:prstGeom>
          <a:noFill/>
        </p:spPr>
        <p:txBody>
          <a:bodyPr wrap="square" rtlCol="0">
            <a:spAutoFit/>
          </a:bodyPr>
          <a:lstStyle/>
          <a:p>
            <a:pPr defTabSz="457189">
              <a:defRPr/>
            </a:pPr>
            <a:r>
              <a:rPr lang="en-US" kern="0">
                <a:solidFill>
                  <a:srgbClr val="FFFFFF"/>
                </a:solidFill>
                <a:latin typeface="Arial" panose="020B0604020202020204"/>
              </a:rPr>
              <a:t>3</a:t>
            </a:r>
          </a:p>
        </p:txBody>
      </p:sp>
      <p:sp>
        <p:nvSpPr>
          <p:cNvPr id="44" name="Text Placeholder 2">
            <a:extLst>
              <a:ext uri="{FF2B5EF4-FFF2-40B4-BE49-F238E27FC236}">
                <a16:creationId xmlns:a16="http://schemas.microsoft.com/office/drawing/2014/main" id="{CA5B3F90-1E68-D24C-9816-756801404D72}"/>
              </a:ext>
            </a:extLst>
          </p:cNvPr>
          <p:cNvSpPr txBox="1">
            <a:spLocks/>
          </p:cNvSpPr>
          <p:nvPr/>
        </p:nvSpPr>
        <p:spPr>
          <a:xfrm>
            <a:off x="6285953" y="963502"/>
            <a:ext cx="2811749" cy="2945456"/>
          </a:xfrm>
          <a:prstGeom prst="rect">
            <a:avLst/>
          </a:prstGeom>
        </p:spPr>
        <p:txBody>
          <a:bodyPr lIns="0" tIns="0"/>
          <a:lstStyle>
            <a:lvl1pPr marL="0" indent="0" algn="l" defTabSz="457200" rtl="0" eaLnBrk="1" latinLnBrk="0" hangingPunct="1">
              <a:spcBef>
                <a:spcPct val="20000"/>
              </a:spcBef>
              <a:buFont typeface="Arial"/>
              <a:buNone/>
              <a:defRPr sz="2000" b="1" kern="1200">
                <a:solidFill>
                  <a:schemeClr val="bg2"/>
                </a:solidFill>
                <a:latin typeface="+mn-lt"/>
                <a:ea typeface="+mn-ea"/>
                <a:cs typeface="+mn-cs"/>
              </a:defRPr>
            </a:lvl1pPr>
            <a:lvl2pPr marL="627063" indent="-169863" algn="l" defTabSz="457200" rtl="0" eaLnBrk="1" latinLnBrk="0" hangingPunct="1">
              <a:spcBef>
                <a:spcPct val="20000"/>
              </a:spcBef>
              <a:buFont typeface="Arial"/>
              <a:buChar char="•"/>
              <a:defRPr sz="1800" kern="1200">
                <a:solidFill>
                  <a:schemeClr val="tx1"/>
                </a:solidFill>
                <a:latin typeface="+mn-lt"/>
                <a:ea typeface="+mn-ea"/>
                <a:cs typeface="+mn-cs"/>
              </a:defRPr>
            </a:lvl2pPr>
            <a:lvl3pPr marL="858838" indent="-17145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143000" indent="-171450" algn="l" defTabSz="457200" rtl="0" eaLnBrk="1" latinLnBrk="0" hangingPunct="1">
              <a:spcBef>
                <a:spcPct val="20000"/>
              </a:spcBef>
              <a:buFont typeface="Arial"/>
              <a:buChar char="•"/>
              <a:defRPr sz="1800" kern="1200">
                <a:solidFill>
                  <a:schemeClr val="tx1"/>
                </a:solidFill>
                <a:latin typeface="+mn-lt"/>
                <a:ea typeface="+mn-ea"/>
                <a:cs typeface="+mn-cs"/>
              </a:defRPr>
            </a:lvl4pPr>
            <a:lvl5pPr marL="1427163" indent="-17145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189">
              <a:defRPr/>
            </a:pPr>
            <a:r>
              <a:rPr lang="en-US" sz="1800">
                <a:solidFill>
                  <a:srgbClr val="FF8200"/>
                </a:solidFill>
                <a:latin typeface="Arial"/>
              </a:rPr>
              <a:t>Clear definition extracted from books</a:t>
            </a:r>
          </a:p>
          <a:p>
            <a:pPr defTabSz="457189">
              <a:defRPr/>
            </a:pPr>
            <a:endParaRPr lang="en-US" sz="1800">
              <a:solidFill>
                <a:srgbClr val="FF8200"/>
              </a:solidFill>
              <a:latin typeface="Arial"/>
            </a:endParaRPr>
          </a:p>
          <a:p>
            <a:pPr defTabSz="457189">
              <a:defRPr/>
            </a:pPr>
            <a:r>
              <a:rPr lang="en-US" sz="1800">
                <a:solidFill>
                  <a:srgbClr val="FF8200"/>
                </a:solidFill>
                <a:latin typeface="Arial"/>
              </a:rPr>
              <a:t>Related terms to explore more</a:t>
            </a:r>
          </a:p>
          <a:p>
            <a:pPr defTabSz="457189">
              <a:defRPr/>
            </a:pPr>
            <a:endParaRPr lang="en-US" sz="1800">
              <a:solidFill>
                <a:srgbClr val="FF8200"/>
              </a:solidFill>
              <a:latin typeface="Arial"/>
            </a:endParaRPr>
          </a:p>
          <a:p>
            <a:pPr defTabSz="457189">
              <a:defRPr/>
            </a:pPr>
            <a:r>
              <a:rPr lang="en-US" sz="1800">
                <a:solidFill>
                  <a:srgbClr val="FF8200"/>
                </a:solidFill>
                <a:latin typeface="Arial"/>
              </a:rPr>
              <a:t>Short extracts of the most relevant information from books</a:t>
            </a:r>
          </a:p>
          <a:p>
            <a:pPr defTabSz="457189">
              <a:defRPr/>
            </a:pPr>
            <a:endParaRPr lang="en-US" sz="1800">
              <a:solidFill>
                <a:srgbClr val="FF8200"/>
              </a:solidFill>
              <a:latin typeface="Arial"/>
            </a:endParaRPr>
          </a:p>
          <a:p>
            <a:pPr defTabSz="457189">
              <a:defRPr/>
            </a:pPr>
            <a:r>
              <a:rPr lang="en-US" sz="1800">
                <a:solidFill>
                  <a:srgbClr val="FF8200"/>
                </a:solidFill>
                <a:latin typeface="Arial"/>
              </a:rPr>
              <a:t>Links to relevant Book content</a:t>
            </a:r>
          </a:p>
        </p:txBody>
      </p:sp>
      <p:sp>
        <p:nvSpPr>
          <p:cNvPr id="45" name="Title 1">
            <a:extLst>
              <a:ext uri="{FF2B5EF4-FFF2-40B4-BE49-F238E27FC236}">
                <a16:creationId xmlns:a16="http://schemas.microsoft.com/office/drawing/2014/main" id="{2DA297A3-C800-5443-B7EE-B679BE3CC7A3}"/>
              </a:ext>
            </a:extLst>
          </p:cNvPr>
          <p:cNvSpPr txBox="1">
            <a:spLocks/>
          </p:cNvSpPr>
          <p:nvPr/>
        </p:nvSpPr>
        <p:spPr>
          <a:xfrm>
            <a:off x="189915" y="40691"/>
            <a:ext cx="8817286" cy="755915"/>
          </a:xfrm>
          <a:prstGeom prst="rect">
            <a:avLst/>
          </a:prstGeom>
        </p:spPr>
        <p:txBody>
          <a:bodyPr vert="horz" lIns="68580" tIns="34290" rIns="68580" bIns="3429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8">
              <a:defRPr/>
            </a:pPr>
            <a:r>
              <a:rPr lang="en-US" sz="2000" u="sng" dirty="0">
                <a:solidFill>
                  <a:srgbClr val="FF6C00"/>
                </a:solidFill>
                <a:latin typeface="Arial" panose="020B0604020202020204" pitchFamily="34" charset="0"/>
                <a:cs typeface="Arial" panose="020B0604020202020204" pitchFamily="34" charset="0"/>
              </a:rPr>
              <a:t>ScienceDirect Topics help researchers and students get a quick overview on a topic and related content</a:t>
            </a:r>
            <a:endParaRPr lang="en-US" sz="2000" u="sng" dirty="0">
              <a:solidFill>
                <a:srgbClr val="FF6C00"/>
              </a:solidFill>
              <a:latin typeface="Arial" panose="020B0604020202020204" pitchFamily="34" charset="0"/>
              <a:ea typeface="Arial" charset="0"/>
              <a:cs typeface="Arial" panose="020B0604020202020204" pitchFamily="34" charset="0"/>
            </a:endParaRPr>
          </a:p>
        </p:txBody>
      </p:sp>
      <p:sp>
        <p:nvSpPr>
          <p:cNvPr id="54" name="Oval 53">
            <a:extLst>
              <a:ext uri="{FF2B5EF4-FFF2-40B4-BE49-F238E27FC236}">
                <a16:creationId xmlns:a16="http://schemas.microsoft.com/office/drawing/2014/main" id="{5897455F-9843-FD42-8393-5710EE3F1323}"/>
              </a:ext>
            </a:extLst>
          </p:cNvPr>
          <p:cNvSpPr/>
          <p:nvPr/>
        </p:nvSpPr>
        <p:spPr>
          <a:xfrm>
            <a:off x="1714666" y="1978249"/>
            <a:ext cx="368300" cy="365760"/>
          </a:xfrm>
          <a:prstGeom prst="ellipse">
            <a:avLst/>
          </a:prstGeom>
          <a:solidFill>
            <a:srgbClr val="FF8200"/>
          </a:solidFill>
          <a:ln w="9525" cap="flat" cmpd="sng" algn="ctr">
            <a:noFill/>
            <a:prstDash val="solid"/>
          </a:ln>
          <a:effectLst/>
        </p:spPr>
        <p:txBody>
          <a:bodyPr rtlCol="0" anchor="ctr"/>
          <a:lstStyle/>
          <a:p>
            <a:pPr algn="ctr" defTabSz="457189">
              <a:defRPr/>
            </a:pPr>
            <a:endParaRPr lang="en-US" kern="0">
              <a:solidFill>
                <a:srgbClr val="53565A"/>
              </a:solidFill>
              <a:latin typeface="Arial"/>
            </a:endParaRPr>
          </a:p>
        </p:txBody>
      </p:sp>
      <p:sp>
        <p:nvSpPr>
          <p:cNvPr id="55" name="TextBox 54">
            <a:extLst>
              <a:ext uri="{FF2B5EF4-FFF2-40B4-BE49-F238E27FC236}">
                <a16:creationId xmlns:a16="http://schemas.microsoft.com/office/drawing/2014/main" id="{AF036B5C-D4F7-B748-A428-B95EA44B5373}"/>
              </a:ext>
            </a:extLst>
          </p:cNvPr>
          <p:cNvSpPr txBox="1"/>
          <p:nvPr/>
        </p:nvSpPr>
        <p:spPr>
          <a:xfrm>
            <a:off x="1740047" y="1982674"/>
            <a:ext cx="308628" cy="369332"/>
          </a:xfrm>
          <a:prstGeom prst="rect">
            <a:avLst/>
          </a:prstGeom>
          <a:noFill/>
        </p:spPr>
        <p:txBody>
          <a:bodyPr wrap="square" rtlCol="0">
            <a:spAutoFit/>
          </a:bodyPr>
          <a:lstStyle/>
          <a:p>
            <a:pPr defTabSz="457189">
              <a:defRPr/>
            </a:pPr>
            <a:r>
              <a:rPr lang="en-US" kern="0">
                <a:solidFill>
                  <a:srgbClr val="FFFFFF"/>
                </a:solidFill>
                <a:latin typeface="Arial" panose="020B0604020202020204"/>
              </a:rPr>
              <a:t>4</a:t>
            </a:r>
          </a:p>
        </p:txBody>
      </p:sp>
      <p:sp>
        <p:nvSpPr>
          <p:cNvPr id="56" name="Oval 55">
            <a:extLst>
              <a:ext uri="{FF2B5EF4-FFF2-40B4-BE49-F238E27FC236}">
                <a16:creationId xmlns:a16="http://schemas.microsoft.com/office/drawing/2014/main" id="{44A7BC87-4633-0248-9C3A-56D12B1D1BFC}"/>
              </a:ext>
            </a:extLst>
          </p:cNvPr>
          <p:cNvSpPr/>
          <p:nvPr/>
        </p:nvSpPr>
        <p:spPr>
          <a:xfrm>
            <a:off x="5751198" y="3988217"/>
            <a:ext cx="368300" cy="365760"/>
          </a:xfrm>
          <a:prstGeom prst="ellipse">
            <a:avLst/>
          </a:prstGeom>
          <a:solidFill>
            <a:srgbClr val="FF8200"/>
          </a:solidFill>
          <a:ln w="9525" cap="flat" cmpd="sng" algn="ctr">
            <a:noFill/>
            <a:prstDash val="solid"/>
          </a:ln>
          <a:effectLst/>
        </p:spPr>
        <p:txBody>
          <a:bodyPr rtlCol="0" anchor="ctr"/>
          <a:lstStyle/>
          <a:p>
            <a:pPr algn="ctr" defTabSz="457189">
              <a:defRPr/>
            </a:pPr>
            <a:endParaRPr lang="en-US" kern="0">
              <a:solidFill>
                <a:srgbClr val="53565A"/>
              </a:solidFill>
              <a:latin typeface="Arial"/>
            </a:endParaRPr>
          </a:p>
        </p:txBody>
      </p:sp>
      <p:sp>
        <p:nvSpPr>
          <p:cNvPr id="58" name="TextBox 57">
            <a:extLst>
              <a:ext uri="{FF2B5EF4-FFF2-40B4-BE49-F238E27FC236}">
                <a16:creationId xmlns:a16="http://schemas.microsoft.com/office/drawing/2014/main" id="{23E986D9-4AC4-8548-9918-013F8B1BF115}"/>
              </a:ext>
            </a:extLst>
          </p:cNvPr>
          <p:cNvSpPr txBox="1"/>
          <p:nvPr/>
        </p:nvSpPr>
        <p:spPr>
          <a:xfrm>
            <a:off x="5797237" y="3999002"/>
            <a:ext cx="308628" cy="369332"/>
          </a:xfrm>
          <a:prstGeom prst="rect">
            <a:avLst/>
          </a:prstGeom>
          <a:noFill/>
        </p:spPr>
        <p:txBody>
          <a:bodyPr wrap="square" rtlCol="0">
            <a:spAutoFit/>
          </a:bodyPr>
          <a:lstStyle/>
          <a:p>
            <a:pPr defTabSz="457189">
              <a:defRPr/>
            </a:pPr>
            <a:r>
              <a:rPr lang="en-US" kern="0">
                <a:solidFill>
                  <a:srgbClr val="FFFFFF"/>
                </a:solidFill>
                <a:latin typeface="Arial" panose="020B0604020202020204"/>
              </a:rPr>
              <a:t>4</a:t>
            </a:r>
          </a:p>
        </p:txBody>
      </p:sp>
      <p:sp>
        <p:nvSpPr>
          <p:cNvPr id="60" name="TextBox 59">
            <a:extLst>
              <a:ext uri="{FF2B5EF4-FFF2-40B4-BE49-F238E27FC236}">
                <a16:creationId xmlns:a16="http://schemas.microsoft.com/office/drawing/2014/main" id="{61A2A4DF-49CE-5842-8B7A-14EBFAE30599}"/>
              </a:ext>
            </a:extLst>
          </p:cNvPr>
          <p:cNvSpPr txBox="1"/>
          <p:nvPr/>
        </p:nvSpPr>
        <p:spPr>
          <a:xfrm>
            <a:off x="5775956" y="971938"/>
            <a:ext cx="308628" cy="369332"/>
          </a:xfrm>
          <a:prstGeom prst="rect">
            <a:avLst/>
          </a:prstGeom>
          <a:noFill/>
        </p:spPr>
        <p:txBody>
          <a:bodyPr wrap="square" rtlCol="0">
            <a:spAutoFit/>
          </a:bodyPr>
          <a:lstStyle/>
          <a:p>
            <a:pPr defTabSz="457189">
              <a:defRPr/>
            </a:pPr>
            <a:r>
              <a:rPr lang="en-US" kern="0">
                <a:solidFill>
                  <a:srgbClr val="FFFFFF"/>
                </a:solidFill>
                <a:latin typeface="Arial" panose="020B0604020202020204"/>
              </a:rPr>
              <a:t>1</a:t>
            </a:r>
          </a:p>
        </p:txBody>
      </p:sp>
    </p:spTree>
    <p:extLst>
      <p:ext uri="{BB962C8B-B14F-4D97-AF65-F5344CB8AC3E}">
        <p14:creationId xmlns:p14="http://schemas.microsoft.com/office/powerpoint/2010/main" val="1787893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3">
            <a:extLst>
              <a:ext uri="{FF2B5EF4-FFF2-40B4-BE49-F238E27FC236}">
                <a16:creationId xmlns:a16="http://schemas.microsoft.com/office/drawing/2014/main" id="{A9F45823-E45C-43C2-B557-BDFFABFB81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21" t="23668" r="26283" b="1235"/>
          <a:stretch/>
        </p:blipFill>
        <p:spPr>
          <a:xfrm flipH="1">
            <a:off x="8206" y="-9519"/>
            <a:ext cx="6452231" cy="5150861"/>
          </a:xfrm>
          <a:prstGeom prst="rect">
            <a:avLst/>
          </a:prstGeom>
        </p:spPr>
      </p:pic>
      <p:sp>
        <p:nvSpPr>
          <p:cNvPr id="29" name="Rectangle 28">
            <a:extLst>
              <a:ext uri="{FF2B5EF4-FFF2-40B4-BE49-F238E27FC236}">
                <a16:creationId xmlns:a16="http://schemas.microsoft.com/office/drawing/2014/main" id="{4B03EF65-F3B1-524A-B305-DD14F36AD62C}"/>
              </a:ext>
            </a:extLst>
          </p:cNvPr>
          <p:cNvSpPr/>
          <p:nvPr/>
        </p:nvSpPr>
        <p:spPr>
          <a:xfrm>
            <a:off x="-31500" y="-11797"/>
            <a:ext cx="9207000" cy="5198410"/>
          </a:xfrm>
          <a:prstGeom prst="rect">
            <a:avLst/>
          </a:prstGeom>
          <a:solidFill>
            <a:srgbClr val="00000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Calibri" panose="020F0502020204030204"/>
            </a:endParaRPr>
          </a:p>
        </p:txBody>
      </p:sp>
      <p:sp>
        <p:nvSpPr>
          <p:cNvPr id="25" name="Freeform 24">
            <a:extLst>
              <a:ext uri="{FF2B5EF4-FFF2-40B4-BE49-F238E27FC236}">
                <a16:creationId xmlns:a16="http://schemas.microsoft.com/office/drawing/2014/main" id="{D629EA11-BAF9-CC4B-A27A-6F956E104E66}"/>
              </a:ext>
            </a:extLst>
          </p:cNvPr>
          <p:cNvSpPr/>
          <p:nvPr/>
        </p:nvSpPr>
        <p:spPr>
          <a:xfrm>
            <a:off x="1103008" y="-11797"/>
            <a:ext cx="8114735" cy="5150861"/>
          </a:xfrm>
          <a:custGeom>
            <a:avLst/>
            <a:gdLst>
              <a:gd name="connsiteX0" fmla="*/ 2954215 w 8464061"/>
              <a:gd name="connsiteY0" fmla="*/ 0 h 6963507"/>
              <a:gd name="connsiteX1" fmla="*/ 0 w 8464061"/>
              <a:gd name="connsiteY1" fmla="*/ 6963507 h 6963507"/>
              <a:gd name="connsiteX2" fmla="*/ 8440615 w 8464061"/>
              <a:gd name="connsiteY2" fmla="*/ 6916615 h 6963507"/>
              <a:gd name="connsiteX3" fmla="*/ 8464061 w 8464061"/>
              <a:gd name="connsiteY3" fmla="*/ 23446 h 6963507"/>
              <a:gd name="connsiteX4" fmla="*/ 2954215 w 8464061"/>
              <a:gd name="connsiteY4" fmla="*/ 0 h 6963507"/>
              <a:gd name="connsiteX0" fmla="*/ 2774333 w 8464061"/>
              <a:gd name="connsiteY0" fmla="*/ 0 h 6993487"/>
              <a:gd name="connsiteX1" fmla="*/ 0 w 8464061"/>
              <a:gd name="connsiteY1" fmla="*/ 6993487 h 6993487"/>
              <a:gd name="connsiteX2" fmla="*/ 8440615 w 8464061"/>
              <a:gd name="connsiteY2" fmla="*/ 6946595 h 6993487"/>
              <a:gd name="connsiteX3" fmla="*/ 8464061 w 8464061"/>
              <a:gd name="connsiteY3" fmla="*/ 53426 h 6993487"/>
              <a:gd name="connsiteX4" fmla="*/ 2774333 w 8464061"/>
              <a:gd name="connsiteY4" fmla="*/ 0 h 6993487"/>
              <a:gd name="connsiteX0" fmla="*/ 3014175 w 8703903"/>
              <a:gd name="connsiteY0" fmla="*/ 0 h 7023468"/>
              <a:gd name="connsiteX1" fmla="*/ 0 w 8703903"/>
              <a:gd name="connsiteY1" fmla="*/ 7023468 h 7023468"/>
              <a:gd name="connsiteX2" fmla="*/ 8680457 w 8703903"/>
              <a:gd name="connsiteY2" fmla="*/ 6946595 h 7023468"/>
              <a:gd name="connsiteX3" fmla="*/ 8703903 w 8703903"/>
              <a:gd name="connsiteY3" fmla="*/ 53426 h 7023468"/>
              <a:gd name="connsiteX4" fmla="*/ 3014175 w 8703903"/>
              <a:gd name="connsiteY4" fmla="*/ 0 h 7023468"/>
              <a:gd name="connsiteX0" fmla="*/ 3014175 w 8680654"/>
              <a:gd name="connsiteY0" fmla="*/ 0 h 7023468"/>
              <a:gd name="connsiteX1" fmla="*/ 0 w 8680654"/>
              <a:gd name="connsiteY1" fmla="*/ 7023468 h 7023468"/>
              <a:gd name="connsiteX2" fmla="*/ 8680457 w 8680654"/>
              <a:gd name="connsiteY2" fmla="*/ 6946595 h 7023468"/>
              <a:gd name="connsiteX3" fmla="*/ 8469441 w 8680654"/>
              <a:gd name="connsiteY3" fmla="*/ 6534 h 7023468"/>
              <a:gd name="connsiteX4" fmla="*/ 3014175 w 8680654"/>
              <a:gd name="connsiteY4" fmla="*/ 0 h 7023468"/>
              <a:gd name="connsiteX0" fmla="*/ 3014175 w 8587003"/>
              <a:gd name="connsiteY0" fmla="*/ 0 h 7023468"/>
              <a:gd name="connsiteX1" fmla="*/ 0 w 8587003"/>
              <a:gd name="connsiteY1" fmla="*/ 7023468 h 7023468"/>
              <a:gd name="connsiteX2" fmla="*/ 8586672 w 8587003"/>
              <a:gd name="connsiteY2" fmla="*/ 6970041 h 7023468"/>
              <a:gd name="connsiteX3" fmla="*/ 8469441 w 8587003"/>
              <a:gd name="connsiteY3" fmla="*/ 6534 h 7023468"/>
              <a:gd name="connsiteX4" fmla="*/ 3014175 w 8587003"/>
              <a:gd name="connsiteY4" fmla="*/ 0 h 7023468"/>
              <a:gd name="connsiteX0" fmla="*/ 3014175 w 8587003"/>
              <a:gd name="connsiteY0" fmla="*/ 0 h 7023468"/>
              <a:gd name="connsiteX1" fmla="*/ 0 w 8587003"/>
              <a:gd name="connsiteY1" fmla="*/ 7023468 h 7023468"/>
              <a:gd name="connsiteX2" fmla="*/ 8586672 w 8587003"/>
              <a:gd name="connsiteY2" fmla="*/ 6970041 h 7023468"/>
              <a:gd name="connsiteX3" fmla="*/ 8469441 w 8587003"/>
              <a:gd name="connsiteY3" fmla="*/ 6534 h 7023468"/>
              <a:gd name="connsiteX4" fmla="*/ 3014175 w 8587003"/>
              <a:gd name="connsiteY4" fmla="*/ 0 h 7023468"/>
              <a:gd name="connsiteX0" fmla="*/ 3014175 w 8540282"/>
              <a:gd name="connsiteY0" fmla="*/ 0 h 7023468"/>
              <a:gd name="connsiteX1" fmla="*/ 0 w 8540282"/>
              <a:gd name="connsiteY1" fmla="*/ 7023468 h 7023468"/>
              <a:gd name="connsiteX2" fmla="*/ 8539780 w 8540282"/>
              <a:gd name="connsiteY2" fmla="*/ 6993487 h 7023468"/>
              <a:gd name="connsiteX3" fmla="*/ 8469441 w 8540282"/>
              <a:gd name="connsiteY3" fmla="*/ 6534 h 7023468"/>
              <a:gd name="connsiteX4" fmla="*/ 3014175 w 8540282"/>
              <a:gd name="connsiteY4" fmla="*/ 0 h 7023468"/>
              <a:gd name="connsiteX0" fmla="*/ 3076920 w 8603027"/>
              <a:gd name="connsiteY0" fmla="*/ 0 h 7054171"/>
              <a:gd name="connsiteX1" fmla="*/ 0 w 8603027"/>
              <a:gd name="connsiteY1" fmla="*/ 7054171 h 7054171"/>
              <a:gd name="connsiteX2" fmla="*/ 8602525 w 8603027"/>
              <a:gd name="connsiteY2" fmla="*/ 6993487 h 7054171"/>
              <a:gd name="connsiteX3" fmla="*/ 8532186 w 8603027"/>
              <a:gd name="connsiteY3" fmla="*/ 6534 h 7054171"/>
              <a:gd name="connsiteX4" fmla="*/ 3076920 w 8603027"/>
              <a:gd name="connsiteY4" fmla="*/ 0 h 7054171"/>
              <a:gd name="connsiteX0" fmla="*/ 3093608 w 8603027"/>
              <a:gd name="connsiteY0" fmla="*/ 0 h 7075949"/>
              <a:gd name="connsiteX1" fmla="*/ 0 w 8603027"/>
              <a:gd name="connsiteY1" fmla="*/ 7075949 h 7075949"/>
              <a:gd name="connsiteX2" fmla="*/ 8602525 w 8603027"/>
              <a:gd name="connsiteY2" fmla="*/ 7015265 h 7075949"/>
              <a:gd name="connsiteX3" fmla="*/ 8532186 w 8603027"/>
              <a:gd name="connsiteY3" fmla="*/ 28312 h 7075949"/>
              <a:gd name="connsiteX4" fmla="*/ 3093608 w 8603027"/>
              <a:gd name="connsiteY4" fmla="*/ 0 h 7075949"/>
              <a:gd name="connsiteX0" fmla="*/ 3104124 w 8603027"/>
              <a:gd name="connsiteY0" fmla="*/ 0 h 7091385"/>
              <a:gd name="connsiteX1" fmla="*/ 0 w 8603027"/>
              <a:gd name="connsiteY1" fmla="*/ 7091385 h 7091385"/>
              <a:gd name="connsiteX2" fmla="*/ 8602525 w 8603027"/>
              <a:gd name="connsiteY2" fmla="*/ 7030701 h 7091385"/>
              <a:gd name="connsiteX3" fmla="*/ 8532186 w 8603027"/>
              <a:gd name="connsiteY3" fmla="*/ 43748 h 7091385"/>
              <a:gd name="connsiteX4" fmla="*/ 3104124 w 8603027"/>
              <a:gd name="connsiteY4" fmla="*/ 0 h 7091385"/>
              <a:gd name="connsiteX0" fmla="*/ 3108639 w 8603027"/>
              <a:gd name="connsiteY0" fmla="*/ 0 h 7091385"/>
              <a:gd name="connsiteX1" fmla="*/ 0 w 8603027"/>
              <a:gd name="connsiteY1" fmla="*/ 7091385 h 7091385"/>
              <a:gd name="connsiteX2" fmla="*/ 8602525 w 8603027"/>
              <a:gd name="connsiteY2" fmla="*/ 7030701 h 7091385"/>
              <a:gd name="connsiteX3" fmla="*/ 8532186 w 8603027"/>
              <a:gd name="connsiteY3" fmla="*/ 43748 h 7091385"/>
              <a:gd name="connsiteX4" fmla="*/ 3108639 w 8603027"/>
              <a:gd name="connsiteY4" fmla="*/ 0 h 7091385"/>
              <a:gd name="connsiteX0" fmla="*/ 3100530 w 8603027"/>
              <a:gd name="connsiteY0" fmla="*/ 0 h 7091385"/>
              <a:gd name="connsiteX1" fmla="*/ 0 w 8603027"/>
              <a:gd name="connsiteY1" fmla="*/ 7091385 h 7091385"/>
              <a:gd name="connsiteX2" fmla="*/ 8602525 w 8603027"/>
              <a:gd name="connsiteY2" fmla="*/ 7030701 h 7091385"/>
              <a:gd name="connsiteX3" fmla="*/ 8532186 w 8603027"/>
              <a:gd name="connsiteY3" fmla="*/ 43748 h 7091385"/>
              <a:gd name="connsiteX4" fmla="*/ 3100530 w 8603027"/>
              <a:gd name="connsiteY4" fmla="*/ 0 h 7091385"/>
              <a:gd name="connsiteX0" fmla="*/ 3942558 w 9445055"/>
              <a:gd name="connsiteY0" fmla="*/ 0 h 7078899"/>
              <a:gd name="connsiteX1" fmla="*/ 0 w 9445055"/>
              <a:gd name="connsiteY1" fmla="*/ 7078899 h 7078899"/>
              <a:gd name="connsiteX2" fmla="*/ 9444553 w 9445055"/>
              <a:gd name="connsiteY2" fmla="*/ 7030701 h 7078899"/>
              <a:gd name="connsiteX3" fmla="*/ 9374214 w 9445055"/>
              <a:gd name="connsiteY3" fmla="*/ 43748 h 7078899"/>
              <a:gd name="connsiteX4" fmla="*/ 3942558 w 9445055"/>
              <a:gd name="connsiteY4" fmla="*/ 0 h 7078899"/>
              <a:gd name="connsiteX0" fmla="*/ 3942558 w 9432379"/>
              <a:gd name="connsiteY0" fmla="*/ 0 h 7078899"/>
              <a:gd name="connsiteX1" fmla="*/ 0 w 9432379"/>
              <a:gd name="connsiteY1" fmla="*/ 7078899 h 7078899"/>
              <a:gd name="connsiteX2" fmla="*/ 9431795 w 9432379"/>
              <a:gd name="connsiteY2" fmla="*/ 7005729 h 7078899"/>
              <a:gd name="connsiteX3" fmla="*/ 9374214 w 9432379"/>
              <a:gd name="connsiteY3" fmla="*/ 43748 h 7078899"/>
              <a:gd name="connsiteX4" fmla="*/ 3942558 w 9432379"/>
              <a:gd name="connsiteY4" fmla="*/ 0 h 7078899"/>
              <a:gd name="connsiteX0" fmla="*/ 3903343 w 9393164"/>
              <a:gd name="connsiteY0" fmla="*/ 0 h 7009815"/>
              <a:gd name="connsiteX1" fmla="*/ 0 w 9393164"/>
              <a:gd name="connsiteY1" fmla="*/ 7009815 h 7009815"/>
              <a:gd name="connsiteX2" fmla="*/ 9392580 w 9393164"/>
              <a:gd name="connsiteY2" fmla="*/ 7005729 h 7009815"/>
              <a:gd name="connsiteX3" fmla="*/ 9334999 w 9393164"/>
              <a:gd name="connsiteY3" fmla="*/ 43748 h 7009815"/>
              <a:gd name="connsiteX4" fmla="*/ 3903343 w 9393164"/>
              <a:gd name="connsiteY4" fmla="*/ 0 h 7009815"/>
              <a:gd name="connsiteX0" fmla="*/ 3919029 w 9408850"/>
              <a:gd name="connsiteY0" fmla="*/ 0 h 7025167"/>
              <a:gd name="connsiteX1" fmla="*/ 0 w 9408850"/>
              <a:gd name="connsiteY1" fmla="*/ 7025167 h 7025167"/>
              <a:gd name="connsiteX2" fmla="*/ 9408266 w 9408850"/>
              <a:gd name="connsiteY2" fmla="*/ 7005729 h 7025167"/>
              <a:gd name="connsiteX3" fmla="*/ 9350685 w 9408850"/>
              <a:gd name="connsiteY3" fmla="*/ 43748 h 7025167"/>
              <a:gd name="connsiteX4" fmla="*/ 3919029 w 9408850"/>
              <a:gd name="connsiteY4" fmla="*/ 0 h 7025167"/>
              <a:gd name="connsiteX0" fmla="*/ 3907360 w 9397181"/>
              <a:gd name="connsiteY0" fmla="*/ 0 h 7019457"/>
              <a:gd name="connsiteX1" fmla="*/ 0 w 9397181"/>
              <a:gd name="connsiteY1" fmla="*/ 7019457 h 7019457"/>
              <a:gd name="connsiteX2" fmla="*/ 9396597 w 9397181"/>
              <a:gd name="connsiteY2" fmla="*/ 7005729 h 7019457"/>
              <a:gd name="connsiteX3" fmla="*/ 9339016 w 9397181"/>
              <a:gd name="connsiteY3" fmla="*/ 43748 h 7019457"/>
              <a:gd name="connsiteX4" fmla="*/ 3907360 w 9397181"/>
              <a:gd name="connsiteY4" fmla="*/ 0 h 7019457"/>
              <a:gd name="connsiteX0" fmla="*/ 3907360 w 9397229"/>
              <a:gd name="connsiteY0" fmla="*/ 14059 h 7033516"/>
              <a:gd name="connsiteX1" fmla="*/ 0 w 9397229"/>
              <a:gd name="connsiteY1" fmla="*/ 7033516 h 7033516"/>
              <a:gd name="connsiteX2" fmla="*/ 9396597 w 9397229"/>
              <a:gd name="connsiteY2" fmla="*/ 7019788 h 7033516"/>
              <a:gd name="connsiteX3" fmla="*/ 9344922 w 9397229"/>
              <a:gd name="connsiteY3" fmla="*/ 0 h 7033516"/>
              <a:gd name="connsiteX4" fmla="*/ 3907360 w 9397229"/>
              <a:gd name="connsiteY4" fmla="*/ 14059 h 7033516"/>
              <a:gd name="connsiteX0" fmla="*/ 3913268 w 9397229"/>
              <a:gd name="connsiteY0" fmla="*/ 2498 h 7033516"/>
              <a:gd name="connsiteX1" fmla="*/ 0 w 9397229"/>
              <a:gd name="connsiteY1" fmla="*/ 7033516 h 7033516"/>
              <a:gd name="connsiteX2" fmla="*/ 9396597 w 9397229"/>
              <a:gd name="connsiteY2" fmla="*/ 7019788 h 7033516"/>
              <a:gd name="connsiteX3" fmla="*/ 9344922 w 9397229"/>
              <a:gd name="connsiteY3" fmla="*/ 0 h 7033516"/>
              <a:gd name="connsiteX4" fmla="*/ 3913268 w 9397229"/>
              <a:gd name="connsiteY4" fmla="*/ 2498 h 7033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29" h="7033516">
                <a:moveTo>
                  <a:pt x="3913268" y="2498"/>
                </a:moveTo>
                <a:lnTo>
                  <a:pt x="0" y="7033516"/>
                </a:lnTo>
                <a:lnTo>
                  <a:pt x="9396597" y="7019788"/>
                </a:lnTo>
                <a:cubicBezTo>
                  <a:pt x="9404412" y="4722065"/>
                  <a:pt x="9337107" y="2297723"/>
                  <a:pt x="9344922" y="0"/>
                </a:cubicBezTo>
                <a:lnTo>
                  <a:pt x="3913268" y="2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259305D3-2488-4555-885E-770C5B513397}"/>
              </a:ext>
            </a:extLst>
          </p:cNvPr>
          <p:cNvSpPr txBox="1"/>
          <p:nvPr/>
        </p:nvSpPr>
        <p:spPr>
          <a:xfrm>
            <a:off x="248068" y="95014"/>
            <a:ext cx="8004114" cy="553998"/>
          </a:xfrm>
          <a:prstGeom prst="rect">
            <a:avLst/>
          </a:prstGeom>
          <a:noFill/>
        </p:spPr>
        <p:txBody>
          <a:bodyPr wrap="none" rtlCol="0">
            <a:spAutoFit/>
          </a:bodyPr>
          <a:lstStyle/>
          <a:p>
            <a:r>
              <a:rPr lang="en-GB" sz="3000" b="1">
                <a:solidFill>
                  <a:schemeClr val="tx2"/>
                </a:solidFill>
                <a:latin typeface="Arial" panose="020B0604020202020204" pitchFamily="34" charset="0"/>
                <a:cs typeface="Arial" panose="020B0604020202020204" pitchFamily="34" charset="0"/>
              </a:rPr>
              <a:t>Discover the Difference with ScienceDirect</a:t>
            </a:r>
            <a:endParaRPr lang="en-US" sz="3000" b="1">
              <a:solidFill>
                <a:schemeClr val="tx2"/>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703E66DF-E7B9-5142-BDB6-98F2A7C264E2}"/>
              </a:ext>
            </a:extLst>
          </p:cNvPr>
          <p:cNvGrpSpPr/>
          <p:nvPr/>
        </p:nvGrpSpPr>
        <p:grpSpPr>
          <a:xfrm>
            <a:off x="4231251" y="705321"/>
            <a:ext cx="4904543" cy="660227"/>
            <a:chOff x="5641668" y="940428"/>
            <a:chExt cx="6539390" cy="880303"/>
          </a:xfrm>
        </p:grpSpPr>
        <p:sp>
          <p:nvSpPr>
            <p:cNvPr id="9" name="TextBox 8">
              <a:extLst>
                <a:ext uri="{FF2B5EF4-FFF2-40B4-BE49-F238E27FC236}">
                  <a16:creationId xmlns:a16="http://schemas.microsoft.com/office/drawing/2014/main" id="{C25BBF37-E325-46B6-BEB9-BD22D2DD3420}"/>
                </a:ext>
              </a:extLst>
            </p:cNvPr>
            <p:cNvSpPr txBox="1"/>
            <p:nvPr/>
          </p:nvSpPr>
          <p:spPr>
            <a:xfrm>
              <a:off x="5840545" y="958956"/>
              <a:ext cx="6340513" cy="861775"/>
            </a:xfrm>
            <a:prstGeom prst="rect">
              <a:avLst/>
            </a:prstGeom>
            <a:noFill/>
          </p:spPr>
          <p:txBody>
            <a:bodyPr wrap="square" rtlCol="0">
              <a:spAutoFit/>
            </a:bodyPr>
            <a:lstStyle/>
            <a:p>
              <a:pPr marL="257175" indent="-257175">
                <a:buFont typeface="Arial" panose="020B0604020202020204" pitchFamily="34" charset="0"/>
                <a:buChar char="•"/>
              </a:pPr>
              <a:r>
                <a:rPr lang="en-US">
                  <a:solidFill>
                    <a:schemeClr val="tx1">
                      <a:lumMod val="75000"/>
                      <a:lumOff val="25000"/>
                    </a:schemeClr>
                  </a:solidFill>
                  <a:latin typeface="Arial" panose="020B0604020202020204" pitchFamily="34" charset="0"/>
                  <a:cs typeface="Arial" panose="020B0604020202020204" pitchFamily="34" charset="0"/>
                </a:rPr>
                <a:t>Topic pages as the second largest driver for SD traffic</a:t>
              </a:r>
            </a:p>
          </p:txBody>
        </p:sp>
        <p:pic>
          <p:nvPicPr>
            <p:cNvPr id="3" name="Picture 2">
              <a:extLst>
                <a:ext uri="{FF2B5EF4-FFF2-40B4-BE49-F238E27FC236}">
                  <a16:creationId xmlns:a16="http://schemas.microsoft.com/office/drawing/2014/main" id="{7C8F85BA-C2A2-4036-A2C8-7B953608F5F2}"/>
                </a:ext>
              </a:extLst>
            </p:cNvPr>
            <p:cNvPicPr>
              <a:picLocks noChangeAspect="1"/>
            </p:cNvPicPr>
            <p:nvPr/>
          </p:nvPicPr>
          <p:blipFill>
            <a:blip r:embed="rId4"/>
            <a:stretch>
              <a:fillRect/>
            </a:stretch>
          </p:blipFill>
          <p:spPr>
            <a:xfrm>
              <a:off x="5641668" y="940428"/>
              <a:ext cx="573431" cy="562332"/>
            </a:xfrm>
            <a:prstGeom prst="rect">
              <a:avLst/>
            </a:prstGeom>
          </p:spPr>
        </p:pic>
      </p:grpSp>
      <p:grpSp>
        <p:nvGrpSpPr>
          <p:cNvPr id="19" name="Group 18">
            <a:extLst>
              <a:ext uri="{FF2B5EF4-FFF2-40B4-BE49-F238E27FC236}">
                <a16:creationId xmlns:a16="http://schemas.microsoft.com/office/drawing/2014/main" id="{AB789EC7-F18C-E144-91D2-68F7132774FB}"/>
              </a:ext>
            </a:extLst>
          </p:cNvPr>
          <p:cNvGrpSpPr/>
          <p:nvPr/>
        </p:nvGrpSpPr>
        <p:grpSpPr>
          <a:xfrm>
            <a:off x="3826418" y="1397505"/>
            <a:ext cx="5425619" cy="381850"/>
            <a:chOff x="5101890" y="1863341"/>
            <a:chExt cx="7234159" cy="509133"/>
          </a:xfrm>
        </p:grpSpPr>
        <p:sp>
          <p:nvSpPr>
            <p:cNvPr id="11" name="TextBox 10">
              <a:extLst>
                <a:ext uri="{FF2B5EF4-FFF2-40B4-BE49-F238E27FC236}">
                  <a16:creationId xmlns:a16="http://schemas.microsoft.com/office/drawing/2014/main" id="{B5AD3591-06AA-471E-B24C-D04080AE2518}"/>
                </a:ext>
              </a:extLst>
            </p:cNvPr>
            <p:cNvSpPr txBox="1"/>
            <p:nvPr/>
          </p:nvSpPr>
          <p:spPr>
            <a:xfrm>
              <a:off x="5287685" y="1880032"/>
              <a:ext cx="7048364" cy="492442"/>
            </a:xfrm>
            <a:prstGeom prst="rect">
              <a:avLst/>
            </a:prstGeom>
            <a:noFill/>
          </p:spPr>
          <p:txBody>
            <a:bodyPr wrap="square" rtlCol="0">
              <a:spAutoFit/>
            </a:bodyPr>
            <a:lstStyle/>
            <a:p>
              <a:pPr marL="257175" indent="-257175">
                <a:buFont typeface="Arial" panose="020B0604020202020204" pitchFamily="34" charset="0"/>
                <a:buChar char="•"/>
              </a:pPr>
              <a:r>
                <a:rPr lang="en-US">
                  <a:solidFill>
                    <a:schemeClr val="tx1">
                      <a:lumMod val="75000"/>
                      <a:lumOff val="25000"/>
                    </a:schemeClr>
                  </a:solidFill>
                  <a:latin typeface="Arial" panose="020B0604020202020204" pitchFamily="34" charset="0"/>
                  <a:cs typeface="Arial" panose="020B0604020202020204" pitchFamily="34" charset="0"/>
                </a:rPr>
                <a:t>~ 500,000 co-usage sessions each month</a:t>
              </a:r>
            </a:p>
          </p:txBody>
        </p:sp>
        <p:pic>
          <p:nvPicPr>
            <p:cNvPr id="4" name="Picture 3">
              <a:extLst>
                <a:ext uri="{FF2B5EF4-FFF2-40B4-BE49-F238E27FC236}">
                  <a16:creationId xmlns:a16="http://schemas.microsoft.com/office/drawing/2014/main" id="{A33AB617-5AB9-4C41-9B3C-6C261D9842D0}"/>
                </a:ext>
              </a:extLst>
            </p:cNvPr>
            <p:cNvPicPr>
              <a:picLocks noChangeAspect="1"/>
            </p:cNvPicPr>
            <p:nvPr/>
          </p:nvPicPr>
          <p:blipFill>
            <a:blip r:embed="rId5"/>
            <a:stretch>
              <a:fillRect/>
            </a:stretch>
          </p:blipFill>
          <p:spPr>
            <a:xfrm>
              <a:off x="5101890" y="1863341"/>
              <a:ext cx="539778" cy="508026"/>
            </a:xfrm>
            <a:prstGeom prst="rect">
              <a:avLst/>
            </a:prstGeom>
          </p:spPr>
        </p:pic>
      </p:grpSp>
      <p:grpSp>
        <p:nvGrpSpPr>
          <p:cNvPr id="21" name="Group 20">
            <a:extLst>
              <a:ext uri="{FF2B5EF4-FFF2-40B4-BE49-F238E27FC236}">
                <a16:creationId xmlns:a16="http://schemas.microsoft.com/office/drawing/2014/main" id="{AE89857C-D57A-8D49-BF30-E035D2ABB1EA}"/>
              </a:ext>
            </a:extLst>
          </p:cNvPr>
          <p:cNvGrpSpPr/>
          <p:nvPr/>
        </p:nvGrpSpPr>
        <p:grpSpPr>
          <a:xfrm>
            <a:off x="3087898" y="2724230"/>
            <a:ext cx="6175565" cy="414359"/>
            <a:chOff x="4117197" y="3632307"/>
            <a:chExt cx="8234087" cy="552478"/>
          </a:xfrm>
        </p:grpSpPr>
        <p:sp>
          <p:nvSpPr>
            <p:cNvPr id="14" name="TextBox 13">
              <a:extLst>
                <a:ext uri="{FF2B5EF4-FFF2-40B4-BE49-F238E27FC236}">
                  <a16:creationId xmlns:a16="http://schemas.microsoft.com/office/drawing/2014/main" id="{31CF61F1-1977-40D0-911C-9153066588D7}"/>
                </a:ext>
              </a:extLst>
            </p:cNvPr>
            <p:cNvSpPr txBox="1"/>
            <p:nvPr/>
          </p:nvSpPr>
          <p:spPr>
            <a:xfrm>
              <a:off x="4253140" y="3664676"/>
              <a:ext cx="8098144" cy="492442"/>
            </a:xfrm>
            <a:prstGeom prst="rect">
              <a:avLst/>
            </a:prstGeom>
            <a:noFill/>
          </p:spPr>
          <p:txBody>
            <a:bodyPr wrap="square" rtlCol="0">
              <a:spAutoFit/>
            </a:bodyPr>
            <a:lstStyle/>
            <a:p>
              <a:pPr marL="257175" indent="-257175">
                <a:buFont typeface="Arial" panose="020B0604020202020204" pitchFamily="34" charset="0"/>
                <a:buChar char="•"/>
              </a:pPr>
              <a:r>
                <a:rPr lang="en-US">
                  <a:solidFill>
                    <a:schemeClr val="tx1">
                      <a:lumMod val="75000"/>
                      <a:lumOff val="25000"/>
                    </a:schemeClr>
                  </a:solidFill>
                  <a:latin typeface="Arial" panose="020B0604020202020204" pitchFamily="34" charset="0"/>
                  <a:cs typeface="Arial" panose="020B0604020202020204" pitchFamily="34" charset="0"/>
                </a:rPr>
                <a:t>25 million monthly unique visitors with 20% via mobile</a:t>
              </a:r>
            </a:p>
          </p:txBody>
        </p:sp>
        <p:pic>
          <p:nvPicPr>
            <p:cNvPr id="5" name="Picture 4">
              <a:extLst>
                <a:ext uri="{FF2B5EF4-FFF2-40B4-BE49-F238E27FC236}">
                  <a16:creationId xmlns:a16="http://schemas.microsoft.com/office/drawing/2014/main" id="{684A7ADF-0B12-4BC8-A2DC-933AC7828B17}"/>
                </a:ext>
              </a:extLst>
            </p:cNvPr>
            <p:cNvPicPr>
              <a:picLocks noChangeAspect="1"/>
            </p:cNvPicPr>
            <p:nvPr/>
          </p:nvPicPr>
          <p:blipFill>
            <a:blip r:embed="rId6"/>
            <a:stretch>
              <a:fillRect/>
            </a:stretch>
          </p:blipFill>
          <p:spPr>
            <a:xfrm>
              <a:off x="4117197" y="3632307"/>
              <a:ext cx="437003" cy="552478"/>
            </a:xfrm>
            <a:prstGeom prst="rect">
              <a:avLst/>
            </a:prstGeom>
          </p:spPr>
        </p:pic>
      </p:grpSp>
      <p:grpSp>
        <p:nvGrpSpPr>
          <p:cNvPr id="20" name="Group 19">
            <a:extLst>
              <a:ext uri="{FF2B5EF4-FFF2-40B4-BE49-F238E27FC236}">
                <a16:creationId xmlns:a16="http://schemas.microsoft.com/office/drawing/2014/main" id="{9B9E3D66-98C5-204B-919C-AF511E6DC133}"/>
              </a:ext>
            </a:extLst>
          </p:cNvPr>
          <p:cNvGrpSpPr/>
          <p:nvPr/>
        </p:nvGrpSpPr>
        <p:grpSpPr>
          <a:xfrm>
            <a:off x="3439221" y="2048961"/>
            <a:ext cx="6328361" cy="404834"/>
            <a:chOff x="4585628" y="2731948"/>
            <a:chExt cx="8437814" cy="539778"/>
          </a:xfrm>
        </p:grpSpPr>
        <p:sp>
          <p:nvSpPr>
            <p:cNvPr id="13" name="TextBox 12">
              <a:extLst>
                <a:ext uri="{FF2B5EF4-FFF2-40B4-BE49-F238E27FC236}">
                  <a16:creationId xmlns:a16="http://schemas.microsoft.com/office/drawing/2014/main" id="{532C7B6E-FE86-4BE1-981D-B5E07BBE161A}"/>
                </a:ext>
              </a:extLst>
            </p:cNvPr>
            <p:cNvSpPr txBox="1"/>
            <p:nvPr/>
          </p:nvSpPr>
          <p:spPr>
            <a:xfrm>
              <a:off x="5012148" y="2772355"/>
              <a:ext cx="8011294" cy="492442"/>
            </a:xfrm>
            <a:prstGeom prst="rect">
              <a:avLst/>
            </a:prstGeom>
            <a:noFill/>
          </p:spPr>
          <p:txBody>
            <a:bodyPr wrap="square" rtlCol="0">
              <a:spAutoFit/>
            </a:bodyPr>
            <a:lstStyle/>
            <a:p>
              <a:r>
                <a:rPr lang="en-US">
                  <a:solidFill>
                    <a:schemeClr val="tx1">
                      <a:lumMod val="75000"/>
                      <a:lumOff val="25000"/>
                    </a:schemeClr>
                  </a:solidFill>
                  <a:latin typeface="Arial" panose="020B0604020202020204" pitchFamily="34" charset="0"/>
                  <a:cs typeface="Arial" panose="020B0604020202020204" pitchFamily="34" charset="0"/>
                </a:rPr>
                <a:t>Over 1 billion article and chapter downloads per year</a:t>
              </a:r>
            </a:p>
          </p:txBody>
        </p:sp>
        <p:pic>
          <p:nvPicPr>
            <p:cNvPr id="7" name="Picture 6">
              <a:extLst>
                <a:ext uri="{FF2B5EF4-FFF2-40B4-BE49-F238E27FC236}">
                  <a16:creationId xmlns:a16="http://schemas.microsoft.com/office/drawing/2014/main" id="{5F38FEE0-780F-4935-8657-B48DEFDE5279}"/>
                </a:ext>
              </a:extLst>
            </p:cNvPr>
            <p:cNvPicPr>
              <a:picLocks noChangeAspect="1"/>
            </p:cNvPicPr>
            <p:nvPr/>
          </p:nvPicPr>
          <p:blipFill>
            <a:blip r:embed="rId7"/>
            <a:stretch>
              <a:fillRect/>
            </a:stretch>
          </p:blipFill>
          <p:spPr>
            <a:xfrm>
              <a:off x="4585628" y="2731948"/>
              <a:ext cx="520727" cy="539778"/>
            </a:xfrm>
            <a:prstGeom prst="rect">
              <a:avLst/>
            </a:prstGeom>
          </p:spPr>
        </p:pic>
      </p:grpSp>
      <p:grpSp>
        <p:nvGrpSpPr>
          <p:cNvPr id="23" name="Group 22">
            <a:extLst>
              <a:ext uri="{FF2B5EF4-FFF2-40B4-BE49-F238E27FC236}">
                <a16:creationId xmlns:a16="http://schemas.microsoft.com/office/drawing/2014/main" id="{714DD8EE-22DF-5D4A-A1E2-0DEF56259801}"/>
              </a:ext>
            </a:extLst>
          </p:cNvPr>
          <p:cNvGrpSpPr/>
          <p:nvPr/>
        </p:nvGrpSpPr>
        <p:grpSpPr>
          <a:xfrm>
            <a:off x="2416933" y="4074770"/>
            <a:ext cx="6077939" cy="381554"/>
            <a:chOff x="3222576" y="5433024"/>
            <a:chExt cx="8103919" cy="508738"/>
          </a:xfrm>
        </p:grpSpPr>
        <p:sp>
          <p:nvSpPr>
            <p:cNvPr id="2" name="TextBox 1">
              <a:extLst>
                <a:ext uri="{FF2B5EF4-FFF2-40B4-BE49-F238E27FC236}">
                  <a16:creationId xmlns:a16="http://schemas.microsoft.com/office/drawing/2014/main" id="{13CE0615-11B5-4179-9911-39DA581E96B7}"/>
                </a:ext>
              </a:extLst>
            </p:cNvPr>
            <p:cNvSpPr txBox="1"/>
            <p:nvPr/>
          </p:nvSpPr>
          <p:spPr>
            <a:xfrm>
              <a:off x="3755621" y="5449320"/>
              <a:ext cx="7570874" cy="492442"/>
            </a:xfrm>
            <a:prstGeom prst="rect">
              <a:avLst/>
            </a:prstGeom>
            <a:noFill/>
          </p:spPr>
          <p:txBody>
            <a:bodyPr wrap="square" rtlCol="0">
              <a:spAutoFit/>
            </a:bodyPr>
            <a:lstStyle/>
            <a:p>
              <a:r>
                <a:rPr lang="en-US">
                  <a:solidFill>
                    <a:schemeClr val="tx1">
                      <a:lumMod val="75000"/>
                      <a:lumOff val="25000"/>
                    </a:schemeClr>
                  </a:solidFill>
                  <a:latin typeface="Arial" panose="020B0604020202020204" pitchFamily="34" charset="0"/>
                  <a:cs typeface="Arial" panose="020B0604020202020204" pitchFamily="34" charset="0"/>
                </a:rPr>
                <a:t>1.7 million recommendations emails sent per month </a:t>
              </a:r>
            </a:p>
          </p:txBody>
        </p:sp>
        <p:pic>
          <p:nvPicPr>
            <p:cNvPr id="15" name="Picture 14">
              <a:extLst>
                <a:ext uri="{FF2B5EF4-FFF2-40B4-BE49-F238E27FC236}">
                  <a16:creationId xmlns:a16="http://schemas.microsoft.com/office/drawing/2014/main" id="{CD763036-B759-427A-9BF7-BA249EF87271}"/>
                </a:ext>
              </a:extLst>
            </p:cNvPr>
            <p:cNvPicPr>
              <a:picLocks noChangeAspect="1"/>
            </p:cNvPicPr>
            <p:nvPr/>
          </p:nvPicPr>
          <p:blipFill>
            <a:blip r:embed="rId8"/>
            <a:stretch>
              <a:fillRect/>
            </a:stretch>
          </p:blipFill>
          <p:spPr>
            <a:xfrm>
              <a:off x="3222576" y="5433024"/>
              <a:ext cx="400071" cy="450873"/>
            </a:xfrm>
            <a:prstGeom prst="rect">
              <a:avLst/>
            </a:prstGeom>
          </p:spPr>
        </p:pic>
      </p:grpSp>
      <p:grpSp>
        <p:nvGrpSpPr>
          <p:cNvPr id="22" name="Group 21">
            <a:extLst>
              <a:ext uri="{FF2B5EF4-FFF2-40B4-BE49-F238E27FC236}">
                <a16:creationId xmlns:a16="http://schemas.microsoft.com/office/drawing/2014/main" id="{7663FA56-9340-4A45-A551-E377F1779678}"/>
              </a:ext>
            </a:extLst>
          </p:cNvPr>
          <p:cNvGrpSpPr/>
          <p:nvPr/>
        </p:nvGrpSpPr>
        <p:grpSpPr>
          <a:xfrm>
            <a:off x="2750767" y="3409025"/>
            <a:ext cx="5428421" cy="395308"/>
            <a:chOff x="3667690" y="4545366"/>
            <a:chExt cx="7237894" cy="527077"/>
          </a:xfrm>
        </p:grpSpPr>
        <p:sp>
          <p:nvSpPr>
            <p:cNvPr id="18" name="TextBox 17">
              <a:extLst>
                <a:ext uri="{FF2B5EF4-FFF2-40B4-BE49-F238E27FC236}">
                  <a16:creationId xmlns:a16="http://schemas.microsoft.com/office/drawing/2014/main" id="{1D4E4453-A930-4596-BE32-C09C3F695520}"/>
                </a:ext>
              </a:extLst>
            </p:cNvPr>
            <p:cNvSpPr txBox="1"/>
            <p:nvPr/>
          </p:nvSpPr>
          <p:spPr>
            <a:xfrm>
              <a:off x="3857221" y="4556998"/>
              <a:ext cx="7048363" cy="492442"/>
            </a:xfrm>
            <a:prstGeom prst="rect">
              <a:avLst/>
            </a:prstGeom>
            <a:noFill/>
          </p:spPr>
          <p:txBody>
            <a:bodyPr wrap="square" rtlCol="0">
              <a:spAutoFit/>
            </a:bodyPr>
            <a:lstStyle/>
            <a:p>
              <a:pPr marL="257175" indent="-257175">
                <a:buFont typeface="Arial" panose="020B0604020202020204" pitchFamily="34" charset="0"/>
                <a:buChar char="•"/>
              </a:pPr>
              <a:r>
                <a:rPr lang="en-US">
                  <a:solidFill>
                    <a:schemeClr val="tx1">
                      <a:lumMod val="75000"/>
                      <a:lumOff val="25000"/>
                    </a:schemeClr>
                  </a:solidFill>
                  <a:latin typeface="Arial" panose="020B0604020202020204" pitchFamily="34" charset="0"/>
                  <a:cs typeface="Arial" panose="020B0604020202020204" pitchFamily="34" charset="0"/>
                </a:rPr>
                <a:t>78% of searches are interdisciplinary</a:t>
              </a:r>
            </a:p>
          </p:txBody>
        </p:sp>
        <p:pic>
          <p:nvPicPr>
            <p:cNvPr id="16" name="Picture 15">
              <a:extLst>
                <a:ext uri="{FF2B5EF4-FFF2-40B4-BE49-F238E27FC236}">
                  <a16:creationId xmlns:a16="http://schemas.microsoft.com/office/drawing/2014/main" id="{59AD5305-6250-400A-9B13-3458A5F5212E}"/>
                </a:ext>
              </a:extLst>
            </p:cNvPr>
            <p:cNvPicPr>
              <a:picLocks noChangeAspect="1"/>
            </p:cNvPicPr>
            <p:nvPr/>
          </p:nvPicPr>
          <p:blipFill>
            <a:blip r:embed="rId9"/>
            <a:stretch>
              <a:fillRect/>
            </a:stretch>
          </p:blipFill>
          <p:spPr>
            <a:xfrm>
              <a:off x="3667690" y="4545366"/>
              <a:ext cx="501676" cy="527077"/>
            </a:xfrm>
            <a:prstGeom prst="rect">
              <a:avLst/>
            </a:prstGeom>
          </p:spPr>
        </p:pic>
      </p:grpSp>
      <p:grpSp>
        <p:nvGrpSpPr>
          <p:cNvPr id="26" name="Group 25">
            <a:extLst>
              <a:ext uri="{FF2B5EF4-FFF2-40B4-BE49-F238E27FC236}">
                <a16:creationId xmlns:a16="http://schemas.microsoft.com/office/drawing/2014/main" id="{BD375594-9B4C-2C4F-B8D3-FB8EE742FB62}"/>
              </a:ext>
            </a:extLst>
          </p:cNvPr>
          <p:cNvGrpSpPr/>
          <p:nvPr/>
        </p:nvGrpSpPr>
        <p:grpSpPr>
          <a:xfrm rot="235425">
            <a:off x="1823633" y="-1151471"/>
            <a:ext cx="1926257" cy="7446441"/>
            <a:chOff x="571688" y="-2604831"/>
            <a:chExt cx="5231845" cy="20225052"/>
          </a:xfrm>
        </p:grpSpPr>
        <p:sp>
          <p:nvSpPr>
            <p:cNvPr id="27" name="Shape">
              <a:extLst>
                <a:ext uri="{FF2B5EF4-FFF2-40B4-BE49-F238E27FC236}">
                  <a16:creationId xmlns:a16="http://schemas.microsoft.com/office/drawing/2014/main" id="{44B9E828-465D-0A40-B3E0-FB6ED4AC8B64}"/>
                </a:ext>
              </a:extLst>
            </p:cNvPr>
            <p:cNvSpPr/>
            <p:nvPr/>
          </p:nvSpPr>
          <p:spPr>
            <a:xfrm rot="1067750">
              <a:off x="571688" y="-2604831"/>
              <a:ext cx="4984128" cy="20225052"/>
            </a:xfrm>
            <a:custGeom>
              <a:avLst/>
              <a:gdLst/>
              <a:ahLst/>
              <a:cxnLst>
                <a:cxn ang="0">
                  <a:pos x="wd2" y="hd2"/>
                </a:cxn>
                <a:cxn ang="5400000">
                  <a:pos x="wd2" y="hd2"/>
                </a:cxn>
                <a:cxn ang="10800000">
                  <a:pos x="wd2" y="hd2"/>
                </a:cxn>
                <a:cxn ang="16200000">
                  <a:pos x="wd2" y="hd2"/>
                </a:cxn>
              </a:cxnLst>
              <a:rect l="0" t="0" r="r" b="b"/>
              <a:pathLst>
                <a:path w="21600" h="21600" extrusionOk="0">
                  <a:moveTo>
                    <a:pt x="16666" y="0"/>
                  </a:moveTo>
                  <a:lnTo>
                    <a:pt x="21600" y="0"/>
                  </a:lnTo>
                  <a:lnTo>
                    <a:pt x="4830" y="21600"/>
                  </a:lnTo>
                  <a:lnTo>
                    <a:pt x="0" y="21600"/>
                  </a:lnTo>
                  <a:lnTo>
                    <a:pt x="16666" y="0"/>
                  </a:lnTo>
                  <a:close/>
                </a:path>
              </a:pathLst>
            </a:custGeom>
            <a:solidFill>
              <a:schemeClr val="bg2">
                <a:alpha val="30145"/>
              </a:schemeClr>
            </a:solidFill>
            <a:ln w="12700" cap="flat">
              <a:noFill/>
              <a:miter lim="400000"/>
            </a:ln>
            <a:effectLst/>
          </p:spPr>
          <p:txBody>
            <a:bodyPr wrap="square" lIns="57150" tIns="57150" rIns="57150" bIns="57150" numCol="1" anchor="ctr">
              <a:noAutofit/>
            </a:bodyPr>
            <a:lstStyle/>
            <a:p>
              <a:pPr>
                <a:defRPr sz="3200" b="0">
                  <a:solidFill>
                    <a:schemeClr val="accent6"/>
                  </a:solidFill>
                  <a:latin typeface="+mn-lt"/>
                  <a:ea typeface="+mn-ea"/>
                  <a:cs typeface="+mn-cs"/>
                  <a:sym typeface="Helvetica Neue Medium"/>
                </a:defRPr>
              </a:pPr>
              <a:endParaRPr sz="2400">
                <a:latin typeface="Arial" panose="020B0604020202020204" pitchFamily="34" charset="0"/>
                <a:cs typeface="Arial" panose="020B0604020202020204" pitchFamily="34" charset="0"/>
              </a:endParaRPr>
            </a:p>
          </p:txBody>
        </p:sp>
        <p:sp>
          <p:nvSpPr>
            <p:cNvPr id="28" name="Shape">
              <a:extLst>
                <a:ext uri="{FF2B5EF4-FFF2-40B4-BE49-F238E27FC236}">
                  <a16:creationId xmlns:a16="http://schemas.microsoft.com/office/drawing/2014/main" id="{EB49CC8A-232B-8E4B-BF73-F839F2816DB5}"/>
                </a:ext>
              </a:extLst>
            </p:cNvPr>
            <p:cNvSpPr/>
            <p:nvPr/>
          </p:nvSpPr>
          <p:spPr>
            <a:xfrm rot="1067750">
              <a:off x="1272508" y="-1581695"/>
              <a:ext cx="4531025" cy="18386411"/>
            </a:xfrm>
            <a:custGeom>
              <a:avLst/>
              <a:gdLst/>
              <a:ahLst/>
              <a:cxnLst>
                <a:cxn ang="0">
                  <a:pos x="wd2" y="hd2"/>
                </a:cxn>
                <a:cxn ang="5400000">
                  <a:pos x="wd2" y="hd2"/>
                </a:cxn>
                <a:cxn ang="10800000">
                  <a:pos x="wd2" y="hd2"/>
                </a:cxn>
                <a:cxn ang="16200000">
                  <a:pos x="wd2" y="hd2"/>
                </a:cxn>
              </a:cxnLst>
              <a:rect l="0" t="0" r="r" b="b"/>
              <a:pathLst>
                <a:path w="21600" h="21600" extrusionOk="0">
                  <a:moveTo>
                    <a:pt x="16666" y="0"/>
                  </a:moveTo>
                  <a:lnTo>
                    <a:pt x="21600" y="0"/>
                  </a:lnTo>
                  <a:lnTo>
                    <a:pt x="4830" y="21600"/>
                  </a:lnTo>
                  <a:lnTo>
                    <a:pt x="0" y="21600"/>
                  </a:lnTo>
                  <a:lnTo>
                    <a:pt x="16666" y="0"/>
                  </a:lnTo>
                  <a:close/>
                </a:path>
              </a:pathLst>
            </a:custGeom>
            <a:solidFill>
              <a:schemeClr val="bg2">
                <a:alpha val="30145"/>
              </a:schemeClr>
            </a:solidFill>
            <a:ln w="12700" cap="flat">
              <a:noFill/>
              <a:miter lim="400000"/>
            </a:ln>
            <a:effectLst/>
          </p:spPr>
          <p:txBody>
            <a:bodyPr wrap="square" lIns="57150" tIns="57150" rIns="57150" bIns="57150" numCol="1" anchor="ctr">
              <a:noAutofit/>
            </a:bodyPr>
            <a:lstStyle/>
            <a:p>
              <a:pPr>
                <a:defRPr sz="3200" b="0">
                  <a:solidFill>
                    <a:schemeClr val="accent6"/>
                  </a:solidFill>
                  <a:latin typeface="+mn-lt"/>
                  <a:ea typeface="+mn-ea"/>
                  <a:cs typeface="+mn-cs"/>
                  <a:sym typeface="Helvetica Neue Medium"/>
                </a:defRPr>
              </a:pPr>
              <a:endParaRPr sz="2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0997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heckerboard(across)">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heckerboard(across)">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heckerboard(across)">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checkerboard(across)">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checkerboard(across)">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9AEFC7B-4EB2-4043-A6F8-2CA54EE7D59C}"/>
              </a:ext>
            </a:extLst>
          </p:cNvPr>
          <p:cNvPicPr>
            <a:picLocks noGrp="1" noChangeAspect="1"/>
          </p:cNvPicPr>
          <p:nvPr>
            <p:ph sz="quarter" idx="16"/>
          </p:nvPr>
        </p:nvPicPr>
        <p:blipFill>
          <a:blip r:embed="rId3"/>
          <a:stretch>
            <a:fillRect/>
          </a:stretch>
        </p:blipFill>
        <p:spPr>
          <a:xfrm>
            <a:off x="5695167" y="920582"/>
            <a:ext cx="892744" cy="1172106"/>
          </a:xfrm>
        </p:spPr>
      </p:pic>
      <p:pic>
        <p:nvPicPr>
          <p:cNvPr id="4" name="Picture 3">
            <a:extLst>
              <a:ext uri="{FF2B5EF4-FFF2-40B4-BE49-F238E27FC236}">
                <a16:creationId xmlns:a16="http://schemas.microsoft.com/office/drawing/2014/main" id="{8785B662-2115-4B46-8909-B7A79AD7CD90}"/>
              </a:ext>
            </a:extLst>
          </p:cNvPr>
          <p:cNvPicPr>
            <a:picLocks noChangeAspect="1"/>
          </p:cNvPicPr>
          <p:nvPr/>
        </p:nvPicPr>
        <p:blipFill>
          <a:blip r:embed="rId4"/>
          <a:stretch>
            <a:fillRect/>
          </a:stretch>
        </p:blipFill>
        <p:spPr>
          <a:xfrm>
            <a:off x="2477239" y="277751"/>
            <a:ext cx="3792041" cy="469433"/>
          </a:xfrm>
          <a:prstGeom prst="rect">
            <a:avLst/>
          </a:prstGeom>
        </p:spPr>
      </p:pic>
      <p:pic>
        <p:nvPicPr>
          <p:cNvPr id="10" name="Picture 9">
            <a:extLst>
              <a:ext uri="{FF2B5EF4-FFF2-40B4-BE49-F238E27FC236}">
                <a16:creationId xmlns:a16="http://schemas.microsoft.com/office/drawing/2014/main" id="{D661D703-4C5C-4738-84A0-4BC93F0A3F28}"/>
              </a:ext>
            </a:extLst>
          </p:cNvPr>
          <p:cNvPicPr>
            <a:picLocks noChangeAspect="1"/>
          </p:cNvPicPr>
          <p:nvPr/>
        </p:nvPicPr>
        <p:blipFill>
          <a:blip r:embed="rId5"/>
          <a:stretch>
            <a:fillRect/>
          </a:stretch>
        </p:blipFill>
        <p:spPr>
          <a:xfrm>
            <a:off x="7308574" y="885444"/>
            <a:ext cx="1161766" cy="1265495"/>
          </a:xfrm>
          <a:prstGeom prst="rect">
            <a:avLst/>
          </a:prstGeom>
        </p:spPr>
      </p:pic>
      <p:pic>
        <p:nvPicPr>
          <p:cNvPr id="12" name="Picture 11">
            <a:extLst>
              <a:ext uri="{FF2B5EF4-FFF2-40B4-BE49-F238E27FC236}">
                <a16:creationId xmlns:a16="http://schemas.microsoft.com/office/drawing/2014/main" id="{AAEC1E7D-740C-402D-B801-5340C0730A8C}"/>
              </a:ext>
            </a:extLst>
          </p:cNvPr>
          <p:cNvPicPr>
            <a:picLocks noChangeAspect="1"/>
          </p:cNvPicPr>
          <p:nvPr/>
        </p:nvPicPr>
        <p:blipFill>
          <a:blip r:embed="rId6"/>
          <a:stretch>
            <a:fillRect/>
          </a:stretch>
        </p:blipFill>
        <p:spPr>
          <a:xfrm>
            <a:off x="5478038" y="2622866"/>
            <a:ext cx="1265078" cy="1258011"/>
          </a:xfrm>
          <a:prstGeom prst="rect">
            <a:avLst/>
          </a:prstGeom>
        </p:spPr>
      </p:pic>
      <p:pic>
        <p:nvPicPr>
          <p:cNvPr id="14" name="Picture 13">
            <a:extLst>
              <a:ext uri="{FF2B5EF4-FFF2-40B4-BE49-F238E27FC236}">
                <a16:creationId xmlns:a16="http://schemas.microsoft.com/office/drawing/2014/main" id="{5379E9F7-B9FC-4DBE-95E0-867857706191}"/>
              </a:ext>
            </a:extLst>
          </p:cNvPr>
          <p:cNvPicPr>
            <a:picLocks noChangeAspect="1"/>
          </p:cNvPicPr>
          <p:nvPr/>
        </p:nvPicPr>
        <p:blipFill>
          <a:blip r:embed="rId7"/>
          <a:stretch>
            <a:fillRect/>
          </a:stretch>
        </p:blipFill>
        <p:spPr>
          <a:xfrm>
            <a:off x="7294060" y="2673946"/>
            <a:ext cx="1303284" cy="1317223"/>
          </a:xfrm>
          <a:prstGeom prst="rect">
            <a:avLst/>
          </a:prstGeom>
        </p:spPr>
      </p:pic>
      <p:sp>
        <p:nvSpPr>
          <p:cNvPr id="16" name="TextBox 15">
            <a:extLst>
              <a:ext uri="{FF2B5EF4-FFF2-40B4-BE49-F238E27FC236}">
                <a16:creationId xmlns:a16="http://schemas.microsoft.com/office/drawing/2014/main" id="{7DD74F94-5700-45FA-BC46-7AE8FC0CB1C4}"/>
              </a:ext>
            </a:extLst>
          </p:cNvPr>
          <p:cNvSpPr txBox="1"/>
          <p:nvPr/>
        </p:nvSpPr>
        <p:spPr>
          <a:xfrm>
            <a:off x="5716047" y="2022414"/>
            <a:ext cx="914400" cy="584775"/>
          </a:xfrm>
          <a:prstGeom prst="rect">
            <a:avLst/>
          </a:prstGeom>
          <a:noFill/>
        </p:spPr>
        <p:txBody>
          <a:bodyPr wrap="square" rtlCol="0">
            <a:spAutoFit/>
          </a:bodyPr>
          <a:lstStyle/>
          <a:p>
            <a:pPr defTabSz="914378"/>
            <a:r>
              <a:rPr lang="en-US" b="1" dirty="0">
                <a:solidFill>
                  <a:srgbClr val="53565A"/>
                </a:solidFill>
                <a:latin typeface="Arial" panose="020B0604020202020204"/>
              </a:rPr>
              <a:t>&gt; 19M </a:t>
            </a:r>
          </a:p>
          <a:p>
            <a:pPr defTabSz="914378"/>
            <a:r>
              <a:rPr lang="en-US" sz="1400" dirty="0">
                <a:solidFill>
                  <a:srgbClr val="53565A"/>
                </a:solidFill>
                <a:latin typeface="Arial" panose="020B0604020202020204"/>
              </a:rPr>
              <a:t>articles</a:t>
            </a:r>
          </a:p>
        </p:txBody>
      </p:sp>
      <p:sp>
        <p:nvSpPr>
          <p:cNvPr id="20" name="TextBox 19">
            <a:extLst>
              <a:ext uri="{FF2B5EF4-FFF2-40B4-BE49-F238E27FC236}">
                <a16:creationId xmlns:a16="http://schemas.microsoft.com/office/drawing/2014/main" id="{F7A80EE4-1F7D-4BBF-85F4-E05F18D0D6F3}"/>
              </a:ext>
            </a:extLst>
          </p:cNvPr>
          <p:cNvSpPr txBox="1"/>
          <p:nvPr/>
        </p:nvSpPr>
        <p:spPr>
          <a:xfrm>
            <a:off x="7455213" y="2022414"/>
            <a:ext cx="1254266" cy="584775"/>
          </a:xfrm>
          <a:prstGeom prst="rect">
            <a:avLst/>
          </a:prstGeom>
          <a:noFill/>
        </p:spPr>
        <p:txBody>
          <a:bodyPr wrap="square" rtlCol="0">
            <a:spAutoFit/>
          </a:bodyPr>
          <a:lstStyle/>
          <a:p>
            <a:pPr defTabSz="914378"/>
            <a:r>
              <a:rPr lang="en-US" b="1" dirty="0">
                <a:solidFill>
                  <a:srgbClr val="53565A"/>
                </a:solidFill>
                <a:latin typeface="Arial" panose="020B0604020202020204"/>
              </a:rPr>
              <a:t>&gt; 2,700 </a:t>
            </a:r>
            <a:r>
              <a:rPr lang="en-US" sz="1400" dirty="0">
                <a:solidFill>
                  <a:srgbClr val="53565A"/>
                </a:solidFill>
                <a:latin typeface="Arial" panose="020B0604020202020204"/>
              </a:rPr>
              <a:t>journals</a:t>
            </a:r>
          </a:p>
        </p:txBody>
      </p:sp>
      <p:sp>
        <p:nvSpPr>
          <p:cNvPr id="21" name="TextBox 20">
            <a:extLst>
              <a:ext uri="{FF2B5EF4-FFF2-40B4-BE49-F238E27FC236}">
                <a16:creationId xmlns:a16="http://schemas.microsoft.com/office/drawing/2014/main" id="{E828BE7B-C636-4FB5-B8E7-95FC2B0B9456}"/>
              </a:ext>
            </a:extLst>
          </p:cNvPr>
          <p:cNvSpPr txBox="1"/>
          <p:nvPr/>
        </p:nvSpPr>
        <p:spPr>
          <a:xfrm>
            <a:off x="5805458" y="3847676"/>
            <a:ext cx="1294725" cy="584775"/>
          </a:xfrm>
          <a:prstGeom prst="rect">
            <a:avLst/>
          </a:prstGeom>
          <a:noFill/>
        </p:spPr>
        <p:txBody>
          <a:bodyPr wrap="square" rtlCol="0">
            <a:spAutoFit/>
          </a:bodyPr>
          <a:lstStyle/>
          <a:p>
            <a:pPr defTabSz="914378"/>
            <a:r>
              <a:rPr lang="en-US" b="1" dirty="0">
                <a:solidFill>
                  <a:srgbClr val="53565A"/>
                </a:solidFill>
                <a:latin typeface="Arial" panose="020B0604020202020204"/>
              </a:rPr>
              <a:t>&gt;43k </a:t>
            </a:r>
            <a:r>
              <a:rPr lang="en-US" sz="1400" dirty="0">
                <a:solidFill>
                  <a:srgbClr val="53565A"/>
                </a:solidFill>
                <a:latin typeface="Arial" panose="020B0604020202020204"/>
              </a:rPr>
              <a:t>eBooks</a:t>
            </a:r>
          </a:p>
        </p:txBody>
      </p:sp>
      <p:sp>
        <p:nvSpPr>
          <p:cNvPr id="22" name="TextBox 21">
            <a:extLst>
              <a:ext uri="{FF2B5EF4-FFF2-40B4-BE49-F238E27FC236}">
                <a16:creationId xmlns:a16="http://schemas.microsoft.com/office/drawing/2014/main" id="{F7ECCE47-9064-4110-9167-2FBDF0569EDC}"/>
              </a:ext>
            </a:extLst>
          </p:cNvPr>
          <p:cNvSpPr txBox="1"/>
          <p:nvPr/>
        </p:nvSpPr>
        <p:spPr>
          <a:xfrm>
            <a:off x="7457250" y="3847676"/>
            <a:ext cx="1513210" cy="584775"/>
          </a:xfrm>
          <a:prstGeom prst="rect">
            <a:avLst/>
          </a:prstGeom>
          <a:noFill/>
        </p:spPr>
        <p:txBody>
          <a:bodyPr wrap="square" rtlCol="0">
            <a:spAutoFit/>
          </a:bodyPr>
          <a:lstStyle/>
          <a:p>
            <a:pPr defTabSz="914378"/>
            <a:r>
              <a:rPr lang="en-US" b="1" dirty="0">
                <a:solidFill>
                  <a:srgbClr val="53565A"/>
                </a:solidFill>
                <a:latin typeface="Arial" panose="020B0604020202020204"/>
              </a:rPr>
              <a:t>&gt;363k </a:t>
            </a:r>
          </a:p>
          <a:p>
            <a:pPr defTabSz="914378"/>
            <a:r>
              <a:rPr lang="en-US" sz="1400" dirty="0">
                <a:solidFill>
                  <a:srgbClr val="53565A"/>
                </a:solidFill>
                <a:latin typeface="Arial" panose="020B0604020202020204"/>
              </a:rPr>
              <a:t>Topic pages</a:t>
            </a:r>
          </a:p>
        </p:txBody>
      </p:sp>
      <p:pic>
        <p:nvPicPr>
          <p:cNvPr id="3" name="Рисунок 2">
            <a:extLst>
              <a:ext uri="{FF2B5EF4-FFF2-40B4-BE49-F238E27FC236}">
                <a16:creationId xmlns:a16="http://schemas.microsoft.com/office/drawing/2014/main" id="{94D0A277-28A2-441A-B727-9B8AA4AE3738}"/>
              </a:ext>
            </a:extLst>
          </p:cNvPr>
          <p:cNvPicPr>
            <a:picLocks noChangeAspect="1"/>
          </p:cNvPicPr>
          <p:nvPr/>
        </p:nvPicPr>
        <p:blipFill>
          <a:blip r:embed="rId8"/>
          <a:stretch>
            <a:fillRect/>
          </a:stretch>
        </p:blipFill>
        <p:spPr>
          <a:xfrm>
            <a:off x="382683" y="1264858"/>
            <a:ext cx="3586718" cy="1426324"/>
          </a:xfrm>
          <a:prstGeom prst="rect">
            <a:avLst/>
          </a:prstGeom>
        </p:spPr>
      </p:pic>
      <p:pic>
        <p:nvPicPr>
          <p:cNvPr id="5" name="Рисунок 4">
            <a:extLst>
              <a:ext uri="{FF2B5EF4-FFF2-40B4-BE49-F238E27FC236}">
                <a16:creationId xmlns:a16="http://schemas.microsoft.com/office/drawing/2014/main" id="{A9876D44-ED1E-4A24-BD66-784B4A20DE3D}"/>
              </a:ext>
            </a:extLst>
          </p:cNvPr>
          <p:cNvPicPr>
            <a:picLocks noChangeAspect="1"/>
          </p:cNvPicPr>
          <p:nvPr/>
        </p:nvPicPr>
        <p:blipFill>
          <a:blip r:embed="rId9"/>
          <a:stretch>
            <a:fillRect/>
          </a:stretch>
        </p:blipFill>
        <p:spPr>
          <a:xfrm>
            <a:off x="391975" y="2800650"/>
            <a:ext cx="3577426" cy="1426324"/>
          </a:xfrm>
          <a:prstGeom prst="rect">
            <a:avLst/>
          </a:prstGeom>
        </p:spPr>
      </p:pic>
      <p:sp>
        <p:nvSpPr>
          <p:cNvPr id="34" name="TextBox 33">
            <a:extLst>
              <a:ext uri="{FF2B5EF4-FFF2-40B4-BE49-F238E27FC236}">
                <a16:creationId xmlns:a16="http://schemas.microsoft.com/office/drawing/2014/main" id="{8FDA9864-F5C3-484D-9596-4FB81BED0516}"/>
              </a:ext>
            </a:extLst>
          </p:cNvPr>
          <p:cNvSpPr txBox="1"/>
          <p:nvPr/>
        </p:nvSpPr>
        <p:spPr>
          <a:xfrm>
            <a:off x="4019516" y="4524896"/>
            <a:ext cx="5082195" cy="553998"/>
          </a:xfrm>
          <a:prstGeom prst="rect">
            <a:avLst/>
          </a:prstGeom>
          <a:noFill/>
        </p:spPr>
        <p:txBody>
          <a:bodyPr wrap="square" rtlCol="0">
            <a:spAutoFit/>
          </a:bodyPr>
          <a:lstStyle/>
          <a:p>
            <a:r>
              <a:rPr lang="en-US" sz="1000" dirty="0">
                <a:solidFill>
                  <a:schemeClr val="accent1"/>
                </a:solidFill>
                <a:hlinkClick r:id="rId10">
                  <a:extLst>
                    <a:ext uri="{A12FA001-AC4F-418D-AE19-62706E023703}">
                      <ahyp:hlinkClr xmlns:ahyp="http://schemas.microsoft.com/office/drawing/2018/hyperlinkcolor" val="tx"/>
                    </a:ext>
                  </a:extLst>
                </a:hlinkClick>
              </a:rPr>
              <a:t>Article growth</a:t>
            </a:r>
            <a:r>
              <a:rPr lang="en-US" sz="1000" dirty="0">
                <a:solidFill>
                  <a:schemeClr val="accent1"/>
                </a:solidFill>
              </a:rPr>
              <a:t> details</a:t>
            </a:r>
          </a:p>
          <a:p>
            <a:pPr algn="l"/>
            <a:r>
              <a:rPr lang="en-US" sz="1000" dirty="0">
                <a:solidFill>
                  <a:schemeClr val="accent1"/>
                </a:solidFill>
              </a:rPr>
              <a:t>Sources: </a:t>
            </a:r>
            <a:r>
              <a:rPr lang="en-US" sz="1000" b="0" i="0" u="none" strike="noStrike" dirty="0">
                <a:solidFill>
                  <a:schemeClr val="accent1"/>
                </a:solidFill>
                <a:effectLst/>
                <a:latin typeface="Segoe UI" panose="020B0502040204020203" pitchFamily="34" charset="0"/>
                <a:hlinkClick r:id="rId11" tooltip="https://www.elsevier.com/__data/assets/pdf_file/0005/1095953/fast-facts.pdf">
                  <a:extLst>
                    <a:ext uri="{A12FA001-AC4F-418D-AE19-62706E023703}">
                      <ahyp:hlinkClr xmlns:ahyp="http://schemas.microsoft.com/office/drawing/2018/hyperlinkcolor" val="tx"/>
                    </a:ext>
                  </a:extLst>
                </a:hlinkClick>
              </a:rPr>
              <a:t>https://www.elsevier.com/__data/assets/pdf_file/0005/1095953/Fast-Facts.pdf</a:t>
            </a:r>
            <a:endParaRPr lang="en-US" sz="1000" b="0" i="0" dirty="0">
              <a:solidFill>
                <a:schemeClr val="accent1"/>
              </a:solidFill>
              <a:effectLst/>
              <a:latin typeface="Segoe UI" panose="020B0502040204020203" pitchFamily="34" charset="0"/>
            </a:endParaRPr>
          </a:p>
          <a:p>
            <a:pPr algn="l"/>
            <a:r>
              <a:rPr lang="en-US" sz="1000" b="0" i="0" u="none" strike="noStrike" dirty="0">
                <a:solidFill>
                  <a:schemeClr val="accent1"/>
                </a:solidFill>
                <a:effectLst/>
                <a:latin typeface="Segoe UI" panose="020B0502040204020203" pitchFamily="34" charset="0"/>
                <a:hlinkClick r:id="rId12" tooltip="https://www.elsevier.com/about/this-is-elsevier">
                  <a:extLst>
                    <a:ext uri="{A12FA001-AC4F-418D-AE19-62706E023703}">
                      <ahyp:hlinkClr xmlns:ahyp="http://schemas.microsoft.com/office/drawing/2018/hyperlinkcolor" val="tx"/>
                    </a:ext>
                  </a:extLst>
                </a:hlinkClick>
              </a:rPr>
              <a:t>https://www.elsevier.com/about/this-is-elsevier</a:t>
            </a:r>
            <a:endParaRPr lang="en-US" sz="1000" b="0" i="0" dirty="0">
              <a:solidFill>
                <a:schemeClr val="accent1"/>
              </a:solidFill>
              <a:effectLst/>
              <a:latin typeface="Segoe UI" panose="020B0502040204020203" pitchFamily="34" charset="0"/>
            </a:endParaRPr>
          </a:p>
        </p:txBody>
      </p:sp>
    </p:spTree>
    <p:extLst>
      <p:ext uri="{BB962C8B-B14F-4D97-AF65-F5344CB8AC3E}">
        <p14:creationId xmlns:p14="http://schemas.microsoft.com/office/powerpoint/2010/main" val="362492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06E2778-BEE1-4B3C-9BD9-7D681A79B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4897" y="1284397"/>
            <a:ext cx="3859103" cy="3859103"/>
          </a:xfrm>
          <a:prstGeom prst="rect">
            <a:avLst/>
          </a:prstGeom>
        </p:spPr>
      </p:pic>
      <p:pic>
        <p:nvPicPr>
          <p:cNvPr id="11" name="Picture 10">
            <a:extLst>
              <a:ext uri="{FF2B5EF4-FFF2-40B4-BE49-F238E27FC236}">
                <a16:creationId xmlns:a16="http://schemas.microsoft.com/office/drawing/2014/main" id="{60CBB5F3-6E2C-49E2-A9F4-AF608B2749DB}"/>
              </a:ext>
            </a:extLst>
          </p:cNvPr>
          <p:cNvPicPr>
            <a:picLocks noChangeAspect="1"/>
          </p:cNvPicPr>
          <p:nvPr/>
        </p:nvPicPr>
        <p:blipFill>
          <a:blip r:embed="rId4"/>
          <a:stretch>
            <a:fillRect/>
          </a:stretch>
        </p:blipFill>
        <p:spPr>
          <a:xfrm>
            <a:off x="356882" y="313392"/>
            <a:ext cx="787523" cy="860782"/>
          </a:xfrm>
          <a:prstGeom prst="rect">
            <a:avLst/>
          </a:prstGeom>
        </p:spPr>
      </p:pic>
      <p:sp>
        <p:nvSpPr>
          <p:cNvPr id="14" name="TextBox 13">
            <a:extLst>
              <a:ext uri="{FF2B5EF4-FFF2-40B4-BE49-F238E27FC236}">
                <a16:creationId xmlns:a16="http://schemas.microsoft.com/office/drawing/2014/main" id="{DA4BBB64-053C-4247-888F-79C98BD3BF81}"/>
              </a:ext>
            </a:extLst>
          </p:cNvPr>
          <p:cNvSpPr txBox="1"/>
          <p:nvPr/>
        </p:nvSpPr>
        <p:spPr>
          <a:xfrm>
            <a:off x="2892575" y="361067"/>
            <a:ext cx="3859103" cy="923330"/>
          </a:xfrm>
          <a:prstGeom prst="rect">
            <a:avLst/>
          </a:prstGeom>
          <a:noFill/>
        </p:spPr>
        <p:txBody>
          <a:bodyPr wrap="square" rtlCol="0">
            <a:spAutoFit/>
          </a:bodyPr>
          <a:lstStyle/>
          <a:p>
            <a:r>
              <a:rPr lang="en-GB" sz="5400" b="1" dirty="0">
                <a:solidFill>
                  <a:srgbClr val="FF6600"/>
                </a:solidFill>
              </a:rPr>
              <a:t>Thank You</a:t>
            </a:r>
          </a:p>
        </p:txBody>
      </p:sp>
      <p:sp>
        <p:nvSpPr>
          <p:cNvPr id="17" name="Rectangle 16">
            <a:extLst>
              <a:ext uri="{FF2B5EF4-FFF2-40B4-BE49-F238E27FC236}">
                <a16:creationId xmlns:a16="http://schemas.microsoft.com/office/drawing/2014/main" id="{DD6B52F1-842B-4472-9769-5F12BF38F01B}"/>
              </a:ext>
            </a:extLst>
          </p:cNvPr>
          <p:cNvSpPr/>
          <p:nvPr/>
        </p:nvSpPr>
        <p:spPr>
          <a:xfrm>
            <a:off x="87087" y="78922"/>
            <a:ext cx="8969828" cy="498565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extBox 1">
            <a:extLst>
              <a:ext uri="{FF2B5EF4-FFF2-40B4-BE49-F238E27FC236}">
                <a16:creationId xmlns:a16="http://schemas.microsoft.com/office/drawing/2014/main" id="{9DF90F73-E1DE-46E3-B517-05872DE8DCAB}"/>
              </a:ext>
            </a:extLst>
          </p:cNvPr>
          <p:cNvSpPr txBox="1"/>
          <p:nvPr/>
        </p:nvSpPr>
        <p:spPr>
          <a:xfrm>
            <a:off x="273539" y="3147659"/>
            <a:ext cx="4220308" cy="1338828"/>
          </a:xfrm>
          <a:prstGeom prst="rect">
            <a:avLst/>
          </a:prstGeom>
          <a:noFill/>
        </p:spPr>
        <p:txBody>
          <a:bodyPr wrap="square" rtlCol="0">
            <a:spAutoFit/>
          </a:bodyPr>
          <a:lstStyle/>
          <a:p>
            <a:r>
              <a:rPr lang="pl-PL" sz="1350" b="1" dirty="0">
                <a:solidFill>
                  <a:schemeClr val="tx1">
                    <a:lumMod val="50000"/>
                    <a:lumOff val="50000"/>
                  </a:schemeClr>
                </a:solidFill>
                <a:latin typeface="Arial" panose="020B0604020202020204" pitchFamily="34" charset="0"/>
                <a:cs typeface="Arial" panose="020B0604020202020204" pitchFamily="34" charset="0"/>
              </a:rPr>
              <a:t>Helena Paczuska</a:t>
            </a:r>
          </a:p>
          <a:p>
            <a:r>
              <a:rPr lang="pl-PL" sz="1350" dirty="0">
                <a:solidFill>
                  <a:schemeClr val="tx1">
                    <a:lumMod val="50000"/>
                    <a:lumOff val="50000"/>
                  </a:schemeClr>
                </a:solidFill>
              </a:rPr>
              <a:t>Regional Manager</a:t>
            </a:r>
          </a:p>
          <a:p>
            <a:r>
              <a:rPr lang="pl-PL" sz="1350" dirty="0">
                <a:solidFill>
                  <a:schemeClr val="tx1">
                    <a:lumMod val="50000"/>
                    <a:lumOff val="50000"/>
                  </a:schemeClr>
                </a:solidFill>
              </a:rPr>
              <a:t>Eastern Europe, Russia, Central Asia</a:t>
            </a:r>
          </a:p>
          <a:p>
            <a:r>
              <a:rPr lang="pl-PL" sz="1350" dirty="0">
                <a:solidFill>
                  <a:schemeClr val="tx1">
                    <a:lumMod val="50000"/>
                    <a:lumOff val="50000"/>
                  </a:schemeClr>
                </a:solidFill>
              </a:rPr>
              <a:t>Reference Solutions/ScienceDirect eBooks</a:t>
            </a:r>
          </a:p>
          <a:p>
            <a:endParaRPr lang="pl-PL" sz="1350" dirty="0">
              <a:solidFill>
                <a:schemeClr val="tx1">
                  <a:lumMod val="50000"/>
                  <a:lumOff val="50000"/>
                </a:schemeClr>
              </a:solidFill>
            </a:endParaRPr>
          </a:p>
          <a:p>
            <a:r>
              <a:rPr lang="pl-PL" sz="1350" i="1" dirty="0">
                <a:solidFill>
                  <a:schemeClr val="tx1">
                    <a:lumMod val="50000"/>
                    <a:lumOff val="50000"/>
                  </a:schemeClr>
                </a:solidFill>
              </a:rPr>
              <a:t>h.paczuska@elsevier.com</a:t>
            </a:r>
            <a:endParaRPr lang="en-GB" sz="1350" i="1" dirty="0">
              <a:solidFill>
                <a:schemeClr val="tx1">
                  <a:lumMod val="50000"/>
                  <a:lumOff val="50000"/>
                </a:schemeClr>
              </a:solidFill>
            </a:endParaRPr>
          </a:p>
        </p:txBody>
      </p:sp>
      <p:pic>
        <p:nvPicPr>
          <p:cNvPr id="5" name="Picture 4" descr="A person with her arms crossed&#10;&#10;Description automatically generated with low confidence">
            <a:extLst>
              <a:ext uri="{FF2B5EF4-FFF2-40B4-BE49-F238E27FC236}">
                <a16:creationId xmlns:a16="http://schemas.microsoft.com/office/drawing/2014/main" id="{9A157DA7-0015-CEEF-30D6-F93B8B4174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3551" y="1478226"/>
            <a:ext cx="1795185" cy="1554512"/>
          </a:xfrm>
          <a:prstGeom prst="rect">
            <a:avLst/>
          </a:prstGeom>
        </p:spPr>
      </p:pic>
    </p:spTree>
    <p:extLst>
      <p:ext uri="{BB962C8B-B14F-4D97-AF65-F5344CB8AC3E}">
        <p14:creationId xmlns:p14="http://schemas.microsoft.com/office/powerpoint/2010/main" val="27569199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06E2778-BEE1-4B3C-9BD9-7D681A79B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4898" y="1284398"/>
            <a:ext cx="3859103" cy="3859103"/>
          </a:xfrm>
          <a:prstGeom prst="rect">
            <a:avLst/>
          </a:prstGeom>
        </p:spPr>
      </p:pic>
      <p:pic>
        <p:nvPicPr>
          <p:cNvPr id="11" name="Picture 10">
            <a:extLst>
              <a:ext uri="{FF2B5EF4-FFF2-40B4-BE49-F238E27FC236}">
                <a16:creationId xmlns:a16="http://schemas.microsoft.com/office/drawing/2014/main" id="{60CBB5F3-6E2C-49E2-A9F4-AF608B2749DB}"/>
              </a:ext>
            </a:extLst>
          </p:cNvPr>
          <p:cNvPicPr>
            <a:picLocks noChangeAspect="1"/>
          </p:cNvPicPr>
          <p:nvPr/>
        </p:nvPicPr>
        <p:blipFill>
          <a:blip r:embed="rId4"/>
          <a:stretch>
            <a:fillRect/>
          </a:stretch>
        </p:blipFill>
        <p:spPr>
          <a:xfrm>
            <a:off x="356883" y="313392"/>
            <a:ext cx="787523" cy="860782"/>
          </a:xfrm>
          <a:prstGeom prst="rect">
            <a:avLst/>
          </a:prstGeom>
        </p:spPr>
      </p:pic>
      <p:sp>
        <p:nvSpPr>
          <p:cNvPr id="14" name="TextBox 13">
            <a:extLst>
              <a:ext uri="{FF2B5EF4-FFF2-40B4-BE49-F238E27FC236}">
                <a16:creationId xmlns:a16="http://schemas.microsoft.com/office/drawing/2014/main" id="{DA4BBB64-053C-4247-888F-79C98BD3BF81}"/>
              </a:ext>
            </a:extLst>
          </p:cNvPr>
          <p:cNvSpPr txBox="1"/>
          <p:nvPr/>
        </p:nvSpPr>
        <p:spPr>
          <a:xfrm>
            <a:off x="356883" y="1870908"/>
            <a:ext cx="5346688" cy="1892826"/>
          </a:xfrm>
          <a:prstGeom prst="rect">
            <a:avLst/>
          </a:prstGeom>
          <a:noFill/>
        </p:spPr>
        <p:txBody>
          <a:bodyPr wrap="square" rtlCol="0">
            <a:spAutoFit/>
          </a:bodyPr>
          <a:lstStyle/>
          <a:p>
            <a:pPr marL="257175" indent="-257175">
              <a:lnSpc>
                <a:spcPct val="150000"/>
              </a:lnSpc>
              <a:buFont typeface="Wingdings" panose="05000000000000000000" pitchFamily="2" charset="2"/>
              <a:buChar char="Ø"/>
            </a:pPr>
            <a:r>
              <a:rPr lang="pl-PL" dirty="0">
                <a:solidFill>
                  <a:schemeClr val="bg2">
                    <a:lumMod val="75000"/>
                  </a:schemeClr>
                </a:solidFill>
                <a:latin typeface="Arial Narrow" panose="020B0606020202030204" pitchFamily="34" charset="0"/>
              </a:rPr>
              <a:t>How ScienceDirect can help in educational and scientific processes</a:t>
            </a:r>
          </a:p>
          <a:p>
            <a:pPr marL="257175" indent="-257175">
              <a:lnSpc>
                <a:spcPct val="150000"/>
              </a:lnSpc>
              <a:buFont typeface="Wingdings" panose="05000000000000000000" pitchFamily="2" charset="2"/>
              <a:buChar char="Ø"/>
            </a:pPr>
            <a:r>
              <a:rPr lang="pl-PL" dirty="0">
                <a:solidFill>
                  <a:schemeClr val="bg2">
                    <a:lumMod val="75000"/>
                  </a:schemeClr>
                </a:solidFill>
                <a:latin typeface="Arial Narrow" panose="020B0606020202030204" pitchFamily="34" charset="0"/>
              </a:rPr>
              <a:t>Topic Pages – game changer</a:t>
            </a:r>
          </a:p>
          <a:p>
            <a:endParaRPr lang="pl-PL" dirty="0">
              <a:solidFill>
                <a:schemeClr val="bg2">
                  <a:lumMod val="75000"/>
                </a:schemeClr>
              </a:solidFill>
              <a:latin typeface="Arial Narrow" panose="020B0606020202030204" pitchFamily="34" charset="0"/>
            </a:endParaRPr>
          </a:p>
          <a:p>
            <a:pPr marL="257175" indent="-257175">
              <a:buFont typeface="Wingdings" panose="05000000000000000000" pitchFamily="2" charset="2"/>
              <a:buChar char="Ø"/>
            </a:pPr>
            <a:endParaRPr lang="pl-PL" dirty="0">
              <a:solidFill>
                <a:schemeClr val="bg2">
                  <a:lumMod val="75000"/>
                </a:schemeClr>
              </a:solidFill>
              <a:latin typeface="Arial Narrow" panose="020B0606020202030204" pitchFamily="34" charset="0"/>
            </a:endParaRPr>
          </a:p>
        </p:txBody>
      </p:sp>
      <p:sp>
        <p:nvSpPr>
          <p:cNvPr id="17" name="Rectangle 16">
            <a:extLst>
              <a:ext uri="{FF2B5EF4-FFF2-40B4-BE49-F238E27FC236}">
                <a16:creationId xmlns:a16="http://schemas.microsoft.com/office/drawing/2014/main" id="{DD6B52F1-842B-4472-9769-5F12BF38F01B}"/>
              </a:ext>
            </a:extLst>
          </p:cNvPr>
          <p:cNvSpPr/>
          <p:nvPr/>
        </p:nvSpPr>
        <p:spPr>
          <a:xfrm>
            <a:off x="87088" y="78923"/>
            <a:ext cx="8969828" cy="498565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extBox 1">
            <a:extLst>
              <a:ext uri="{FF2B5EF4-FFF2-40B4-BE49-F238E27FC236}">
                <a16:creationId xmlns:a16="http://schemas.microsoft.com/office/drawing/2014/main" id="{15776153-A5C4-46C0-B712-43CB40A205AC}"/>
              </a:ext>
            </a:extLst>
          </p:cNvPr>
          <p:cNvSpPr txBox="1"/>
          <p:nvPr/>
        </p:nvSpPr>
        <p:spPr>
          <a:xfrm>
            <a:off x="696293" y="1408643"/>
            <a:ext cx="3395949" cy="415498"/>
          </a:xfrm>
          <a:prstGeom prst="rect">
            <a:avLst/>
          </a:prstGeom>
          <a:noFill/>
        </p:spPr>
        <p:txBody>
          <a:bodyPr wrap="square" rtlCol="0">
            <a:spAutoFit/>
          </a:bodyPr>
          <a:lstStyle/>
          <a:p>
            <a:r>
              <a:rPr lang="pl-PL" sz="2100" dirty="0">
                <a:latin typeface="Arial Narrow" panose="020B0606020202030204" pitchFamily="34" charset="0"/>
              </a:rPr>
              <a:t>Agenda:</a:t>
            </a:r>
            <a:endParaRPr lang="en-GB" sz="2100" dirty="0">
              <a:latin typeface="Arial Narrow" panose="020B0606020202030204" pitchFamily="34" charset="0"/>
            </a:endParaRPr>
          </a:p>
        </p:txBody>
      </p:sp>
    </p:spTree>
    <p:extLst>
      <p:ext uri="{BB962C8B-B14F-4D97-AF65-F5344CB8AC3E}">
        <p14:creationId xmlns:p14="http://schemas.microsoft.com/office/powerpoint/2010/main" val="258265255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06E2778-BEE1-4B3C-9BD9-7D681A79B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4898" y="1284398"/>
            <a:ext cx="3859103" cy="3859103"/>
          </a:xfrm>
          <a:prstGeom prst="rect">
            <a:avLst/>
          </a:prstGeom>
        </p:spPr>
      </p:pic>
      <p:pic>
        <p:nvPicPr>
          <p:cNvPr id="11" name="Picture 10">
            <a:extLst>
              <a:ext uri="{FF2B5EF4-FFF2-40B4-BE49-F238E27FC236}">
                <a16:creationId xmlns:a16="http://schemas.microsoft.com/office/drawing/2014/main" id="{60CBB5F3-6E2C-49E2-A9F4-AF608B2749DB}"/>
              </a:ext>
            </a:extLst>
          </p:cNvPr>
          <p:cNvPicPr>
            <a:picLocks noChangeAspect="1"/>
          </p:cNvPicPr>
          <p:nvPr/>
        </p:nvPicPr>
        <p:blipFill>
          <a:blip r:embed="rId4"/>
          <a:stretch>
            <a:fillRect/>
          </a:stretch>
        </p:blipFill>
        <p:spPr>
          <a:xfrm>
            <a:off x="356883" y="313392"/>
            <a:ext cx="787523" cy="860782"/>
          </a:xfrm>
          <a:prstGeom prst="rect">
            <a:avLst/>
          </a:prstGeom>
        </p:spPr>
      </p:pic>
      <p:sp>
        <p:nvSpPr>
          <p:cNvPr id="14" name="TextBox 13">
            <a:extLst>
              <a:ext uri="{FF2B5EF4-FFF2-40B4-BE49-F238E27FC236}">
                <a16:creationId xmlns:a16="http://schemas.microsoft.com/office/drawing/2014/main" id="{DA4BBB64-053C-4247-888F-79C98BD3BF81}"/>
              </a:ext>
            </a:extLst>
          </p:cNvPr>
          <p:cNvSpPr txBox="1"/>
          <p:nvPr/>
        </p:nvSpPr>
        <p:spPr>
          <a:xfrm>
            <a:off x="356883" y="1870908"/>
            <a:ext cx="5346688" cy="1938992"/>
          </a:xfrm>
          <a:prstGeom prst="rect">
            <a:avLst/>
          </a:prstGeom>
          <a:noFill/>
        </p:spPr>
        <p:txBody>
          <a:bodyPr wrap="square" rtlCol="0">
            <a:spAutoFit/>
          </a:bodyPr>
          <a:lstStyle/>
          <a:p>
            <a:pPr>
              <a:lnSpc>
                <a:spcPct val="150000"/>
              </a:lnSpc>
            </a:pPr>
            <a:r>
              <a:rPr lang="pl-PL" sz="2800" dirty="0">
                <a:solidFill>
                  <a:schemeClr val="bg2">
                    <a:lumMod val="75000"/>
                  </a:schemeClr>
                </a:solidFill>
                <a:latin typeface="Arial Narrow" panose="020B0606020202030204" pitchFamily="34" charset="0"/>
              </a:rPr>
              <a:t>How ScienceDirect Can Help in Educational and Scientific Processes</a:t>
            </a:r>
          </a:p>
          <a:p>
            <a:endParaRPr lang="pl-PL" dirty="0">
              <a:solidFill>
                <a:schemeClr val="bg2">
                  <a:lumMod val="75000"/>
                </a:schemeClr>
              </a:solidFill>
              <a:latin typeface="Arial Narrow" panose="020B0606020202030204" pitchFamily="34" charset="0"/>
            </a:endParaRPr>
          </a:p>
          <a:p>
            <a:pPr marL="257175" indent="-257175">
              <a:buFont typeface="Wingdings" panose="05000000000000000000" pitchFamily="2" charset="2"/>
              <a:buChar char="Ø"/>
            </a:pPr>
            <a:endParaRPr lang="pl-PL" dirty="0">
              <a:solidFill>
                <a:schemeClr val="bg2">
                  <a:lumMod val="75000"/>
                </a:schemeClr>
              </a:solidFill>
              <a:latin typeface="Arial Narrow" panose="020B0606020202030204" pitchFamily="34" charset="0"/>
            </a:endParaRPr>
          </a:p>
        </p:txBody>
      </p:sp>
      <p:sp>
        <p:nvSpPr>
          <p:cNvPr id="17" name="Rectangle 16">
            <a:extLst>
              <a:ext uri="{FF2B5EF4-FFF2-40B4-BE49-F238E27FC236}">
                <a16:creationId xmlns:a16="http://schemas.microsoft.com/office/drawing/2014/main" id="{DD6B52F1-842B-4472-9769-5F12BF38F01B}"/>
              </a:ext>
            </a:extLst>
          </p:cNvPr>
          <p:cNvSpPr/>
          <p:nvPr/>
        </p:nvSpPr>
        <p:spPr>
          <a:xfrm>
            <a:off x="87088" y="78923"/>
            <a:ext cx="8969828" cy="498565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19697829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F40CF0-A499-44A9-8F76-D483DFD6C9E0}"/>
              </a:ext>
            </a:extLst>
          </p:cNvPr>
          <p:cNvSpPr/>
          <p:nvPr/>
        </p:nvSpPr>
        <p:spPr>
          <a:xfrm>
            <a:off x="0" y="4307682"/>
            <a:ext cx="9144000" cy="835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33" name="Picture 32">
            <a:extLst>
              <a:ext uri="{FF2B5EF4-FFF2-40B4-BE49-F238E27FC236}">
                <a16:creationId xmlns:a16="http://schemas.microsoft.com/office/drawing/2014/main" id="{61788CEC-3E25-40A7-AA91-11B9EB8AA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588" y="385763"/>
            <a:ext cx="7322343" cy="4400550"/>
          </a:xfrm>
          <a:prstGeom prst="rect">
            <a:avLst/>
          </a:prstGeom>
        </p:spPr>
      </p:pic>
      <p:sp>
        <p:nvSpPr>
          <p:cNvPr id="10" name="Title 1">
            <a:extLst>
              <a:ext uri="{FF2B5EF4-FFF2-40B4-BE49-F238E27FC236}">
                <a16:creationId xmlns:a16="http://schemas.microsoft.com/office/drawing/2014/main" id="{13E11152-CC56-4CFF-A938-3A81BDE5ACC3}"/>
              </a:ext>
            </a:extLst>
          </p:cNvPr>
          <p:cNvSpPr txBox="1">
            <a:spLocks/>
          </p:cNvSpPr>
          <p:nvPr/>
        </p:nvSpPr>
        <p:spPr>
          <a:xfrm>
            <a:off x="1179119" y="174981"/>
            <a:ext cx="6785762" cy="415498"/>
          </a:xfrm>
          <a:prstGeom prst="rect">
            <a:avLst/>
          </a:prstGeom>
        </p:spPr>
        <p:txBody>
          <a:bodyPr lIns="68580" tIns="68580" bIns="68580">
            <a:spAutoFit/>
          </a:bodyPr>
          <a:lstStyle>
            <a:lvl1pPr algn="l" defTabSz="457200" rtl="0" eaLnBrk="1" latinLnBrk="0" hangingPunct="1">
              <a:spcBef>
                <a:spcPct val="0"/>
              </a:spcBef>
              <a:buNone/>
              <a:defRPr sz="2800" kern="1200">
                <a:solidFill>
                  <a:schemeClr val="tx2"/>
                </a:solidFill>
                <a:latin typeface="+mj-lt"/>
                <a:ea typeface="+mj-ea"/>
                <a:cs typeface="+mj-cs"/>
              </a:defRPr>
            </a:lvl1pPr>
          </a:lstStyle>
          <a:p>
            <a:pPr algn="ctr" defTabSz="342900">
              <a:defRPr/>
            </a:pPr>
            <a:r>
              <a:rPr lang="en-US" sz="1800" u="sng" dirty="0">
                <a:solidFill>
                  <a:srgbClr val="FF6C00"/>
                </a:solidFill>
                <a:latin typeface="Arial"/>
              </a:rPr>
              <a:t>ScienceDirect supports all stages of </a:t>
            </a:r>
            <a:r>
              <a:rPr lang="pl-PL" sz="1800" u="sng" dirty="0">
                <a:solidFill>
                  <a:srgbClr val="FF6C00"/>
                </a:solidFill>
                <a:latin typeface="Arial"/>
              </a:rPr>
              <a:t>research and </a:t>
            </a:r>
            <a:r>
              <a:rPr lang="en-US" sz="1800" u="sng" dirty="0">
                <a:solidFill>
                  <a:srgbClr val="FF6C00"/>
                </a:solidFill>
                <a:latin typeface="Arial"/>
              </a:rPr>
              <a:t>learning</a:t>
            </a:r>
          </a:p>
        </p:txBody>
      </p:sp>
      <p:sp>
        <p:nvSpPr>
          <p:cNvPr id="47" name="Freeform: Shape 46">
            <a:extLst>
              <a:ext uri="{FF2B5EF4-FFF2-40B4-BE49-F238E27FC236}">
                <a16:creationId xmlns:a16="http://schemas.microsoft.com/office/drawing/2014/main" id="{8692E75D-7F03-4992-A522-7F168A23EDA0}"/>
              </a:ext>
            </a:extLst>
          </p:cNvPr>
          <p:cNvSpPr/>
          <p:nvPr/>
        </p:nvSpPr>
        <p:spPr>
          <a:xfrm>
            <a:off x="4773452" y="1293632"/>
            <a:ext cx="2176951" cy="460706"/>
          </a:xfrm>
          <a:custGeom>
            <a:avLst/>
            <a:gdLst>
              <a:gd name="connsiteX0" fmla="*/ 0 w 2995612"/>
              <a:gd name="connsiteY0" fmla="*/ 0 h 642937"/>
              <a:gd name="connsiteX1" fmla="*/ 2995612 w 2995612"/>
              <a:gd name="connsiteY1" fmla="*/ 0 h 642937"/>
              <a:gd name="connsiteX2" fmla="*/ 2538412 w 2995612"/>
              <a:gd name="connsiteY2" fmla="*/ 642937 h 642937"/>
              <a:gd name="connsiteX3" fmla="*/ 433387 w 2995612"/>
              <a:gd name="connsiteY3" fmla="*/ 642937 h 642937"/>
              <a:gd name="connsiteX4" fmla="*/ 0 w 2995612"/>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5612" h="642937">
                <a:moveTo>
                  <a:pt x="0" y="0"/>
                </a:moveTo>
                <a:lnTo>
                  <a:pt x="2995612" y="0"/>
                </a:lnTo>
                <a:lnTo>
                  <a:pt x="2538412" y="642937"/>
                </a:lnTo>
                <a:lnTo>
                  <a:pt x="433387" y="642937"/>
                </a:lnTo>
                <a:lnTo>
                  <a:pt x="0" y="0"/>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8" name="Freeform: Shape 47">
            <a:extLst>
              <a:ext uri="{FF2B5EF4-FFF2-40B4-BE49-F238E27FC236}">
                <a16:creationId xmlns:a16="http://schemas.microsoft.com/office/drawing/2014/main" id="{D75F1B75-B991-4C02-AB96-5F94427F086D}"/>
              </a:ext>
            </a:extLst>
          </p:cNvPr>
          <p:cNvSpPr/>
          <p:nvPr/>
        </p:nvSpPr>
        <p:spPr>
          <a:xfrm>
            <a:off x="5091156" y="1754338"/>
            <a:ext cx="2176951" cy="460706"/>
          </a:xfrm>
          <a:custGeom>
            <a:avLst/>
            <a:gdLst>
              <a:gd name="connsiteX0" fmla="*/ 0 w 2995612"/>
              <a:gd name="connsiteY0" fmla="*/ 0 h 642937"/>
              <a:gd name="connsiteX1" fmla="*/ 2995612 w 2995612"/>
              <a:gd name="connsiteY1" fmla="*/ 0 h 642937"/>
              <a:gd name="connsiteX2" fmla="*/ 2538412 w 2995612"/>
              <a:gd name="connsiteY2" fmla="*/ 642937 h 642937"/>
              <a:gd name="connsiteX3" fmla="*/ 433387 w 2995612"/>
              <a:gd name="connsiteY3" fmla="*/ 642937 h 642937"/>
              <a:gd name="connsiteX4" fmla="*/ 0 w 2995612"/>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5612" h="642937">
                <a:moveTo>
                  <a:pt x="0" y="0"/>
                </a:moveTo>
                <a:lnTo>
                  <a:pt x="2995612" y="0"/>
                </a:lnTo>
                <a:lnTo>
                  <a:pt x="2538412" y="642937"/>
                </a:lnTo>
                <a:lnTo>
                  <a:pt x="433387" y="642937"/>
                </a:lnTo>
                <a:lnTo>
                  <a:pt x="0" y="0"/>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52" name="Freeform: Shape 51">
            <a:extLst>
              <a:ext uri="{FF2B5EF4-FFF2-40B4-BE49-F238E27FC236}">
                <a16:creationId xmlns:a16="http://schemas.microsoft.com/office/drawing/2014/main" id="{E0B460FA-B3C6-424B-BC07-842C155D79D2}"/>
              </a:ext>
            </a:extLst>
          </p:cNvPr>
          <p:cNvSpPr/>
          <p:nvPr/>
        </p:nvSpPr>
        <p:spPr>
          <a:xfrm>
            <a:off x="6387063" y="3603799"/>
            <a:ext cx="2176951" cy="460706"/>
          </a:xfrm>
          <a:custGeom>
            <a:avLst/>
            <a:gdLst>
              <a:gd name="connsiteX0" fmla="*/ 0 w 2995612"/>
              <a:gd name="connsiteY0" fmla="*/ 0 h 642937"/>
              <a:gd name="connsiteX1" fmla="*/ 2995612 w 2995612"/>
              <a:gd name="connsiteY1" fmla="*/ 0 h 642937"/>
              <a:gd name="connsiteX2" fmla="*/ 2538412 w 2995612"/>
              <a:gd name="connsiteY2" fmla="*/ 642937 h 642937"/>
              <a:gd name="connsiteX3" fmla="*/ 433387 w 2995612"/>
              <a:gd name="connsiteY3" fmla="*/ 642937 h 642937"/>
              <a:gd name="connsiteX4" fmla="*/ 0 w 2995612"/>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5612" h="642937">
                <a:moveTo>
                  <a:pt x="0" y="0"/>
                </a:moveTo>
                <a:lnTo>
                  <a:pt x="2995612" y="0"/>
                </a:lnTo>
                <a:lnTo>
                  <a:pt x="2538412" y="642937"/>
                </a:lnTo>
                <a:lnTo>
                  <a:pt x="433387" y="642937"/>
                </a:lnTo>
                <a:lnTo>
                  <a:pt x="0" y="0"/>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53" name="Freeform: Shape 52">
            <a:extLst>
              <a:ext uri="{FF2B5EF4-FFF2-40B4-BE49-F238E27FC236}">
                <a16:creationId xmlns:a16="http://schemas.microsoft.com/office/drawing/2014/main" id="{13D9C4B8-DE4E-4A2A-B624-3E6C1C387C55}"/>
              </a:ext>
            </a:extLst>
          </p:cNvPr>
          <p:cNvSpPr/>
          <p:nvPr/>
        </p:nvSpPr>
        <p:spPr>
          <a:xfrm>
            <a:off x="6705795" y="4062430"/>
            <a:ext cx="2176951" cy="460706"/>
          </a:xfrm>
          <a:custGeom>
            <a:avLst/>
            <a:gdLst>
              <a:gd name="connsiteX0" fmla="*/ 0 w 2995612"/>
              <a:gd name="connsiteY0" fmla="*/ 0 h 642937"/>
              <a:gd name="connsiteX1" fmla="*/ 2995612 w 2995612"/>
              <a:gd name="connsiteY1" fmla="*/ 0 h 642937"/>
              <a:gd name="connsiteX2" fmla="*/ 2538412 w 2995612"/>
              <a:gd name="connsiteY2" fmla="*/ 642937 h 642937"/>
              <a:gd name="connsiteX3" fmla="*/ 433387 w 2995612"/>
              <a:gd name="connsiteY3" fmla="*/ 642937 h 642937"/>
              <a:gd name="connsiteX4" fmla="*/ 0 w 2995612"/>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5612" h="642937">
                <a:moveTo>
                  <a:pt x="0" y="0"/>
                </a:moveTo>
                <a:lnTo>
                  <a:pt x="2995612" y="0"/>
                </a:lnTo>
                <a:lnTo>
                  <a:pt x="2538412" y="642937"/>
                </a:lnTo>
                <a:lnTo>
                  <a:pt x="433387" y="642937"/>
                </a:lnTo>
                <a:lnTo>
                  <a:pt x="0" y="0"/>
                </a:lnTo>
                <a:close/>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6" name="Freeform: Shape 15">
            <a:extLst>
              <a:ext uri="{FF2B5EF4-FFF2-40B4-BE49-F238E27FC236}">
                <a16:creationId xmlns:a16="http://schemas.microsoft.com/office/drawing/2014/main" id="{63B606C3-CD7C-4AC1-8E6A-83CE554B7BB1}"/>
              </a:ext>
            </a:extLst>
          </p:cNvPr>
          <p:cNvSpPr/>
          <p:nvPr/>
        </p:nvSpPr>
        <p:spPr>
          <a:xfrm>
            <a:off x="4461449" y="807769"/>
            <a:ext cx="2176951" cy="482441"/>
          </a:xfrm>
          <a:custGeom>
            <a:avLst/>
            <a:gdLst>
              <a:gd name="connsiteX0" fmla="*/ 0 w 2995612"/>
              <a:gd name="connsiteY0" fmla="*/ 0 h 642937"/>
              <a:gd name="connsiteX1" fmla="*/ 2995612 w 2995612"/>
              <a:gd name="connsiteY1" fmla="*/ 0 h 642937"/>
              <a:gd name="connsiteX2" fmla="*/ 2538412 w 2995612"/>
              <a:gd name="connsiteY2" fmla="*/ 642937 h 642937"/>
              <a:gd name="connsiteX3" fmla="*/ 433387 w 2995612"/>
              <a:gd name="connsiteY3" fmla="*/ 642937 h 642937"/>
              <a:gd name="connsiteX4" fmla="*/ 0 w 2995612"/>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5612" h="642937">
                <a:moveTo>
                  <a:pt x="0" y="0"/>
                </a:moveTo>
                <a:lnTo>
                  <a:pt x="2995612" y="0"/>
                </a:lnTo>
                <a:lnTo>
                  <a:pt x="2538412" y="642937"/>
                </a:lnTo>
                <a:lnTo>
                  <a:pt x="433387" y="642937"/>
                </a:lnTo>
                <a:lnTo>
                  <a:pt x="0" y="0"/>
                </a:lnTo>
                <a:close/>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51" name="Freeform: Shape 50">
            <a:extLst>
              <a:ext uri="{FF2B5EF4-FFF2-40B4-BE49-F238E27FC236}">
                <a16:creationId xmlns:a16="http://schemas.microsoft.com/office/drawing/2014/main" id="{51895145-0AEF-4152-AD74-0E96BACB2E66}"/>
              </a:ext>
            </a:extLst>
          </p:cNvPr>
          <p:cNvSpPr/>
          <p:nvPr/>
        </p:nvSpPr>
        <p:spPr>
          <a:xfrm>
            <a:off x="6064912" y="3151578"/>
            <a:ext cx="2176951" cy="451300"/>
          </a:xfrm>
          <a:custGeom>
            <a:avLst/>
            <a:gdLst>
              <a:gd name="connsiteX0" fmla="*/ 0 w 2995612"/>
              <a:gd name="connsiteY0" fmla="*/ 0 h 642937"/>
              <a:gd name="connsiteX1" fmla="*/ 2995612 w 2995612"/>
              <a:gd name="connsiteY1" fmla="*/ 0 h 642937"/>
              <a:gd name="connsiteX2" fmla="*/ 2538412 w 2995612"/>
              <a:gd name="connsiteY2" fmla="*/ 642937 h 642937"/>
              <a:gd name="connsiteX3" fmla="*/ 433387 w 2995612"/>
              <a:gd name="connsiteY3" fmla="*/ 642937 h 642937"/>
              <a:gd name="connsiteX4" fmla="*/ 0 w 2995612"/>
              <a:gd name="connsiteY4" fmla="*/ 0 h 64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5612" h="642937">
                <a:moveTo>
                  <a:pt x="0" y="0"/>
                </a:moveTo>
                <a:lnTo>
                  <a:pt x="2995612" y="0"/>
                </a:lnTo>
                <a:lnTo>
                  <a:pt x="2538412" y="642937"/>
                </a:lnTo>
                <a:lnTo>
                  <a:pt x="433387" y="642937"/>
                </a:lnTo>
                <a:lnTo>
                  <a:pt x="0" y="0"/>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42" name="Isosceles Triangle 41">
            <a:extLst>
              <a:ext uri="{FF2B5EF4-FFF2-40B4-BE49-F238E27FC236}">
                <a16:creationId xmlns:a16="http://schemas.microsoft.com/office/drawing/2014/main" id="{BC925E31-ED4F-4EEA-A250-6EF784719B7E}"/>
              </a:ext>
            </a:extLst>
          </p:cNvPr>
          <p:cNvSpPr/>
          <p:nvPr/>
        </p:nvSpPr>
        <p:spPr>
          <a:xfrm>
            <a:off x="1870265" y="804046"/>
            <a:ext cx="5125011" cy="3705104"/>
          </a:xfrm>
          <a:prstGeom prst="triangl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Isosceles Triangle 4">
            <a:extLst>
              <a:ext uri="{FF2B5EF4-FFF2-40B4-BE49-F238E27FC236}">
                <a16:creationId xmlns:a16="http://schemas.microsoft.com/office/drawing/2014/main" id="{0318B9DD-09FF-49B1-A924-020F581CDBE2}"/>
              </a:ext>
            </a:extLst>
          </p:cNvPr>
          <p:cNvSpPr/>
          <p:nvPr/>
        </p:nvSpPr>
        <p:spPr>
          <a:xfrm>
            <a:off x="2508008" y="1143102"/>
            <a:ext cx="4723836" cy="3373192"/>
          </a:xfrm>
          <a:prstGeom prst="triangle">
            <a:avLst/>
          </a:prstGeom>
          <a:solidFill>
            <a:schemeClr val="bg1">
              <a:lumMod val="8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6" name="Title 1">
            <a:extLst>
              <a:ext uri="{FF2B5EF4-FFF2-40B4-BE49-F238E27FC236}">
                <a16:creationId xmlns:a16="http://schemas.microsoft.com/office/drawing/2014/main" id="{D2E0485D-7394-4509-B17D-F1FAA593EBA0}"/>
              </a:ext>
            </a:extLst>
          </p:cNvPr>
          <p:cNvSpPr txBox="1">
            <a:spLocks/>
          </p:cNvSpPr>
          <p:nvPr/>
        </p:nvSpPr>
        <p:spPr>
          <a:xfrm>
            <a:off x="2190282" y="4060630"/>
            <a:ext cx="241374" cy="461665"/>
          </a:xfrm>
          <a:prstGeom prst="rect">
            <a:avLst/>
          </a:prstGeom>
        </p:spPr>
        <p:txBody>
          <a:bodyPr wrap="square" lIns="68580" tIns="68580" bIns="68580">
            <a:spAutoFit/>
          </a:bodyPr>
          <a:lstStyle>
            <a:lvl1pPr algn="l" defTabSz="457200" rtl="0" eaLnBrk="1" latinLnBrk="0" hangingPunct="1">
              <a:spcBef>
                <a:spcPct val="0"/>
              </a:spcBef>
              <a:buNone/>
              <a:defRPr sz="2800" kern="1200">
                <a:solidFill>
                  <a:schemeClr val="tx2"/>
                </a:solidFill>
                <a:latin typeface="+mj-lt"/>
                <a:ea typeface="+mj-ea"/>
                <a:cs typeface="+mj-cs"/>
              </a:defRPr>
            </a:lvl1pPr>
          </a:lstStyle>
          <a:p>
            <a:pPr defTabSz="342900">
              <a:defRPr/>
            </a:pPr>
            <a:r>
              <a:rPr lang="en-US" sz="2100" b="1" dirty="0">
                <a:solidFill>
                  <a:schemeClr val="bg1"/>
                </a:solidFill>
                <a:latin typeface="Arial"/>
              </a:rPr>
              <a:t>1</a:t>
            </a:r>
          </a:p>
        </p:txBody>
      </p:sp>
      <p:sp>
        <p:nvSpPr>
          <p:cNvPr id="57" name="Title 1">
            <a:extLst>
              <a:ext uri="{FF2B5EF4-FFF2-40B4-BE49-F238E27FC236}">
                <a16:creationId xmlns:a16="http://schemas.microsoft.com/office/drawing/2014/main" id="{480A6EF3-A517-4276-9FB6-683860E55ABD}"/>
              </a:ext>
            </a:extLst>
          </p:cNvPr>
          <p:cNvSpPr txBox="1">
            <a:spLocks/>
          </p:cNvSpPr>
          <p:nvPr/>
        </p:nvSpPr>
        <p:spPr>
          <a:xfrm>
            <a:off x="2503549" y="3619698"/>
            <a:ext cx="241374" cy="461665"/>
          </a:xfrm>
          <a:prstGeom prst="rect">
            <a:avLst/>
          </a:prstGeom>
        </p:spPr>
        <p:txBody>
          <a:bodyPr wrap="square" lIns="68580" tIns="68580" bIns="68580">
            <a:spAutoFit/>
          </a:bodyPr>
          <a:lstStyle>
            <a:lvl1pPr algn="l" defTabSz="457200" rtl="0" eaLnBrk="1" latinLnBrk="0" hangingPunct="1">
              <a:spcBef>
                <a:spcPct val="0"/>
              </a:spcBef>
              <a:buNone/>
              <a:defRPr sz="2800" kern="1200">
                <a:solidFill>
                  <a:schemeClr val="tx2"/>
                </a:solidFill>
                <a:latin typeface="+mj-lt"/>
                <a:ea typeface="+mj-ea"/>
                <a:cs typeface="+mj-cs"/>
              </a:defRPr>
            </a:lvl1pPr>
          </a:lstStyle>
          <a:p>
            <a:pPr defTabSz="342900">
              <a:defRPr/>
            </a:pPr>
            <a:r>
              <a:rPr lang="en-US" sz="2100" b="1" dirty="0">
                <a:solidFill>
                  <a:schemeClr val="bg1"/>
                </a:solidFill>
                <a:latin typeface="Arial"/>
              </a:rPr>
              <a:t>2</a:t>
            </a:r>
          </a:p>
        </p:txBody>
      </p:sp>
      <p:sp>
        <p:nvSpPr>
          <p:cNvPr id="59" name="Title 1">
            <a:extLst>
              <a:ext uri="{FF2B5EF4-FFF2-40B4-BE49-F238E27FC236}">
                <a16:creationId xmlns:a16="http://schemas.microsoft.com/office/drawing/2014/main" id="{389958DC-804F-4BE0-9FC1-D47374B9561F}"/>
              </a:ext>
            </a:extLst>
          </p:cNvPr>
          <p:cNvSpPr txBox="1">
            <a:spLocks/>
          </p:cNvSpPr>
          <p:nvPr/>
        </p:nvSpPr>
        <p:spPr>
          <a:xfrm>
            <a:off x="2825338" y="3154988"/>
            <a:ext cx="241374" cy="461665"/>
          </a:xfrm>
          <a:prstGeom prst="rect">
            <a:avLst/>
          </a:prstGeom>
        </p:spPr>
        <p:txBody>
          <a:bodyPr wrap="square" lIns="68580" tIns="68580" bIns="68580">
            <a:spAutoFit/>
          </a:bodyPr>
          <a:lstStyle>
            <a:lvl1pPr algn="l" defTabSz="457200" rtl="0" eaLnBrk="1" latinLnBrk="0" hangingPunct="1">
              <a:spcBef>
                <a:spcPct val="0"/>
              </a:spcBef>
              <a:buNone/>
              <a:defRPr sz="2800" kern="1200">
                <a:solidFill>
                  <a:schemeClr val="tx2"/>
                </a:solidFill>
                <a:latin typeface="+mj-lt"/>
                <a:ea typeface="+mj-ea"/>
                <a:cs typeface="+mj-cs"/>
              </a:defRPr>
            </a:lvl1pPr>
          </a:lstStyle>
          <a:p>
            <a:pPr defTabSz="342900">
              <a:defRPr/>
            </a:pPr>
            <a:r>
              <a:rPr lang="en-US" sz="2100" b="1" dirty="0">
                <a:solidFill>
                  <a:schemeClr val="bg1"/>
                </a:solidFill>
                <a:latin typeface="Arial"/>
              </a:rPr>
              <a:t>3</a:t>
            </a:r>
          </a:p>
        </p:txBody>
      </p:sp>
      <p:sp>
        <p:nvSpPr>
          <p:cNvPr id="60" name="Title 1">
            <a:extLst>
              <a:ext uri="{FF2B5EF4-FFF2-40B4-BE49-F238E27FC236}">
                <a16:creationId xmlns:a16="http://schemas.microsoft.com/office/drawing/2014/main" id="{22BD99DB-B919-4AD7-9488-C25EEACA4A77}"/>
              </a:ext>
            </a:extLst>
          </p:cNvPr>
          <p:cNvSpPr txBox="1">
            <a:spLocks/>
          </p:cNvSpPr>
          <p:nvPr/>
        </p:nvSpPr>
        <p:spPr>
          <a:xfrm>
            <a:off x="3160397" y="2691717"/>
            <a:ext cx="241374" cy="461665"/>
          </a:xfrm>
          <a:prstGeom prst="rect">
            <a:avLst/>
          </a:prstGeom>
        </p:spPr>
        <p:txBody>
          <a:bodyPr wrap="square" lIns="68580" tIns="68580" bIns="68580">
            <a:spAutoFit/>
          </a:bodyPr>
          <a:lstStyle>
            <a:lvl1pPr algn="l" defTabSz="457200" rtl="0" eaLnBrk="1" latinLnBrk="0" hangingPunct="1">
              <a:spcBef>
                <a:spcPct val="0"/>
              </a:spcBef>
              <a:buNone/>
              <a:defRPr sz="2800" kern="1200">
                <a:solidFill>
                  <a:schemeClr val="tx2"/>
                </a:solidFill>
                <a:latin typeface="+mj-lt"/>
                <a:ea typeface="+mj-ea"/>
                <a:cs typeface="+mj-cs"/>
              </a:defRPr>
            </a:lvl1pPr>
          </a:lstStyle>
          <a:p>
            <a:pPr defTabSz="342900">
              <a:defRPr/>
            </a:pPr>
            <a:r>
              <a:rPr lang="en-US" sz="2100" b="1" dirty="0">
                <a:solidFill>
                  <a:schemeClr val="bg1"/>
                </a:solidFill>
                <a:latin typeface="Arial"/>
              </a:rPr>
              <a:t>4</a:t>
            </a:r>
          </a:p>
        </p:txBody>
      </p:sp>
      <p:sp>
        <p:nvSpPr>
          <p:cNvPr id="61" name="Title 1">
            <a:extLst>
              <a:ext uri="{FF2B5EF4-FFF2-40B4-BE49-F238E27FC236}">
                <a16:creationId xmlns:a16="http://schemas.microsoft.com/office/drawing/2014/main" id="{B5550C41-99E7-4794-BB0F-20AF685F137C}"/>
              </a:ext>
            </a:extLst>
          </p:cNvPr>
          <p:cNvSpPr txBox="1">
            <a:spLocks/>
          </p:cNvSpPr>
          <p:nvPr/>
        </p:nvSpPr>
        <p:spPr>
          <a:xfrm>
            <a:off x="3477853" y="2230945"/>
            <a:ext cx="241374" cy="461665"/>
          </a:xfrm>
          <a:prstGeom prst="rect">
            <a:avLst/>
          </a:prstGeom>
        </p:spPr>
        <p:txBody>
          <a:bodyPr wrap="square" lIns="68580" tIns="68580" bIns="68580">
            <a:spAutoFit/>
          </a:bodyPr>
          <a:lstStyle>
            <a:lvl1pPr algn="l" defTabSz="457200" rtl="0" eaLnBrk="1" latinLnBrk="0" hangingPunct="1">
              <a:spcBef>
                <a:spcPct val="0"/>
              </a:spcBef>
              <a:buNone/>
              <a:defRPr sz="2800" kern="1200">
                <a:solidFill>
                  <a:schemeClr val="tx2"/>
                </a:solidFill>
                <a:latin typeface="+mj-lt"/>
                <a:ea typeface="+mj-ea"/>
                <a:cs typeface="+mj-cs"/>
              </a:defRPr>
            </a:lvl1pPr>
          </a:lstStyle>
          <a:p>
            <a:pPr defTabSz="342900">
              <a:defRPr/>
            </a:pPr>
            <a:r>
              <a:rPr lang="en-US" sz="2100" b="1" dirty="0">
                <a:solidFill>
                  <a:schemeClr val="bg1"/>
                </a:solidFill>
                <a:latin typeface="Arial"/>
              </a:rPr>
              <a:t>5</a:t>
            </a:r>
          </a:p>
        </p:txBody>
      </p:sp>
      <p:sp>
        <p:nvSpPr>
          <p:cNvPr id="62" name="Title 1">
            <a:extLst>
              <a:ext uri="{FF2B5EF4-FFF2-40B4-BE49-F238E27FC236}">
                <a16:creationId xmlns:a16="http://schemas.microsoft.com/office/drawing/2014/main" id="{0D4527A1-DCF8-48E3-B1DC-21B7105E0436}"/>
              </a:ext>
            </a:extLst>
          </p:cNvPr>
          <p:cNvSpPr txBox="1">
            <a:spLocks/>
          </p:cNvSpPr>
          <p:nvPr/>
        </p:nvSpPr>
        <p:spPr>
          <a:xfrm>
            <a:off x="3810872" y="1770238"/>
            <a:ext cx="241374" cy="461665"/>
          </a:xfrm>
          <a:prstGeom prst="rect">
            <a:avLst/>
          </a:prstGeom>
        </p:spPr>
        <p:txBody>
          <a:bodyPr wrap="square" lIns="68580" tIns="68580" bIns="68580">
            <a:spAutoFit/>
          </a:bodyPr>
          <a:lstStyle>
            <a:lvl1pPr algn="l" defTabSz="457200" rtl="0" eaLnBrk="1" latinLnBrk="0" hangingPunct="1">
              <a:spcBef>
                <a:spcPct val="0"/>
              </a:spcBef>
              <a:buNone/>
              <a:defRPr sz="2800" kern="1200">
                <a:solidFill>
                  <a:schemeClr val="tx2"/>
                </a:solidFill>
                <a:latin typeface="+mj-lt"/>
                <a:ea typeface="+mj-ea"/>
                <a:cs typeface="+mj-cs"/>
              </a:defRPr>
            </a:lvl1pPr>
          </a:lstStyle>
          <a:p>
            <a:pPr defTabSz="342900">
              <a:defRPr/>
            </a:pPr>
            <a:r>
              <a:rPr lang="en-US" sz="2100" b="1" dirty="0">
                <a:solidFill>
                  <a:schemeClr val="bg1"/>
                </a:solidFill>
                <a:latin typeface="Arial"/>
              </a:rPr>
              <a:t>6</a:t>
            </a:r>
          </a:p>
        </p:txBody>
      </p:sp>
      <p:sp>
        <p:nvSpPr>
          <p:cNvPr id="63" name="Title 1">
            <a:extLst>
              <a:ext uri="{FF2B5EF4-FFF2-40B4-BE49-F238E27FC236}">
                <a16:creationId xmlns:a16="http://schemas.microsoft.com/office/drawing/2014/main" id="{CEBEE54F-C43D-4015-8CCD-3252E3DDB76B}"/>
              </a:ext>
            </a:extLst>
          </p:cNvPr>
          <p:cNvSpPr txBox="1">
            <a:spLocks/>
          </p:cNvSpPr>
          <p:nvPr/>
        </p:nvSpPr>
        <p:spPr>
          <a:xfrm>
            <a:off x="4137176" y="1304103"/>
            <a:ext cx="241374" cy="461665"/>
          </a:xfrm>
          <a:prstGeom prst="rect">
            <a:avLst/>
          </a:prstGeom>
        </p:spPr>
        <p:txBody>
          <a:bodyPr wrap="square" lIns="68580" tIns="68580" bIns="68580">
            <a:spAutoFit/>
          </a:bodyPr>
          <a:lstStyle>
            <a:lvl1pPr algn="l" defTabSz="457200" rtl="0" eaLnBrk="1" latinLnBrk="0" hangingPunct="1">
              <a:spcBef>
                <a:spcPct val="0"/>
              </a:spcBef>
              <a:buNone/>
              <a:defRPr sz="2800" kern="1200">
                <a:solidFill>
                  <a:schemeClr val="tx2"/>
                </a:solidFill>
                <a:latin typeface="+mj-lt"/>
                <a:ea typeface="+mj-ea"/>
                <a:cs typeface="+mj-cs"/>
              </a:defRPr>
            </a:lvl1pPr>
          </a:lstStyle>
          <a:p>
            <a:pPr defTabSz="342900">
              <a:defRPr/>
            </a:pPr>
            <a:r>
              <a:rPr lang="en-US" sz="2100" b="1" dirty="0">
                <a:solidFill>
                  <a:schemeClr val="bg1"/>
                </a:solidFill>
                <a:latin typeface="Arial"/>
              </a:rPr>
              <a:t>7</a:t>
            </a:r>
          </a:p>
        </p:txBody>
      </p:sp>
      <p:sp>
        <p:nvSpPr>
          <p:cNvPr id="64" name="Title 1">
            <a:extLst>
              <a:ext uri="{FF2B5EF4-FFF2-40B4-BE49-F238E27FC236}">
                <a16:creationId xmlns:a16="http://schemas.microsoft.com/office/drawing/2014/main" id="{9228D5F3-733E-4EE0-87C5-0701D709503E}"/>
              </a:ext>
            </a:extLst>
          </p:cNvPr>
          <p:cNvSpPr txBox="1">
            <a:spLocks/>
          </p:cNvSpPr>
          <p:nvPr/>
        </p:nvSpPr>
        <p:spPr>
          <a:xfrm>
            <a:off x="4316108" y="914521"/>
            <a:ext cx="241374" cy="461665"/>
          </a:xfrm>
          <a:prstGeom prst="rect">
            <a:avLst/>
          </a:prstGeom>
        </p:spPr>
        <p:txBody>
          <a:bodyPr wrap="square" lIns="68580" tIns="68580" bIns="68580">
            <a:spAutoFit/>
          </a:bodyPr>
          <a:lstStyle>
            <a:lvl1pPr algn="l" defTabSz="457200" rtl="0" eaLnBrk="1" latinLnBrk="0" hangingPunct="1">
              <a:spcBef>
                <a:spcPct val="0"/>
              </a:spcBef>
              <a:buNone/>
              <a:defRPr sz="2800" kern="1200">
                <a:solidFill>
                  <a:schemeClr val="tx2"/>
                </a:solidFill>
                <a:latin typeface="+mj-lt"/>
                <a:ea typeface="+mj-ea"/>
                <a:cs typeface="+mj-cs"/>
              </a:defRPr>
            </a:lvl1pPr>
          </a:lstStyle>
          <a:p>
            <a:pPr defTabSz="342900">
              <a:defRPr/>
            </a:pPr>
            <a:r>
              <a:rPr lang="en-US" sz="2100" b="1" dirty="0">
                <a:solidFill>
                  <a:schemeClr val="bg1"/>
                </a:solidFill>
                <a:latin typeface="Arial"/>
              </a:rPr>
              <a:t>8</a:t>
            </a:r>
          </a:p>
        </p:txBody>
      </p:sp>
      <p:sp>
        <p:nvSpPr>
          <p:cNvPr id="65" name="TextBox 64">
            <a:extLst>
              <a:ext uri="{FF2B5EF4-FFF2-40B4-BE49-F238E27FC236}">
                <a16:creationId xmlns:a16="http://schemas.microsoft.com/office/drawing/2014/main" id="{0BF86533-C6A0-4E6A-9802-F78E6DEE5C7F}"/>
              </a:ext>
            </a:extLst>
          </p:cNvPr>
          <p:cNvSpPr txBox="1"/>
          <p:nvPr/>
        </p:nvSpPr>
        <p:spPr>
          <a:xfrm>
            <a:off x="5619317" y="1816849"/>
            <a:ext cx="1093035" cy="369332"/>
          </a:xfrm>
          <a:prstGeom prst="rect">
            <a:avLst/>
          </a:prstGeom>
          <a:noFill/>
          <a:effectLst>
            <a:glow rad="101600">
              <a:schemeClr val="tx1">
                <a:lumMod val="50000"/>
                <a:alpha val="60000"/>
              </a:schemeClr>
            </a:glow>
          </a:effectLst>
        </p:spPr>
        <p:txBody>
          <a:bodyPr wrap="square" rtlCol="0">
            <a:spAutoFit/>
          </a:bodyPr>
          <a:lstStyle/>
          <a:p>
            <a:pPr defTabSz="685800">
              <a:defRPr/>
            </a:pPr>
            <a:r>
              <a:rPr lang="en-GB" sz="900" b="1" dirty="0">
                <a:solidFill>
                  <a:schemeClr val="bg1"/>
                </a:solidFill>
                <a:latin typeface="+mj-lt"/>
              </a:rPr>
              <a:t>6600+ Book Series (Serials)</a:t>
            </a:r>
            <a:endParaRPr lang="en-US" sz="900" b="1" dirty="0">
              <a:solidFill>
                <a:schemeClr val="bg1"/>
              </a:solidFill>
              <a:latin typeface="+mj-lt"/>
            </a:endParaRPr>
          </a:p>
        </p:txBody>
      </p:sp>
      <p:sp>
        <p:nvSpPr>
          <p:cNvPr id="66" name="TextBox 65">
            <a:extLst>
              <a:ext uri="{FF2B5EF4-FFF2-40B4-BE49-F238E27FC236}">
                <a16:creationId xmlns:a16="http://schemas.microsoft.com/office/drawing/2014/main" id="{46BC0903-424D-4DB8-AB44-007E40A40CE7}"/>
              </a:ext>
            </a:extLst>
          </p:cNvPr>
          <p:cNvSpPr txBox="1"/>
          <p:nvPr/>
        </p:nvSpPr>
        <p:spPr>
          <a:xfrm>
            <a:off x="6220127" y="2487842"/>
            <a:ext cx="1369917" cy="369332"/>
          </a:xfrm>
          <a:prstGeom prst="rect">
            <a:avLst/>
          </a:prstGeom>
          <a:noFill/>
          <a:effectLst>
            <a:glow rad="101600">
              <a:schemeClr val="tx1">
                <a:lumMod val="50000"/>
                <a:alpha val="60000"/>
              </a:schemeClr>
            </a:glow>
          </a:effectLst>
        </p:spPr>
        <p:txBody>
          <a:bodyPr wrap="square" rtlCol="0">
            <a:spAutoFit/>
          </a:bodyPr>
          <a:lstStyle/>
          <a:p>
            <a:r>
              <a:rPr lang="en-GB" sz="900" b="1" dirty="0">
                <a:solidFill>
                  <a:schemeClr val="bg1"/>
                </a:solidFill>
                <a:latin typeface="+mj-lt"/>
              </a:rPr>
              <a:t>35 000 + eBooks (Monographs)</a:t>
            </a:r>
            <a:endParaRPr lang="en-US" sz="900" b="1" dirty="0">
              <a:solidFill>
                <a:schemeClr val="bg1"/>
              </a:solidFill>
              <a:latin typeface="+mj-lt"/>
            </a:endParaRPr>
          </a:p>
        </p:txBody>
      </p:sp>
      <p:sp>
        <p:nvSpPr>
          <p:cNvPr id="67" name="TextBox 66">
            <a:extLst>
              <a:ext uri="{FF2B5EF4-FFF2-40B4-BE49-F238E27FC236}">
                <a16:creationId xmlns:a16="http://schemas.microsoft.com/office/drawing/2014/main" id="{2BDFB192-857F-4AB7-A16E-28C662E4ECCF}"/>
              </a:ext>
            </a:extLst>
          </p:cNvPr>
          <p:cNvSpPr txBox="1"/>
          <p:nvPr/>
        </p:nvSpPr>
        <p:spPr>
          <a:xfrm>
            <a:off x="7266054" y="4107419"/>
            <a:ext cx="1239118" cy="369332"/>
          </a:xfrm>
          <a:prstGeom prst="rect">
            <a:avLst/>
          </a:prstGeom>
          <a:noFill/>
          <a:effectLst>
            <a:glow rad="101600">
              <a:schemeClr val="tx1">
                <a:lumMod val="50000"/>
                <a:alpha val="60000"/>
              </a:schemeClr>
            </a:glow>
          </a:effectLst>
        </p:spPr>
        <p:txBody>
          <a:bodyPr wrap="square" rtlCol="0">
            <a:spAutoFit/>
          </a:bodyPr>
          <a:lstStyle/>
          <a:p>
            <a:pPr defTabSz="685800">
              <a:defRPr/>
            </a:pPr>
            <a:r>
              <a:rPr lang="en-GB" sz="900" b="1" dirty="0">
                <a:solidFill>
                  <a:schemeClr val="bg1"/>
                </a:solidFill>
                <a:latin typeface="+mj-lt"/>
              </a:rPr>
              <a:t>200+ Major Reference Works</a:t>
            </a:r>
            <a:endParaRPr lang="en-US" sz="900" b="1" dirty="0">
              <a:solidFill>
                <a:schemeClr val="bg1"/>
              </a:solidFill>
              <a:latin typeface="+mj-lt"/>
            </a:endParaRPr>
          </a:p>
        </p:txBody>
      </p:sp>
      <p:sp>
        <p:nvSpPr>
          <p:cNvPr id="68" name="TextBox 67">
            <a:extLst>
              <a:ext uri="{FF2B5EF4-FFF2-40B4-BE49-F238E27FC236}">
                <a16:creationId xmlns:a16="http://schemas.microsoft.com/office/drawing/2014/main" id="{F52083EE-C530-426C-ABFA-5D5C59630AC3}"/>
              </a:ext>
            </a:extLst>
          </p:cNvPr>
          <p:cNvSpPr txBox="1"/>
          <p:nvPr/>
        </p:nvSpPr>
        <p:spPr>
          <a:xfrm>
            <a:off x="6910664" y="3655931"/>
            <a:ext cx="1445357" cy="369332"/>
          </a:xfrm>
          <a:prstGeom prst="rect">
            <a:avLst/>
          </a:prstGeom>
          <a:noFill/>
          <a:effectLst>
            <a:glow rad="101600">
              <a:schemeClr val="tx1">
                <a:lumMod val="50000"/>
                <a:alpha val="60000"/>
              </a:schemeClr>
            </a:glow>
          </a:effectLst>
        </p:spPr>
        <p:txBody>
          <a:bodyPr wrap="square" rtlCol="0">
            <a:spAutoFit/>
          </a:bodyPr>
          <a:lstStyle/>
          <a:p>
            <a:r>
              <a:rPr lang="en-GB" sz="900" b="1" dirty="0">
                <a:solidFill>
                  <a:schemeClr val="bg1"/>
                </a:solidFill>
                <a:latin typeface="+mj-lt"/>
              </a:rPr>
              <a:t>2</a:t>
            </a:r>
            <a:r>
              <a:rPr lang="pl-PL" sz="900" b="1" dirty="0">
                <a:solidFill>
                  <a:schemeClr val="bg1"/>
                </a:solidFill>
                <a:latin typeface="+mj-lt"/>
              </a:rPr>
              <a:t>80</a:t>
            </a:r>
            <a:r>
              <a:rPr lang="en-GB" sz="900" b="1" dirty="0">
                <a:solidFill>
                  <a:schemeClr val="bg1"/>
                </a:solidFill>
                <a:latin typeface="+mj-lt"/>
              </a:rPr>
              <a:t>+ Textbooks | 5 </a:t>
            </a:r>
            <a:r>
              <a:rPr lang="en-US" sz="900" b="1" dirty="0">
                <a:solidFill>
                  <a:schemeClr val="bg1"/>
                </a:solidFill>
                <a:latin typeface="+mj-lt"/>
              </a:rPr>
              <a:t>Key Subject Areas</a:t>
            </a:r>
          </a:p>
        </p:txBody>
      </p:sp>
      <p:sp>
        <p:nvSpPr>
          <p:cNvPr id="69" name="Rectangle 68">
            <a:extLst>
              <a:ext uri="{FF2B5EF4-FFF2-40B4-BE49-F238E27FC236}">
                <a16:creationId xmlns:a16="http://schemas.microsoft.com/office/drawing/2014/main" id="{1C9214D7-1B61-4A0E-B2FB-1A0D3DE46E3C}"/>
              </a:ext>
            </a:extLst>
          </p:cNvPr>
          <p:cNvSpPr/>
          <p:nvPr/>
        </p:nvSpPr>
        <p:spPr>
          <a:xfrm>
            <a:off x="6596896" y="3201327"/>
            <a:ext cx="1392793" cy="369332"/>
          </a:xfrm>
          <a:prstGeom prst="rect">
            <a:avLst/>
          </a:prstGeom>
          <a:effectLst>
            <a:glow rad="101600">
              <a:schemeClr val="tx1">
                <a:lumMod val="50000"/>
                <a:alpha val="60000"/>
              </a:schemeClr>
            </a:glow>
          </a:effectLst>
        </p:spPr>
        <p:txBody>
          <a:bodyPr wrap="square">
            <a:spAutoFit/>
          </a:bodyPr>
          <a:lstStyle/>
          <a:p>
            <a:pPr defTabSz="685800">
              <a:defRPr/>
            </a:pPr>
            <a:r>
              <a:rPr lang="en-US" sz="900" b="1" dirty="0">
                <a:solidFill>
                  <a:schemeClr val="bg1"/>
                </a:solidFill>
                <a:latin typeface="+mj-lt"/>
              </a:rPr>
              <a:t>700+ Hybrid eBooks function as textbooks</a:t>
            </a:r>
          </a:p>
        </p:txBody>
      </p:sp>
      <p:sp>
        <p:nvSpPr>
          <p:cNvPr id="70" name="TextBox 69">
            <a:extLst>
              <a:ext uri="{FF2B5EF4-FFF2-40B4-BE49-F238E27FC236}">
                <a16:creationId xmlns:a16="http://schemas.microsoft.com/office/drawing/2014/main" id="{6C1E1126-3D42-4B4C-B805-19727B00C431}"/>
              </a:ext>
            </a:extLst>
          </p:cNvPr>
          <p:cNvSpPr txBox="1"/>
          <p:nvPr/>
        </p:nvSpPr>
        <p:spPr>
          <a:xfrm>
            <a:off x="5294083" y="1348757"/>
            <a:ext cx="1224767" cy="369332"/>
          </a:xfrm>
          <a:prstGeom prst="rect">
            <a:avLst/>
          </a:prstGeom>
          <a:noFill/>
          <a:effectLst>
            <a:glow rad="101600">
              <a:schemeClr val="tx1">
                <a:lumMod val="50000"/>
                <a:alpha val="60000"/>
              </a:schemeClr>
            </a:glow>
          </a:effectLst>
        </p:spPr>
        <p:txBody>
          <a:bodyPr wrap="square" rtlCol="0">
            <a:spAutoFit/>
          </a:bodyPr>
          <a:lstStyle/>
          <a:p>
            <a:pPr defTabSz="685800">
              <a:defRPr/>
            </a:pPr>
            <a:r>
              <a:rPr lang="en-GB" sz="900" b="1" dirty="0">
                <a:solidFill>
                  <a:schemeClr val="bg1"/>
                </a:solidFill>
                <a:latin typeface="Arial" panose="020B0604020202020204"/>
              </a:rPr>
              <a:t>Journals </a:t>
            </a:r>
          </a:p>
          <a:p>
            <a:pPr defTabSz="685800">
              <a:defRPr/>
            </a:pPr>
            <a:r>
              <a:rPr lang="en-GB" sz="900" b="1" dirty="0">
                <a:solidFill>
                  <a:schemeClr val="bg1"/>
                </a:solidFill>
                <a:latin typeface="Arial" panose="020B0604020202020204"/>
              </a:rPr>
              <a:t>(Review Journals)</a:t>
            </a:r>
            <a:endParaRPr lang="en-US" sz="900" b="1" dirty="0">
              <a:solidFill>
                <a:schemeClr val="bg1"/>
              </a:solidFill>
              <a:latin typeface="Arial" panose="020B0604020202020204"/>
            </a:endParaRPr>
          </a:p>
        </p:txBody>
      </p:sp>
      <p:sp>
        <p:nvSpPr>
          <p:cNvPr id="71" name="TextBox 70">
            <a:extLst>
              <a:ext uri="{FF2B5EF4-FFF2-40B4-BE49-F238E27FC236}">
                <a16:creationId xmlns:a16="http://schemas.microsoft.com/office/drawing/2014/main" id="{821C01D5-53BE-483C-8D58-55146BA2C33F}"/>
              </a:ext>
            </a:extLst>
          </p:cNvPr>
          <p:cNvSpPr txBox="1"/>
          <p:nvPr/>
        </p:nvSpPr>
        <p:spPr>
          <a:xfrm>
            <a:off x="5003106" y="967271"/>
            <a:ext cx="1435730" cy="230832"/>
          </a:xfrm>
          <a:prstGeom prst="rect">
            <a:avLst/>
          </a:prstGeom>
          <a:noFill/>
          <a:effectLst>
            <a:glow rad="101600">
              <a:schemeClr val="tx1">
                <a:lumMod val="50000"/>
                <a:alpha val="60000"/>
              </a:schemeClr>
            </a:glow>
          </a:effectLst>
        </p:spPr>
        <p:txBody>
          <a:bodyPr wrap="square" rtlCol="0">
            <a:spAutoFit/>
          </a:bodyPr>
          <a:lstStyle/>
          <a:p>
            <a:pPr>
              <a:defRPr/>
            </a:pPr>
            <a:r>
              <a:rPr lang="en-GB" sz="900" b="1" dirty="0">
                <a:solidFill>
                  <a:schemeClr val="bg1"/>
                </a:solidFill>
                <a:latin typeface="Arial" panose="020B0604020202020204"/>
              </a:rPr>
              <a:t>Journals </a:t>
            </a:r>
            <a:r>
              <a:rPr lang="en-GB" sz="600" b="1" dirty="0">
                <a:solidFill>
                  <a:schemeClr val="bg1"/>
                </a:solidFill>
                <a:latin typeface="Arial" panose="020B0604020202020204"/>
              </a:rPr>
              <a:t>(</a:t>
            </a:r>
            <a:r>
              <a:rPr lang="en-US" sz="600" dirty="0">
                <a:solidFill>
                  <a:srgbClr val="FFFFFF"/>
                </a:solidFill>
                <a:latin typeface="Arial" panose="020B0604020202020204"/>
              </a:rPr>
              <a:t>Primary research</a:t>
            </a:r>
            <a:r>
              <a:rPr lang="en-US" sz="600" b="1" dirty="0">
                <a:solidFill>
                  <a:schemeClr val="bg1"/>
                </a:solidFill>
                <a:latin typeface="Arial" panose="020B0604020202020204"/>
              </a:rPr>
              <a:t>)</a:t>
            </a:r>
          </a:p>
        </p:txBody>
      </p:sp>
      <p:cxnSp>
        <p:nvCxnSpPr>
          <p:cNvPr id="88" name="Straight Connector 87">
            <a:extLst>
              <a:ext uri="{FF2B5EF4-FFF2-40B4-BE49-F238E27FC236}">
                <a16:creationId xmlns:a16="http://schemas.microsoft.com/office/drawing/2014/main" id="{131A3223-9685-47E0-A37D-C20D538A403A}"/>
              </a:ext>
            </a:extLst>
          </p:cNvPr>
          <p:cNvCxnSpPr>
            <a:cxnSpLocks/>
          </p:cNvCxnSpPr>
          <p:nvPr/>
        </p:nvCxnSpPr>
        <p:spPr>
          <a:xfrm flipH="1">
            <a:off x="3608457" y="1755478"/>
            <a:ext cx="18056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769A9B8-EAE5-43CF-85EF-353DB54B8CCA}"/>
              </a:ext>
            </a:extLst>
          </p:cNvPr>
          <p:cNvCxnSpPr>
            <a:cxnSpLocks/>
          </p:cNvCxnSpPr>
          <p:nvPr/>
        </p:nvCxnSpPr>
        <p:spPr>
          <a:xfrm flipH="1">
            <a:off x="3401771" y="2217260"/>
            <a:ext cx="233984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472C255-BE92-429E-88CC-8653EA8E3F1E}"/>
              </a:ext>
            </a:extLst>
          </p:cNvPr>
          <p:cNvCxnSpPr>
            <a:cxnSpLocks/>
          </p:cNvCxnSpPr>
          <p:nvPr/>
        </p:nvCxnSpPr>
        <p:spPr>
          <a:xfrm flipH="1">
            <a:off x="2431656" y="3608360"/>
            <a:ext cx="416601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2B50D2E-E8D4-4C11-A285-5ED3719C4EEE}"/>
              </a:ext>
            </a:extLst>
          </p:cNvPr>
          <p:cNvCxnSpPr>
            <a:cxnSpLocks/>
          </p:cNvCxnSpPr>
          <p:nvPr/>
        </p:nvCxnSpPr>
        <p:spPr>
          <a:xfrm flipH="1">
            <a:off x="2190283" y="4067265"/>
            <a:ext cx="47601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EFC25AF7-8855-4DC1-9FF6-5B31C3FB2B63}"/>
              </a:ext>
            </a:extLst>
          </p:cNvPr>
          <p:cNvSpPr txBox="1"/>
          <p:nvPr/>
        </p:nvSpPr>
        <p:spPr>
          <a:xfrm>
            <a:off x="3038277" y="4113314"/>
            <a:ext cx="3651382" cy="346249"/>
          </a:xfrm>
          <a:prstGeom prst="rect">
            <a:avLst/>
          </a:prstGeom>
          <a:noFill/>
        </p:spPr>
        <p:txBody>
          <a:bodyPr wrap="square">
            <a:spAutoFit/>
          </a:bodyPr>
          <a:lstStyle/>
          <a:p>
            <a:pPr algn="ctr" defTabSz="685800">
              <a:defRPr/>
            </a:pPr>
            <a:r>
              <a:rPr lang="en-US" sz="825" b="1" dirty="0">
                <a:solidFill>
                  <a:schemeClr val="tx1">
                    <a:lumMod val="75000"/>
                  </a:schemeClr>
                </a:solidFill>
                <a:latin typeface="+mj-lt"/>
                <a:cs typeface="Calibri" panose="020F0502020204030204" pitchFamily="34" charset="0"/>
              </a:rPr>
              <a:t>Comprehensive, foundational introduction to a discipline; Encyclopedias</a:t>
            </a:r>
          </a:p>
        </p:txBody>
      </p:sp>
      <p:sp>
        <p:nvSpPr>
          <p:cNvPr id="74" name="TextBox 73">
            <a:extLst>
              <a:ext uri="{FF2B5EF4-FFF2-40B4-BE49-F238E27FC236}">
                <a16:creationId xmlns:a16="http://schemas.microsoft.com/office/drawing/2014/main" id="{84A689F4-16FC-4765-8573-29FB10FCA461}"/>
              </a:ext>
            </a:extLst>
          </p:cNvPr>
          <p:cNvSpPr txBox="1"/>
          <p:nvPr/>
        </p:nvSpPr>
        <p:spPr>
          <a:xfrm>
            <a:off x="3216231" y="3695156"/>
            <a:ext cx="3295474" cy="323165"/>
          </a:xfrm>
          <a:prstGeom prst="rect">
            <a:avLst/>
          </a:prstGeom>
          <a:noFill/>
        </p:spPr>
        <p:txBody>
          <a:bodyPr wrap="square">
            <a:spAutoFit/>
          </a:bodyPr>
          <a:lstStyle/>
          <a:p>
            <a:pPr algn="ctr"/>
            <a:r>
              <a:rPr lang="en-US" sz="750" b="1" dirty="0">
                <a:solidFill>
                  <a:schemeClr val="tx1">
                    <a:lumMod val="75000"/>
                  </a:schemeClr>
                </a:solidFill>
              </a:rPr>
              <a:t>Engineering &amp; Computing, Life and Biological Sciences, </a:t>
            </a:r>
          </a:p>
          <a:p>
            <a:pPr algn="ctr"/>
            <a:r>
              <a:rPr lang="en-US" sz="750" b="1" dirty="0">
                <a:solidFill>
                  <a:schemeClr val="tx1">
                    <a:lumMod val="75000"/>
                  </a:schemeClr>
                </a:solidFill>
              </a:rPr>
              <a:t>Medical Sciences , Physical Sciences , Social Sciences  </a:t>
            </a:r>
          </a:p>
        </p:txBody>
      </p:sp>
      <p:sp>
        <p:nvSpPr>
          <p:cNvPr id="107" name="Title 1">
            <a:extLst>
              <a:ext uri="{FF2B5EF4-FFF2-40B4-BE49-F238E27FC236}">
                <a16:creationId xmlns:a16="http://schemas.microsoft.com/office/drawing/2014/main" id="{E1755A19-6BC7-4A42-95C5-8D349E5B3FDE}"/>
              </a:ext>
            </a:extLst>
          </p:cNvPr>
          <p:cNvSpPr txBox="1">
            <a:spLocks/>
          </p:cNvSpPr>
          <p:nvPr/>
        </p:nvSpPr>
        <p:spPr>
          <a:xfrm>
            <a:off x="729445" y="1198626"/>
            <a:ext cx="662606" cy="369332"/>
          </a:xfrm>
          <a:prstGeom prst="rect">
            <a:avLst/>
          </a:prstGeom>
        </p:spPr>
        <p:txBody>
          <a:bodyPr wrap="square" lIns="0" tIns="0">
            <a:spAutoFit/>
          </a:bodyPr>
          <a:lstStyle>
            <a:lvl1pPr algn="l" defTabSz="457200" rtl="0" eaLnBrk="1" latinLnBrk="0" hangingPunct="1">
              <a:spcBef>
                <a:spcPct val="0"/>
              </a:spcBef>
              <a:buNone/>
              <a:defRPr sz="2800" kern="1200">
                <a:solidFill>
                  <a:schemeClr val="tx2"/>
                </a:solidFill>
                <a:latin typeface="+mj-lt"/>
                <a:ea typeface="+mj-ea"/>
                <a:cs typeface="+mj-cs"/>
              </a:defRPr>
            </a:lvl1pPr>
          </a:lstStyle>
          <a:p>
            <a:pPr algn="r" defTabSz="342900">
              <a:defRPr/>
            </a:pPr>
            <a:r>
              <a:rPr lang="en-US" sz="1050" b="1" dirty="0">
                <a:solidFill>
                  <a:schemeClr val="bg2">
                    <a:lumMod val="50000"/>
                  </a:schemeClr>
                </a:solidFill>
                <a:latin typeface="Arial"/>
              </a:rPr>
              <a:t>Journals</a:t>
            </a:r>
            <a:endParaRPr lang="pl-PL" sz="1050" b="1" dirty="0">
              <a:solidFill>
                <a:schemeClr val="bg2">
                  <a:lumMod val="50000"/>
                </a:schemeClr>
              </a:solidFill>
              <a:latin typeface="Arial"/>
            </a:endParaRPr>
          </a:p>
          <a:p>
            <a:pPr algn="r" defTabSz="342900">
              <a:defRPr/>
            </a:pPr>
            <a:r>
              <a:rPr lang="pl-PL" sz="1050" b="1" dirty="0">
                <a:solidFill>
                  <a:schemeClr val="bg2">
                    <a:lumMod val="50000"/>
                  </a:schemeClr>
                </a:solidFill>
                <a:latin typeface="Arial"/>
              </a:rPr>
              <a:t>2.700+</a:t>
            </a:r>
            <a:endParaRPr lang="en-US" sz="1050" b="1" dirty="0">
              <a:solidFill>
                <a:schemeClr val="bg2">
                  <a:lumMod val="50000"/>
                </a:schemeClr>
              </a:solidFill>
              <a:latin typeface="Arial"/>
            </a:endParaRPr>
          </a:p>
        </p:txBody>
      </p:sp>
      <p:sp>
        <p:nvSpPr>
          <p:cNvPr id="108" name="Title 1">
            <a:extLst>
              <a:ext uri="{FF2B5EF4-FFF2-40B4-BE49-F238E27FC236}">
                <a16:creationId xmlns:a16="http://schemas.microsoft.com/office/drawing/2014/main" id="{F241333F-2870-4ADA-AFA4-19FE3C274E12}"/>
              </a:ext>
            </a:extLst>
          </p:cNvPr>
          <p:cNvSpPr txBox="1">
            <a:spLocks/>
          </p:cNvSpPr>
          <p:nvPr/>
        </p:nvSpPr>
        <p:spPr>
          <a:xfrm>
            <a:off x="764069" y="3032950"/>
            <a:ext cx="629231" cy="369332"/>
          </a:xfrm>
          <a:prstGeom prst="rect">
            <a:avLst/>
          </a:prstGeom>
        </p:spPr>
        <p:txBody>
          <a:bodyPr wrap="square" lIns="0" tIns="0">
            <a:spAutoFit/>
          </a:bodyPr>
          <a:lstStyle>
            <a:lvl1pPr algn="l" defTabSz="457200" rtl="0" eaLnBrk="1" latinLnBrk="0" hangingPunct="1">
              <a:spcBef>
                <a:spcPct val="0"/>
              </a:spcBef>
              <a:buNone/>
              <a:defRPr sz="2800" kern="1200">
                <a:solidFill>
                  <a:schemeClr val="tx2"/>
                </a:solidFill>
                <a:latin typeface="+mj-lt"/>
                <a:ea typeface="+mj-ea"/>
                <a:cs typeface="+mj-cs"/>
              </a:defRPr>
            </a:lvl1pPr>
          </a:lstStyle>
          <a:p>
            <a:pPr algn="r" defTabSz="342900">
              <a:defRPr/>
            </a:pPr>
            <a:r>
              <a:rPr lang="en-US" sz="1050" b="1" dirty="0">
                <a:solidFill>
                  <a:schemeClr val="bg2">
                    <a:lumMod val="50000"/>
                  </a:schemeClr>
                </a:solidFill>
                <a:latin typeface="Arial"/>
              </a:rPr>
              <a:t>Books</a:t>
            </a:r>
            <a:endParaRPr lang="pl-PL" sz="1050" b="1" dirty="0">
              <a:solidFill>
                <a:schemeClr val="bg2">
                  <a:lumMod val="50000"/>
                </a:schemeClr>
              </a:solidFill>
              <a:latin typeface="Arial"/>
            </a:endParaRPr>
          </a:p>
          <a:p>
            <a:pPr algn="r" defTabSz="342900">
              <a:defRPr/>
            </a:pPr>
            <a:r>
              <a:rPr lang="pl-PL" sz="1050" b="1" dirty="0">
                <a:solidFill>
                  <a:schemeClr val="bg2">
                    <a:lumMod val="50000"/>
                  </a:schemeClr>
                </a:solidFill>
                <a:latin typeface="Arial"/>
              </a:rPr>
              <a:t>44.000+</a:t>
            </a:r>
            <a:endParaRPr lang="en-US" sz="1050" b="1" dirty="0">
              <a:solidFill>
                <a:schemeClr val="bg2">
                  <a:lumMod val="50000"/>
                </a:schemeClr>
              </a:solidFill>
              <a:latin typeface="Arial"/>
            </a:endParaRPr>
          </a:p>
        </p:txBody>
      </p:sp>
      <p:sp>
        <p:nvSpPr>
          <p:cNvPr id="129" name="Left Brace 128">
            <a:extLst>
              <a:ext uri="{FF2B5EF4-FFF2-40B4-BE49-F238E27FC236}">
                <a16:creationId xmlns:a16="http://schemas.microsoft.com/office/drawing/2014/main" id="{51927314-F1F5-46FC-9CDD-D289C23BBAE3}"/>
              </a:ext>
            </a:extLst>
          </p:cNvPr>
          <p:cNvSpPr/>
          <p:nvPr/>
        </p:nvSpPr>
        <p:spPr>
          <a:xfrm>
            <a:off x="1453352" y="1754338"/>
            <a:ext cx="390967" cy="2741624"/>
          </a:xfrm>
          <a:prstGeom prst="leftBrace">
            <a:avLst>
              <a:gd name="adj1" fmla="val 38668"/>
              <a:gd name="adj2" fmla="val 50261"/>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cxnSp>
        <p:nvCxnSpPr>
          <p:cNvPr id="131" name="Straight Connector 130">
            <a:extLst>
              <a:ext uri="{FF2B5EF4-FFF2-40B4-BE49-F238E27FC236}">
                <a16:creationId xmlns:a16="http://schemas.microsoft.com/office/drawing/2014/main" id="{5E81D064-0B39-4F23-B13C-F76C9608D726}"/>
              </a:ext>
            </a:extLst>
          </p:cNvPr>
          <p:cNvCxnSpPr>
            <a:cxnSpLocks/>
          </p:cNvCxnSpPr>
          <p:nvPr/>
        </p:nvCxnSpPr>
        <p:spPr>
          <a:xfrm flipH="1" flipV="1">
            <a:off x="1824307" y="820182"/>
            <a:ext cx="7050908" cy="22892"/>
          </a:xfrm>
          <a:prstGeom prst="line">
            <a:avLst/>
          </a:prstGeom>
          <a:ln w="28575">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4" name="Left Brace 133">
            <a:extLst>
              <a:ext uri="{FF2B5EF4-FFF2-40B4-BE49-F238E27FC236}">
                <a16:creationId xmlns:a16="http://schemas.microsoft.com/office/drawing/2014/main" id="{1C2E6F84-DDBE-4D37-A727-F021911342BE}"/>
              </a:ext>
            </a:extLst>
          </p:cNvPr>
          <p:cNvSpPr/>
          <p:nvPr/>
        </p:nvSpPr>
        <p:spPr>
          <a:xfrm>
            <a:off x="1453352" y="820182"/>
            <a:ext cx="370955" cy="932116"/>
          </a:xfrm>
          <a:prstGeom prst="leftBrace">
            <a:avLst>
              <a:gd name="adj1" fmla="val 38668"/>
              <a:gd name="adj2" fmla="val 50000"/>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2" name="Freeform: Shape 11">
            <a:extLst>
              <a:ext uri="{FF2B5EF4-FFF2-40B4-BE49-F238E27FC236}">
                <a16:creationId xmlns:a16="http://schemas.microsoft.com/office/drawing/2014/main" id="{699C6BD2-316E-4447-A74B-B7F2D17475D0}"/>
              </a:ext>
            </a:extLst>
          </p:cNvPr>
          <p:cNvSpPr/>
          <p:nvPr/>
        </p:nvSpPr>
        <p:spPr>
          <a:xfrm>
            <a:off x="4160044" y="1762171"/>
            <a:ext cx="1420628" cy="447028"/>
          </a:xfrm>
          <a:custGeom>
            <a:avLst/>
            <a:gdLst>
              <a:gd name="connsiteX0" fmla="*/ 441325 w 2016125"/>
              <a:gd name="connsiteY0" fmla="*/ 0 h 622300"/>
              <a:gd name="connsiteX1" fmla="*/ 0 w 2016125"/>
              <a:gd name="connsiteY1" fmla="*/ 622300 h 622300"/>
              <a:gd name="connsiteX2" fmla="*/ 2016125 w 2016125"/>
              <a:gd name="connsiteY2" fmla="*/ 622300 h 622300"/>
              <a:gd name="connsiteX3" fmla="*/ 1568450 w 2016125"/>
              <a:gd name="connsiteY3" fmla="*/ 3175 h 622300"/>
              <a:gd name="connsiteX4" fmla="*/ 441325 w 2016125"/>
              <a:gd name="connsiteY4" fmla="*/ 0 h 62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125" h="622300">
                <a:moveTo>
                  <a:pt x="441325" y="0"/>
                </a:moveTo>
                <a:lnTo>
                  <a:pt x="0" y="622300"/>
                </a:lnTo>
                <a:lnTo>
                  <a:pt x="2016125" y="622300"/>
                </a:lnTo>
                <a:lnTo>
                  <a:pt x="1568450" y="3175"/>
                </a:lnTo>
                <a:lnTo>
                  <a:pt x="441325" y="0"/>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5" name="TextBox 74">
            <a:extLst>
              <a:ext uri="{FF2B5EF4-FFF2-40B4-BE49-F238E27FC236}">
                <a16:creationId xmlns:a16="http://schemas.microsoft.com/office/drawing/2014/main" id="{2A83FAB4-64D8-4773-99BF-F0BC1794B4DF}"/>
              </a:ext>
            </a:extLst>
          </p:cNvPr>
          <p:cNvSpPr txBox="1"/>
          <p:nvPr/>
        </p:nvSpPr>
        <p:spPr>
          <a:xfrm>
            <a:off x="4344779" y="1831444"/>
            <a:ext cx="1042749" cy="369332"/>
          </a:xfrm>
          <a:prstGeom prst="rect">
            <a:avLst/>
          </a:prstGeom>
          <a:noFill/>
        </p:spPr>
        <p:txBody>
          <a:bodyPr wrap="square">
            <a:spAutoFit/>
          </a:bodyPr>
          <a:lstStyle/>
          <a:p>
            <a:pPr algn="ctr"/>
            <a:r>
              <a:rPr lang="en-US" sz="600" b="1" dirty="0">
                <a:solidFill>
                  <a:schemeClr val="tx1">
                    <a:lumMod val="75000"/>
                  </a:schemeClr>
                </a:solidFill>
              </a:rPr>
              <a:t>In-depth explorations of recent developments in a field</a:t>
            </a:r>
          </a:p>
        </p:txBody>
      </p:sp>
      <p:grpSp>
        <p:nvGrpSpPr>
          <p:cNvPr id="20" name="Group 19">
            <a:extLst>
              <a:ext uri="{FF2B5EF4-FFF2-40B4-BE49-F238E27FC236}">
                <a16:creationId xmlns:a16="http://schemas.microsoft.com/office/drawing/2014/main" id="{5F393819-36FB-4377-926C-D6C79014E26E}"/>
              </a:ext>
            </a:extLst>
          </p:cNvPr>
          <p:cNvGrpSpPr/>
          <p:nvPr/>
        </p:nvGrpSpPr>
        <p:grpSpPr>
          <a:xfrm>
            <a:off x="304226" y="814801"/>
            <a:ext cx="337791" cy="3681155"/>
            <a:chOff x="513584" y="1324526"/>
            <a:chExt cx="450388" cy="4908207"/>
          </a:xfrm>
        </p:grpSpPr>
        <p:sp>
          <p:nvSpPr>
            <p:cNvPr id="140" name="Arrow: Up-Down 139">
              <a:extLst>
                <a:ext uri="{FF2B5EF4-FFF2-40B4-BE49-F238E27FC236}">
                  <a16:creationId xmlns:a16="http://schemas.microsoft.com/office/drawing/2014/main" id="{D06B7924-45F0-4FE9-9870-D5F1B1B2A67A}"/>
                </a:ext>
              </a:extLst>
            </p:cNvPr>
            <p:cNvSpPr/>
            <p:nvPr/>
          </p:nvSpPr>
          <p:spPr>
            <a:xfrm rot="10800000">
              <a:off x="513584" y="2587684"/>
              <a:ext cx="450388" cy="3645049"/>
            </a:xfrm>
            <a:prstGeom prst="upDownArrow">
              <a:avLst>
                <a:gd name="adj1" fmla="val 100000"/>
                <a:gd name="adj2" fmla="val 27644"/>
              </a:avLst>
            </a:prstGeom>
            <a:gradFill>
              <a:gsLst>
                <a:gs pos="27000">
                  <a:srgbClr val="009D30"/>
                </a:gs>
                <a:gs pos="53000">
                  <a:srgbClr val="00B050"/>
                </a:gs>
                <a:gs pos="885">
                  <a:srgbClr val="008000"/>
                </a:gs>
                <a:gs pos="85000">
                  <a:srgbClr val="92D05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1" name="Title 1">
              <a:extLst>
                <a:ext uri="{FF2B5EF4-FFF2-40B4-BE49-F238E27FC236}">
                  <a16:creationId xmlns:a16="http://schemas.microsoft.com/office/drawing/2014/main" id="{E4DD91E0-1739-4731-A64B-FCD5B5F761C2}"/>
                </a:ext>
              </a:extLst>
            </p:cNvPr>
            <p:cNvSpPr txBox="1">
              <a:spLocks/>
            </p:cNvSpPr>
            <p:nvPr/>
          </p:nvSpPr>
          <p:spPr>
            <a:xfrm rot="16200000">
              <a:off x="-127243" y="4167469"/>
              <a:ext cx="1753935" cy="276999"/>
            </a:xfrm>
            <a:prstGeom prst="rect">
              <a:avLst/>
            </a:prstGeom>
            <a:effectLst>
              <a:glow>
                <a:schemeClr val="bg2">
                  <a:lumMod val="10000"/>
                </a:schemeClr>
              </a:glow>
            </a:effectLst>
          </p:spPr>
          <p:txBody>
            <a:bodyPr wrap="square" lIns="0" tIns="0">
              <a:spAutoFit/>
            </a:bodyPr>
            <a:lstStyle>
              <a:lvl1pPr algn="l" defTabSz="457200" rtl="0" eaLnBrk="1" latinLnBrk="0" hangingPunct="1">
                <a:spcBef>
                  <a:spcPct val="0"/>
                </a:spcBef>
                <a:buNone/>
                <a:defRPr sz="2800" kern="1200">
                  <a:solidFill>
                    <a:schemeClr val="tx2"/>
                  </a:solidFill>
                  <a:latin typeface="+mj-lt"/>
                  <a:ea typeface="+mj-ea"/>
                  <a:cs typeface="+mj-cs"/>
                </a:defRPr>
              </a:lvl1pPr>
            </a:lstStyle>
            <a:p>
              <a:pPr algn="ctr" defTabSz="342900">
                <a:defRPr/>
              </a:pPr>
              <a:r>
                <a:rPr lang="en-US" sz="1050" b="1" dirty="0">
                  <a:solidFill>
                    <a:schemeClr val="bg1"/>
                  </a:solidFill>
                  <a:latin typeface="Arial"/>
                </a:rPr>
                <a:t>Foundational</a:t>
              </a:r>
            </a:p>
          </p:txBody>
        </p:sp>
        <p:sp>
          <p:nvSpPr>
            <p:cNvPr id="81" name="Arrow: Up-Down 80">
              <a:extLst>
                <a:ext uri="{FF2B5EF4-FFF2-40B4-BE49-F238E27FC236}">
                  <a16:creationId xmlns:a16="http://schemas.microsoft.com/office/drawing/2014/main" id="{91C84634-F128-4FB5-8152-91BCFEDEA2EA}"/>
                </a:ext>
              </a:extLst>
            </p:cNvPr>
            <p:cNvSpPr/>
            <p:nvPr/>
          </p:nvSpPr>
          <p:spPr>
            <a:xfrm rot="10800000">
              <a:off x="513584" y="1371307"/>
              <a:ext cx="450388" cy="1214236"/>
            </a:xfrm>
            <a:prstGeom prst="upDownArrow">
              <a:avLst>
                <a:gd name="adj1" fmla="val 100000"/>
                <a:gd name="adj2" fmla="val 27644"/>
              </a:avLst>
            </a:prstGeom>
            <a:gradFill>
              <a:gsLst>
                <a:gs pos="26000">
                  <a:srgbClr val="FF6C00"/>
                </a:gs>
                <a:gs pos="100000">
                  <a:srgbClr val="FFC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9" name="Title 1">
              <a:extLst>
                <a:ext uri="{FF2B5EF4-FFF2-40B4-BE49-F238E27FC236}">
                  <a16:creationId xmlns:a16="http://schemas.microsoft.com/office/drawing/2014/main" id="{9047EF08-879F-4779-A8A3-A09A4C48AB2E}"/>
                </a:ext>
              </a:extLst>
            </p:cNvPr>
            <p:cNvSpPr txBox="1">
              <a:spLocks/>
            </p:cNvSpPr>
            <p:nvPr/>
          </p:nvSpPr>
          <p:spPr>
            <a:xfrm rot="16200000">
              <a:off x="142604" y="1793148"/>
              <a:ext cx="1214243" cy="276999"/>
            </a:xfrm>
            <a:prstGeom prst="rect">
              <a:avLst/>
            </a:prstGeom>
            <a:effectLst>
              <a:glow rad="228600">
                <a:schemeClr val="accent3">
                  <a:satMod val="175000"/>
                  <a:alpha val="0"/>
                </a:schemeClr>
              </a:glow>
            </a:effectLst>
          </p:spPr>
          <p:txBody>
            <a:bodyPr wrap="square" lIns="0" tIns="0">
              <a:spAutoFit/>
            </a:bodyPr>
            <a:lstStyle>
              <a:lvl1pPr algn="l" defTabSz="457200" rtl="0" eaLnBrk="1" latinLnBrk="0" hangingPunct="1">
                <a:spcBef>
                  <a:spcPct val="0"/>
                </a:spcBef>
                <a:buNone/>
                <a:defRPr sz="2800" kern="1200">
                  <a:solidFill>
                    <a:schemeClr val="tx2"/>
                  </a:solidFill>
                  <a:latin typeface="+mj-lt"/>
                  <a:ea typeface="+mj-ea"/>
                  <a:cs typeface="+mj-cs"/>
                </a:defRPr>
              </a:lvl1pPr>
            </a:lstStyle>
            <a:p>
              <a:pPr algn="ctr" defTabSz="342900">
                <a:defRPr/>
              </a:pPr>
              <a:r>
                <a:rPr lang="en-US" sz="1050" b="1" dirty="0">
                  <a:solidFill>
                    <a:schemeClr val="bg1"/>
                  </a:solidFill>
                  <a:latin typeface="Arial"/>
                </a:rPr>
                <a:t>Advanced</a:t>
              </a:r>
            </a:p>
          </p:txBody>
        </p:sp>
      </p:grpSp>
      <p:sp>
        <p:nvSpPr>
          <p:cNvPr id="26" name="Freeform: Shape 25">
            <a:extLst>
              <a:ext uri="{FF2B5EF4-FFF2-40B4-BE49-F238E27FC236}">
                <a16:creationId xmlns:a16="http://schemas.microsoft.com/office/drawing/2014/main" id="{E10F8F4C-CD2D-4E0C-88A4-350017F00C8D}"/>
              </a:ext>
            </a:extLst>
          </p:cNvPr>
          <p:cNvSpPr/>
          <p:nvPr/>
        </p:nvSpPr>
        <p:spPr>
          <a:xfrm>
            <a:off x="3509367" y="2221706"/>
            <a:ext cx="2725744" cy="914279"/>
          </a:xfrm>
          <a:custGeom>
            <a:avLst/>
            <a:gdLst>
              <a:gd name="connsiteX0" fmla="*/ 847725 w 3624263"/>
              <a:gd name="connsiteY0" fmla="*/ 0 h 1204913"/>
              <a:gd name="connsiteX1" fmla="*/ 0 w 3624263"/>
              <a:gd name="connsiteY1" fmla="*/ 1204913 h 1204913"/>
              <a:gd name="connsiteX2" fmla="*/ 3624263 w 3624263"/>
              <a:gd name="connsiteY2" fmla="*/ 1204913 h 1204913"/>
              <a:gd name="connsiteX3" fmla="*/ 2776538 w 3624263"/>
              <a:gd name="connsiteY3" fmla="*/ 4763 h 1204913"/>
              <a:gd name="connsiteX4" fmla="*/ 847725 w 3624263"/>
              <a:gd name="connsiteY4" fmla="*/ 0 h 1204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4263" h="1204913">
                <a:moveTo>
                  <a:pt x="847725" y="0"/>
                </a:moveTo>
                <a:lnTo>
                  <a:pt x="0" y="1204913"/>
                </a:lnTo>
                <a:lnTo>
                  <a:pt x="3624263" y="1204913"/>
                </a:lnTo>
                <a:lnTo>
                  <a:pt x="2776538" y="4763"/>
                </a:lnTo>
                <a:lnTo>
                  <a:pt x="847725" y="0"/>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5" name="TextBox 84">
            <a:extLst>
              <a:ext uri="{FF2B5EF4-FFF2-40B4-BE49-F238E27FC236}">
                <a16:creationId xmlns:a16="http://schemas.microsoft.com/office/drawing/2014/main" id="{9B7A8FFE-FA54-4346-8A4E-5D76AB10D3F0}"/>
              </a:ext>
            </a:extLst>
          </p:cNvPr>
          <p:cNvSpPr txBox="1"/>
          <p:nvPr/>
        </p:nvSpPr>
        <p:spPr>
          <a:xfrm>
            <a:off x="3988992" y="2313610"/>
            <a:ext cx="1776583" cy="300082"/>
          </a:xfrm>
          <a:prstGeom prst="rect">
            <a:avLst/>
          </a:prstGeom>
          <a:noFill/>
        </p:spPr>
        <p:txBody>
          <a:bodyPr wrap="square">
            <a:spAutoFit/>
          </a:bodyPr>
          <a:lstStyle/>
          <a:p>
            <a:pPr algn="ctr"/>
            <a:r>
              <a:rPr lang="en-US" sz="675" b="1" dirty="0">
                <a:solidFill>
                  <a:schemeClr val="tx1">
                    <a:lumMod val="75000"/>
                  </a:schemeClr>
                </a:solidFill>
              </a:rPr>
              <a:t>Cover an In-depth body of  knowledge over multitude subject areas</a:t>
            </a:r>
          </a:p>
        </p:txBody>
      </p:sp>
      <p:cxnSp>
        <p:nvCxnSpPr>
          <p:cNvPr id="89" name="Straight Connector 88">
            <a:extLst>
              <a:ext uri="{FF2B5EF4-FFF2-40B4-BE49-F238E27FC236}">
                <a16:creationId xmlns:a16="http://schemas.microsoft.com/office/drawing/2014/main" id="{9B124F34-8A47-41E6-8C28-E687AADE9A3A}"/>
              </a:ext>
            </a:extLst>
          </p:cNvPr>
          <p:cNvCxnSpPr>
            <a:cxnSpLocks/>
          </p:cNvCxnSpPr>
          <p:nvPr/>
        </p:nvCxnSpPr>
        <p:spPr>
          <a:xfrm flipH="1">
            <a:off x="3066712" y="2675336"/>
            <a:ext cx="28836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0A4A68A5-0A29-445E-BC4D-89DE7D7B89DB}"/>
              </a:ext>
            </a:extLst>
          </p:cNvPr>
          <p:cNvCxnSpPr>
            <a:cxnSpLocks/>
          </p:cNvCxnSpPr>
          <p:nvPr/>
        </p:nvCxnSpPr>
        <p:spPr>
          <a:xfrm>
            <a:off x="2557463" y="4612645"/>
            <a:ext cx="4674381" cy="0"/>
          </a:xfrm>
          <a:prstGeom prst="straightConnector1">
            <a:avLst/>
          </a:prstGeom>
          <a:ln w="28575">
            <a:solidFill>
              <a:schemeClr val="bg2">
                <a:lumMod val="50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854B677F-DA20-4C90-95F4-F808172D5505}"/>
              </a:ext>
            </a:extLst>
          </p:cNvPr>
          <p:cNvSpPr txBox="1"/>
          <p:nvPr/>
        </p:nvSpPr>
        <p:spPr>
          <a:xfrm>
            <a:off x="2503548" y="4689349"/>
            <a:ext cx="4728295" cy="230832"/>
          </a:xfrm>
          <a:prstGeom prst="rect">
            <a:avLst/>
          </a:prstGeom>
          <a:noFill/>
        </p:spPr>
        <p:txBody>
          <a:bodyPr wrap="square" rtlCol="0">
            <a:spAutoFit/>
          </a:bodyPr>
          <a:lstStyle/>
          <a:p>
            <a:pPr algn="ctr" defTabSz="685800">
              <a:defRPr/>
            </a:pPr>
            <a:r>
              <a:rPr lang="en-GB" sz="900" b="1" dirty="0">
                <a:solidFill>
                  <a:srgbClr val="FF6C00"/>
                </a:solidFill>
                <a:latin typeface="Arial" panose="020B0604020202020204"/>
              </a:rPr>
              <a:t>Relevance of information over time</a:t>
            </a:r>
            <a:endParaRPr lang="en-US" sz="900" b="1" dirty="0">
              <a:solidFill>
                <a:srgbClr val="FF6C00"/>
              </a:solidFill>
              <a:latin typeface="Arial" panose="020B0604020202020204"/>
            </a:endParaRPr>
          </a:p>
        </p:txBody>
      </p:sp>
      <p:sp>
        <p:nvSpPr>
          <p:cNvPr id="29" name="Freeform: Shape 28">
            <a:extLst>
              <a:ext uri="{FF2B5EF4-FFF2-40B4-BE49-F238E27FC236}">
                <a16:creationId xmlns:a16="http://schemas.microsoft.com/office/drawing/2014/main" id="{CBA6F75F-B2D8-4EAD-82D1-1909C03A6569}"/>
              </a:ext>
            </a:extLst>
          </p:cNvPr>
          <p:cNvSpPr/>
          <p:nvPr/>
        </p:nvSpPr>
        <p:spPr>
          <a:xfrm>
            <a:off x="4479837" y="1189552"/>
            <a:ext cx="789404" cy="566177"/>
          </a:xfrm>
          <a:custGeom>
            <a:avLst/>
            <a:gdLst>
              <a:gd name="connsiteX0" fmla="*/ 511969 w 1021556"/>
              <a:gd name="connsiteY0" fmla="*/ 0 h 728662"/>
              <a:gd name="connsiteX1" fmla="*/ 0 w 1021556"/>
              <a:gd name="connsiteY1" fmla="*/ 728662 h 728662"/>
              <a:gd name="connsiteX2" fmla="*/ 1021556 w 1021556"/>
              <a:gd name="connsiteY2" fmla="*/ 728662 h 728662"/>
              <a:gd name="connsiteX3" fmla="*/ 511969 w 1021556"/>
              <a:gd name="connsiteY3" fmla="*/ 0 h 728662"/>
            </a:gdLst>
            <a:ahLst/>
            <a:cxnLst>
              <a:cxn ang="0">
                <a:pos x="connsiteX0" y="connsiteY0"/>
              </a:cxn>
              <a:cxn ang="0">
                <a:pos x="connsiteX1" y="connsiteY1"/>
              </a:cxn>
              <a:cxn ang="0">
                <a:pos x="connsiteX2" y="connsiteY2"/>
              </a:cxn>
              <a:cxn ang="0">
                <a:pos x="connsiteX3" y="connsiteY3"/>
              </a:cxn>
            </a:cxnLst>
            <a:rect l="l" t="t" r="r" b="b"/>
            <a:pathLst>
              <a:path w="1021556" h="728662">
                <a:moveTo>
                  <a:pt x="511969" y="0"/>
                </a:moveTo>
                <a:lnTo>
                  <a:pt x="0" y="728662"/>
                </a:lnTo>
                <a:lnTo>
                  <a:pt x="1021556" y="728662"/>
                </a:lnTo>
                <a:lnTo>
                  <a:pt x="511969" y="0"/>
                </a:lnTo>
                <a:close/>
              </a:path>
            </a:pathLst>
          </a:cu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96" name="Straight Connector 95">
            <a:extLst>
              <a:ext uri="{FF2B5EF4-FFF2-40B4-BE49-F238E27FC236}">
                <a16:creationId xmlns:a16="http://schemas.microsoft.com/office/drawing/2014/main" id="{CC3B5F23-DE44-482F-A1F2-54E706A0EC25}"/>
              </a:ext>
            </a:extLst>
          </p:cNvPr>
          <p:cNvCxnSpPr>
            <a:cxnSpLocks/>
          </p:cNvCxnSpPr>
          <p:nvPr/>
        </p:nvCxnSpPr>
        <p:spPr>
          <a:xfrm flipH="1">
            <a:off x="3946005" y="1290209"/>
            <a:ext cx="82744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91F1CE7-2CAA-4A58-8801-41D5DE387314}"/>
              </a:ext>
            </a:extLst>
          </p:cNvPr>
          <p:cNvCxnSpPr>
            <a:cxnSpLocks/>
          </p:cNvCxnSpPr>
          <p:nvPr/>
        </p:nvCxnSpPr>
        <p:spPr>
          <a:xfrm flipH="1">
            <a:off x="1844318" y="1754338"/>
            <a:ext cx="7030896" cy="0"/>
          </a:xfrm>
          <a:prstGeom prst="line">
            <a:avLst/>
          </a:prstGeom>
          <a:ln w="28575">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DEB3B45E-699B-44E6-AEB2-B60B1FDCDC25}"/>
              </a:ext>
            </a:extLst>
          </p:cNvPr>
          <p:cNvSpPr txBox="1"/>
          <p:nvPr/>
        </p:nvSpPr>
        <p:spPr>
          <a:xfrm>
            <a:off x="3758831" y="2713280"/>
            <a:ext cx="2257874" cy="403957"/>
          </a:xfrm>
          <a:prstGeom prst="rect">
            <a:avLst/>
          </a:prstGeom>
          <a:noFill/>
        </p:spPr>
        <p:txBody>
          <a:bodyPr wrap="square">
            <a:spAutoFit/>
          </a:bodyPr>
          <a:lstStyle/>
          <a:p>
            <a:pPr lvl="0" algn="ctr">
              <a:defRPr/>
            </a:pPr>
            <a:r>
              <a:rPr lang="en-US" sz="675" b="1" dirty="0">
                <a:solidFill>
                  <a:schemeClr val="tx1">
                    <a:lumMod val="75000"/>
                  </a:schemeClr>
                </a:solidFill>
                <a:latin typeface="+mj-lt"/>
                <a:cs typeface="Calibri" panose="020F0502020204030204" pitchFamily="34" charset="0"/>
              </a:rPr>
              <a:t>At a higher level than pure textbooks and ideal for graduates or post-docs as well as early career and interdisciplinary researchers</a:t>
            </a:r>
          </a:p>
        </p:txBody>
      </p:sp>
      <p:sp>
        <p:nvSpPr>
          <p:cNvPr id="34" name="Freeform: Shape 33">
            <a:extLst>
              <a:ext uri="{FF2B5EF4-FFF2-40B4-BE49-F238E27FC236}">
                <a16:creationId xmlns:a16="http://schemas.microsoft.com/office/drawing/2014/main" id="{E98EEE56-F021-4391-B30B-8CF14745D949}"/>
              </a:ext>
            </a:extLst>
          </p:cNvPr>
          <p:cNvSpPr/>
          <p:nvPr/>
        </p:nvSpPr>
        <p:spPr>
          <a:xfrm>
            <a:off x="5638204" y="2214563"/>
            <a:ext cx="2361010" cy="929259"/>
          </a:xfrm>
          <a:custGeom>
            <a:avLst/>
            <a:gdLst>
              <a:gd name="connsiteX0" fmla="*/ 0 w 3148013"/>
              <a:gd name="connsiteY0" fmla="*/ 0 h 1243013"/>
              <a:gd name="connsiteX1" fmla="*/ 3148013 w 3148013"/>
              <a:gd name="connsiteY1" fmla="*/ 0 h 1243013"/>
              <a:gd name="connsiteX2" fmla="*/ 2286000 w 3148013"/>
              <a:gd name="connsiteY2" fmla="*/ 1243013 h 1243013"/>
              <a:gd name="connsiteX3" fmla="*/ 857250 w 3148013"/>
              <a:gd name="connsiteY3" fmla="*/ 1243013 h 1243013"/>
              <a:gd name="connsiteX4" fmla="*/ 0 w 3148013"/>
              <a:gd name="connsiteY4" fmla="*/ 0 h 1243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013" h="1243013">
                <a:moveTo>
                  <a:pt x="0" y="0"/>
                </a:moveTo>
                <a:lnTo>
                  <a:pt x="3148013" y="0"/>
                </a:lnTo>
                <a:lnTo>
                  <a:pt x="2286000" y="1243013"/>
                </a:lnTo>
                <a:lnTo>
                  <a:pt x="857250" y="1243013"/>
                </a:lnTo>
                <a:lnTo>
                  <a:pt x="0" y="0"/>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7" name="Freeform: Shape 36">
            <a:extLst>
              <a:ext uri="{FF2B5EF4-FFF2-40B4-BE49-F238E27FC236}">
                <a16:creationId xmlns:a16="http://schemas.microsoft.com/office/drawing/2014/main" id="{56774191-4573-4A9A-8287-958A4348A02E}"/>
              </a:ext>
            </a:extLst>
          </p:cNvPr>
          <p:cNvSpPr/>
          <p:nvPr/>
        </p:nvSpPr>
        <p:spPr>
          <a:xfrm>
            <a:off x="3188763" y="3145631"/>
            <a:ext cx="3367088" cy="452438"/>
          </a:xfrm>
          <a:custGeom>
            <a:avLst/>
            <a:gdLst>
              <a:gd name="connsiteX0" fmla="*/ 419100 w 4489450"/>
              <a:gd name="connsiteY0" fmla="*/ 0 h 603250"/>
              <a:gd name="connsiteX1" fmla="*/ 0 w 4489450"/>
              <a:gd name="connsiteY1" fmla="*/ 603250 h 603250"/>
              <a:gd name="connsiteX2" fmla="*/ 4489450 w 4489450"/>
              <a:gd name="connsiteY2" fmla="*/ 603250 h 603250"/>
              <a:gd name="connsiteX3" fmla="*/ 4067175 w 4489450"/>
              <a:gd name="connsiteY3" fmla="*/ 3175 h 603250"/>
              <a:gd name="connsiteX4" fmla="*/ 419100 w 4489450"/>
              <a:gd name="connsiteY4" fmla="*/ 0 h 603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9450" h="603250">
                <a:moveTo>
                  <a:pt x="419100" y="0"/>
                </a:moveTo>
                <a:lnTo>
                  <a:pt x="0" y="603250"/>
                </a:lnTo>
                <a:lnTo>
                  <a:pt x="4489450" y="603250"/>
                </a:lnTo>
                <a:lnTo>
                  <a:pt x="4067175" y="3175"/>
                </a:lnTo>
                <a:lnTo>
                  <a:pt x="419100" y="0"/>
                </a:lnTo>
                <a:close/>
              </a:path>
            </a:pathLst>
          </a:custGeom>
          <a:solidFill>
            <a:srgbClr val="AED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5" name="TextBox 104">
            <a:extLst>
              <a:ext uri="{FF2B5EF4-FFF2-40B4-BE49-F238E27FC236}">
                <a16:creationId xmlns:a16="http://schemas.microsoft.com/office/drawing/2014/main" id="{B2004E05-BF5C-4770-847C-A9D71AE49FC3}"/>
              </a:ext>
            </a:extLst>
          </p:cNvPr>
          <p:cNvSpPr txBox="1"/>
          <p:nvPr/>
        </p:nvSpPr>
        <p:spPr>
          <a:xfrm>
            <a:off x="3735613" y="3281056"/>
            <a:ext cx="2283341" cy="219291"/>
          </a:xfrm>
          <a:prstGeom prst="rect">
            <a:avLst/>
          </a:prstGeom>
          <a:noFill/>
        </p:spPr>
        <p:txBody>
          <a:bodyPr wrap="square">
            <a:spAutoFit/>
          </a:bodyPr>
          <a:lstStyle/>
          <a:p>
            <a:pPr algn="ctr"/>
            <a:r>
              <a:rPr lang="en-US" sz="825" b="1" dirty="0">
                <a:solidFill>
                  <a:schemeClr val="tx1">
                    <a:lumMod val="75000"/>
                  </a:schemeClr>
                </a:solidFill>
              </a:rPr>
              <a:t>Text/Reference Hybrids</a:t>
            </a:r>
          </a:p>
        </p:txBody>
      </p:sp>
      <p:cxnSp>
        <p:nvCxnSpPr>
          <p:cNvPr id="106" name="Straight Connector 105">
            <a:extLst>
              <a:ext uri="{FF2B5EF4-FFF2-40B4-BE49-F238E27FC236}">
                <a16:creationId xmlns:a16="http://schemas.microsoft.com/office/drawing/2014/main" id="{48D3FD78-AFD9-43A1-9C1E-E63B469DED16}"/>
              </a:ext>
            </a:extLst>
          </p:cNvPr>
          <p:cNvCxnSpPr>
            <a:cxnSpLocks/>
          </p:cNvCxnSpPr>
          <p:nvPr/>
        </p:nvCxnSpPr>
        <p:spPr>
          <a:xfrm flipH="1">
            <a:off x="2838655" y="3144697"/>
            <a:ext cx="340977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354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SEhUUExQWFBQWGRsbFhgXFR8YGBkaGh4YGBwZHxgdHSggGB0lHR0cITMhKikrLjIuHB8zODUtNygtLysBCgoKDg0OGxAQGywkICQvLCw0MjQsLCw0LC8sLCwsLCwsLCwsLCwsLCwsLCwsLCwsLCwsLCwsLCwsLCwsLCwsLP/AABEIAFQBFQMBEQACEQEDEQH/xAAcAAACAgMBAQAAAAAAAAAAAAAABwUGAQQIAwL/xABDEAACAQMABwUEBggFBAMAAAABAgMABBEFBgcSITFRE0FhcYEikaGxMkJScpKyIzQ1YnOCosEUM0PR4URTY/AVJCX/xAAaAQEAAwEBAQAAAAAAAAAAAAAAAwQFAgEG/8QALBEAAgIBAwMCBgMBAQEAAAAAAAECAxEEEjEhMkEFMxMiUWFxgRRCUpGxFf/aAAwDAQACEQMRAD8Ab2sGnIrOIyzHA5KB9Jm+yB1rqMXJ4RHbbGuO6QnNP7Qru5JCN/h4+5Yz7Xq/MnyxVuNMV9zHt1tk+OiKpLKzHLMWPUkk+81LjBUbb5Pez0jLEcxSyR/dcr8jXjinydRslHteC86qbS5kdY7siSMkDtMYdM95xwYde+oZ0LGYl6jXSTxPqhwCqhrmaAKAKAKAKAKAKAKAKAKAKAKAKAKAKAKAKAKAKAKAKAKAKAKAKAKAKAKAKAQu0jTZubxxn9HCTGg7sg4Y+pHwFXqY7YmFrLd9jXhdCq1IVC6aM2aXkqB23IsjIVyd71AHCoXfFF2GhsksvoaWltQr6AZ7Iyr1i9v+ke18K6jbFnFmjth4z+DS0DqzcXUyxrG6jI33ZCFQd5JI547uZr2U1FZOKtPOyWMHREaAAAcgMD0qgfQo+qAKAwTQADQGaAKAKAwTQADQGaAKAKAKAKAwTQADQGaAKAKAKAKAKAKAKAKAKAxvDrQGaAKA5ivc9o+ee+2fPJzWkuD5mfc8n3oq5EU0UjLvKjqxXqFIJFeSWVg9rltkm/DOidEacgul3oJVfqAfaXwK81NUJRceT6Gu2E1mLJGuSQKAKA8rm4WNWd2CooyzE4AA7yaJZPG0llij1q2myyMUtP0UY/1CPbbxGfoD41bhQl3GTfr5N4r4KJdXskpzJI7nqzE/M1MklwUJTlLlmbXSEsRzHK6H91yPkaNJ8nsZyjwy/ak7RJu2SG6PaI7BQ5GHUk4GSOBXNQWUrGUX9NrZblGfkblVTWFrrptK7NjDZ7rMODSniAeijkT4nh51Yrpz1kZup1217YC00hpiec5lmkfzY493IVZUUuEZs7Zz7ma9tdyRnMbsh6qxX5V60nycxk48PBd9V9pU8LBLn9NF3t/qL45+sPA8fGoJ0J8F2nXSi8T6ob9hepNGskbB0YZUj/3n4VVaaeGa8ZKSyiM1z0w1pZyzJxcABM8t5iFB9M59K6rjulgj1Fvw63JCIfT90X7Q3Eu/nOe0I+GcY8Ku7I8YMJ32N53Mtl5tOuGtY40ws+CJZcdDgFRyBI4k9eVRKhbs+C3LXz2JLnyyk3d9JKd6SR3J72Yn51MklwUZTlLueTY0bpq4tyDFM6Y7gx3fwngaOKfJ1C2cO1jZ1C19F2RBcbqT/VI4LJjoO5sd3f3dKqW1beq4NbS6v4nyy5/9L3UJeEntF1qnkupIUkaOKJt0BCVLEfSLEc+OfDGKuVVrbkxdXqJuxxTwkbWzDWmYXSW8sjSRy5A3ySVYAsCCeODjGPEV5dWtuUd6LUT37JPKY4qqGuamlr0QQyyniI0ZvwgmvUsvBzOW2Ll9DnzSGsl1NIZHnkBJyArlVXwABwKvqEUsYPn56iyTy2xtbL9YZLuB1mO88RA3u9lIyCfHmKq3QUX0NbR3OyHzcoldcdZ47CHfYb0jcI06nqeijvNcVwc2S6i9VRy+RLaZ1tu7okyTMB9hCUUeGAePrmrka4xMWzU2T5ZDLIQcgkHrnj767ICd0PrleWxG5MzKPqSEup8OJyPQiuJVRkWK9VbDhjo1Q1jS/g7RRusDuyLnO63ge8HmKpzg4vBtUXK2O5Co2latvbXLSqpMMzFg3crHiynoc8R4HwNWqZ7lgydZQ4T3LhlOqUpn3FIVIZSVYciDgj1FOT1Np5RZdFa/X0GMS9ov2ZRvD38G+NRypiyzDWWx85GLqttHguSI5h2Ep4DJyjHoG7j4Gq86XHqjRo1sLOkujLvUJdFNte1iJcWiHCqA0uO9jxVfIDj5kdKtUQ/szK197z8NfsWlWTML5q7synnQSTOIFbiqlcvjqR9Xy51Xnek8Iv06CU1mTwe+ldlM6DMEqS/ut7Deh5fKkdQvJ1Z6fJdYvJ46o7P7o3Mb3EfZRRsHOWUlipyFAUnmRxPSll0dvQ80+jnvTmsJFv2q6wm2txDGcST5GRzVB9I+Gc499RUw3PLLetu2Q2rliTq4YhbtU9Qp71e1JEUPczDJbHPdXp41FO1R6FyjRytW59ESumtlc0aF4JBMQMlCu6x8uOCfCuY3pvqS2enySzF5F6wwcHgRzBqczi/7JdYjFP8A4Vz+jlzuZ+rJjP8AUBjzx1qC+GVuNDQX4lsfDLptW/Z0n3k/MKho7y5rvZf6EXV0wzc0ToyW5lWKFd527u4DvJPcB1ryUlFZZ3XXKyW2IwodkbbntXID9AmVz55zVf8AkfY0V6d06y6lH1k1emspezmHPijj6LjqD16ip4TUllFG6mVUsSI2CZkZXUlWUgqRzBHEGun1Ik2nlHRWqulxd2sU/ew9odGU7rD3g+mKz5x2ywfRU2fEgpCK1y/X7r+M/wAzV2vtRh6r3pfk2dn37Rtvvn8rV5b2M90nvROgqon0BDa5/qF1/Bk/Ka6h3Iiv9uX4ZzpWgfODV2J/RufNPk1VtR4NX07iRW9q960mkHQnhEqKB5qHJ/q+FSULEclfXzbtx9CtaH0ebieOFSAZGCgnkM99SSltWSrXBzkoryMufZGm77Fy2/8AvIN0nyByPjVZah/Q036dHHSRS9L6j3tu2DC0i9zRAuD6DiPUVNG2L8lKzSWwfGfwMzZhq7Ja27mYFXlYNud6qBgZ6HmcVXumpPoaejpdcPm5Zb7q1SVCkih0bgVYZB9KhTwW3FNYYv8ATWymFyWtpDEfsN7a+h+kPeasR1D8mfZ6fB9jwUrSmz6+g49l2q/aibe/p4N8KmV0WU56K2PjJWZIypIYFSOYIwR6VIVWmujPih4O3ZXrC1zbtHIcyQEDJ5sh+iT1IwR7utU7obXlG3ornZDD5Qo9Ybsy3U8h+tI3uyQPhirUFiKRk3S3WN/clNnmjFuL+JWGVTMjDrucQPLexXNssRJNHXvtWfHUf9UTfCgCgEXtWui+kHHdGiIPdvH4sau0LETD10s2lY0ba9rNFH/3HRPxMF/vUknhZK1cd0kvqdLWtusaKiDCqAFHQDhWc3k+kSSWEetD0RW1PRohv2KjAlRZMDqSyt8Vz61dpeYmHroKNvTz1KxYXBjljcHBR1YHyINSNZWCrB7ZJjq2ovvaMc9WjPvYVUp7za1rzQ/0I2rhhjc2L6OUQyz49pn3AegUAn4n4VV1D64Nf0+GIOQyKrmiVLaho0TWEjY9uLDqemCN7+nPwqWmWJFXWQ3VP7CIq6YI4Ni9yTbzIeSSZH8wGflVTULqbHp0swa+4uNcv1+6/jP8zVivtRnar3pfk2dn37Rtvvn8rV5b2M90nvROgqon0BDa5/qF1/Bk/Ka6h3Iiv9uX4ZzpWgfODV2J/RufNPk1VtR4NX03iRG7XtBMk4ulBMcgAc/ZdRgZ6ZAHurqifTaR6+lqW9cMX0blSCpIIOQRwIPWpzPTaeUX3QO1G4iAW4UTqPrfRk9Tyb3DzqCVCfBfq1849J9Riava5Wt57Mcm7Jj/AC3G63p3N6Gq8q5R5NCrU12dE+pYa4LAUAUAUBSNquiYXs3mZQJY8br8ickDdPUGpqZNSwUtbXF1uT5QkquGIMPYux/xMw7jFx/EKg1HCNH07uZR9LQlJ5VPNZHB9GNTReUijYsTa+5Ytl16ItIR73ASBkHmeI+Ix61HcswLGhmo2rPnoPeqRuhQBQCF2nQldIzZ+sFYeRUVepfyGFrVi5kFoS5EVzBIeSSxsfJWVj8q7ksxaIKpbZxf3OllbIyOIPKs4+kM0Ak9r92Hvgo/04lVvvEs/wAmFXKF8pi+oSTt/CKVBHvMqjmSB7zipn0KUVl4HbtOTd0Ww6GIe4gVTp7za1vsf8EfVwxBxbGbwNayxfWSTex4MB/cGqmoXzZNn0+Wa2vuMKoC+VvaJeiLR9wTzddweJc7vyJPpUlSzNFfVT21NnP9Xj58bexSM9jcN3F1A9B/zVXUco1/Tl8j/Ivdcv1+6/jP8zU9fajP1XvS/Js7Pv2jbffP5Wpb2M90nvROgqoH0BDa5/qF1/Bk/Ka6h3Iiv9uX4ZzpWgfODV2J/RufNPk1VtR4NX03iQyrm3WRSjqGRhhlIyCPKqyeDSaTWGLnWDZUjZa0fcP/AG5CSvkG4keuasR1D/sZ1vp6fWDwLzTWrV1af58TKv2h7SH+YcKsRnGXBn2UWV9yItWIIIOCORHAiuiFdBx7PNdBNAyXLjtIsDfPN1OcE9SMYPpVS2vD6GzpNVujib6ooun9fLueZmjmeKME9mqHd9nuJI4knxqaNMUupRt1lkpfK8I2tEbTLyLhIVnX98brfiXHxBryVEXwdV6+yPd1LPHtchx7VvIG8GUj31H/AB39S1/9GH0ZTdctdpb/AAm72UKnO4Dkse4se/HSpq6lAp6nVSt6cIqtSFQbexnRJSKW4YY7QhU8VXJJ8iTj+U1V1EsvBr+n1tRc35K1tW0KYLvtgP0c/EHu3xwYfI+tSUSzHBW11TjZu8MpcblSCCQQQQRzBHEGpiknh5Q2dXNqURQLdhlkHAuq7yt4kDiD5A1VnQ8/Ka1Wvi1ifJsaV2rW6DEEbyt1Ybi/H2vhXkaJPk6n6hBdqyaurG04zTrFcRqgkYKrITwY8ACD3E8M+Nezowso4p1+6W2S5PjbJoMsI7tRndHZyfdySp95I9RXunl/U89QqylNCpqyZQy9S9pKwxLDdhiE4JIoyd3uDDmcdRn+9V7KMvMTT0+uUY7bP+kzpnalbIh/w4eWQj2cqVQHxzxPkBXEaJPkms19aXy9WKG8unldpJDvO5JYnvJq2lhYRkSk5PLLLs20Gbm8RiP0cJDue7I+ivq3wBqO6W2JZ0dW+zPhDJ2rfs6T7yfmFVqO80dd7L/Qi6umGTGq2sEljOJU4g8HTuZenge8H/muZwUlgmoudUtyGtDtQsSm8xkVvsdmSc+Y9n41V+BI1Vr6msi7151xa/cKoKQJxVTzJ+03+1WK69hn6nVO54XBVgKkKh0DqDoY2tlGjDEjZd/Bm449BgehqjbLdLJ9Bpa/h1pPkUe0exMOkJ8jg5EinqGGT/VvD0q1U8wRk6yO25kHou+aCaOZPpRsGHp3evKu5LKwQVzcJKS8Dy0Pr7ZToGMywtj2kkO6QfAngw8RVKVUk+Dcr1dU1nOPyVbaJr3DJA1tbN2hfhI4HsheZAP1ieWeWM1LVU08sq6vVxcXCArKsmUOPY1YlLaSUj/Mf2fJRj55qpe/mwbPp8MVt/UretG0e6M7rbOIokYqPYVi2OG8d4HGegqSFMcdStfrrN7UOiRI6ubVSMLeJn/yRj8yf7e6uZ6f/JJT6h4sX7LPe6+6OMTb0okBB9js2JbwwV4etRqqeSzLV045yIuVgWJAwCTgdB3CrqMNtN9CW1d0LNc7/Y59jd3seO9j5GuJyUeSamqc87SZ1x1EntpGeJDLASSpQZZB9ll58Otc12prryTajRzg8xWUU2pSkFAFAXXVDZ/NcsHmUwwczng7+Cju8zUNlyXBd0+jlN5l0Q6rW2WNFRFCooAUDkAKpt5NqKUVhGlp/Q0d5C0Mo4HkRzVu5h4iuoycXlHFtUbI7ZCM1m1SuLJj2i70fdKoypHj9k+B+NXYWKRh3aadXPH1ICuyuFeguOoWqE1zPHKylIEZWLMMb26QwVeueHHpUNtiSx5Lml00pyUnwO26tlkRkdQyMCGU8iDzFUk8G20msMSmuOoM1qzPCplt+YI4sngw7wOvvxVyu1S6PkxdRo5VvMeqKZUxSCgJnV3Vi4vWAiT2c+1I3BF9e8+AridijyT06edr6IemrGgI7KERR8Tzdzzdup/sKpTm5PLNymmNUdqIbav+zpPvJ+YV3T3kGu9l/oRdXTDN7/4mbsBcBCYclSw4gEYzn7PPnXm5ZwSfClt346GjXpGfSKSQACSeAA4knoB30CWeBnbPdQWDrc3a4C8Y4jzJ7mYd2OYFVrbvETU0mjae+f8AwalVjUKtr5qmL+IFSFnj/wAtjyI70Pgevcakrs2MranTq6P3QkNKaLltn3Jo2jbxHA+IPIjyq7GSl1RhzrlB4kjTr04CgLPqnqXPesp3THB9aRhjI/dH1j8KjnaolqjSzteeEPXR9kkEaRRjdRAFUeA+Z781SbbeWbkYqKUUKLXnUGaKV5rdTJCxLFV4uhPEjd716EVartTWGZOp0clJyh1RQWGCQeBHMHmKnM/GDFAb2iNETXT9nAhdu/HIeJPICvJSUV1JK6pWPEUPfUzVtbG3EeQ0je1Iw5Fug8ByFUbJ7nk3dPQqoY8k/XBOR99oS2mOZYIpD1aNSffjNeqUlwyOVUJcpEc2pFgf+mT0yPka6+LP6nH8Wr/KN2w1dtYDmK3iRh9YIN78R4/GvHOT5Z1GmuPCRKVyShQBQGGUEYIyKAhLnU+xkOWtYs/uruflxXfxJfUhenqf9UellqtZxHKW0QI5EoGI8i2SKOcn5EaK48RRMCuCYKAKAib/AFZtJjvSW8TMebbgDHzIwTXSnJcMilRXLq4o17fU2xQ5FrF/Mu/8GzXvxJfU5WmqX9UTkcYUAKAAOQAwB6VwTJYPqh6U/av+zpPvJ+YVLT3lPXey/wBCLq6YY7NkIzo8g8R2r/Jap395t6D2v2Td1qfYyHLWsWf3V3Py4rhWSXknenqfVxRt6N0BbW5zDBHG32gg3vxc68c5PlnUKoQ7USVckgUAUB43Vqkq7siLIp5q6hh7jwom1weSipLDWSFl1KsGOTax+gK/AEV38Sf1If41X+UbFnqrZxHKW0QI5EoGI8ic4rxzk/J7GiuPEUS4FckxmgCgI7SGgrafjNBFIerIC34uddKTXDI51Qn3JGgmpNgDkWsfrkj3E4r34k/qcfxqv8omrW1SJd2NFjUclRQoHoOFctt8kyiorCR7V4ehQBQBQBQBQBQBQBQBQBQBQBQBQBQBQBQBQFQ2rD/86TwZPzCpae8p672X+hFVeMMd2yEf/Q85Xx/SKpX95t6D2v2XaoS6FAFAFAFAFAFAFAFAFAFAFAFAFAFAFAFAFAFAFAFAFAFAFAFAFAFAFAFAFAFAFAa9/ZpNG8Ug3kcEMPA16nh5RzKKksMRE+gIxpEWoL9mXC5yN7B8cY+FXVN7NxhOmPxtngeui7CO3iSKJd1EGFHxJ8STknzqk228s3YQUIqMeDarw6CgCgCgCgCgCgCgCgCgCgCgCgCgCgP/2Q=="/>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srgbClr val="53565A"/>
              </a:solidFill>
            </a:endParaRPr>
          </a:p>
        </p:txBody>
      </p:sp>
      <p:pic>
        <p:nvPicPr>
          <p:cNvPr id="5" name="Рисунок 4">
            <a:extLst>
              <a:ext uri="{FF2B5EF4-FFF2-40B4-BE49-F238E27FC236}">
                <a16:creationId xmlns:a16="http://schemas.microsoft.com/office/drawing/2014/main" id="{2BA2A025-F6D1-437B-8788-EB96C2D24BD1}"/>
              </a:ext>
            </a:extLst>
          </p:cNvPr>
          <p:cNvPicPr>
            <a:picLocks noChangeAspect="1"/>
          </p:cNvPicPr>
          <p:nvPr/>
        </p:nvPicPr>
        <p:blipFill>
          <a:blip r:embed="rId3"/>
          <a:stretch>
            <a:fillRect/>
          </a:stretch>
        </p:blipFill>
        <p:spPr>
          <a:xfrm>
            <a:off x="4678570" y="548889"/>
            <a:ext cx="3789236" cy="3653404"/>
          </a:xfrm>
          <a:prstGeom prst="rect">
            <a:avLst/>
          </a:prstGeom>
        </p:spPr>
      </p:pic>
      <p:sp>
        <p:nvSpPr>
          <p:cNvPr id="7" name="Rectangle 2">
            <a:extLst>
              <a:ext uri="{FF2B5EF4-FFF2-40B4-BE49-F238E27FC236}">
                <a16:creationId xmlns:a16="http://schemas.microsoft.com/office/drawing/2014/main" id="{7AA3C074-C21D-400C-AAF2-C78C450968A0}"/>
              </a:ext>
            </a:extLst>
          </p:cNvPr>
          <p:cNvSpPr/>
          <p:nvPr/>
        </p:nvSpPr>
        <p:spPr>
          <a:xfrm>
            <a:off x="5270824" y="4712730"/>
            <a:ext cx="3873176" cy="261610"/>
          </a:xfrm>
          <a:prstGeom prst="rect">
            <a:avLst/>
          </a:prstGeom>
        </p:spPr>
        <p:txBody>
          <a:bodyPr wrap="none">
            <a:spAutoFit/>
          </a:bodyPr>
          <a:lstStyle/>
          <a:p>
            <a:r>
              <a:rPr lang="en-US" sz="1100" dirty="0">
                <a:hlinkClick r:id="rId4"/>
              </a:rPr>
              <a:t>https://service.elsevier.com/app/answers/detail/a_id/27955</a:t>
            </a:r>
            <a:r>
              <a:rPr lang="en-US" sz="1100" dirty="0"/>
              <a:t> </a:t>
            </a:r>
          </a:p>
        </p:txBody>
      </p:sp>
      <p:pic>
        <p:nvPicPr>
          <p:cNvPr id="4" name="Рисунок 3">
            <a:extLst>
              <a:ext uri="{FF2B5EF4-FFF2-40B4-BE49-F238E27FC236}">
                <a16:creationId xmlns:a16="http://schemas.microsoft.com/office/drawing/2014/main" id="{F6C4B216-FB5A-404B-8B71-5CE965A520EB}"/>
              </a:ext>
            </a:extLst>
          </p:cNvPr>
          <p:cNvPicPr>
            <a:picLocks noChangeAspect="1"/>
          </p:cNvPicPr>
          <p:nvPr/>
        </p:nvPicPr>
        <p:blipFill>
          <a:blip r:embed="rId5"/>
          <a:stretch>
            <a:fillRect/>
          </a:stretch>
        </p:blipFill>
        <p:spPr>
          <a:xfrm>
            <a:off x="215603" y="624857"/>
            <a:ext cx="3884962" cy="3501469"/>
          </a:xfrm>
          <a:prstGeom prst="rect">
            <a:avLst/>
          </a:prstGeom>
        </p:spPr>
      </p:pic>
      <p:pic>
        <p:nvPicPr>
          <p:cNvPr id="8" name="Рисунок 7">
            <a:extLst>
              <a:ext uri="{FF2B5EF4-FFF2-40B4-BE49-F238E27FC236}">
                <a16:creationId xmlns:a16="http://schemas.microsoft.com/office/drawing/2014/main" id="{6B8D3D78-BBBF-4F5A-9BA0-C75C0A15E526}"/>
              </a:ext>
            </a:extLst>
          </p:cNvPr>
          <p:cNvPicPr>
            <a:picLocks noChangeAspect="1"/>
          </p:cNvPicPr>
          <p:nvPr/>
        </p:nvPicPr>
        <p:blipFill>
          <a:blip r:embed="rId6"/>
          <a:stretch>
            <a:fillRect/>
          </a:stretch>
        </p:blipFill>
        <p:spPr>
          <a:xfrm>
            <a:off x="2158084" y="1320936"/>
            <a:ext cx="4557283" cy="2501628"/>
          </a:xfrm>
          <a:prstGeom prst="rect">
            <a:avLst/>
          </a:prstGeom>
          <a:ln>
            <a:noFill/>
          </a:ln>
          <a:effectLst>
            <a:outerShdw blurRad="292100" dist="139700" dir="2700000" algn="tl" rotWithShape="0">
              <a:srgbClr val="333333">
                <a:alpha val="65000"/>
              </a:srgbClr>
            </a:outerShdw>
          </a:effectLst>
        </p:spPr>
      </p:pic>
      <p:sp>
        <p:nvSpPr>
          <p:cNvPr id="3" name="Прямоугольник 2">
            <a:extLst>
              <a:ext uri="{FF2B5EF4-FFF2-40B4-BE49-F238E27FC236}">
                <a16:creationId xmlns:a16="http://schemas.microsoft.com/office/drawing/2014/main" id="{8A630816-9CBA-47BD-ACE7-23711C322B48}"/>
              </a:ext>
            </a:extLst>
          </p:cNvPr>
          <p:cNvSpPr/>
          <p:nvPr/>
        </p:nvSpPr>
        <p:spPr>
          <a:xfrm>
            <a:off x="2322286" y="111922"/>
            <a:ext cx="4713932" cy="369332"/>
          </a:xfrm>
          <a:prstGeom prst="rect">
            <a:avLst/>
          </a:prstGeom>
        </p:spPr>
        <p:txBody>
          <a:bodyPr wrap="square">
            <a:spAutoFit/>
          </a:bodyPr>
          <a:lstStyle/>
          <a:p>
            <a:pPr algn="ctr"/>
            <a:r>
              <a:rPr lang="en-US" b="1" u="sng" dirty="0">
                <a:solidFill>
                  <a:srgbClr val="FF6C00"/>
                </a:solidFill>
                <a:latin typeface="NexusSans"/>
              </a:rPr>
              <a:t>What types of scholarly output are there?</a:t>
            </a:r>
            <a:endParaRPr lang="en-US" b="1" i="0" u="sng" dirty="0">
              <a:solidFill>
                <a:srgbClr val="FF6C00"/>
              </a:solidFill>
              <a:effectLst/>
              <a:latin typeface="NexusSans"/>
            </a:endParaRPr>
          </a:p>
        </p:txBody>
      </p:sp>
      <p:sp>
        <p:nvSpPr>
          <p:cNvPr id="9" name="Rectangle 17">
            <a:extLst>
              <a:ext uri="{FF2B5EF4-FFF2-40B4-BE49-F238E27FC236}">
                <a16:creationId xmlns:a16="http://schemas.microsoft.com/office/drawing/2014/main" id="{CC9D7ED1-6C86-40CC-A1D6-BDDAB42F61D9}"/>
              </a:ext>
            </a:extLst>
          </p:cNvPr>
          <p:cNvSpPr/>
          <p:nvPr/>
        </p:nvSpPr>
        <p:spPr>
          <a:xfrm rot="16200000" flipV="1">
            <a:off x="-161693" y="229026"/>
            <a:ext cx="440474" cy="117088"/>
          </a:xfrm>
          <a:prstGeom prst="rect">
            <a:avLst/>
          </a:prstGeom>
          <a:solidFill>
            <a:srgbClr val="FC6E0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450"/>
              </a:spcAft>
            </a:pPr>
            <a:endParaRPr lang="en-US" b="1" dirty="0">
              <a:solidFill>
                <a:srgbClr val="FF82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202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7788665E-3CFD-483E-B623-724CC77FB5F6}"/>
              </a:ext>
            </a:extLst>
          </p:cNvPr>
          <p:cNvSpPr/>
          <p:nvPr/>
        </p:nvSpPr>
        <p:spPr>
          <a:xfrm>
            <a:off x="1135027" y="4296125"/>
            <a:ext cx="7706756" cy="260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Graphic 2">
            <a:extLst>
              <a:ext uri="{FF2B5EF4-FFF2-40B4-BE49-F238E27FC236}">
                <a16:creationId xmlns:a16="http://schemas.microsoft.com/office/drawing/2014/main" id="{2B74BACD-E805-2E4D-BF7F-9F36FDE063B0}"/>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348"/>
          <a:stretch/>
        </p:blipFill>
        <p:spPr>
          <a:xfrm>
            <a:off x="0" y="172192"/>
            <a:ext cx="9144000" cy="4971308"/>
          </a:xfrm>
          <a:prstGeom prst="rect">
            <a:avLst/>
          </a:prstGeom>
        </p:spPr>
      </p:pic>
      <p:sp>
        <p:nvSpPr>
          <p:cNvPr id="6" name="TextBox 5">
            <a:extLst>
              <a:ext uri="{FF2B5EF4-FFF2-40B4-BE49-F238E27FC236}">
                <a16:creationId xmlns:a16="http://schemas.microsoft.com/office/drawing/2014/main" id="{C0B58D52-70E5-7744-B81C-16FBAF1C77BB}"/>
              </a:ext>
            </a:extLst>
          </p:cNvPr>
          <p:cNvSpPr txBox="1"/>
          <p:nvPr/>
        </p:nvSpPr>
        <p:spPr>
          <a:xfrm>
            <a:off x="1135649" y="331005"/>
            <a:ext cx="6427129" cy="392415"/>
          </a:xfrm>
          <a:prstGeom prst="rect">
            <a:avLst/>
          </a:prstGeom>
          <a:noFill/>
        </p:spPr>
        <p:txBody>
          <a:bodyPr wrap="square"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950" b="0" i="0" u="sng" strike="noStrike" kern="1200" cap="none" spc="0" normalizeH="0" baseline="0" noProof="0" dirty="0">
                <a:ln>
                  <a:noFill/>
                </a:ln>
                <a:solidFill>
                  <a:srgbClr val="FF8200"/>
                </a:solidFill>
                <a:effectLst/>
                <a:uLnTx/>
                <a:uFillTx/>
                <a:latin typeface="Arial"/>
                <a:ea typeface="+mn-ea"/>
                <a:cs typeface="Arial"/>
              </a:rPr>
              <a:t>Building knowledge should be seamless</a:t>
            </a:r>
          </a:p>
        </p:txBody>
      </p:sp>
      <p:sp>
        <p:nvSpPr>
          <p:cNvPr id="7" name="TextBox 6">
            <a:extLst>
              <a:ext uri="{FF2B5EF4-FFF2-40B4-BE49-F238E27FC236}">
                <a16:creationId xmlns:a16="http://schemas.microsoft.com/office/drawing/2014/main" id="{C0CD4F95-D354-424F-9886-40A112B3876D}"/>
              </a:ext>
            </a:extLst>
          </p:cNvPr>
          <p:cNvSpPr txBox="1"/>
          <p:nvPr/>
        </p:nvSpPr>
        <p:spPr>
          <a:xfrm>
            <a:off x="1135027" y="768110"/>
            <a:ext cx="5317004" cy="830997"/>
          </a:xfrm>
          <a:prstGeom prst="rect">
            <a:avLst/>
          </a:prstGeom>
          <a:noFill/>
        </p:spPr>
        <p:txBody>
          <a:bodyPr wrap="square"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3565A"/>
                </a:solidFill>
                <a:effectLst/>
                <a:uLnTx/>
                <a:uFillTx/>
                <a:latin typeface="Arial"/>
                <a:ea typeface="+mn-ea"/>
                <a:cs typeface="Arial"/>
              </a:rPr>
              <a:t>ScienceDirect uniquely offers cross-links and advanced technology, enabling researchers to find relevant information at their point of need. The different content types work in harmony on ScienceDirect to deliver the best source of knowledge, no matter what research stage a user is at.</a:t>
            </a:r>
          </a:p>
        </p:txBody>
      </p:sp>
      <p:sp>
        <p:nvSpPr>
          <p:cNvPr id="8" name="TextBox 7">
            <a:extLst>
              <a:ext uri="{FF2B5EF4-FFF2-40B4-BE49-F238E27FC236}">
                <a16:creationId xmlns:a16="http://schemas.microsoft.com/office/drawing/2014/main" id="{FC237BB5-DB66-A746-8762-97D5EDEAE884}"/>
              </a:ext>
            </a:extLst>
          </p:cNvPr>
          <p:cNvSpPr txBox="1"/>
          <p:nvPr/>
        </p:nvSpPr>
        <p:spPr>
          <a:xfrm>
            <a:off x="1673115" y="1766642"/>
            <a:ext cx="2777575"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8200"/>
                </a:solidFill>
                <a:effectLst/>
                <a:uLnTx/>
                <a:uFillTx/>
                <a:latin typeface="Arial" panose="020B0604020202020204" pitchFamily="34" charset="0"/>
                <a:ea typeface="+mn-ea"/>
                <a:cs typeface="Arial" panose="020B0604020202020204" pitchFamily="34" charset="0"/>
              </a:rPr>
              <a:t>220+</a:t>
            </a:r>
            <a:r>
              <a:rPr kumimoji="0" lang="en-US" sz="1200" b="0" i="0" u="none" strike="noStrike" kern="1200" cap="none" spc="0" normalizeH="0" baseline="0" noProof="0">
                <a:ln>
                  <a:noFill/>
                </a:ln>
                <a:solidFill>
                  <a:srgbClr val="FF8200"/>
                </a:solidFill>
                <a:effectLst/>
                <a:uLnTx/>
                <a:uFillTx/>
                <a:latin typeface="Arial" panose="020B0604020202020204" pitchFamily="34" charset="0"/>
                <a:ea typeface="+mn-ea"/>
                <a:cs typeface="Arial" panose="020B0604020202020204" pitchFamily="34" charset="0"/>
              </a:rPr>
              <a:t> Major Reference Works</a:t>
            </a:r>
          </a:p>
        </p:txBody>
      </p:sp>
      <p:sp>
        <p:nvSpPr>
          <p:cNvPr id="10" name="TextBox 9">
            <a:extLst>
              <a:ext uri="{FF2B5EF4-FFF2-40B4-BE49-F238E27FC236}">
                <a16:creationId xmlns:a16="http://schemas.microsoft.com/office/drawing/2014/main" id="{8F2FED5A-8DE6-2E4F-95A2-CE888918270D}"/>
              </a:ext>
            </a:extLst>
          </p:cNvPr>
          <p:cNvSpPr txBox="1"/>
          <p:nvPr/>
        </p:nvSpPr>
        <p:spPr>
          <a:xfrm>
            <a:off x="1673114" y="2038928"/>
            <a:ext cx="2459423"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3565A"/>
                </a:solidFill>
                <a:effectLst/>
                <a:uLnTx/>
                <a:uFillTx/>
                <a:latin typeface="Arial" panose="020B0604020202020204" pitchFamily="34" charset="0"/>
                <a:ea typeface="+mn-ea"/>
                <a:cs typeface="Arial" panose="020B0604020202020204" pitchFamily="34" charset="0"/>
              </a:rPr>
              <a:t>Provides foundational information that opens up a fundamental overview of the existing body of knowledge.</a:t>
            </a:r>
          </a:p>
        </p:txBody>
      </p:sp>
      <p:sp>
        <p:nvSpPr>
          <p:cNvPr id="11" name="TextBox 10">
            <a:extLst>
              <a:ext uri="{FF2B5EF4-FFF2-40B4-BE49-F238E27FC236}">
                <a16:creationId xmlns:a16="http://schemas.microsoft.com/office/drawing/2014/main" id="{B76E863B-F00D-9547-ABAF-E2911013D588}"/>
              </a:ext>
            </a:extLst>
          </p:cNvPr>
          <p:cNvSpPr txBox="1"/>
          <p:nvPr/>
        </p:nvSpPr>
        <p:spPr>
          <a:xfrm>
            <a:off x="1673115" y="4037786"/>
            <a:ext cx="1974631"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8200"/>
                </a:solidFill>
                <a:effectLst/>
                <a:uLnTx/>
                <a:uFillTx/>
                <a:latin typeface="Arial" panose="020B0604020202020204" pitchFamily="34" charset="0"/>
                <a:ea typeface="+mn-ea"/>
                <a:cs typeface="Arial" panose="020B0604020202020204" pitchFamily="34" charset="0"/>
              </a:rPr>
              <a:t>2,500</a:t>
            </a:r>
            <a:r>
              <a:rPr kumimoji="0" lang="en-US" sz="1200" b="0" i="0" u="none" strike="noStrike" kern="1200" cap="none" spc="0" normalizeH="0" baseline="0" noProof="0" dirty="0">
                <a:ln>
                  <a:noFill/>
                </a:ln>
                <a:solidFill>
                  <a:srgbClr val="FF8200"/>
                </a:solidFill>
                <a:effectLst/>
                <a:uLnTx/>
                <a:uFillTx/>
                <a:latin typeface="Arial" panose="020B0604020202020204" pitchFamily="34" charset="0"/>
                <a:ea typeface="+mn-ea"/>
                <a:cs typeface="Arial" panose="020B0604020202020204" pitchFamily="34" charset="0"/>
              </a:rPr>
              <a:t> Journals</a:t>
            </a:r>
          </a:p>
        </p:txBody>
      </p:sp>
      <p:sp>
        <p:nvSpPr>
          <p:cNvPr id="12" name="TextBox 11">
            <a:extLst>
              <a:ext uri="{FF2B5EF4-FFF2-40B4-BE49-F238E27FC236}">
                <a16:creationId xmlns:a16="http://schemas.microsoft.com/office/drawing/2014/main" id="{DDBF3B83-44E4-E444-9151-0CF431B9C24F}"/>
              </a:ext>
            </a:extLst>
          </p:cNvPr>
          <p:cNvSpPr txBox="1"/>
          <p:nvPr/>
        </p:nvSpPr>
        <p:spPr>
          <a:xfrm>
            <a:off x="1673114" y="4310070"/>
            <a:ext cx="2459423"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3565A"/>
                </a:solidFill>
                <a:effectLst/>
                <a:uLnTx/>
                <a:uFillTx/>
                <a:latin typeface="Arial" panose="020B0604020202020204" pitchFamily="34" charset="0"/>
                <a:ea typeface="+mn-ea"/>
                <a:cs typeface="Arial" panose="020B0604020202020204" pitchFamily="34" charset="0"/>
              </a:rPr>
              <a:t>Brings new cutting-edge findings </a:t>
            </a:r>
            <a:br>
              <a:rPr kumimoji="0" lang="en-US" sz="1200" b="0" i="0" u="none" strike="noStrike" kern="1200" cap="none" spc="0" normalizeH="0" baseline="0" noProof="0">
                <a:ln>
                  <a:noFill/>
                </a:ln>
                <a:solidFill>
                  <a:srgbClr val="53565A"/>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srgbClr val="53565A"/>
                </a:solidFill>
                <a:effectLst/>
                <a:uLnTx/>
                <a:uFillTx/>
                <a:latin typeface="Arial" panose="020B0604020202020204" pitchFamily="34" charset="0"/>
                <a:ea typeface="+mn-ea"/>
                <a:cs typeface="Arial" panose="020B0604020202020204" pitchFamily="34" charset="0"/>
              </a:rPr>
              <a:t>to your research.</a:t>
            </a:r>
          </a:p>
        </p:txBody>
      </p:sp>
      <p:sp>
        <p:nvSpPr>
          <p:cNvPr id="13" name="TextBox 12">
            <a:extLst>
              <a:ext uri="{FF2B5EF4-FFF2-40B4-BE49-F238E27FC236}">
                <a16:creationId xmlns:a16="http://schemas.microsoft.com/office/drawing/2014/main" id="{40C2464B-352F-B84C-B705-24D5439BD3F1}"/>
              </a:ext>
            </a:extLst>
          </p:cNvPr>
          <p:cNvSpPr txBox="1"/>
          <p:nvPr/>
        </p:nvSpPr>
        <p:spPr>
          <a:xfrm>
            <a:off x="6797276" y="2543571"/>
            <a:ext cx="2286366" cy="276999"/>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8200"/>
                </a:solidFill>
                <a:effectLst/>
                <a:uLnTx/>
                <a:uFillTx/>
                <a:latin typeface="Arial" panose="020B0604020202020204" pitchFamily="34" charset="0"/>
                <a:ea typeface="+mn-ea"/>
                <a:cs typeface="Arial" panose="020B0604020202020204" pitchFamily="34" charset="0"/>
              </a:rPr>
              <a:t>30,011</a:t>
            </a:r>
            <a:r>
              <a:rPr kumimoji="0" lang="en-US" sz="1200" b="0" i="0" u="none" strike="noStrike" kern="1200" cap="none" spc="0" normalizeH="0" baseline="0" noProof="0" dirty="0">
                <a:ln>
                  <a:noFill/>
                </a:ln>
                <a:solidFill>
                  <a:srgbClr val="FF8200"/>
                </a:solidFill>
                <a:effectLst/>
                <a:uLnTx/>
                <a:uFillTx/>
                <a:latin typeface="Arial" panose="020B0604020202020204" pitchFamily="34" charset="0"/>
                <a:ea typeface="+mn-ea"/>
                <a:cs typeface="Arial" panose="020B0604020202020204" pitchFamily="34" charset="0"/>
              </a:rPr>
              <a:t> eBooks / Monographs</a:t>
            </a:r>
          </a:p>
        </p:txBody>
      </p:sp>
      <p:sp>
        <p:nvSpPr>
          <p:cNvPr id="15" name="TextBox 14">
            <a:extLst>
              <a:ext uri="{FF2B5EF4-FFF2-40B4-BE49-F238E27FC236}">
                <a16:creationId xmlns:a16="http://schemas.microsoft.com/office/drawing/2014/main" id="{4C65333B-F049-884E-9525-5850F5511E8B}"/>
              </a:ext>
            </a:extLst>
          </p:cNvPr>
          <p:cNvSpPr txBox="1"/>
          <p:nvPr/>
        </p:nvSpPr>
        <p:spPr>
          <a:xfrm>
            <a:off x="6797276" y="2832134"/>
            <a:ext cx="1974631" cy="1015663"/>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3565A"/>
                </a:solidFill>
                <a:effectLst/>
                <a:uLnTx/>
                <a:uFillTx/>
                <a:latin typeface="Arial" panose="020B0604020202020204" pitchFamily="34" charset="0"/>
                <a:ea typeface="+mn-ea"/>
                <a:cs typeface="Arial" panose="020B0604020202020204" pitchFamily="34" charset="0"/>
              </a:rPr>
              <a:t>Presents sustained arguments that broaden the sphere of investigation and open up new paths of inquiry.</a:t>
            </a:r>
          </a:p>
        </p:txBody>
      </p:sp>
      <p:sp>
        <p:nvSpPr>
          <p:cNvPr id="16" name="TextBox 15">
            <a:extLst>
              <a:ext uri="{FF2B5EF4-FFF2-40B4-BE49-F238E27FC236}">
                <a16:creationId xmlns:a16="http://schemas.microsoft.com/office/drawing/2014/main" id="{E3504D39-5B5C-8E49-BB6D-07463629BBDE}"/>
              </a:ext>
            </a:extLst>
          </p:cNvPr>
          <p:cNvSpPr txBox="1"/>
          <p:nvPr/>
        </p:nvSpPr>
        <p:spPr>
          <a:xfrm>
            <a:off x="6485540" y="3821125"/>
            <a:ext cx="2286366" cy="461665"/>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8200"/>
                </a:solidFill>
                <a:effectLst/>
                <a:uLnTx/>
                <a:uFillTx/>
                <a:latin typeface="Arial" panose="020B0604020202020204" pitchFamily="34" charset="0"/>
                <a:ea typeface="+mn-ea"/>
                <a:cs typeface="Arial" panose="020B0604020202020204" pitchFamily="34" charset="0"/>
              </a:rPr>
              <a:t>6,668</a:t>
            </a:r>
            <a:r>
              <a:rPr kumimoji="0" lang="en-US" sz="1200" b="0" i="0" u="none" strike="noStrike" kern="1200" cap="none" spc="0" normalizeH="0" baseline="0" noProof="0" dirty="0">
                <a:ln>
                  <a:noFill/>
                </a:ln>
                <a:solidFill>
                  <a:srgbClr val="FF8200"/>
                </a:solidFill>
                <a:effectLst/>
                <a:uLnTx/>
                <a:uFillTx/>
                <a:latin typeface="Arial" panose="020B0604020202020204" pitchFamily="34" charset="0"/>
                <a:ea typeface="+mn-ea"/>
                <a:cs typeface="Arial" panose="020B0604020202020204" pitchFamily="34" charset="0"/>
              </a:rPr>
              <a:t> Serials / Series and Handbooks</a:t>
            </a:r>
          </a:p>
        </p:txBody>
      </p:sp>
      <p:sp>
        <p:nvSpPr>
          <p:cNvPr id="17" name="TextBox 16">
            <a:extLst>
              <a:ext uri="{FF2B5EF4-FFF2-40B4-BE49-F238E27FC236}">
                <a16:creationId xmlns:a16="http://schemas.microsoft.com/office/drawing/2014/main" id="{DAA14F11-6669-9945-B2BE-741F62073CBD}"/>
              </a:ext>
            </a:extLst>
          </p:cNvPr>
          <p:cNvSpPr txBox="1"/>
          <p:nvPr/>
        </p:nvSpPr>
        <p:spPr>
          <a:xfrm>
            <a:off x="6797276" y="4174500"/>
            <a:ext cx="1974631" cy="1015663"/>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3565A"/>
                </a:solidFill>
                <a:effectLst/>
                <a:uLnTx/>
                <a:uFillTx/>
                <a:latin typeface="Arial" panose="020B0604020202020204" pitchFamily="34" charset="0"/>
                <a:ea typeface="+mn-ea"/>
                <a:cs typeface="Arial" panose="020B0604020202020204" pitchFamily="34" charset="0"/>
              </a:rPr>
              <a:t>Offers a fresh and in-depth perspective on the current state of research that uses the latest scholarship.</a:t>
            </a:r>
          </a:p>
        </p:txBody>
      </p:sp>
      <p:pic>
        <p:nvPicPr>
          <p:cNvPr id="9" name="Graphic 8">
            <a:extLst>
              <a:ext uri="{FF2B5EF4-FFF2-40B4-BE49-F238E27FC236}">
                <a16:creationId xmlns:a16="http://schemas.microsoft.com/office/drawing/2014/main" id="{D0C8BDDE-2F9D-5E49-AF1B-5104A6FE01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9543" y="2189594"/>
            <a:ext cx="1257300" cy="1358900"/>
          </a:xfrm>
          <a:prstGeom prst="rect">
            <a:avLst/>
          </a:prstGeom>
        </p:spPr>
      </p:pic>
      <p:pic>
        <p:nvPicPr>
          <p:cNvPr id="18" name="Graphic 17">
            <a:extLst>
              <a:ext uri="{FF2B5EF4-FFF2-40B4-BE49-F238E27FC236}">
                <a16:creationId xmlns:a16="http://schemas.microsoft.com/office/drawing/2014/main" id="{1C189882-D2DD-FB4E-BBB4-A57395118B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86490" y="3150825"/>
            <a:ext cx="1358900" cy="1447800"/>
          </a:xfrm>
          <a:prstGeom prst="rect">
            <a:avLst/>
          </a:prstGeom>
        </p:spPr>
      </p:pic>
      <p:pic>
        <p:nvPicPr>
          <p:cNvPr id="20" name="Graphic 19">
            <a:extLst>
              <a:ext uri="{FF2B5EF4-FFF2-40B4-BE49-F238E27FC236}">
                <a16:creationId xmlns:a16="http://schemas.microsoft.com/office/drawing/2014/main" id="{72CE5CC1-8CCE-2740-98DE-91664F8CC01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012515" y="3502821"/>
            <a:ext cx="1409700" cy="1485899"/>
          </a:xfrm>
          <a:prstGeom prst="rect">
            <a:avLst/>
          </a:prstGeom>
        </p:spPr>
      </p:pic>
      <p:pic>
        <p:nvPicPr>
          <p:cNvPr id="22" name="Graphic 21">
            <a:extLst>
              <a:ext uri="{FF2B5EF4-FFF2-40B4-BE49-F238E27FC236}">
                <a16:creationId xmlns:a16="http://schemas.microsoft.com/office/drawing/2014/main" id="{A9C7C73B-206F-0F48-8493-8A612D9CE61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207390" y="1048284"/>
            <a:ext cx="1536700" cy="1562100"/>
          </a:xfrm>
          <a:prstGeom prst="rect">
            <a:avLst/>
          </a:prstGeom>
        </p:spPr>
      </p:pic>
      <p:cxnSp>
        <p:nvCxnSpPr>
          <p:cNvPr id="26" name="Straight Arrow Connector 25">
            <a:extLst>
              <a:ext uri="{FF2B5EF4-FFF2-40B4-BE49-F238E27FC236}">
                <a16:creationId xmlns:a16="http://schemas.microsoft.com/office/drawing/2014/main" id="{300FC8E6-82AB-D742-9B63-79E5ECBF063C}"/>
              </a:ext>
            </a:extLst>
          </p:cNvPr>
          <p:cNvCxnSpPr/>
          <p:nvPr/>
        </p:nvCxnSpPr>
        <p:spPr>
          <a:xfrm>
            <a:off x="1774093" y="2017896"/>
            <a:ext cx="405618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E4141C2-5977-044C-B1F6-07A88439445E}"/>
              </a:ext>
            </a:extLst>
          </p:cNvPr>
          <p:cNvCxnSpPr>
            <a:cxnSpLocks/>
          </p:cNvCxnSpPr>
          <p:nvPr/>
        </p:nvCxnSpPr>
        <p:spPr>
          <a:xfrm>
            <a:off x="1726592" y="4313462"/>
            <a:ext cx="23228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6367A2E-4999-464D-8335-779F5FD5481B}"/>
              </a:ext>
            </a:extLst>
          </p:cNvPr>
          <p:cNvCxnSpPr>
            <a:cxnSpLocks/>
          </p:cNvCxnSpPr>
          <p:nvPr/>
        </p:nvCxnSpPr>
        <p:spPr>
          <a:xfrm flipH="1">
            <a:off x="6905501" y="2832134"/>
            <a:ext cx="175394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727DAD8-3F88-F243-8706-A6525436CD47}"/>
              </a:ext>
            </a:extLst>
          </p:cNvPr>
          <p:cNvCxnSpPr>
            <a:cxnSpLocks/>
          </p:cNvCxnSpPr>
          <p:nvPr/>
        </p:nvCxnSpPr>
        <p:spPr>
          <a:xfrm flipH="1">
            <a:off x="6501741" y="4228089"/>
            <a:ext cx="215770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892B2D6-B0DF-3441-B7E9-48A06498EEF9}"/>
              </a:ext>
            </a:extLst>
          </p:cNvPr>
          <p:cNvSpPr txBox="1"/>
          <p:nvPr/>
        </p:nvSpPr>
        <p:spPr>
          <a:xfrm>
            <a:off x="1673115" y="2886552"/>
            <a:ext cx="2525689"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8200"/>
                </a:solidFill>
                <a:effectLst/>
                <a:uLnTx/>
                <a:uFillTx/>
                <a:latin typeface="Arial" panose="020B0604020202020204" pitchFamily="34" charset="0"/>
                <a:ea typeface="+mn-ea"/>
                <a:cs typeface="Arial" panose="020B0604020202020204" pitchFamily="34" charset="0"/>
              </a:rPr>
              <a:t>330,000 </a:t>
            </a:r>
            <a:r>
              <a:rPr kumimoji="0" lang="en-US" sz="1200" b="0" i="0" u="none" strike="noStrike" kern="1200" cap="none" spc="0" normalizeH="0" baseline="0" noProof="0">
                <a:ln>
                  <a:noFill/>
                </a:ln>
                <a:solidFill>
                  <a:srgbClr val="FF8200"/>
                </a:solidFill>
                <a:effectLst/>
                <a:uLnTx/>
                <a:uFillTx/>
                <a:latin typeface="Arial" panose="020B0604020202020204" pitchFamily="34" charset="0"/>
                <a:ea typeface="+mn-ea"/>
                <a:cs typeface="Arial" panose="020B0604020202020204" pitchFamily="34" charset="0"/>
              </a:rPr>
              <a:t>ScienceDirect Topics</a:t>
            </a:r>
          </a:p>
        </p:txBody>
      </p:sp>
      <p:sp>
        <p:nvSpPr>
          <p:cNvPr id="28" name="TextBox 27">
            <a:extLst>
              <a:ext uri="{FF2B5EF4-FFF2-40B4-BE49-F238E27FC236}">
                <a16:creationId xmlns:a16="http://schemas.microsoft.com/office/drawing/2014/main" id="{2A48A2BE-C1F1-E949-BFEB-F47F02D9C784}"/>
              </a:ext>
            </a:extLst>
          </p:cNvPr>
          <p:cNvSpPr txBox="1"/>
          <p:nvPr/>
        </p:nvSpPr>
        <p:spPr>
          <a:xfrm>
            <a:off x="1673114" y="3158837"/>
            <a:ext cx="2459423" cy="101566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3565A"/>
                </a:solidFill>
                <a:effectLst/>
                <a:uLnTx/>
                <a:uFillTx/>
                <a:latin typeface="Arial" panose="020B0604020202020204" pitchFamily="34" charset="0"/>
                <a:ea typeface="+mn-ea"/>
                <a:cs typeface="Arial" panose="020B0604020202020204" pitchFamily="34" charset="0"/>
              </a:rPr>
              <a:t>Authoritative introductory overviews of topics to help researchers uncover critical and contextual information.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3565A"/>
              </a:solidFill>
              <a:effectLst/>
              <a:uLnTx/>
              <a:uFillTx/>
              <a:latin typeface="Arial" panose="020B0604020202020204" pitchFamily="34" charset="0"/>
              <a:ea typeface="+mn-ea"/>
              <a:cs typeface="Arial" panose="020B0604020202020204" pitchFamily="34" charset="0"/>
            </a:endParaRPr>
          </a:p>
        </p:txBody>
      </p:sp>
      <p:cxnSp>
        <p:nvCxnSpPr>
          <p:cNvPr id="30" name="Straight Arrow Connector 29">
            <a:extLst>
              <a:ext uri="{FF2B5EF4-FFF2-40B4-BE49-F238E27FC236}">
                <a16:creationId xmlns:a16="http://schemas.microsoft.com/office/drawing/2014/main" id="{CC786BA3-9B30-D444-841E-09E2EBEB1DE9}"/>
              </a:ext>
            </a:extLst>
          </p:cNvPr>
          <p:cNvCxnSpPr>
            <a:cxnSpLocks/>
          </p:cNvCxnSpPr>
          <p:nvPr/>
        </p:nvCxnSpPr>
        <p:spPr>
          <a:xfrm>
            <a:off x="1774092" y="3137805"/>
            <a:ext cx="269103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Graphic 18">
            <a:extLst>
              <a:ext uri="{FF2B5EF4-FFF2-40B4-BE49-F238E27FC236}">
                <a16:creationId xmlns:a16="http://schemas.microsoft.com/office/drawing/2014/main" id="{E3E50891-AD8E-6D4A-B59C-5E9DEC42298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4450690" y="2197771"/>
            <a:ext cx="1358900" cy="1447799"/>
          </a:xfrm>
          <a:prstGeom prst="rect">
            <a:avLst/>
          </a:prstGeom>
        </p:spPr>
      </p:pic>
      <p:grpSp>
        <p:nvGrpSpPr>
          <p:cNvPr id="35" name="Group 34">
            <a:extLst>
              <a:ext uri="{FF2B5EF4-FFF2-40B4-BE49-F238E27FC236}">
                <a16:creationId xmlns:a16="http://schemas.microsoft.com/office/drawing/2014/main" id="{74F3EAB3-E487-7644-BFB9-3C2B80FA2AA9}"/>
              </a:ext>
            </a:extLst>
          </p:cNvPr>
          <p:cNvGrpSpPr/>
          <p:nvPr/>
        </p:nvGrpSpPr>
        <p:grpSpPr>
          <a:xfrm>
            <a:off x="29522" y="21516"/>
            <a:ext cx="635782" cy="663690"/>
            <a:chOff x="18764" y="0"/>
            <a:chExt cx="635782" cy="663690"/>
          </a:xfrm>
        </p:grpSpPr>
        <p:sp>
          <p:nvSpPr>
            <p:cNvPr id="36" name="Oval 35">
              <a:extLst>
                <a:ext uri="{FF2B5EF4-FFF2-40B4-BE49-F238E27FC236}">
                  <a16:creationId xmlns:a16="http://schemas.microsoft.com/office/drawing/2014/main" id="{AA9F4D2D-FFCF-D046-AD41-C58DDA4545B4}"/>
                </a:ext>
              </a:extLst>
            </p:cNvPr>
            <p:cNvSpPr/>
            <p:nvPr/>
          </p:nvSpPr>
          <p:spPr>
            <a:xfrm>
              <a:off x="18764" y="0"/>
              <a:ext cx="635782" cy="663690"/>
            </a:xfrm>
            <a:prstGeom prst="ellipse">
              <a:avLst/>
            </a:prstGeom>
            <a:solidFill>
              <a:schemeClr val="tx1">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Nexus Sans Offc Pro" panose="020B0504030101020102" pitchFamily="34" charset="77"/>
                <a:ea typeface="+mn-ea"/>
                <a:cs typeface="Nexus Sans Offc Pro" panose="020B0504030101020102" pitchFamily="34" charset="77"/>
              </a:endParaRPr>
            </a:p>
          </p:txBody>
        </p:sp>
        <p:pic>
          <p:nvPicPr>
            <p:cNvPr id="37" name="Graphic 36">
              <a:extLst>
                <a:ext uri="{FF2B5EF4-FFF2-40B4-BE49-F238E27FC236}">
                  <a16:creationId xmlns:a16="http://schemas.microsoft.com/office/drawing/2014/main" id="{088CDC10-F4E1-4E47-BE5B-57A984E8EA2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7638" y="58121"/>
              <a:ext cx="522359" cy="522359"/>
            </a:xfrm>
            <a:prstGeom prst="rect">
              <a:avLst/>
            </a:prstGeom>
          </p:spPr>
        </p:pic>
      </p:grpSp>
    </p:spTree>
    <p:extLst>
      <p:ext uri="{BB962C8B-B14F-4D97-AF65-F5344CB8AC3E}">
        <p14:creationId xmlns:p14="http://schemas.microsoft.com/office/powerpoint/2010/main" val="752533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B22A9D-274A-184E-A887-30BF2E8AA392}"/>
              </a:ext>
            </a:extLst>
          </p:cNvPr>
          <p:cNvSpPr txBox="1">
            <a:spLocks/>
          </p:cNvSpPr>
          <p:nvPr/>
        </p:nvSpPr>
        <p:spPr>
          <a:xfrm>
            <a:off x="536139" y="128000"/>
            <a:ext cx="8150662" cy="462759"/>
          </a:xfrm>
          <a:prstGeom prst="rect">
            <a:avLst/>
          </a:prstGeom>
        </p:spPr>
        <p:txBody>
          <a:bodyPr vert="horz" lIns="68580" tIns="34290" rIns="68580" bIns="34290" rtlCol="0" anchor="t" anchorCtr="0">
            <a:noAutofit/>
          </a:bodyPr>
          <a:lstStyle>
            <a:lvl1pPr algn="l" defTabSz="914400" rtl="0" eaLnBrk="1" latinLnBrk="0" hangingPunct="1">
              <a:lnSpc>
                <a:spcPct val="100000"/>
              </a:lnSpc>
              <a:spcBef>
                <a:spcPct val="0"/>
              </a:spcBef>
              <a:buNone/>
              <a:defRPr sz="5000" kern="1200">
                <a:solidFill>
                  <a:schemeClr val="tx1"/>
                </a:solidFill>
                <a:latin typeface="Arial" charset="0"/>
                <a:ea typeface="Arial" charset="0"/>
                <a:cs typeface="Arial" charset="0"/>
              </a:defRPr>
            </a:lvl1pPr>
          </a:lstStyle>
          <a:p>
            <a:pPr algn="ctr"/>
            <a:r>
              <a:rPr lang="en-GB" sz="1950" u="sng" dirty="0">
                <a:solidFill>
                  <a:srgbClr val="FF6C00"/>
                </a:solidFill>
              </a:rPr>
              <a:t>ScienceDirect is designed to meet the evolving needs </a:t>
            </a:r>
            <a:endParaRPr lang="pl-PL" sz="1950" u="sng" dirty="0">
              <a:solidFill>
                <a:srgbClr val="FF6C00"/>
              </a:solidFill>
            </a:endParaRPr>
          </a:p>
          <a:p>
            <a:pPr algn="ctr"/>
            <a:r>
              <a:rPr lang="en-GB" sz="1950" u="sng" dirty="0">
                <a:solidFill>
                  <a:srgbClr val="FF6C00"/>
                </a:solidFill>
              </a:rPr>
              <a:t>of interdisciplinary researchers</a:t>
            </a:r>
          </a:p>
        </p:txBody>
      </p:sp>
      <p:sp>
        <p:nvSpPr>
          <p:cNvPr id="33" name="Rectangle 32">
            <a:extLst>
              <a:ext uri="{FF2B5EF4-FFF2-40B4-BE49-F238E27FC236}">
                <a16:creationId xmlns:a16="http://schemas.microsoft.com/office/drawing/2014/main" id="{B3EDB53D-F378-E547-BAE8-EE9BD372354C}"/>
              </a:ext>
            </a:extLst>
          </p:cNvPr>
          <p:cNvSpPr/>
          <p:nvPr/>
        </p:nvSpPr>
        <p:spPr>
          <a:xfrm>
            <a:off x="10122901" y="6482906"/>
            <a:ext cx="2134166" cy="923330"/>
          </a:xfrm>
          <a:prstGeom prst="rect">
            <a:avLst/>
          </a:prstGeom>
        </p:spPr>
        <p:txBody>
          <a:bodyPr wrap="square">
            <a:spAutoFit/>
          </a:bodyPr>
          <a:lstStyle/>
          <a:p>
            <a:pPr marL="86864" algn="ctr"/>
            <a:r>
              <a:rPr lang="en-US" dirty="0">
                <a:solidFill>
                  <a:srgbClr val="FF6C00"/>
                </a:solidFill>
                <a:latin typeface="+mj-lt"/>
                <a:cs typeface="Arial"/>
              </a:rPr>
              <a:t>6 Million </a:t>
            </a:r>
            <a:br>
              <a:rPr lang="en-US" sz="1200" b="1" dirty="0">
                <a:solidFill>
                  <a:srgbClr val="FF8200"/>
                </a:solidFill>
                <a:latin typeface="Arial" charset="0"/>
                <a:ea typeface="Arial" charset="0"/>
                <a:cs typeface="Arial" charset="0"/>
              </a:rPr>
            </a:br>
            <a:r>
              <a:rPr lang="en-US" sz="1200" dirty="0">
                <a:solidFill>
                  <a:srgbClr val="53565A"/>
                </a:solidFill>
                <a:latin typeface="Arial" charset="0"/>
                <a:ea typeface="Arial" charset="0"/>
                <a:cs typeface="Arial" charset="0"/>
              </a:rPr>
              <a:t>Books and journals were used together in the same research session in 2018</a:t>
            </a:r>
          </a:p>
        </p:txBody>
      </p:sp>
      <p:sp>
        <p:nvSpPr>
          <p:cNvPr id="18" name="Rectangle 17">
            <a:extLst>
              <a:ext uri="{FF2B5EF4-FFF2-40B4-BE49-F238E27FC236}">
                <a16:creationId xmlns:a16="http://schemas.microsoft.com/office/drawing/2014/main" id="{BAFBA109-AF5F-EC4D-9472-67ADCCE3B5E9}"/>
              </a:ext>
            </a:extLst>
          </p:cNvPr>
          <p:cNvSpPr/>
          <p:nvPr/>
        </p:nvSpPr>
        <p:spPr>
          <a:xfrm>
            <a:off x="7153054" y="4692335"/>
            <a:ext cx="1821020" cy="323165"/>
          </a:xfrm>
          <a:prstGeom prst="rect">
            <a:avLst/>
          </a:prstGeom>
        </p:spPr>
        <p:txBody>
          <a:bodyPr wrap="square">
            <a:spAutoFit/>
          </a:bodyPr>
          <a:lstStyle/>
          <a:p>
            <a:pPr algn="r"/>
            <a:r>
              <a:rPr lang="en-US" sz="750" dirty="0">
                <a:solidFill>
                  <a:srgbClr val="53565A"/>
                </a:solidFill>
                <a:latin typeface="Arial" charset="0"/>
                <a:ea typeface="Arial" charset="0"/>
                <a:cs typeface="Arial" charset="0"/>
              </a:rPr>
              <a:t>Source: </a:t>
            </a:r>
            <a:r>
              <a:rPr lang="en-US" sz="750" dirty="0" err="1">
                <a:solidFill>
                  <a:srgbClr val="53565A"/>
                </a:solidFill>
                <a:latin typeface="Arial" charset="0"/>
                <a:ea typeface="Arial" charset="0"/>
                <a:cs typeface="Arial" charset="0"/>
              </a:rPr>
              <a:t>TechValidate</a:t>
            </a:r>
            <a:r>
              <a:rPr lang="en-US" sz="750" dirty="0">
                <a:solidFill>
                  <a:srgbClr val="53565A"/>
                </a:solidFill>
                <a:latin typeface="Arial" charset="0"/>
                <a:ea typeface="Arial" charset="0"/>
                <a:cs typeface="Arial" charset="0"/>
              </a:rPr>
              <a:t> survey TVID: </a:t>
            </a:r>
            <a:r>
              <a:rPr lang="en-US" sz="750" u="sng" dirty="0">
                <a:solidFill>
                  <a:srgbClr val="53565A"/>
                </a:solidFill>
                <a:latin typeface="Arial" charset="0"/>
                <a:ea typeface="Arial" charset="0"/>
                <a:cs typeface="Arial" charset="0"/>
              </a:rPr>
              <a:t>39C-DC2-A29</a:t>
            </a:r>
            <a:r>
              <a:rPr lang="en-US" sz="750" dirty="0">
                <a:solidFill>
                  <a:srgbClr val="53565A"/>
                </a:solidFill>
                <a:latin typeface="Arial" charset="0"/>
                <a:ea typeface="Arial" charset="0"/>
                <a:cs typeface="Arial" charset="0"/>
              </a:rPr>
              <a:t> &amp; </a:t>
            </a:r>
            <a:r>
              <a:rPr lang="en-US" sz="750" u="sng" dirty="0">
                <a:solidFill>
                  <a:srgbClr val="53565A"/>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9D4-230-2AD</a:t>
            </a:r>
            <a:endParaRPr lang="en-US" sz="750" u="sng" dirty="0">
              <a:solidFill>
                <a:srgbClr val="53565A"/>
              </a:solidFill>
              <a:latin typeface="Arial" charset="0"/>
              <a:ea typeface="Arial" charset="0"/>
              <a:cs typeface="Arial" charset="0"/>
            </a:endParaRPr>
          </a:p>
        </p:txBody>
      </p:sp>
      <p:pic>
        <p:nvPicPr>
          <p:cNvPr id="16" name="Picture 15">
            <a:extLst>
              <a:ext uri="{FF2B5EF4-FFF2-40B4-BE49-F238E27FC236}">
                <a16:creationId xmlns:a16="http://schemas.microsoft.com/office/drawing/2014/main" id="{C1E9C5A7-2B60-9240-B41B-333E7163026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46806" y="1202898"/>
            <a:ext cx="3929325" cy="3071891"/>
          </a:xfrm>
          <a:prstGeom prst="rect">
            <a:avLst/>
          </a:prstGeom>
        </p:spPr>
      </p:pic>
      <p:sp>
        <p:nvSpPr>
          <p:cNvPr id="19" name="Rectangle 18">
            <a:extLst>
              <a:ext uri="{FF2B5EF4-FFF2-40B4-BE49-F238E27FC236}">
                <a16:creationId xmlns:a16="http://schemas.microsoft.com/office/drawing/2014/main" id="{F9F5FA49-5457-5342-A9D6-4563139BCD86}"/>
              </a:ext>
            </a:extLst>
          </p:cNvPr>
          <p:cNvSpPr/>
          <p:nvPr/>
        </p:nvSpPr>
        <p:spPr>
          <a:xfrm>
            <a:off x="6576132" y="1518685"/>
            <a:ext cx="2252735" cy="830997"/>
          </a:xfrm>
          <a:prstGeom prst="rect">
            <a:avLst/>
          </a:prstGeom>
        </p:spPr>
        <p:txBody>
          <a:bodyPr wrap="square">
            <a:spAutoFit/>
          </a:bodyPr>
          <a:lstStyle/>
          <a:p>
            <a:pPr marL="86864" algn="ctr"/>
            <a:r>
              <a:rPr lang="en-US" sz="1200" b="1" dirty="0">
                <a:solidFill>
                  <a:srgbClr val="FF6C00"/>
                </a:solidFill>
                <a:latin typeface="Arial" panose="020B0604020202020204" pitchFamily="34" charset="0"/>
                <a:cs typeface="Arial" panose="020B0604020202020204" pitchFamily="34" charset="0"/>
              </a:rPr>
              <a:t>6,3 million </a:t>
            </a:r>
            <a:r>
              <a:rPr lang="en-US" sz="1200" dirty="0">
                <a:solidFill>
                  <a:srgbClr val="53565A"/>
                </a:solidFill>
                <a:latin typeface="Arial" panose="020B0604020202020204" pitchFamily="34" charset="0"/>
                <a:ea typeface="Arial" charset="0"/>
                <a:cs typeface="Arial" panose="020B0604020202020204" pitchFamily="34" charset="0"/>
              </a:rPr>
              <a:t>books and journals were used together on ScienceDirect in the same research session in 20</a:t>
            </a:r>
            <a:r>
              <a:rPr lang="pl-PL" sz="1200" dirty="0">
                <a:solidFill>
                  <a:srgbClr val="53565A"/>
                </a:solidFill>
                <a:latin typeface="Arial" panose="020B0604020202020204" pitchFamily="34" charset="0"/>
                <a:ea typeface="Arial" charset="0"/>
                <a:cs typeface="Arial" panose="020B0604020202020204" pitchFamily="34" charset="0"/>
              </a:rPr>
              <a:t>21</a:t>
            </a:r>
            <a:endParaRPr lang="en-US" sz="1200" dirty="0">
              <a:solidFill>
                <a:srgbClr val="53565A"/>
              </a:solidFill>
              <a:latin typeface="Arial" panose="020B0604020202020204" pitchFamily="34" charset="0"/>
              <a:ea typeface="Arial" charset="0"/>
              <a:cs typeface="Arial" panose="020B0604020202020204" pitchFamily="34" charset="0"/>
            </a:endParaRPr>
          </a:p>
        </p:txBody>
      </p:sp>
      <p:sp>
        <p:nvSpPr>
          <p:cNvPr id="25" name="Rectangle 24">
            <a:extLst>
              <a:ext uri="{FF2B5EF4-FFF2-40B4-BE49-F238E27FC236}">
                <a16:creationId xmlns:a16="http://schemas.microsoft.com/office/drawing/2014/main" id="{142A311A-6FAB-124A-9D8B-B81E498EE5BF}"/>
              </a:ext>
            </a:extLst>
          </p:cNvPr>
          <p:cNvSpPr/>
          <p:nvPr/>
        </p:nvSpPr>
        <p:spPr>
          <a:xfrm>
            <a:off x="6721385" y="3305680"/>
            <a:ext cx="1962228" cy="461665"/>
          </a:xfrm>
          <a:prstGeom prst="rect">
            <a:avLst/>
          </a:prstGeom>
        </p:spPr>
        <p:txBody>
          <a:bodyPr wrap="square">
            <a:spAutoFit/>
          </a:bodyPr>
          <a:lstStyle/>
          <a:p>
            <a:pPr marL="86864" algn="ctr"/>
            <a:r>
              <a:rPr lang="en-US" sz="1200" dirty="0">
                <a:solidFill>
                  <a:srgbClr val="53565A"/>
                </a:solidFill>
                <a:latin typeface="Arial" panose="020B0604020202020204" pitchFamily="34" charset="0"/>
                <a:ea typeface="Arial" charset="0"/>
                <a:cs typeface="Arial" panose="020B0604020202020204" pitchFamily="34" charset="0"/>
              </a:rPr>
              <a:t>…that is more than </a:t>
            </a:r>
            <a:r>
              <a:rPr lang="en-US" sz="1200" b="1" dirty="0">
                <a:solidFill>
                  <a:srgbClr val="FF6C00"/>
                </a:solidFill>
                <a:latin typeface="Arial" panose="020B0604020202020204" pitchFamily="34" charset="0"/>
                <a:cs typeface="Arial" panose="020B0604020202020204" pitchFamily="34" charset="0"/>
              </a:rPr>
              <a:t>528,000 </a:t>
            </a:r>
            <a:r>
              <a:rPr lang="en-US" sz="1200" dirty="0">
                <a:solidFill>
                  <a:srgbClr val="53565A"/>
                </a:solidFill>
                <a:latin typeface="Arial" panose="020B0604020202020204" pitchFamily="34" charset="0"/>
                <a:ea typeface="Arial" charset="0"/>
                <a:cs typeface="Arial" panose="020B0604020202020204" pitchFamily="34" charset="0"/>
              </a:rPr>
              <a:t>times per month</a:t>
            </a:r>
          </a:p>
        </p:txBody>
      </p:sp>
      <p:pic>
        <p:nvPicPr>
          <p:cNvPr id="26" name="Graphic 25">
            <a:extLst>
              <a:ext uri="{FF2B5EF4-FFF2-40B4-BE49-F238E27FC236}">
                <a16:creationId xmlns:a16="http://schemas.microsoft.com/office/drawing/2014/main" id="{51B9BACC-4189-F143-BFB9-D74E578114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41435" y="2404440"/>
            <a:ext cx="722129" cy="722129"/>
          </a:xfrm>
          <a:prstGeom prst="rect">
            <a:avLst/>
          </a:prstGeom>
        </p:spPr>
      </p:pic>
      <p:sp>
        <p:nvSpPr>
          <p:cNvPr id="27" name="Rectangle 26">
            <a:extLst>
              <a:ext uri="{FF2B5EF4-FFF2-40B4-BE49-F238E27FC236}">
                <a16:creationId xmlns:a16="http://schemas.microsoft.com/office/drawing/2014/main" id="{7AD05AE6-2613-F749-A98C-64220BFDA645}"/>
              </a:ext>
            </a:extLst>
          </p:cNvPr>
          <p:cNvSpPr/>
          <p:nvPr/>
        </p:nvSpPr>
        <p:spPr>
          <a:xfrm>
            <a:off x="315135" y="1335135"/>
            <a:ext cx="1843916" cy="715581"/>
          </a:xfrm>
          <a:prstGeom prst="rect">
            <a:avLst/>
          </a:prstGeom>
        </p:spPr>
        <p:txBody>
          <a:bodyPr wrap="square" anchor="t">
            <a:spAutoFit/>
          </a:bodyPr>
          <a:lstStyle/>
          <a:p>
            <a:pPr algn="ctr" defTabSz="914355">
              <a:defRPr/>
            </a:pPr>
            <a:r>
              <a:rPr lang="en-US" sz="4050" b="1" kern="0" dirty="0">
                <a:solidFill>
                  <a:srgbClr val="FF6C00"/>
                </a:solidFill>
                <a:latin typeface="Arial" panose="020B0604020202020204"/>
              </a:rPr>
              <a:t>78%</a:t>
            </a:r>
          </a:p>
        </p:txBody>
      </p:sp>
      <p:sp>
        <p:nvSpPr>
          <p:cNvPr id="28" name="Rectangle 27">
            <a:extLst>
              <a:ext uri="{FF2B5EF4-FFF2-40B4-BE49-F238E27FC236}">
                <a16:creationId xmlns:a16="http://schemas.microsoft.com/office/drawing/2014/main" id="{EBCBE06E-2ABD-594F-A043-E8565382AC6F}"/>
              </a:ext>
            </a:extLst>
          </p:cNvPr>
          <p:cNvSpPr/>
          <p:nvPr/>
        </p:nvSpPr>
        <p:spPr>
          <a:xfrm>
            <a:off x="460561" y="2718172"/>
            <a:ext cx="1843916" cy="715581"/>
          </a:xfrm>
          <a:prstGeom prst="rect">
            <a:avLst/>
          </a:prstGeom>
        </p:spPr>
        <p:txBody>
          <a:bodyPr wrap="square" anchor="t">
            <a:spAutoFit/>
          </a:bodyPr>
          <a:lstStyle/>
          <a:p>
            <a:pPr algn="ctr" defTabSz="914355">
              <a:defRPr/>
            </a:pPr>
            <a:r>
              <a:rPr lang="en-US" sz="4050" b="1" kern="0" dirty="0">
                <a:solidFill>
                  <a:srgbClr val="FF6C00"/>
                </a:solidFill>
                <a:latin typeface="Arial" panose="020B0604020202020204"/>
              </a:rPr>
              <a:t>90%</a:t>
            </a:r>
          </a:p>
        </p:txBody>
      </p:sp>
      <p:sp>
        <p:nvSpPr>
          <p:cNvPr id="29" name="Rectangle 28">
            <a:extLst>
              <a:ext uri="{FF2B5EF4-FFF2-40B4-BE49-F238E27FC236}">
                <a16:creationId xmlns:a16="http://schemas.microsoft.com/office/drawing/2014/main" id="{6C42B6AB-67A9-5A4B-A451-13043AEDF984}"/>
              </a:ext>
            </a:extLst>
          </p:cNvPr>
          <p:cNvSpPr/>
          <p:nvPr/>
        </p:nvSpPr>
        <p:spPr>
          <a:xfrm>
            <a:off x="160434" y="1921902"/>
            <a:ext cx="2159050" cy="461665"/>
          </a:xfrm>
          <a:prstGeom prst="rect">
            <a:avLst/>
          </a:prstGeom>
        </p:spPr>
        <p:txBody>
          <a:bodyPr wrap="square" anchor="t">
            <a:spAutoFit/>
          </a:bodyPr>
          <a:lstStyle/>
          <a:p>
            <a:pPr marL="86864" algn="ctr"/>
            <a:r>
              <a:rPr lang="en-US" sz="1200" dirty="0">
                <a:solidFill>
                  <a:srgbClr val="53565A"/>
                </a:solidFill>
                <a:latin typeface="Arial" panose="020B0604020202020204" pitchFamily="34" charset="0"/>
                <a:cs typeface="Arial" panose="020B0604020202020204" pitchFamily="34" charset="0"/>
              </a:rPr>
              <a:t>often do interdisciplinary research</a:t>
            </a:r>
            <a:endParaRPr lang="en-US" sz="1200" dirty="0">
              <a:solidFill>
                <a:srgbClr val="53565A"/>
              </a:solidFill>
              <a:latin typeface="Arial" panose="020B0604020202020204" pitchFamily="34" charset="0"/>
              <a:ea typeface="Arial" charset="0"/>
              <a:cs typeface="Arial" panose="020B0604020202020204" pitchFamily="34" charset="0"/>
            </a:endParaRPr>
          </a:p>
        </p:txBody>
      </p:sp>
      <p:sp>
        <p:nvSpPr>
          <p:cNvPr id="30" name="Rectangle 29">
            <a:extLst>
              <a:ext uri="{FF2B5EF4-FFF2-40B4-BE49-F238E27FC236}">
                <a16:creationId xmlns:a16="http://schemas.microsoft.com/office/drawing/2014/main" id="{3236F67E-CFB3-D64F-B608-F4347B51AB17}"/>
              </a:ext>
            </a:extLst>
          </p:cNvPr>
          <p:cNvSpPr/>
          <p:nvPr/>
        </p:nvSpPr>
        <p:spPr>
          <a:xfrm>
            <a:off x="197250" y="3283428"/>
            <a:ext cx="2159050" cy="1015663"/>
          </a:xfrm>
          <a:prstGeom prst="rect">
            <a:avLst/>
          </a:prstGeom>
        </p:spPr>
        <p:txBody>
          <a:bodyPr wrap="square" anchor="t">
            <a:spAutoFit/>
          </a:bodyPr>
          <a:lstStyle/>
          <a:p>
            <a:pPr marL="86864" algn="ctr"/>
            <a:r>
              <a:rPr lang="en-US" sz="1200" dirty="0">
                <a:solidFill>
                  <a:srgbClr val="53565A"/>
                </a:solidFill>
                <a:latin typeface="Arial" panose="020B0604020202020204" pitchFamily="34" charset="0"/>
                <a:cs typeface="Arial" panose="020B0604020202020204" pitchFamily="34" charset="0"/>
              </a:rPr>
              <a:t>of surveyed users agree that in their work they benefit from using books and journals in the same search</a:t>
            </a:r>
          </a:p>
        </p:txBody>
      </p:sp>
    </p:spTree>
    <p:extLst>
      <p:ext uri="{BB962C8B-B14F-4D97-AF65-F5344CB8AC3E}">
        <p14:creationId xmlns:p14="http://schemas.microsoft.com/office/powerpoint/2010/main" val="210004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1000"/>
                                        <p:tgtEl>
                                          <p:spTgt spid="29">
                                            <p:txEl>
                                              <p:pRg st="0" end="0"/>
                                            </p:txEl>
                                          </p:spTgt>
                                        </p:tgtEl>
                                      </p:cBhvr>
                                    </p:animEffect>
                                    <p:anim calcmode="lin" valueType="num">
                                      <p:cBhvr>
                                        <p:cTn id="8"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xEl>
                                              <p:pRg st="0" end="0"/>
                                            </p:txEl>
                                          </p:spTgt>
                                        </p:tgtEl>
                                        <p:attrNameLst>
                                          <p:attrName>style.visibility</p:attrName>
                                        </p:attrNameLst>
                                      </p:cBhvr>
                                      <p:to>
                                        <p:strVal val="visible"/>
                                      </p:to>
                                    </p:set>
                                    <p:animEffect transition="in" filter="fade">
                                      <p:cBhvr>
                                        <p:cTn id="14" dur="1000"/>
                                        <p:tgtEl>
                                          <p:spTgt spid="30">
                                            <p:txEl>
                                              <p:pRg st="0" end="0"/>
                                            </p:txEl>
                                          </p:spTgt>
                                        </p:tgtEl>
                                      </p:cBhvr>
                                    </p:animEffect>
                                    <p:anim calcmode="lin" valueType="num">
                                      <p:cBhvr>
                                        <p:cTn id="15"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fade">
                                      <p:cBhvr>
                                        <p:cTn id="21" dur="1000"/>
                                        <p:tgtEl>
                                          <p:spTgt spid="19">
                                            <p:txEl>
                                              <p:pRg st="0" end="0"/>
                                            </p:txEl>
                                          </p:spTgt>
                                        </p:tgtEl>
                                      </p:cBhvr>
                                    </p:animEffect>
                                    <p:anim calcmode="lin" valueType="num">
                                      <p:cBhvr>
                                        <p:cTn id="22"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xEl>
                                              <p:pRg st="0" end="0"/>
                                            </p:txEl>
                                          </p:spTgt>
                                        </p:tgtEl>
                                        <p:attrNameLst>
                                          <p:attrName>style.visibility</p:attrName>
                                        </p:attrNameLst>
                                      </p:cBhvr>
                                      <p:to>
                                        <p:strVal val="visible"/>
                                      </p:to>
                                    </p:set>
                                    <p:animEffect transition="in" filter="fade">
                                      <p:cBhvr>
                                        <p:cTn id="28" dur="1000"/>
                                        <p:tgtEl>
                                          <p:spTgt spid="25">
                                            <p:txEl>
                                              <p:pRg st="0" end="0"/>
                                            </p:txEl>
                                          </p:spTgt>
                                        </p:tgtEl>
                                      </p:cBhvr>
                                    </p:animEffect>
                                    <p:anim calcmode="lin" valueType="num">
                                      <p:cBhvr>
                                        <p:cTn id="29"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06E2778-BEE1-4B3C-9BD9-7D681A79B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4898" y="1284398"/>
            <a:ext cx="3859103" cy="3859103"/>
          </a:xfrm>
          <a:prstGeom prst="rect">
            <a:avLst/>
          </a:prstGeom>
        </p:spPr>
      </p:pic>
      <p:pic>
        <p:nvPicPr>
          <p:cNvPr id="11" name="Picture 10">
            <a:extLst>
              <a:ext uri="{FF2B5EF4-FFF2-40B4-BE49-F238E27FC236}">
                <a16:creationId xmlns:a16="http://schemas.microsoft.com/office/drawing/2014/main" id="{60CBB5F3-6E2C-49E2-A9F4-AF608B2749DB}"/>
              </a:ext>
            </a:extLst>
          </p:cNvPr>
          <p:cNvPicPr>
            <a:picLocks noChangeAspect="1"/>
          </p:cNvPicPr>
          <p:nvPr/>
        </p:nvPicPr>
        <p:blipFill>
          <a:blip r:embed="rId4"/>
          <a:stretch>
            <a:fillRect/>
          </a:stretch>
        </p:blipFill>
        <p:spPr>
          <a:xfrm>
            <a:off x="356883" y="313392"/>
            <a:ext cx="787523" cy="860782"/>
          </a:xfrm>
          <a:prstGeom prst="rect">
            <a:avLst/>
          </a:prstGeom>
        </p:spPr>
      </p:pic>
      <p:sp>
        <p:nvSpPr>
          <p:cNvPr id="14" name="TextBox 13">
            <a:extLst>
              <a:ext uri="{FF2B5EF4-FFF2-40B4-BE49-F238E27FC236}">
                <a16:creationId xmlns:a16="http://schemas.microsoft.com/office/drawing/2014/main" id="{DA4BBB64-053C-4247-888F-79C98BD3BF81}"/>
              </a:ext>
            </a:extLst>
          </p:cNvPr>
          <p:cNvSpPr txBox="1"/>
          <p:nvPr/>
        </p:nvSpPr>
        <p:spPr>
          <a:xfrm>
            <a:off x="356883" y="1870908"/>
            <a:ext cx="5346688" cy="1292662"/>
          </a:xfrm>
          <a:prstGeom prst="rect">
            <a:avLst/>
          </a:prstGeom>
          <a:noFill/>
        </p:spPr>
        <p:txBody>
          <a:bodyPr wrap="square" rtlCol="0">
            <a:spAutoFit/>
          </a:bodyPr>
          <a:lstStyle/>
          <a:p>
            <a:pPr>
              <a:lnSpc>
                <a:spcPct val="150000"/>
              </a:lnSpc>
            </a:pPr>
            <a:r>
              <a:rPr lang="pl-PL" sz="2800" dirty="0">
                <a:solidFill>
                  <a:schemeClr val="bg2">
                    <a:lumMod val="75000"/>
                  </a:schemeClr>
                </a:solidFill>
                <a:latin typeface="Arial Narrow" panose="020B0606020202030204" pitchFamily="34" charset="0"/>
              </a:rPr>
              <a:t>Topic Pages – Game Changer</a:t>
            </a:r>
          </a:p>
          <a:p>
            <a:endParaRPr lang="pl-PL" dirty="0">
              <a:solidFill>
                <a:schemeClr val="bg2">
                  <a:lumMod val="75000"/>
                </a:schemeClr>
              </a:solidFill>
              <a:latin typeface="Arial Narrow" panose="020B0606020202030204" pitchFamily="34" charset="0"/>
            </a:endParaRPr>
          </a:p>
          <a:p>
            <a:pPr marL="257175" indent="-257175">
              <a:buFont typeface="Wingdings" panose="05000000000000000000" pitchFamily="2" charset="2"/>
              <a:buChar char="Ø"/>
            </a:pPr>
            <a:endParaRPr lang="pl-PL" dirty="0">
              <a:solidFill>
                <a:schemeClr val="bg2">
                  <a:lumMod val="75000"/>
                </a:schemeClr>
              </a:solidFill>
              <a:latin typeface="Arial Narrow" panose="020B0606020202030204" pitchFamily="34" charset="0"/>
            </a:endParaRPr>
          </a:p>
        </p:txBody>
      </p:sp>
      <p:sp>
        <p:nvSpPr>
          <p:cNvPr id="17" name="Rectangle 16">
            <a:extLst>
              <a:ext uri="{FF2B5EF4-FFF2-40B4-BE49-F238E27FC236}">
                <a16:creationId xmlns:a16="http://schemas.microsoft.com/office/drawing/2014/main" id="{DD6B52F1-842B-4472-9769-5F12BF38F01B}"/>
              </a:ext>
            </a:extLst>
          </p:cNvPr>
          <p:cNvSpPr/>
          <p:nvPr/>
        </p:nvSpPr>
        <p:spPr>
          <a:xfrm>
            <a:off x="87088" y="78923"/>
            <a:ext cx="8969828" cy="4985657"/>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1828548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SEhUUExQWFBQWGRsbFhgXFR8YGBkaGh4YGBwZHxgdHSggGB0lHR0cITMhKikrLjIuHB8zODUtNygtLysBCgoKDg0OGxAQGywkICQvLCw0MjQsLCw0LC8sLCwsLCwsLCwsLCwsLCwsLCwsLCwsLCwsLCwsLCwsLCwsLCwsLP/AABEIAFQBFQMBEQACEQEDEQH/xAAcAAACAgMBAQAAAAAAAAAAAAAABwUGAQQIAwL/xABDEAACAQMABwUEBggFBAMAAAABAgMABBEFBgcSITFRE0FhcYEikaGxMkJScpKyIzQ1YnOCosEUM0PR4URTY/AVJCX/xAAaAQEAAwEBAQAAAAAAAAAAAAAAAwQFAgEG/8QALBEAAgIBAwMCBgMBAQEAAAAAAAECAxEEEjEhMkEFMxMiUWFxgRRCUpGxFf/aAAwDAQACEQMRAD8Ab2sGnIrOIyzHA5KB9Jm+yB1rqMXJ4RHbbGuO6QnNP7Qru5JCN/h4+5Yz7Xq/MnyxVuNMV9zHt1tk+OiKpLKzHLMWPUkk+81LjBUbb5Pez0jLEcxSyR/dcr8jXjinydRslHteC86qbS5kdY7siSMkDtMYdM95xwYde+oZ0LGYl6jXSTxPqhwCqhrmaAKAKAKAKAKAKAKAKAKAKAKAKAKAKAKAKAKAKAKAKAKAKAKAKAKAKAKAKAQu0jTZubxxn9HCTGg7sg4Y+pHwFXqY7YmFrLd9jXhdCq1IVC6aM2aXkqB23IsjIVyd71AHCoXfFF2GhsksvoaWltQr6AZ7Iyr1i9v+ke18K6jbFnFmjth4z+DS0DqzcXUyxrG6jI33ZCFQd5JI547uZr2U1FZOKtPOyWMHREaAAAcgMD0qgfQo+qAKAwTQADQGaAKAKAwTQADQGaAKAKAKAKAwTQADQGaAKAKAKAKAKAKAKAKAKAxvDrQGaAKA5ivc9o+ee+2fPJzWkuD5mfc8n3oq5EU0UjLvKjqxXqFIJFeSWVg9rltkm/DOidEacgul3oJVfqAfaXwK81NUJRceT6Gu2E1mLJGuSQKAKA8rm4WNWd2CooyzE4AA7yaJZPG0llij1q2myyMUtP0UY/1CPbbxGfoD41bhQl3GTfr5N4r4KJdXskpzJI7nqzE/M1MklwUJTlLlmbXSEsRzHK6H91yPkaNJ8nsZyjwy/ak7RJu2SG6PaI7BQ5GHUk4GSOBXNQWUrGUX9NrZblGfkblVTWFrrptK7NjDZ7rMODSniAeijkT4nh51Yrpz1kZup1217YC00hpiec5lmkfzY493IVZUUuEZs7Zz7ma9tdyRnMbsh6qxX5V60nycxk48PBd9V9pU8LBLn9NF3t/qL45+sPA8fGoJ0J8F2nXSi8T6ob9hepNGskbB0YZUj/3n4VVaaeGa8ZKSyiM1z0w1pZyzJxcABM8t5iFB9M59K6rjulgj1Fvw63JCIfT90X7Q3Eu/nOe0I+GcY8Ku7I8YMJ32N53Mtl5tOuGtY40ws+CJZcdDgFRyBI4k9eVRKhbs+C3LXz2JLnyyk3d9JKd6SR3J72Yn51MklwUZTlLueTY0bpq4tyDFM6Y7gx3fwngaOKfJ1C2cO1jZ1C19F2RBcbqT/VI4LJjoO5sd3f3dKqW1beq4NbS6v4nyy5/9L3UJeEntF1qnkupIUkaOKJt0BCVLEfSLEc+OfDGKuVVrbkxdXqJuxxTwkbWzDWmYXSW8sjSRy5A3ySVYAsCCeODjGPEV5dWtuUd6LUT37JPKY4qqGuamlr0QQyyniI0ZvwgmvUsvBzOW2Ll9DnzSGsl1NIZHnkBJyArlVXwABwKvqEUsYPn56iyTy2xtbL9YZLuB1mO88RA3u9lIyCfHmKq3QUX0NbR3OyHzcoldcdZ47CHfYb0jcI06nqeijvNcVwc2S6i9VRy+RLaZ1tu7okyTMB9hCUUeGAePrmrka4xMWzU2T5ZDLIQcgkHrnj767ICd0PrleWxG5MzKPqSEup8OJyPQiuJVRkWK9VbDhjo1Q1jS/g7RRusDuyLnO63ge8HmKpzg4vBtUXK2O5Co2latvbXLSqpMMzFg3crHiynoc8R4HwNWqZ7lgydZQ4T3LhlOqUpn3FIVIZSVYciDgj1FOT1Np5RZdFa/X0GMS9ov2ZRvD38G+NRypiyzDWWx85GLqttHguSI5h2Ep4DJyjHoG7j4Gq86XHqjRo1sLOkujLvUJdFNte1iJcWiHCqA0uO9jxVfIDj5kdKtUQ/szK197z8NfsWlWTML5q7synnQSTOIFbiqlcvjqR9Xy51Xnek8Iv06CU1mTwe+ldlM6DMEqS/ut7Deh5fKkdQvJ1Z6fJdYvJ46o7P7o3Mb3EfZRRsHOWUlipyFAUnmRxPSll0dvQ80+jnvTmsJFv2q6wm2txDGcST5GRzVB9I+Gc499RUw3PLLetu2Q2rliTq4YhbtU9Qp71e1JEUPczDJbHPdXp41FO1R6FyjRytW59ESumtlc0aF4JBMQMlCu6x8uOCfCuY3pvqS2enySzF5F6wwcHgRzBqczi/7JdYjFP8A4Vz+jlzuZ+rJjP8AUBjzx1qC+GVuNDQX4lsfDLptW/Z0n3k/MKho7y5rvZf6EXV0wzc0ToyW5lWKFd527u4DvJPcB1ryUlFZZ3XXKyW2IwodkbbntXID9AmVz55zVf8AkfY0V6d06y6lH1k1emspezmHPijj6LjqD16ip4TUllFG6mVUsSI2CZkZXUlWUgqRzBHEGun1Ik2nlHRWqulxd2sU/ew9odGU7rD3g+mKz5x2ywfRU2fEgpCK1y/X7r+M/wAzV2vtRh6r3pfk2dn37Rtvvn8rV5b2M90nvROgqon0BDa5/qF1/Bk/Ka6h3Iiv9uX4ZzpWgfODV2J/RufNPk1VtR4NX07iRW9q960mkHQnhEqKB5qHJ/q+FSULEclfXzbtx9CtaH0ebieOFSAZGCgnkM99SSltWSrXBzkoryMufZGm77Fy2/8AvIN0nyByPjVZah/Q036dHHSRS9L6j3tu2DC0i9zRAuD6DiPUVNG2L8lKzSWwfGfwMzZhq7Ja27mYFXlYNud6qBgZ6HmcVXumpPoaejpdcPm5Zb7q1SVCkih0bgVYZB9KhTwW3FNYYv8ATWymFyWtpDEfsN7a+h+kPeasR1D8mfZ6fB9jwUrSmz6+g49l2q/aibe/p4N8KmV0WU56K2PjJWZIypIYFSOYIwR6VIVWmujPih4O3ZXrC1zbtHIcyQEDJ5sh+iT1IwR7utU7obXlG3ornZDD5Qo9Ybsy3U8h+tI3uyQPhirUFiKRk3S3WN/clNnmjFuL+JWGVTMjDrucQPLexXNssRJNHXvtWfHUf9UTfCgCgEXtWui+kHHdGiIPdvH4sau0LETD10s2lY0ba9rNFH/3HRPxMF/vUknhZK1cd0kvqdLWtusaKiDCqAFHQDhWc3k+kSSWEetD0RW1PRohv2KjAlRZMDqSyt8Vz61dpeYmHroKNvTz1KxYXBjljcHBR1YHyINSNZWCrB7ZJjq2ovvaMc9WjPvYVUp7za1rzQ/0I2rhhjc2L6OUQyz49pn3AegUAn4n4VV1D64Nf0+GIOQyKrmiVLaho0TWEjY9uLDqemCN7+nPwqWmWJFXWQ3VP7CIq6YI4Ni9yTbzIeSSZH8wGflVTULqbHp0swa+4uNcv1+6/jP8zVivtRnar3pfk2dn37Rtvvn8rV5b2M90nvROgqon0BDa5/qF1/Bk/Ka6h3Iiv9uX4ZzpWgfODV2J/RufNPk1VtR4NX03iRG7XtBMk4ulBMcgAc/ZdRgZ6ZAHurqifTaR6+lqW9cMX0blSCpIIOQRwIPWpzPTaeUX3QO1G4iAW4UTqPrfRk9Tyb3DzqCVCfBfq1849J9Riava5Wt57Mcm7Jj/AC3G63p3N6Gq8q5R5NCrU12dE+pYa4LAUAUAUBSNquiYXs3mZQJY8br8ickDdPUGpqZNSwUtbXF1uT5QkquGIMPYux/xMw7jFx/EKg1HCNH07uZR9LQlJ5VPNZHB9GNTReUijYsTa+5Ytl16ItIR73ASBkHmeI+Ix61HcswLGhmo2rPnoPeqRuhQBQCF2nQldIzZ+sFYeRUVepfyGFrVi5kFoS5EVzBIeSSxsfJWVj8q7ksxaIKpbZxf3OllbIyOIPKs4+kM0Ak9r92Hvgo/04lVvvEs/wAmFXKF8pi+oSTt/CKVBHvMqjmSB7zipn0KUVl4HbtOTd0Ww6GIe4gVTp7za1vsf8EfVwxBxbGbwNayxfWSTex4MB/cGqmoXzZNn0+Wa2vuMKoC+VvaJeiLR9wTzddweJc7vyJPpUlSzNFfVT21NnP9Xj58bexSM9jcN3F1A9B/zVXUco1/Tl8j/Ivdcv1+6/jP8zU9fajP1XvS/Js7Pv2jbffP5Wpb2M90nvROgqoH0BDa5/qF1/Bk/Ka6h3Iiv9uX4ZzpWgfODV2J/RufNPk1VtR4NX03iQyrm3WRSjqGRhhlIyCPKqyeDSaTWGLnWDZUjZa0fcP/AG5CSvkG4keuasR1D/sZ1vp6fWDwLzTWrV1af58TKv2h7SH+YcKsRnGXBn2UWV9yItWIIIOCORHAiuiFdBx7PNdBNAyXLjtIsDfPN1OcE9SMYPpVS2vD6GzpNVujib6ooun9fLueZmjmeKME9mqHd9nuJI4knxqaNMUupRt1lkpfK8I2tEbTLyLhIVnX98brfiXHxBryVEXwdV6+yPd1LPHtchx7VvIG8GUj31H/AB39S1/9GH0ZTdctdpb/AAm72UKnO4Dkse4se/HSpq6lAp6nVSt6cIqtSFQbexnRJSKW4YY7QhU8VXJJ8iTj+U1V1EsvBr+n1tRc35K1tW0KYLvtgP0c/EHu3xwYfI+tSUSzHBW11TjZu8MpcblSCCQQQQRzBHEGpiknh5Q2dXNqURQLdhlkHAuq7yt4kDiD5A1VnQ8/Ka1Wvi1ifJsaV2rW6DEEbyt1Ybi/H2vhXkaJPk6n6hBdqyaurG04zTrFcRqgkYKrITwY8ACD3E8M+Nezowso4p1+6W2S5PjbJoMsI7tRndHZyfdySp95I9RXunl/U89QqylNCpqyZQy9S9pKwxLDdhiE4JIoyd3uDDmcdRn+9V7KMvMTT0+uUY7bP+kzpnalbIh/w4eWQj2cqVQHxzxPkBXEaJPkms19aXy9WKG8unldpJDvO5JYnvJq2lhYRkSk5PLLLs20Gbm8RiP0cJDue7I+ivq3wBqO6W2JZ0dW+zPhDJ2rfs6T7yfmFVqO80dd7L/Qi6umGTGq2sEljOJU4g8HTuZenge8H/muZwUlgmoudUtyGtDtQsSm8xkVvsdmSc+Y9n41V+BI1Vr6msi7151xa/cKoKQJxVTzJ+03+1WK69hn6nVO54XBVgKkKh0DqDoY2tlGjDEjZd/Bm449BgehqjbLdLJ9Bpa/h1pPkUe0exMOkJ8jg5EinqGGT/VvD0q1U8wRk6yO25kHou+aCaOZPpRsGHp3evKu5LKwQVzcJKS8Dy0Pr7ZToGMywtj2kkO6QfAngw8RVKVUk+Dcr1dU1nOPyVbaJr3DJA1tbN2hfhI4HsheZAP1ieWeWM1LVU08sq6vVxcXCArKsmUOPY1YlLaSUj/Mf2fJRj55qpe/mwbPp8MVt/UretG0e6M7rbOIokYqPYVi2OG8d4HGegqSFMcdStfrrN7UOiRI6ubVSMLeJn/yRj8yf7e6uZ6f/JJT6h4sX7LPe6+6OMTb0okBB9js2JbwwV4etRqqeSzLV045yIuVgWJAwCTgdB3CrqMNtN9CW1d0LNc7/Y59jd3seO9j5GuJyUeSamqc87SZ1x1EntpGeJDLASSpQZZB9ll58Otc12prryTajRzg8xWUU2pSkFAFAXXVDZ/NcsHmUwwczng7+Cju8zUNlyXBd0+jlN5l0Q6rW2WNFRFCooAUDkAKpt5NqKUVhGlp/Q0d5C0Mo4HkRzVu5h4iuoycXlHFtUbI7ZCM1m1SuLJj2i70fdKoypHj9k+B+NXYWKRh3aadXPH1ICuyuFeguOoWqE1zPHKylIEZWLMMb26QwVeueHHpUNtiSx5Lml00pyUnwO26tlkRkdQyMCGU8iDzFUk8G20msMSmuOoM1qzPCplt+YI4sngw7wOvvxVyu1S6PkxdRo5VvMeqKZUxSCgJnV3Vi4vWAiT2c+1I3BF9e8+AridijyT06edr6IemrGgI7KERR8Tzdzzdup/sKpTm5PLNymmNUdqIbav+zpPvJ+YV3T3kGu9l/oRdXTDN7/4mbsBcBCYclSw4gEYzn7PPnXm5ZwSfClt346GjXpGfSKSQACSeAA4knoB30CWeBnbPdQWDrc3a4C8Y4jzJ7mYd2OYFVrbvETU0mjae+f8AwalVjUKtr5qmL+IFSFnj/wAtjyI70Pgevcakrs2MranTq6P3QkNKaLltn3Jo2jbxHA+IPIjyq7GSl1RhzrlB4kjTr04CgLPqnqXPesp3THB9aRhjI/dH1j8KjnaolqjSzteeEPXR9kkEaRRjdRAFUeA+Z781SbbeWbkYqKUUKLXnUGaKV5rdTJCxLFV4uhPEjd716EVartTWGZOp0clJyh1RQWGCQeBHMHmKnM/GDFAb2iNETXT9nAhdu/HIeJPICvJSUV1JK6pWPEUPfUzVtbG3EeQ0je1Iw5Fug8ByFUbJ7nk3dPQqoY8k/XBOR99oS2mOZYIpD1aNSffjNeqUlwyOVUJcpEc2pFgf+mT0yPka6+LP6nH8Wr/KN2w1dtYDmK3iRh9YIN78R4/GvHOT5Z1GmuPCRKVyShQBQGGUEYIyKAhLnU+xkOWtYs/uruflxXfxJfUhenqf9UellqtZxHKW0QI5EoGI8i2SKOcn5EaK48RRMCuCYKAKAib/AFZtJjvSW8TMebbgDHzIwTXSnJcMilRXLq4o17fU2xQ5FrF/Mu/8GzXvxJfU5WmqX9UTkcYUAKAAOQAwB6VwTJYPqh6U/av+zpPvJ+YVLT3lPXey/wBCLq6YY7NkIzo8g8R2r/Jap395t6D2v2Td1qfYyHLWsWf3V3Py4rhWSXknenqfVxRt6N0BbW5zDBHG32gg3vxc68c5PlnUKoQ7USVckgUAUB43Vqkq7siLIp5q6hh7jwom1weSipLDWSFl1KsGOTax+gK/AEV38Sf1If41X+UbFnqrZxHKW0QI5EoGI8ic4rxzk/J7GiuPEUS4FckxmgCgI7SGgrafjNBFIerIC34uddKTXDI51Qn3JGgmpNgDkWsfrkj3E4r34k/qcfxqv8omrW1SJd2NFjUclRQoHoOFctt8kyiorCR7V4ehQBQBQBQBQBQBQBQBQBQBQBQBQBQBQBQBQFQ2rD/86TwZPzCpae8p672X+hFVeMMd2yEf/Q85Xx/SKpX95t6D2v2XaoS6FAFAFAFAFAFAFAFAFAFAFAFAFAFAFAFAFAFAFAFAFAFAFAFAFAFAFAFAFAFAFAa9/ZpNG8Ug3kcEMPA16nh5RzKKksMRE+gIxpEWoL9mXC5yN7B8cY+FXVN7NxhOmPxtngeui7CO3iSKJd1EGFHxJ8STknzqk228s3YQUIqMeDarw6CgCgCgCgCgCgCgCgCgCgCgCgCgCgP/2Q=="/>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srgbClr val="53565A"/>
              </a:solidFill>
            </a:endParaRPr>
          </a:p>
        </p:txBody>
      </p:sp>
      <p:sp>
        <p:nvSpPr>
          <p:cNvPr id="5" name="AutoShape 2" descr="data:image/jpeg;base64,/9j/4AAQSkZJRgABAQAAAQABAAD/2wCEAAkGBxQSEhUUExQWFBQWGRsbFhgXFR8YGBkaGh4YGBwZHxgdHSggGB0lHR0cITMhKikrLjIuHB8zODUtNygtLysBCgoKDg0OGxAQGywkICQvLCw0MjQsLCw0LC8sLCwsLCwsLCwsLCwsLCwsLCwsLCwsLCwsLCwsLCwsLCwsLCwsLP/AABEIAFQBFQMBEQACEQEDEQH/xAAcAAACAgMBAQAAAAAAAAAAAAAABwUGAQQIAwL/xABDEAACAQMABwUEBggFBAMAAAABAgMABBEFBgcSITFRE0FhcYEikaGxMkJScpKyIzQ1YnOCosEUM0PR4URTY/AVJCX/xAAaAQEAAwEBAQAAAAAAAAAAAAAAAwQFAgEG/8QALBEAAgIBAwMCBgMBAQEAAAAAAAECAxEEEjEhMkEFMxMiUWFxgRRCUpGxFf/aAAwDAQACEQMRAD8Ab2sGnIrOIyzHA5KB9Jm+yB1rqMXJ4RHbbGuO6QnNP7Qru5JCN/h4+5Yz7Xq/MnyxVuNMV9zHt1tk+OiKpLKzHLMWPUkk+81LjBUbb5Pez0jLEcxSyR/dcr8jXjinydRslHteC86qbS5kdY7siSMkDtMYdM95xwYde+oZ0LGYl6jXSTxPqhwCqhrmaAKAKAKAKAKAKAKAKAKAKAKAKAKAKAKAKAKAKAKAKAKAKAKAKAKAKAKAKAQu0jTZubxxn9HCTGg7sg4Y+pHwFXqY7YmFrLd9jXhdCq1IVC6aM2aXkqB23IsjIVyd71AHCoXfFF2GhsksvoaWltQr6AZ7Iyr1i9v+ke18K6jbFnFmjth4z+DS0DqzcXUyxrG6jI33ZCFQd5JI547uZr2U1FZOKtPOyWMHREaAAAcgMD0qgfQo+qAKAwTQADQGaAKAKAwTQADQGaAKAKAKAKAwTQADQGaAKAKAKAKAKAKAKAKAKAxvDrQGaAKA5ivc9o+ee+2fPJzWkuD5mfc8n3oq5EU0UjLvKjqxXqFIJFeSWVg9rltkm/DOidEacgul3oJVfqAfaXwK81NUJRceT6Gu2E1mLJGuSQKAKA8rm4WNWd2CooyzE4AA7yaJZPG0llij1q2myyMUtP0UY/1CPbbxGfoD41bhQl3GTfr5N4r4KJdXskpzJI7nqzE/M1MklwUJTlLlmbXSEsRzHK6H91yPkaNJ8nsZyjwy/ak7RJu2SG6PaI7BQ5GHUk4GSOBXNQWUrGUX9NrZblGfkblVTWFrrptK7NjDZ7rMODSniAeijkT4nh51Yrpz1kZup1217YC00hpiec5lmkfzY493IVZUUuEZs7Zz7ma9tdyRnMbsh6qxX5V60nycxk48PBd9V9pU8LBLn9NF3t/qL45+sPA8fGoJ0J8F2nXSi8T6ob9hepNGskbB0YZUj/3n4VVaaeGa8ZKSyiM1z0w1pZyzJxcABM8t5iFB9M59K6rjulgj1Fvw63JCIfT90X7Q3Eu/nOe0I+GcY8Ku7I8YMJ32N53Mtl5tOuGtY40ws+CJZcdDgFRyBI4k9eVRKhbs+C3LXz2JLnyyk3d9JKd6SR3J72Yn51MklwUZTlLueTY0bpq4tyDFM6Y7gx3fwngaOKfJ1C2cO1jZ1C19F2RBcbqT/VI4LJjoO5sd3f3dKqW1beq4NbS6v4nyy5/9L3UJeEntF1qnkupIUkaOKJt0BCVLEfSLEc+OfDGKuVVrbkxdXqJuxxTwkbWzDWmYXSW8sjSRy5A3ySVYAsCCeODjGPEV5dWtuUd6LUT37JPKY4qqGuamlr0QQyyniI0ZvwgmvUsvBzOW2Ll9DnzSGsl1NIZHnkBJyArlVXwABwKvqEUsYPn56iyTy2xtbL9YZLuB1mO88RA3u9lIyCfHmKq3QUX0NbR3OyHzcoldcdZ47CHfYb0jcI06nqeijvNcVwc2S6i9VRy+RLaZ1tu7okyTMB9hCUUeGAePrmrka4xMWzU2T5ZDLIQcgkHrnj767ICd0PrleWxG5MzKPqSEup8OJyPQiuJVRkWK9VbDhjo1Q1jS/g7RRusDuyLnO63ge8HmKpzg4vBtUXK2O5Co2latvbXLSqpMMzFg3crHiynoc8R4HwNWqZ7lgydZQ4T3LhlOqUpn3FIVIZSVYciDgj1FOT1Np5RZdFa/X0GMS9ov2ZRvD38G+NRypiyzDWWx85GLqttHguSI5h2Ep4DJyjHoG7j4Gq86XHqjRo1sLOkujLvUJdFNte1iJcWiHCqA0uO9jxVfIDj5kdKtUQ/szK197z8NfsWlWTML5q7synnQSTOIFbiqlcvjqR9Xy51Xnek8Iv06CU1mTwe+ldlM6DMEqS/ut7Deh5fKkdQvJ1Z6fJdYvJ46o7P7o3Mb3EfZRRsHOWUlipyFAUnmRxPSll0dvQ80+jnvTmsJFv2q6wm2txDGcST5GRzVB9I+Gc499RUw3PLLetu2Q2rliTq4YhbtU9Qp71e1JEUPczDJbHPdXp41FO1R6FyjRytW59ESumtlc0aF4JBMQMlCu6x8uOCfCuY3pvqS2enySzF5F6wwcHgRzBqczi/7JdYjFP8A4Vz+jlzuZ+rJjP8AUBjzx1qC+GVuNDQX4lsfDLptW/Z0n3k/MKho7y5rvZf6EXV0wzc0ToyW5lWKFd527u4DvJPcB1ryUlFZZ3XXKyW2IwodkbbntXID9AmVz55zVf8AkfY0V6d06y6lH1k1emspezmHPijj6LjqD16ip4TUllFG6mVUsSI2CZkZXUlWUgqRzBHEGun1Ik2nlHRWqulxd2sU/ew9odGU7rD3g+mKz5x2ywfRU2fEgpCK1y/X7r+M/wAzV2vtRh6r3pfk2dn37Rtvvn8rV5b2M90nvROgqon0BDa5/qF1/Bk/Ka6h3Iiv9uX4ZzpWgfODV2J/RufNPk1VtR4NX07iRW9q960mkHQnhEqKB5qHJ/q+FSULEclfXzbtx9CtaH0ebieOFSAZGCgnkM99SSltWSrXBzkoryMufZGm77Fy2/8AvIN0nyByPjVZah/Q036dHHSRS9L6j3tu2DC0i9zRAuD6DiPUVNG2L8lKzSWwfGfwMzZhq7Ja27mYFXlYNud6qBgZ6HmcVXumpPoaejpdcPm5Zb7q1SVCkih0bgVYZB9KhTwW3FNYYv8ATWymFyWtpDEfsN7a+h+kPeasR1D8mfZ6fB9jwUrSmz6+g49l2q/aibe/p4N8KmV0WU56K2PjJWZIypIYFSOYIwR6VIVWmujPih4O3ZXrC1zbtHIcyQEDJ5sh+iT1IwR7utU7obXlG3ornZDD5Qo9Ybsy3U8h+tI3uyQPhirUFiKRk3S3WN/clNnmjFuL+JWGVTMjDrucQPLexXNssRJNHXvtWfHUf9UTfCgCgEXtWui+kHHdGiIPdvH4sau0LETD10s2lY0ba9rNFH/3HRPxMF/vUknhZK1cd0kvqdLWtusaKiDCqAFHQDhWc3k+kSSWEetD0RW1PRohv2KjAlRZMDqSyt8Vz61dpeYmHroKNvTz1KxYXBjljcHBR1YHyINSNZWCrB7ZJjq2ovvaMc9WjPvYVUp7za1rzQ/0I2rhhjc2L6OUQyz49pn3AegUAn4n4VV1D64Nf0+GIOQyKrmiVLaho0TWEjY9uLDqemCN7+nPwqWmWJFXWQ3VP7CIq6YI4Ni9yTbzIeSSZH8wGflVTULqbHp0swa+4uNcv1+6/jP8zVivtRnar3pfk2dn37Rtvvn8rV5b2M90nvROgqon0BDa5/qF1/Bk/Ka6h3Iiv9uX4ZzpWgfODV2J/RufNPk1VtR4NX03iRG7XtBMk4ulBMcgAc/ZdRgZ6ZAHurqifTaR6+lqW9cMX0blSCpIIOQRwIPWpzPTaeUX3QO1G4iAW4UTqPrfRk9Tyb3DzqCVCfBfq1849J9Riava5Wt57Mcm7Jj/AC3G63p3N6Gq8q5R5NCrU12dE+pYa4LAUAUAUBSNquiYXs3mZQJY8br8ickDdPUGpqZNSwUtbXF1uT5QkquGIMPYux/xMw7jFx/EKg1HCNH07uZR9LQlJ5VPNZHB9GNTReUijYsTa+5Ytl16ItIR73ASBkHmeI+Ix61HcswLGhmo2rPnoPeqRuhQBQCF2nQldIzZ+sFYeRUVepfyGFrVi5kFoS5EVzBIeSSxsfJWVj8q7ksxaIKpbZxf3OllbIyOIPKs4+kM0Ak9r92Hvgo/04lVvvEs/wAmFXKF8pi+oSTt/CKVBHvMqjmSB7zipn0KUVl4HbtOTd0Ww6GIe4gVTp7za1vsf8EfVwxBxbGbwNayxfWSTex4MB/cGqmoXzZNn0+Wa2vuMKoC+VvaJeiLR9wTzddweJc7vyJPpUlSzNFfVT21NnP9Xj58bexSM9jcN3F1A9B/zVXUco1/Tl8j/Ivdcv1+6/jP8zU9fajP1XvS/Js7Pv2jbffP5Wpb2M90nvROgqoH0BDa5/qF1/Bk/Ka6h3Iiv9uX4ZzpWgfODV2J/RufNPk1VtR4NX03iQyrm3WRSjqGRhhlIyCPKqyeDSaTWGLnWDZUjZa0fcP/AG5CSvkG4keuasR1D/sZ1vp6fWDwLzTWrV1af58TKv2h7SH+YcKsRnGXBn2UWV9yItWIIIOCORHAiuiFdBx7PNdBNAyXLjtIsDfPN1OcE9SMYPpVS2vD6GzpNVujib6ooun9fLueZmjmeKME9mqHd9nuJI4knxqaNMUupRt1lkpfK8I2tEbTLyLhIVnX98brfiXHxBryVEXwdV6+yPd1LPHtchx7VvIG8GUj31H/AB39S1/9GH0ZTdctdpb/AAm72UKnO4Dkse4se/HSpq6lAp6nVSt6cIqtSFQbexnRJSKW4YY7QhU8VXJJ8iTj+U1V1EsvBr+n1tRc35K1tW0KYLvtgP0c/EHu3xwYfI+tSUSzHBW11TjZu8MpcblSCCQQQQRzBHEGpiknh5Q2dXNqURQLdhlkHAuq7yt4kDiD5A1VnQ8/Ka1Wvi1ifJsaV2rW6DEEbyt1Ybi/H2vhXkaJPk6n6hBdqyaurG04zTrFcRqgkYKrITwY8ACD3E8M+Nezowso4p1+6W2S5PjbJoMsI7tRndHZyfdySp95I9RXunl/U89QqylNCpqyZQy9S9pKwxLDdhiE4JIoyd3uDDmcdRn+9V7KMvMTT0+uUY7bP+kzpnalbIh/w4eWQj2cqVQHxzxPkBXEaJPkms19aXy9WKG8unldpJDvO5JYnvJq2lhYRkSk5PLLLs20Gbm8RiP0cJDue7I+ivq3wBqO6W2JZ0dW+zPhDJ2rfs6T7yfmFVqO80dd7L/Qi6umGTGq2sEljOJU4g8HTuZenge8H/muZwUlgmoudUtyGtDtQsSm8xkVvsdmSc+Y9n41V+BI1Vr6msi7151xa/cKoKQJxVTzJ+03+1WK69hn6nVO54XBVgKkKh0DqDoY2tlGjDEjZd/Bm449BgehqjbLdLJ9Bpa/h1pPkUe0exMOkJ8jg5EinqGGT/VvD0q1U8wRk6yO25kHou+aCaOZPpRsGHp3evKu5LKwQVzcJKS8Dy0Pr7ZToGMywtj2kkO6QfAngw8RVKVUk+Dcr1dU1nOPyVbaJr3DJA1tbN2hfhI4HsheZAP1ieWeWM1LVU08sq6vVxcXCArKsmUOPY1YlLaSUj/Mf2fJRj55qpe/mwbPp8MVt/UretG0e6M7rbOIokYqPYVi2OG8d4HGegqSFMcdStfrrN7UOiRI6ubVSMLeJn/yRj8yf7e6uZ6f/JJT6h4sX7LPe6+6OMTb0okBB9js2JbwwV4etRqqeSzLV045yIuVgWJAwCTgdB3CrqMNtN9CW1d0LNc7/Y59jd3seO9j5GuJyUeSamqc87SZ1x1EntpGeJDLASSpQZZB9ll58Otc12prryTajRzg8xWUU2pSkFAFAXXVDZ/NcsHmUwwczng7+Cju8zUNlyXBd0+jlN5l0Q6rW2WNFRFCooAUDkAKpt5NqKUVhGlp/Q0d5C0Mo4HkRzVu5h4iuoycXlHFtUbI7ZCM1m1SuLJj2i70fdKoypHj9k+B+NXYWKRh3aadXPH1ICuyuFeguOoWqE1zPHKylIEZWLMMb26QwVeueHHpUNtiSx5Lml00pyUnwO26tlkRkdQyMCGU8iDzFUk8G20msMSmuOoM1qzPCplt+YI4sngw7wOvvxVyu1S6PkxdRo5VvMeqKZUxSCgJnV3Vi4vWAiT2c+1I3BF9e8+AridijyT06edr6IemrGgI7KERR8Tzdzzdup/sKpTm5PLNymmNUdqIbav+zpPvJ+YV3T3kGu9l/oRdXTDN7/4mbsBcBCYclSw4gEYzn7PPnXm5ZwSfClt346GjXpGfSKSQACSeAA4knoB30CWeBnbPdQWDrc3a4C8Y4jzJ7mYd2OYFVrbvETU0mjae+f8AwalVjUKtr5qmL+IFSFnj/wAtjyI70Pgevcakrs2MranTq6P3QkNKaLltn3Jo2jbxHA+IPIjyq7GSl1RhzrlB4kjTr04CgLPqnqXPesp3THB9aRhjI/dH1j8KjnaolqjSzteeEPXR9kkEaRRjdRAFUeA+Z781SbbeWbkYqKUUKLXnUGaKV5rdTJCxLFV4uhPEjd716EVartTWGZOp0clJyh1RQWGCQeBHMHmKnM/GDFAb2iNETXT9nAhdu/HIeJPICvJSUV1JK6pWPEUPfUzVtbG3EeQ0je1Iw5Fug8ByFUbJ7nk3dPQqoY8k/XBOR99oS2mOZYIpD1aNSffjNeqUlwyOVUJcpEc2pFgf+mT0yPka6+LP6nH8Wr/KN2w1dtYDmK3iRh9YIN78R4/GvHOT5Z1GmuPCRKVyShQBQGGUEYIyKAhLnU+xkOWtYs/uruflxXfxJfUhenqf9UellqtZxHKW0QI5EoGI8i2SKOcn5EaK48RRMCuCYKAKAib/AFZtJjvSW8TMebbgDHzIwTXSnJcMilRXLq4o17fU2xQ5FrF/Mu/8GzXvxJfU5WmqX9UTkcYUAKAAOQAwB6VwTJYPqh6U/av+zpPvJ+YVLT3lPXey/wBCLq6YY7NkIzo8g8R2r/Jap395t6D2v2Td1qfYyHLWsWf3V3Py4rhWSXknenqfVxRt6N0BbW5zDBHG32gg3vxc68c5PlnUKoQ7USVckgUAUB43Vqkq7siLIp5q6hh7jwom1weSipLDWSFl1KsGOTax+gK/AEV38Sf1If41X+UbFnqrZxHKW0QI5EoGI8ic4rxzk/J7GiuPEUS4FckxmgCgI7SGgrafjNBFIerIC34uddKTXDI51Qn3JGgmpNgDkWsfrkj3E4r34k/qcfxqv8omrW1SJd2NFjUclRQoHoOFctt8kyiorCR7V4ehQBQBQBQBQBQBQBQBQBQBQBQBQBQBQBQBQFQ2rD/86TwZPzCpae8p672X+hFVeMMd2yEf/Q85Xx/SKpX95t6D2v2XaoS6FAFAFAFAFAFAFAFAFAFAFAFAFAFAFAFAFAFAFAFAFAFAFAFAFAFAFAFAFAFAFAa9/ZpNG8Ug3kcEMPA16nh5RzKKksMRE+gIxpEWoL9mXC5yN7B8cY+FXVN7NxhOmPxtngeui7CO3iSKJd1EGFHxJ8STknzqk228s3YQUIqMeDarw6CgCgCgCgCgCgCgCgCgCgCgCgCgCgP/2Q==">
            <a:extLst>
              <a:ext uri="{FF2B5EF4-FFF2-40B4-BE49-F238E27FC236}">
                <a16:creationId xmlns:a16="http://schemas.microsoft.com/office/drawing/2014/main" id="{17E8853E-30D1-41E5-B66A-61F83AA4C26D}"/>
              </a:ext>
            </a:extLst>
          </p:cNvPr>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1350">
              <a:solidFill>
                <a:srgbClr val="53565A"/>
              </a:solidFill>
            </a:endParaRPr>
          </a:p>
        </p:txBody>
      </p:sp>
      <p:sp>
        <p:nvSpPr>
          <p:cNvPr id="6" name="Прямоугольник 5">
            <a:extLst>
              <a:ext uri="{FF2B5EF4-FFF2-40B4-BE49-F238E27FC236}">
                <a16:creationId xmlns:a16="http://schemas.microsoft.com/office/drawing/2014/main" id="{B605BF8B-0D2F-48A8-9A1A-C31E7DD1C91F}"/>
              </a:ext>
            </a:extLst>
          </p:cNvPr>
          <p:cNvSpPr/>
          <p:nvPr/>
        </p:nvSpPr>
        <p:spPr>
          <a:xfrm>
            <a:off x="960503" y="77529"/>
            <a:ext cx="7384357" cy="369332"/>
          </a:xfrm>
          <a:prstGeom prst="rect">
            <a:avLst/>
          </a:prstGeom>
        </p:spPr>
        <p:txBody>
          <a:bodyPr wrap="square">
            <a:spAutoFit/>
          </a:bodyPr>
          <a:lstStyle/>
          <a:p>
            <a:pPr algn="ctr"/>
            <a:r>
              <a:rPr lang="en-US" u="sng" dirty="0">
                <a:solidFill>
                  <a:srgbClr val="FF6C00"/>
                </a:solidFill>
                <a:latin typeface="NexusSans"/>
              </a:rPr>
              <a:t>New to the topic? Cross-check the definitions and concepts</a:t>
            </a:r>
            <a:endParaRPr lang="en-US" b="0" i="0" u="sng" dirty="0">
              <a:solidFill>
                <a:srgbClr val="FF6C00"/>
              </a:solidFill>
              <a:effectLst/>
              <a:latin typeface="NexusSans"/>
            </a:endParaRPr>
          </a:p>
        </p:txBody>
      </p:sp>
      <p:sp>
        <p:nvSpPr>
          <p:cNvPr id="8" name="Rectangle 17">
            <a:extLst>
              <a:ext uri="{FF2B5EF4-FFF2-40B4-BE49-F238E27FC236}">
                <a16:creationId xmlns:a16="http://schemas.microsoft.com/office/drawing/2014/main" id="{7EE97AB0-BC6A-4A16-BFD7-4D54E3570FED}"/>
              </a:ext>
            </a:extLst>
          </p:cNvPr>
          <p:cNvSpPr/>
          <p:nvPr/>
        </p:nvSpPr>
        <p:spPr>
          <a:xfrm rot="16200000" flipV="1">
            <a:off x="-161693" y="229026"/>
            <a:ext cx="440474" cy="117088"/>
          </a:xfrm>
          <a:prstGeom prst="rect">
            <a:avLst/>
          </a:prstGeom>
          <a:solidFill>
            <a:srgbClr val="FC6E0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450"/>
              </a:spcAft>
            </a:pPr>
            <a:endParaRPr lang="en-US" b="1" dirty="0">
              <a:solidFill>
                <a:srgbClr val="FF82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110C5C6-82B8-492F-B985-72E79A5DCACD}"/>
              </a:ext>
            </a:extLst>
          </p:cNvPr>
          <p:cNvSpPr txBox="1"/>
          <p:nvPr/>
        </p:nvSpPr>
        <p:spPr>
          <a:xfrm>
            <a:off x="4876432" y="4668481"/>
            <a:ext cx="3619179" cy="261610"/>
          </a:xfrm>
          <a:prstGeom prst="rect">
            <a:avLst/>
          </a:prstGeom>
          <a:noFill/>
        </p:spPr>
        <p:txBody>
          <a:bodyPr wrap="square" rtlCol="0">
            <a:spAutoFit/>
          </a:bodyPr>
          <a:lstStyle/>
          <a:p>
            <a:r>
              <a:rPr lang="en-GB" sz="1100" dirty="0">
                <a:solidFill>
                  <a:srgbClr val="FF0000"/>
                </a:solidFill>
              </a:rPr>
              <a:t>https://www.elsevier.com/solutions/sciencedirect/topics</a:t>
            </a:r>
          </a:p>
        </p:txBody>
      </p:sp>
      <p:pic>
        <p:nvPicPr>
          <p:cNvPr id="9" name="Picture 8" descr="Graphical user interface&#10;&#10;Description automatically generated">
            <a:extLst>
              <a:ext uri="{FF2B5EF4-FFF2-40B4-BE49-F238E27FC236}">
                <a16:creationId xmlns:a16="http://schemas.microsoft.com/office/drawing/2014/main" id="{1D060903-EEF3-8D26-A063-B123EF730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28" y="478280"/>
            <a:ext cx="8425543" cy="4028405"/>
          </a:xfrm>
          <a:prstGeom prst="rect">
            <a:avLst/>
          </a:prstGeom>
        </p:spPr>
      </p:pic>
      <p:sp>
        <p:nvSpPr>
          <p:cNvPr id="10" name="TextBox 9">
            <a:extLst>
              <a:ext uri="{FF2B5EF4-FFF2-40B4-BE49-F238E27FC236}">
                <a16:creationId xmlns:a16="http://schemas.microsoft.com/office/drawing/2014/main" id="{297A7B3F-AFC0-68F3-34BB-7FCB198092F8}"/>
              </a:ext>
            </a:extLst>
          </p:cNvPr>
          <p:cNvSpPr txBox="1"/>
          <p:nvPr/>
        </p:nvSpPr>
        <p:spPr>
          <a:xfrm>
            <a:off x="486229" y="2492483"/>
            <a:ext cx="8331200" cy="369332"/>
          </a:xfrm>
          <a:prstGeom prst="rect">
            <a:avLst/>
          </a:prstGeom>
          <a:noFill/>
        </p:spPr>
        <p:txBody>
          <a:bodyPr wrap="square" rtlCol="0">
            <a:spAutoFit/>
          </a:bodyPr>
          <a:lstStyle/>
          <a:p>
            <a:pPr algn="ctr"/>
            <a:r>
              <a:rPr lang="pl-PL" b="1" dirty="0">
                <a:latin typeface="Bradley Hand ITC" panose="03070402050302030203" pitchFamily="66" charset="0"/>
              </a:rPr>
              <a:t>363.000 topic pages have been developed and the number is growing every month</a:t>
            </a:r>
            <a:endParaRPr lang="en-GB" b="1" dirty="0">
              <a:latin typeface="Bradley Hand ITC" panose="03070402050302030203" pitchFamily="66" charset="0"/>
            </a:endParaRPr>
          </a:p>
        </p:txBody>
      </p:sp>
    </p:spTree>
    <p:extLst>
      <p:ext uri="{BB962C8B-B14F-4D97-AF65-F5344CB8AC3E}">
        <p14:creationId xmlns:p14="http://schemas.microsoft.com/office/powerpoint/2010/main" val="182448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Elsevier">
  <a:themeElements>
    <a:clrScheme name="Custom 1">
      <a:dk1>
        <a:srgbClr val="53565A"/>
      </a:dk1>
      <a:lt1>
        <a:srgbClr val="FFFFFF"/>
      </a:lt1>
      <a:dk2>
        <a:srgbClr val="FF6C00"/>
      </a:dk2>
      <a:lt2>
        <a:srgbClr val="E7E6E6"/>
      </a:lt2>
      <a:accent1>
        <a:srgbClr val="3678DF"/>
      </a:accent1>
      <a:accent2>
        <a:srgbClr val="FF6C00"/>
      </a:accent2>
      <a:accent3>
        <a:srgbClr val="FCD300"/>
      </a:accent3>
      <a:accent4>
        <a:srgbClr val="F73D28"/>
      </a:accent4>
      <a:accent5>
        <a:srgbClr val="8ED600"/>
      </a:accent5>
      <a:accent6>
        <a:srgbClr val="661CC9"/>
      </a:accent6>
      <a:hlink>
        <a:srgbClr val="0563C1"/>
      </a:hlink>
      <a:folHlink>
        <a:srgbClr val="FF6C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grey">
      <a:srgbClr val="53565A"/>
    </a:custClr>
    <a:custClr name="Orange">
      <a:srgbClr val="FF6C00"/>
    </a:custClr>
    <a:custClr name="Grey footer">
      <a:srgbClr val="A7A8AA"/>
    </a:custClr>
  </a:custClrLst>
  <a:extLst>
    <a:ext uri="{05A4C25C-085E-4340-85A3-A5531E510DB2}">
      <thm15:themeFamily xmlns:thm15="http://schemas.microsoft.com/office/thememl/2012/main" name="ELS_ppt-presentation_Arial 16_9 new.potx" id="{D40443C0-16AF-4A5D-8290-255DEE5F8301}" vid="{38A45B1D-F117-4F8B-9F78-F1219F5478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980</Words>
  <Application>Microsoft Office PowerPoint</Application>
  <PresentationFormat>On-screen Show (16:9)</PresentationFormat>
  <Paragraphs>145</Paragraphs>
  <Slides>18</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Arial Narrow</vt:lpstr>
      <vt:lpstr>Bradley Hand ITC</vt:lpstr>
      <vt:lpstr>Calibri</vt:lpstr>
      <vt:lpstr>Courier New</vt:lpstr>
      <vt:lpstr>Nexus Sans Offc Pro</vt:lpstr>
      <vt:lpstr>NexusSans</vt:lpstr>
      <vt:lpstr>Segoe UI</vt:lpstr>
      <vt:lpstr>Wingdings</vt:lpstr>
      <vt:lpstr>Elsevier</vt:lpstr>
      <vt:lpstr>ScienceDirect  Find Your Path  from Hypothesis to Discovery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Hungary Consortia,  2018-2021</dc:title>
  <dc:creator/>
  <cp:lastModifiedBy/>
  <cp:revision>5</cp:revision>
  <cp:lastPrinted>2018-07-23T12:36:44Z</cp:lastPrinted>
  <dcterms:created xsi:type="dcterms:W3CDTF">2018-05-29T20:11:58Z</dcterms:created>
  <dcterms:modified xsi:type="dcterms:W3CDTF">2022-09-06T11:42:33Z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49ac42a-3eb4-4074-b885-aea26bd6241e_Enabled">
    <vt:lpwstr>true</vt:lpwstr>
  </property>
  <property fmtid="{D5CDD505-2E9C-101B-9397-08002B2CF9AE}" pid="3" name="MSIP_Label_549ac42a-3eb4-4074-b885-aea26bd6241e_SetDate">
    <vt:lpwstr>2022-03-29T12:01:12Z</vt:lpwstr>
  </property>
  <property fmtid="{D5CDD505-2E9C-101B-9397-08002B2CF9AE}" pid="4" name="MSIP_Label_549ac42a-3eb4-4074-b885-aea26bd6241e_Method">
    <vt:lpwstr>Standard</vt:lpwstr>
  </property>
  <property fmtid="{D5CDD505-2E9C-101B-9397-08002B2CF9AE}" pid="5" name="MSIP_Label_549ac42a-3eb4-4074-b885-aea26bd6241e_Name">
    <vt:lpwstr>General Business</vt:lpwstr>
  </property>
  <property fmtid="{D5CDD505-2E9C-101B-9397-08002B2CF9AE}" pid="6" name="MSIP_Label_549ac42a-3eb4-4074-b885-aea26bd6241e_SiteId">
    <vt:lpwstr>9274ee3f-9425-4109-a27f-9fb15c10675d</vt:lpwstr>
  </property>
  <property fmtid="{D5CDD505-2E9C-101B-9397-08002B2CF9AE}" pid="7" name="MSIP_Label_549ac42a-3eb4-4074-b885-aea26bd6241e_ActionId">
    <vt:lpwstr>8190aeb4-280e-43c4-97a3-28e5bbdc5770</vt:lpwstr>
  </property>
  <property fmtid="{D5CDD505-2E9C-101B-9397-08002B2CF9AE}" pid="8" name="MSIP_Label_549ac42a-3eb4-4074-b885-aea26bd6241e_ContentBits">
    <vt:lpwstr>0</vt:lpwstr>
  </property>
</Properties>
</file>