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4" r:id="rId2"/>
    <p:sldId id="256" r:id="rId3"/>
    <p:sldId id="4098" r:id="rId4"/>
    <p:sldId id="4103" r:id="rId5"/>
    <p:sldId id="4104" r:id="rId6"/>
    <p:sldId id="4105" r:id="rId7"/>
    <p:sldId id="3317" r:id="rId8"/>
    <p:sldId id="4106" r:id="rId9"/>
    <p:sldId id="4108" r:id="rId10"/>
    <p:sldId id="4109" r:id="rId11"/>
    <p:sldId id="4110" r:id="rId1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talia Wysmyk" initials="NW" lastIdx="1" clrIdx="0">
    <p:extLst>
      <p:ext uri="{19B8F6BF-5375-455C-9EA6-DF929625EA0E}">
        <p15:presenceInfo xmlns:p15="http://schemas.microsoft.com/office/powerpoint/2012/main" userId="S::natwysmy@o365.pg.edu.pl::143583e1-836c-4953-829c-c8f0e1fca62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291" autoAdjust="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Zeszy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Zeszyt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Zeszyt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335-40CD-A69B-3D25A9D3325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335-40CD-A69B-3D25A9D3325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335-40CD-A69B-3D25A9D3325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335-40CD-A69B-3D25A9D3325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335-40CD-A69B-3D25A9D3325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335-40CD-A69B-3D25A9D3325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2335-40CD-A69B-3D25A9D33251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2335-40CD-A69B-3D25A9D33251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2335-40CD-A69B-3D25A9D33251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2335-40CD-A69B-3D25A9D33251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2335-40CD-A69B-3D25A9D33251}"/>
              </c:ext>
            </c:extLst>
          </c:dPt>
          <c:val>
            <c:numRef>
              <c:f>Arkusz1!$B$5:$B$15</c:f>
              <c:numCache>
                <c:formatCode>General</c:formatCode>
                <c:ptCount val="11"/>
                <c:pt idx="0">
                  <c:v>9.1</c:v>
                </c:pt>
                <c:pt idx="1">
                  <c:v>9.1</c:v>
                </c:pt>
                <c:pt idx="2">
                  <c:v>9.1</c:v>
                </c:pt>
                <c:pt idx="3">
                  <c:v>9.1</c:v>
                </c:pt>
                <c:pt idx="4">
                  <c:v>9.1</c:v>
                </c:pt>
                <c:pt idx="5">
                  <c:v>9.1</c:v>
                </c:pt>
                <c:pt idx="6">
                  <c:v>9.1</c:v>
                </c:pt>
                <c:pt idx="7">
                  <c:v>9.1</c:v>
                </c:pt>
                <c:pt idx="8">
                  <c:v>9.1</c:v>
                </c:pt>
                <c:pt idx="9">
                  <c:v>9.1</c:v>
                </c:pt>
                <c:pt idx="10">
                  <c:v>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2335-40CD-A69B-3D25A9D332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283789277580647"/>
          <c:y val="3.1195276233563763E-2"/>
          <c:w val="0.5432885217483594"/>
          <c:h val="0.91661625541330316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7E1-4F92-9C97-850118D60CA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7E1-4F92-9C97-850118D60CA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7E1-4F92-9C97-850118D60CA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7E1-4F92-9C97-850118D60CA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7E1-4F92-9C97-850118D60CA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7E1-4F92-9C97-850118D60CA9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A7E1-4F92-9C97-850118D60CA9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A7E1-4F92-9C97-850118D60CA9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A7E1-4F92-9C97-850118D60CA9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A7E1-4F92-9C97-850118D60CA9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A7E1-4F92-9C97-850118D60CA9}"/>
              </c:ext>
            </c:extLst>
          </c:dPt>
          <c:val>
            <c:numRef>
              <c:f>Arkusz1!$B$5:$B$15</c:f>
              <c:numCache>
                <c:formatCode>General</c:formatCode>
                <c:ptCount val="11"/>
                <c:pt idx="0">
                  <c:v>9.1</c:v>
                </c:pt>
                <c:pt idx="1">
                  <c:v>9.1</c:v>
                </c:pt>
                <c:pt idx="2">
                  <c:v>9.1</c:v>
                </c:pt>
                <c:pt idx="3">
                  <c:v>9.1</c:v>
                </c:pt>
                <c:pt idx="4">
                  <c:v>9.1</c:v>
                </c:pt>
                <c:pt idx="5">
                  <c:v>9.1</c:v>
                </c:pt>
                <c:pt idx="6">
                  <c:v>9.1</c:v>
                </c:pt>
                <c:pt idx="7">
                  <c:v>9.1</c:v>
                </c:pt>
                <c:pt idx="8">
                  <c:v>9.1</c:v>
                </c:pt>
                <c:pt idx="9">
                  <c:v>9.1</c:v>
                </c:pt>
                <c:pt idx="10">
                  <c:v>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A7E1-4F92-9C97-850118D60C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598545034043287"/>
          <c:y val="5.476167889821227E-2"/>
          <c:w val="0.55560436313688388"/>
          <c:h val="0.89047664220357547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D0E-4C86-98F2-880D8CFAC80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D0E-4C86-98F2-880D8CFAC80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D0E-4C86-98F2-880D8CFAC80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D0E-4C86-98F2-880D8CFAC80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D0E-4C86-98F2-880D8CFAC80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D0E-4C86-98F2-880D8CFAC80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7D0E-4C86-98F2-880D8CFAC80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7D0E-4C86-98F2-880D8CFAC807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7D0E-4C86-98F2-880D8CFAC807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7D0E-4C86-98F2-880D8CFAC807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7D0E-4C86-98F2-880D8CFAC807}"/>
              </c:ext>
            </c:extLst>
          </c:dPt>
          <c:val>
            <c:numRef>
              <c:f>Arkusz1!$B$5:$B$15</c:f>
              <c:numCache>
                <c:formatCode>General</c:formatCode>
                <c:ptCount val="11"/>
                <c:pt idx="0">
                  <c:v>9.1</c:v>
                </c:pt>
                <c:pt idx="1">
                  <c:v>9.1</c:v>
                </c:pt>
                <c:pt idx="2">
                  <c:v>9.1</c:v>
                </c:pt>
                <c:pt idx="3">
                  <c:v>9.1</c:v>
                </c:pt>
                <c:pt idx="4">
                  <c:v>9.1</c:v>
                </c:pt>
                <c:pt idx="5">
                  <c:v>9.1</c:v>
                </c:pt>
                <c:pt idx="6">
                  <c:v>9.1</c:v>
                </c:pt>
                <c:pt idx="7">
                  <c:v>9.1</c:v>
                </c:pt>
                <c:pt idx="8">
                  <c:v>9.1</c:v>
                </c:pt>
                <c:pt idx="9">
                  <c:v>9.1</c:v>
                </c:pt>
                <c:pt idx="10">
                  <c:v>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7D0E-4C86-98F2-880D8CFAC8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EE90FE-6C5A-4289-8B69-489C0F326403}" type="datetimeFigureOut">
              <a:rPr lang="pl-PL" smtClean="0"/>
              <a:t>02.09.2022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5C76B-06B1-418F-AB6A-9CF909F4D4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2014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1032C7C-9884-46B2-A10C-A5ADBA5F07C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56A2E2F-E75A-4830-97A3-F314BF2091AA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1985" name="Rectangle 1">
            <a:extLst>
              <a:ext uri="{FF2B5EF4-FFF2-40B4-BE49-F238E27FC236}">
                <a16:creationId xmlns:a16="http://schemas.microsoft.com/office/drawing/2014/main" id="{E87FAE09-BBEB-4144-BBF0-4A1C1D4358A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76CF2A6B-622D-4D60-9AA6-AE17381E9D15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75C76B-06B1-418F-AB6A-9CF909F4D46C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71642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75C76B-06B1-418F-AB6A-9CF909F4D46C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6012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75C76B-06B1-418F-AB6A-9CF909F4D46C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55676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75C76B-06B1-418F-AB6A-9CF909F4D46C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88566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75C76B-06B1-418F-AB6A-9CF909F4D46C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81542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75C76B-06B1-418F-AB6A-9CF909F4D46C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81478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75C76B-06B1-418F-AB6A-9CF909F4D46C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17255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75C76B-06B1-418F-AB6A-9CF909F4D46C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890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75C76B-06B1-418F-AB6A-9CF909F4D46C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59651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75C76B-06B1-418F-AB6A-9CF909F4D46C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8216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9069F7-9673-CBD0-9FB3-0E5D830716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B9B963E-C835-7855-7C5A-34ED225669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784CDA3-41ED-1B44-11FA-95A2ED192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AB842-FB23-4A63-875C-79F5CEA81DA9}" type="datetimeFigureOut">
              <a:rPr lang="pl-PL" smtClean="0"/>
              <a:t>02.09.2022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2FBFD5F-D162-DB2C-FF77-F2EAEECE0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3821D53-2EDA-3717-5863-5D994D25C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29FE-76D0-4246-AFF8-F36225844C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4808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496BF38-F569-27BE-A706-14FEC9626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B683842-B8EA-C9F7-CD05-792060CB01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455798E-2999-E812-5F60-D4B48A9E8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AB842-FB23-4A63-875C-79F5CEA81DA9}" type="datetimeFigureOut">
              <a:rPr lang="pl-PL" smtClean="0"/>
              <a:t>02.09.2022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194A1B4-B8B1-B2E8-E73B-BDBF0284E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B0145EC-7AF5-CAE9-403B-1D17021A7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29FE-76D0-4246-AFF8-F36225844C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4310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AE83FFAD-2570-2A0A-EFC2-FEB7DDF0E7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2C289E3-28F6-BA03-4B26-F0049E4026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A3843E6-225E-FE1B-0B54-ED7DBF8C5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AB842-FB23-4A63-875C-79F5CEA81DA9}" type="datetimeFigureOut">
              <a:rPr lang="pl-PL" smtClean="0"/>
              <a:t>02.09.2022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E239583-9395-E302-EAD7-233360E0E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57EAA8C-5863-2646-C2A8-002846BBF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29FE-76D0-4246-AFF8-F36225844C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90791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1089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64D3409-A0FC-A044-FDDE-E8C83D86A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F1112E7-501B-9344-3AD2-31884B781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BFE57AF-A92C-E673-23CA-88689F8B0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AB842-FB23-4A63-875C-79F5CEA81DA9}" type="datetimeFigureOut">
              <a:rPr lang="pl-PL" smtClean="0"/>
              <a:t>02.09.2022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8D92FEC-E241-0711-AEC8-8ED1A1591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7539474-6412-28B0-606A-F50030C37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29FE-76D0-4246-AFF8-F36225844C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3478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0E42AF-57C1-731E-483E-D4978E401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D8220F3-3F8E-3230-C74D-AF7B0DA3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7E9DADE-2961-7DB0-C231-819D4C6FA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AB842-FB23-4A63-875C-79F5CEA81DA9}" type="datetimeFigureOut">
              <a:rPr lang="pl-PL" smtClean="0"/>
              <a:t>02.09.2022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58B24B8-2CFC-8914-EC95-F4B41F31B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EDF9EF6-6845-DC0A-8ADF-E3DDBFDEC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29FE-76D0-4246-AFF8-F36225844C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4748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03A0B04-1D33-B36F-2A81-6A073DEED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2EC0E9-048A-DB05-506C-E2739F2B11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E862BF4-3755-DDAC-67BF-9FF4FB6A9F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1551568-F351-1D4F-A227-B8DC9246B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AB842-FB23-4A63-875C-79F5CEA81DA9}" type="datetimeFigureOut">
              <a:rPr lang="pl-PL" smtClean="0"/>
              <a:t>02.09.2022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0FF7EDB-E1F1-EB8D-D166-8F0462897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6D3ECB2-CCE6-5031-E31F-B112B1C0E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29FE-76D0-4246-AFF8-F36225844C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8593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579FA3-3EDB-C059-76EF-BB8D76040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7763799-787A-5FE2-F13F-371C075983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2812ED1-5DCA-61D5-C3DD-991BCBAABF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D506360F-F1E5-DD1A-E4EF-8F4C2E9948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CB30F0D-0CB1-9513-A9E3-4B1E11E83F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36390F0D-8746-F3E0-D735-E1EBAD6B1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AB842-FB23-4A63-875C-79F5CEA81DA9}" type="datetimeFigureOut">
              <a:rPr lang="pl-PL" smtClean="0"/>
              <a:t>02.09.2022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0A292E43-F0AB-79DA-9C67-33CDD89D1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0BC7747C-E10A-DE8C-AD3F-32752454A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29FE-76D0-4246-AFF8-F36225844C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6614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AABBA-4B70-DBF6-A495-2F0D8D823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BD901F0-A87D-CCE5-9AAE-47FB71194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AB842-FB23-4A63-875C-79F5CEA81DA9}" type="datetimeFigureOut">
              <a:rPr lang="pl-PL" smtClean="0"/>
              <a:t>02.09.2022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2BE3DA4-FC7F-C89D-FC38-9EC3DB63D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8D242ECB-7C69-2E63-19EA-E15F1E4E7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29FE-76D0-4246-AFF8-F36225844C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6646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ECA76913-2BC2-54FB-1E7A-1FA39FA42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AB842-FB23-4A63-875C-79F5CEA81DA9}" type="datetimeFigureOut">
              <a:rPr lang="pl-PL" smtClean="0"/>
              <a:t>02.09.2022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7DA7D053-FD58-3D76-79A4-199B92B08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A8DB20F-55CF-7407-8C0E-A121EB9DB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29FE-76D0-4246-AFF8-F36225844C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5609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3B9532-25DA-CB83-764C-4A7BCA15D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692E13C-3B7C-FD7C-CE96-657BEE3ED3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63F8ECA-C543-11BD-FA34-2B5373E889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E67A553-EF13-7BF8-CEC0-AD5DBE572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AB842-FB23-4A63-875C-79F5CEA81DA9}" type="datetimeFigureOut">
              <a:rPr lang="pl-PL" smtClean="0"/>
              <a:t>02.09.2022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1C96D2D-DFD1-377E-D402-7731C1D93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E9210F5-21CD-0929-2D5A-57504E4D5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29FE-76D0-4246-AFF8-F36225844C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5555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2C2933-5D67-834F-3D56-38F3BE740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FC9B3CE7-BFA3-5389-ED7C-A114737E95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33AD9CF-1993-96A9-5591-2C89F29B92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5E548E9-8E32-61ED-0EAA-90210706C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AB842-FB23-4A63-875C-79F5CEA81DA9}" type="datetimeFigureOut">
              <a:rPr lang="pl-PL" smtClean="0"/>
              <a:t>02.09.2022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94B332C-E179-DF58-23B4-C9DDC994B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372EAAD-A8BD-3628-F45B-2D8554A6F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29FE-76D0-4246-AFF8-F36225844C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1931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27158811-9563-FC99-2F7F-416B360BA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67C3953-B4BC-9B0D-088A-92BDBC401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A9DCCC0-145A-63F9-438D-5D1E403A98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AB842-FB23-4A63-875C-79F5CEA81DA9}" type="datetimeFigureOut">
              <a:rPr lang="pl-PL" smtClean="0"/>
              <a:t>02.09.2022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9A7859D-47E3-113F-5F03-46374D3A3C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2112261-43DE-068E-50EE-9C248D2523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F29FE-76D0-4246-AFF8-F36225844C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2094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TextBox 438">
            <a:extLst>
              <a:ext uri="{FF2B5EF4-FFF2-40B4-BE49-F238E27FC236}">
                <a16:creationId xmlns:a16="http://schemas.microsoft.com/office/drawing/2014/main" id="{2FCB8AAD-A1EB-498C-8624-0BCB7DB5D7D1}"/>
              </a:ext>
            </a:extLst>
          </p:cNvPr>
          <p:cNvSpPr txBox="1"/>
          <p:nvPr/>
        </p:nvSpPr>
        <p:spPr>
          <a:xfrm>
            <a:off x="3021518" y="582954"/>
            <a:ext cx="6222857" cy="659283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>
              <a:lnSpc>
                <a:spcPts val="4700"/>
              </a:lnSpc>
            </a:pPr>
            <a:r>
              <a:rPr lang="pl-PL" sz="3200" b="1" spc="-165" dirty="0">
                <a:solidFill>
                  <a:schemeClr val="tx2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THE DEVIL MAY BE IN THE DETAILS</a:t>
            </a:r>
            <a:endParaRPr lang="en-US" sz="3200" b="1" spc="-165" dirty="0">
              <a:solidFill>
                <a:schemeClr val="tx2"/>
              </a:solidFill>
              <a:latin typeface="Poppins" panose="00000500000000000000" pitchFamily="2" charset="-18"/>
              <a:cs typeface="Poppins" panose="00000500000000000000" pitchFamily="2" charset="-18"/>
            </a:endParaRPr>
          </a:p>
        </p:txBody>
      </p:sp>
      <p:sp>
        <p:nvSpPr>
          <p:cNvPr id="23" name="TextBox 14">
            <a:extLst>
              <a:ext uri="{FF2B5EF4-FFF2-40B4-BE49-F238E27FC236}">
                <a16:creationId xmlns:a16="http://schemas.microsoft.com/office/drawing/2014/main" id="{AA04532A-F7ED-600C-A350-67079A7C3547}"/>
              </a:ext>
            </a:extLst>
          </p:cNvPr>
          <p:cNvSpPr txBox="1"/>
          <p:nvPr/>
        </p:nvSpPr>
        <p:spPr>
          <a:xfrm>
            <a:off x="1249961" y="1462501"/>
            <a:ext cx="96920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WORKFLOWS IN OA PUBLISHING AGREEMENTS</a:t>
            </a:r>
          </a:p>
          <a:p>
            <a:pPr algn="ctr"/>
            <a:r>
              <a:rPr lang="pl-PL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AT THE GDAŃSK UNIVERSITY OF TECHNOLOGY LIBRARY</a:t>
            </a:r>
            <a:endParaRPr lang="en-US" sz="2400" spc="300" dirty="0">
              <a:solidFill>
                <a:schemeClr val="bg1">
                  <a:lumMod val="65000"/>
                </a:schemeClr>
              </a:solidFill>
              <a:latin typeface="Poppins Light" pitchFamily="2" charset="77"/>
              <a:cs typeface="Poppins Light" pitchFamily="2" charset="77"/>
            </a:endParaRPr>
          </a:p>
        </p:txBody>
      </p:sp>
      <p:grpSp>
        <p:nvGrpSpPr>
          <p:cNvPr id="24" name="Group 106">
            <a:extLst>
              <a:ext uri="{FF2B5EF4-FFF2-40B4-BE49-F238E27FC236}">
                <a16:creationId xmlns:a16="http://schemas.microsoft.com/office/drawing/2014/main" id="{CF3694FE-AB26-7EE0-C467-1F0F8926F8BD}"/>
              </a:ext>
            </a:extLst>
          </p:cNvPr>
          <p:cNvGrpSpPr/>
          <p:nvPr/>
        </p:nvGrpSpPr>
        <p:grpSpPr>
          <a:xfrm>
            <a:off x="3430529" y="2494591"/>
            <a:ext cx="5018559" cy="2747220"/>
            <a:chOff x="6761690" y="6511942"/>
            <a:chExt cx="10854261" cy="4877825"/>
          </a:xfrm>
        </p:grpSpPr>
        <p:sp>
          <p:nvSpPr>
            <p:cNvPr id="25" name="Freeform 3">
              <a:extLst>
                <a:ext uri="{FF2B5EF4-FFF2-40B4-BE49-F238E27FC236}">
                  <a16:creationId xmlns:a16="http://schemas.microsoft.com/office/drawing/2014/main" id="{6611EB6D-462C-25D7-27B5-7D6E8A1A58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15498" y="6912934"/>
              <a:ext cx="10096220" cy="4476833"/>
            </a:xfrm>
            <a:custGeom>
              <a:avLst/>
              <a:gdLst>
                <a:gd name="T0" fmla="*/ 8103 w 8104"/>
                <a:gd name="T1" fmla="*/ 3593 h 3594"/>
                <a:gd name="T2" fmla="*/ 0 w 8104"/>
                <a:gd name="T3" fmla="*/ 3593 h 3594"/>
                <a:gd name="T4" fmla="*/ 0 w 8104"/>
                <a:gd name="T5" fmla="*/ 2900 h 3594"/>
                <a:gd name="T6" fmla="*/ 281 w 8104"/>
                <a:gd name="T7" fmla="*/ 2900 h 3594"/>
                <a:gd name="T8" fmla="*/ 281 w 8104"/>
                <a:gd name="T9" fmla="*/ 2900 h 3594"/>
                <a:gd name="T10" fmla="*/ 1553 w 8104"/>
                <a:gd name="T11" fmla="*/ 2322 h 3594"/>
                <a:gd name="T12" fmla="*/ 1757 w 8104"/>
                <a:gd name="T13" fmla="*/ 2090 h 3594"/>
                <a:gd name="T14" fmla="*/ 1757 w 8104"/>
                <a:gd name="T15" fmla="*/ 2090 h 3594"/>
                <a:gd name="T16" fmla="*/ 3010 w 8104"/>
                <a:gd name="T17" fmla="*/ 1513 h 3594"/>
                <a:gd name="T18" fmla="*/ 3969 w 8104"/>
                <a:gd name="T19" fmla="*/ 1502 h 3594"/>
                <a:gd name="T20" fmla="*/ 3969 w 8104"/>
                <a:gd name="T21" fmla="*/ 1502 h 3594"/>
                <a:gd name="T22" fmla="*/ 4799 w 8104"/>
                <a:gd name="T23" fmla="*/ 1273 h 3594"/>
                <a:gd name="T24" fmla="*/ 5133 w 8104"/>
                <a:gd name="T25" fmla="*/ 1078 h 3594"/>
                <a:gd name="T26" fmla="*/ 5133 w 8104"/>
                <a:gd name="T27" fmla="*/ 1078 h 3594"/>
                <a:gd name="T28" fmla="*/ 6002 w 8104"/>
                <a:gd name="T29" fmla="*/ 850 h 3594"/>
                <a:gd name="T30" fmla="*/ 6452 w 8104"/>
                <a:gd name="T31" fmla="*/ 855 h 3594"/>
                <a:gd name="T32" fmla="*/ 6452 w 8104"/>
                <a:gd name="T33" fmla="*/ 855 h 3594"/>
                <a:gd name="T34" fmla="*/ 7560 w 8104"/>
                <a:gd name="T35" fmla="*/ 458 h 3594"/>
                <a:gd name="T36" fmla="*/ 8103 w 8104"/>
                <a:gd name="T37" fmla="*/ 0 h 3594"/>
                <a:gd name="T38" fmla="*/ 8103 w 8104"/>
                <a:gd name="T39" fmla="*/ 3593 h 3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104" h="3594">
                  <a:moveTo>
                    <a:pt x="8103" y="3593"/>
                  </a:moveTo>
                  <a:lnTo>
                    <a:pt x="0" y="3593"/>
                  </a:lnTo>
                  <a:lnTo>
                    <a:pt x="0" y="2900"/>
                  </a:lnTo>
                  <a:lnTo>
                    <a:pt x="281" y="2900"/>
                  </a:lnTo>
                  <a:lnTo>
                    <a:pt x="281" y="2900"/>
                  </a:lnTo>
                  <a:cubicBezTo>
                    <a:pt x="768" y="2900"/>
                    <a:pt x="1232" y="2689"/>
                    <a:pt x="1553" y="2322"/>
                  </a:cubicBezTo>
                  <a:lnTo>
                    <a:pt x="1757" y="2090"/>
                  </a:lnTo>
                  <a:lnTo>
                    <a:pt x="1757" y="2090"/>
                  </a:lnTo>
                  <a:cubicBezTo>
                    <a:pt x="2073" y="1729"/>
                    <a:pt x="2529" y="1519"/>
                    <a:pt x="3010" y="1513"/>
                  </a:cubicBezTo>
                  <a:lnTo>
                    <a:pt x="3969" y="1502"/>
                  </a:lnTo>
                  <a:lnTo>
                    <a:pt x="3969" y="1502"/>
                  </a:lnTo>
                  <a:cubicBezTo>
                    <a:pt x="4261" y="1499"/>
                    <a:pt x="4547" y="1420"/>
                    <a:pt x="4799" y="1273"/>
                  </a:cubicBezTo>
                  <a:lnTo>
                    <a:pt x="5133" y="1078"/>
                  </a:lnTo>
                  <a:lnTo>
                    <a:pt x="5133" y="1078"/>
                  </a:lnTo>
                  <a:cubicBezTo>
                    <a:pt x="5397" y="925"/>
                    <a:pt x="5697" y="846"/>
                    <a:pt x="6002" y="850"/>
                  </a:cubicBezTo>
                  <a:lnTo>
                    <a:pt x="6452" y="855"/>
                  </a:lnTo>
                  <a:lnTo>
                    <a:pt x="6452" y="855"/>
                  </a:lnTo>
                  <a:cubicBezTo>
                    <a:pt x="6857" y="859"/>
                    <a:pt x="7250" y="718"/>
                    <a:pt x="7560" y="458"/>
                  </a:cubicBezTo>
                  <a:lnTo>
                    <a:pt x="8103" y="0"/>
                  </a:lnTo>
                  <a:lnTo>
                    <a:pt x="8103" y="3593"/>
                  </a:lnTo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26" name="Freeform 15">
              <a:extLst>
                <a:ext uri="{FF2B5EF4-FFF2-40B4-BE49-F238E27FC236}">
                  <a16:creationId xmlns:a16="http://schemas.microsoft.com/office/drawing/2014/main" id="{91467EE8-8495-CFE9-631C-41E4642E44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50442" y="7418294"/>
              <a:ext cx="8655667" cy="3970227"/>
            </a:xfrm>
            <a:custGeom>
              <a:avLst/>
              <a:gdLst>
                <a:gd name="connsiteX0" fmla="*/ 15383 w 8655667"/>
                <a:gd name="connsiteY0" fmla="*/ 3043145 h 3970227"/>
                <a:gd name="connsiteX1" fmla="*/ 15383 w 8655667"/>
                <a:gd name="connsiteY1" fmla="*/ 3970223 h 3970227"/>
                <a:gd name="connsiteX2" fmla="*/ 0 w 8655667"/>
                <a:gd name="connsiteY2" fmla="*/ 3970223 h 3970227"/>
                <a:gd name="connsiteX3" fmla="*/ 0 w 8655667"/>
                <a:gd name="connsiteY3" fmla="*/ 3048136 h 3970227"/>
                <a:gd name="connsiteX4" fmla="*/ 15383 w 8655667"/>
                <a:gd name="connsiteY4" fmla="*/ 3043145 h 3970227"/>
                <a:gd name="connsiteX5" fmla="*/ 883008 w 8655667"/>
                <a:gd name="connsiteY5" fmla="*/ 2598213 h 3970227"/>
                <a:gd name="connsiteX6" fmla="*/ 883008 w 8655667"/>
                <a:gd name="connsiteY6" fmla="*/ 3964736 h 3970227"/>
                <a:gd name="connsiteX7" fmla="*/ 862409 w 8655667"/>
                <a:gd name="connsiteY7" fmla="*/ 3964736 h 3970227"/>
                <a:gd name="connsiteX8" fmla="*/ 862409 w 8655667"/>
                <a:gd name="connsiteY8" fmla="*/ 2613134 h 3970227"/>
                <a:gd name="connsiteX9" fmla="*/ 883008 w 8655667"/>
                <a:gd name="connsiteY9" fmla="*/ 2598213 h 3970227"/>
                <a:gd name="connsiteX10" fmla="*/ 1750908 w 8655667"/>
                <a:gd name="connsiteY10" fmla="*/ 1746787 h 3970227"/>
                <a:gd name="connsiteX11" fmla="*/ 1750908 w 8655667"/>
                <a:gd name="connsiteY11" fmla="*/ 3970226 h 3970227"/>
                <a:gd name="connsiteX12" fmla="*/ 1730309 w 8655667"/>
                <a:gd name="connsiteY12" fmla="*/ 3970226 h 3970227"/>
                <a:gd name="connsiteX13" fmla="*/ 1730309 w 8655667"/>
                <a:gd name="connsiteY13" fmla="*/ 1760497 h 3970227"/>
                <a:gd name="connsiteX14" fmla="*/ 1750908 w 8655667"/>
                <a:gd name="connsiteY14" fmla="*/ 1746787 h 3970227"/>
                <a:gd name="connsiteX15" fmla="*/ 2613315 w 8655667"/>
                <a:gd name="connsiteY15" fmla="*/ 1400727 h 3970227"/>
                <a:gd name="connsiteX16" fmla="*/ 2613315 w 8655667"/>
                <a:gd name="connsiteY16" fmla="*/ 3964732 h 3970227"/>
                <a:gd name="connsiteX17" fmla="*/ 2592716 w 8655667"/>
                <a:gd name="connsiteY17" fmla="*/ 3964732 h 3970227"/>
                <a:gd name="connsiteX18" fmla="*/ 2592716 w 8655667"/>
                <a:gd name="connsiteY18" fmla="*/ 1403218 h 3970227"/>
                <a:gd name="connsiteX19" fmla="*/ 2613315 w 8655667"/>
                <a:gd name="connsiteY19" fmla="*/ 1400727 h 3970227"/>
                <a:gd name="connsiteX20" fmla="*/ 3455125 w 8655667"/>
                <a:gd name="connsiteY20" fmla="*/ 1367770 h 3970227"/>
                <a:gd name="connsiteX21" fmla="*/ 3470504 w 8655667"/>
                <a:gd name="connsiteY21" fmla="*/ 1367770 h 3970227"/>
                <a:gd name="connsiteX22" fmla="*/ 3470504 w 8655667"/>
                <a:gd name="connsiteY22" fmla="*/ 3964734 h 3970227"/>
                <a:gd name="connsiteX23" fmla="*/ 3455125 w 8655667"/>
                <a:gd name="connsiteY23" fmla="*/ 3964734 h 3970227"/>
                <a:gd name="connsiteX24" fmla="*/ 4338213 w 8655667"/>
                <a:gd name="connsiteY24" fmla="*/ 1345798 h 3970227"/>
                <a:gd name="connsiteX25" fmla="*/ 4338213 w 8655667"/>
                <a:gd name="connsiteY25" fmla="*/ 3964734 h 3970227"/>
                <a:gd name="connsiteX26" fmla="*/ 4317533 w 8655667"/>
                <a:gd name="connsiteY26" fmla="*/ 3964734 h 3970227"/>
                <a:gd name="connsiteX27" fmla="*/ 4317533 w 8655667"/>
                <a:gd name="connsiteY27" fmla="*/ 1348289 h 3970227"/>
                <a:gd name="connsiteX28" fmla="*/ 4338213 w 8655667"/>
                <a:gd name="connsiteY28" fmla="*/ 1345798 h 3970227"/>
                <a:gd name="connsiteX29" fmla="*/ 5200541 w 8655667"/>
                <a:gd name="connsiteY29" fmla="*/ 1043676 h 3970227"/>
                <a:gd name="connsiteX30" fmla="*/ 5200541 w 8655667"/>
                <a:gd name="connsiteY30" fmla="*/ 3964732 h 3970227"/>
                <a:gd name="connsiteX31" fmla="*/ 5179942 w 8655667"/>
                <a:gd name="connsiteY31" fmla="*/ 3964732 h 3970227"/>
                <a:gd name="connsiteX32" fmla="*/ 5179942 w 8655667"/>
                <a:gd name="connsiteY32" fmla="*/ 1054877 h 3970227"/>
                <a:gd name="connsiteX33" fmla="*/ 6062949 w 8655667"/>
                <a:gd name="connsiteY33" fmla="*/ 626205 h 3970227"/>
                <a:gd name="connsiteX34" fmla="*/ 6062949 w 8655667"/>
                <a:gd name="connsiteY34" fmla="*/ 3970226 h 3970227"/>
                <a:gd name="connsiteX35" fmla="*/ 6042350 w 8655667"/>
                <a:gd name="connsiteY35" fmla="*/ 3970226 h 3970227"/>
                <a:gd name="connsiteX36" fmla="*/ 6042350 w 8655667"/>
                <a:gd name="connsiteY36" fmla="*/ 631188 h 3970227"/>
                <a:gd name="connsiteX37" fmla="*/ 6062949 w 8655667"/>
                <a:gd name="connsiteY37" fmla="*/ 626205 h 3970227"/>
                <a:gd name="connsiteX38" fmla="*/ 6904759 w 8655667"/>
                <a:gd name="connsiteY38" fmla="*/ 554799 h 3970227"/>
                <a:gd name="connsiteX39" fmla="*/ 6925439 w 8655667"/>
                <a:gd name="connsiteY39" fmla="*/ 554799 h 3970227"/>
                <a:gd name="connsiteX40" fmla="*/ 6925439 w 8655667"/>
                <a:gd name="connsiteY40" fmla="*/ 3970227 h 3970227"/>
                <a:gd name="connsiteX41" fmla="*/ 6904759 w 8655667"/>
                <a:gd name="connsiteY41" fmla="*/ 3970227 h 3970227"/>
                <a:gd name="connsiteX42" fmla="*/ 7793341 w 8655667"/>
                <a:gd name="connsiteY42" fmla="*/ 477895 h 3970227"/>
                <a:gd name="connsiteX43" fmla="*/ 7793341 w 8655667"/>
                <a:gd name="connsiteY43" fmla="*/ 3964732 h 3970227"/>
                <a:gd name="connsiteX44" fmla="*/ 7772661 w 8655667"/>
                <a:gd name="connsiteY44" fmla="*/ 3964732 h 3970227"/>
                <a:gd name="connsiteX45" fmla="*/ 7772661 w 8655667"/>
                <a:gd name="connsiteY45" fmla="*/ 482874 h 3970227"/>
                <a:gd name="connsiteX46" fmla="*/ 7793341 w 8655667"/>
                <a:gd name="connsiteY46" fmla="*/ 477895 h 3970227"/>
                <a:gd name="connsiteX47" fmla="*/ 8655667 w 8655667"/>
                <a:gd name="connsiteY47" fmla="*/ 0 h 3970227"/>
                <a:gd name="connsiteX48" fmla="*/ 8655667 w 8655667"/>
                <a:gd name="connsiteY48" fmla="*/ 3964734 h 3970227"/>
                <a:gd name="connsiteX49" fmla="*/ 8635068 w 8655667"/>
                <a:gd name="connsiteY49" fmla="*/ 3964734 h 3970227"/>
                <a:gd name="connsiteX50" fmla="*/ 8635068 w 8655667"/>
                <a:gd name="connsiteY50" fmla="*/ 14942 h 3970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8655667" h="3970227">
                  <a:moveTo>
                    <a:pt x="15383" y="3043145"/>
                  </a:moveTo>
                  <a:lnTo>
                    <a:pt x="15383" y="3970223"/>
                  </a:lnTo>
                  <a:lnTo>
                    <a:pt x="0" y="3970223"/>
                  </a:lnTo>
                  <a:lnTo>
                    <a:pt x="0" y="3048136"/>
                  </a:lnTo>
                  <a:cubicBezTo>
                    <a:pt x="4395" y="3045640"/>
                    <a:pt x="9889" y="3044393"/>
                    <a:pt x="15383" y="3043145"/>
                  </a:cubicBezTo>
                  <a:close/>
                  <a:moveTo>
                    <a:pt x="883008" y="2598213"/>
                  </a:moveTo>
                  <a:lnTo>
                    <a:pt x="883008" y="3964736"/>
                  </a:lnTo>
                  <a:lnTo>
                    <a:pt x="862409" y="3964736"/>
                  </a:lnTo>
                  <a:lnTo>
                    <a:pt x="862409" y="2613134"/>
                  </a:lnTo>
                  <a:cubicBezTo>
                    <a:pt x="869275" y="2608160"/>
                    <a:pt x="876142" y="2603187"/>
                    <a:pt x="883008" y="2598213"/>
                  </a:cubicBezTo>
                  <a:close/>
                  <a:moveTo>
                    <a:pt x="1750908" y="1746787"/>
                  </a:moveTo>
                  <a:lnTo>
                    <a:pt x="1750908" y="3970226"/>
                  </a:lnTo>
                  <a:lnTo>
                    <a:pt x="1730309" y="3970226"/>
                  </a:lnTo>
                  <a:lnTo>
                    <a:pt x="1730309" y="1760497"/>
                  </a:lnTo>
                  <a:cubicBezTo>
                    <a:pt x="1737175" y="1755511"/>
                    <a:pt x="1744042" y="1750526"/>
                    <a:pt x="1750908" y="1746787"/>
                  </a:cubicBezTo>
                  <a:close/>
                  <a:moveTo>
                    <a:pt x="2613315" y="1400727"/>
                  </a:moveTo>
                  <a:lnTo>
                    <a:pt x="2613315" y="3964732"/>
                  </a:lnTo>
                  <a:lnTo>
                    <a:pt x="2592716" y="3964732"/>
                  </a:lnTo>
                  <a:lnTo>
                    <a:pt x="2592716" y="1403218"/>
                  </a:lnTo>
                  <a:cubicBezTo>
                    <a:pt x="2599582" y="1401972"/>
                    <a:pt x="2606448" y="1401972"/>
                    <a:pt x="2613315" y="1400727"/>
                  </a:cubicBezTo>
                  <a:close/>
                  <a:moveTo>
                    <a:pt x="3455125" y="1367770"/>
                  </a:moveTo>
                  <a:lnTo>
                    <a:pt x="3470504" y="1367770"/>
                  </a:lnTo>
                  <a:lnTo>
                    <a:pt x="3470504" y="3964734"/>
                  </a:lnTo>
                  <a:lnTo>
                    <a:pt x="3455125" y="3964734"/>
                  </a:lnTo>
                  <a:close/>
                  <a:moveTo>
                    <a:pt x="4338213" y="1345798"/>
                  </a:moveTo>
                  <a:lnTo>
                    <a:pt x="4338213" y="3964734"/>
                  </a:lnTo>
                  <a:lnTo>
                    <a:pt x="4317533" y="3964734"/>
                  </a:lnTo>
                  <a:lnTo>
                    <a:pt x="4317533" y="1348289"/>
                  </a:lnTo>
                  <a:cubicBezTo>
                    <a:pt x="4325288" y="1347043"/>
                    <a:pt x="4331750" y="1347043"/>
                    <a:pt x="4338213" y="1345798"/>
                  </a:cubicBezTo>
                  <a:close/>
                  <a:moveTo>
                    <a:pt x="5200541" y="1043676"/>
                  </a:moveTo>
                  <a:lnTo>
                    <a:pt x="5200541" y="3964732"/>
                  </a:lnTo>
                  <a:lnTo>
                    <a:pt x="5179942" y="3964732"/>
                  </a:lnTo>
                  <a:lnTo>
                    <a:pt x="5179942" y="1054877"/>
                  </a:lnTo>
                  <a:close/>
                  <a:moveTo>
                    <a:pt x="6062949" y="626205"/>
                  </a:moveTo>
                  <a:lnTo>
                    <a:pt x="6062949" y="3970226"/>
                  </a:lnTo>
                  <a:lnTo>
                    <a:pt x="6042350" y="3970226"/>
                  </a:lnTo>
                  <a:lnTo>
                    <a:pt x="6042350" y="631188"/>
                  </a:lnTo>
                  <a:cubicBezTo>
                    <a:pt x="6049216" y="629942"/>
                    <a:pt x="6056082" y="627451"/>
                    <a:pt x="6062949" y="626205"/>
                  </a:cubicBezTo>
                  <a:close/>
                  <a:moveTo>
                    <a:pt x="6904759" y="554799"/>
                  </a:moveTo>
                  <a:lnTo>
                    <a:pt x="6925439" y="554799"/>
                  </a:lnTo>
                  <a:lnTo>
                    <a:pt x="6925439" y="3970227"/>
                  </a:lnTo>
                  <a:lnTo>
                    <a:pt x="6904759" y="3970227"/>
                  </a:lnTo>
                  <a:close/>
                  <a:moveTo>
                    <a:pt x="7793341" y="477895"/>
                  </a:moveTo>
                  <a:lnTo>
                    <a:pt x="7793341" y="3964732"/>
                  </a:lnTo>
                  <a:lnTo>
                    <a:pt x="7772661" y="3964732"/>
                  </a:lnTo>
                  <a:lnTo>
                    <a:pt x="7772661" y="482874"/>
                  </a:lnTo>
                  <a:cubicBezTo>
                    <a:pt x="7780416" y="481629"/>
                    <a:pt x="7786878" y="480384"/>
                    <a:pt x="7793341" y="477895"/>
                  </a:cubicBezTo>
                  <a:close/>
                  <a:moveTo>
                    <a:pt x="8655667" y="0"/>
                  </a:moveTo>
                  <a:lnTo>
                    <a:pt x="8655667" y="3964734"/>
                  </a:lnTo>
                  <a:lnTo>
                    <a:pt x="8635068" y="3964734"/>
                  </a:lnTo>
                  <a:lnTo>
                    <a:pt x="8635068" y="14942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27" name="Freeform 15">
              <a:extLst>
                <a:ext uri="{FF2B5EF4-FFF2-40B4-BE49-F238E27FC236}">
                  <a16:creationId xmlns:a16="http://schemas.microsoft.com/office/drawing/2014/main" id="{C8430AAF-D4F4-A55C-3F3D-704968097A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61690" y="6698705"/>
              <a:ext cx="10854261" cy="3867105"/>
            </a:xfrm>
            <a:custGeom>
              <a:avLst/>
              <a:gdLst>
                <a:gd name="T0" fmla="*/ 8703 w 8714"/>
                <a:gd name="T1" fmla="*/ 146 h 3106"/>
                <a:gd name="T2" fmla="*/ 8532 w 8714"/>
                <a:gd name="T3" fmla="*/ 11 h 3106"/>
                <a:gd name="T4" fmla="*/ 8532 w 8714"/>
                <a:gd name="T5" fmla="*/ 11 h 3106"/>
                <a:gd name="T6" fmla="*/ 8499 w 8714"/>
                <a:gd name="T7" fmla="*/ 27 h 3106"/>
                <a:gd name="T8" fmla="*/ 8499 w 8714"/>
                <a:gd name="T9" fmla="*/ 138 h 3106"/>
                <a:gd name="T10" fmla="*/ 8322 w 8714"/>
                <a:gd name="T11" fmla="*/ 138 h 3106"/>
                <a:gd name="T12" fmla="*/ 8322 w 8714"/>
                <a:gd name="T13" fmla="*/ 138 h 3106"/>
                <a:gd name="T14" fmla="*/ 8129 w 8714"/>
                <a:gd name="T15" fmla="*/ 207 h 3106"/>
                <a:gd name="T16" fmla="*/ 7660 w 8714"/>
                <a:gd name="T17" fmla="*/ 602 h 3106"/>
                <a:gd name="T18" fmla="*/ 7660 w 8714"/>
                <a:gd name="T19" fmla="*/ 602 h 3106"/>
                <a:gd name="T20" fmla="*/ 6593 w 8714"/>
                <a:gd name="T21" fmla="*/ 991 h 3106"/>
                <a:gd name="T22" fmla="*/ 6593 w 8714"/>
                <a:gd name="T23" fmla="*/ 991 h 3106"/>
                <a:gd name="T24" fmla="*/ 6575 w 8714"/>
                <a:gd name="T25" fmla="*/ 991 h 3106"/>
                <a:gd name="T26" fmla="*/ 6125 w 8714"/>
                <a:gd name="T27" fmla="*/ 987 h 3106"/>
                <a:gd name="T28" fmla="*/ 6125 w 8714"/>
                <a:gd name="T29" fmla="*/ 987 h 3106"/>
                <a:gd name="T30" fmla="*/ 5238 w 8714"/>
                <a:gd name="T31" fmla="*/ 1220 h 3106"/>
                <a:gd name="T32" fmla="*/ 4904 w 8714"/>
                <a:gd name="T33" fmla="*/ 1414 h 3106"/>
                <a:gd name="T34" fmla="*/ 4904 w 8714"/>
                <a:gd name="T35" fmla="*/ 1414 h 3106"/>
                <a:gd name="T36" fmla="*/ 4091 w 8714"/>
                <a:gd name="T37" fmla="*/ 1639 h 3106"/>
                <a:gd name="T38" fmla="*/ 3131 w 8714"/>
                <a:gd name="T39" fmla="*/ 1650 h 3106"/>
                <a:gd name="T40" fmla="*/ 3131 w 8714"/>
                <a:gd name="T41" fmla="*/ 1650 h 3106"/>
                <a:gd name="T42" fmla="*/ 1853 w 8714"/>
                <a:gd name="T43" fmla="*/ 2239 h 3106"/>
                <a:gd name="T44" fmla="*/ 1649 w 8714"/>
                <a:gd name="T45" fmla="*/ 2471 h 3106"/>
                <a:gd name="T46" fmla="*/ 1649 w 8714"/>
                <a:gd name="T47" fmla="*/ 2471 h 3106"/>
                <a:gd name="T48" fmla="*/ 403 w 8714"/>
                <a:gd name="T49" fmla="*/ 3037 h 3106"/>
                <a:gd name="T50" fmla="*/ 35 w 8714"/>
                <a:gd name="T51" fmla="*/ 3037 h 3106"/>
                <a:gd name="T52" fmla="*/ 35 w 8714"/>
                <a:gd name="T53" fmla="*/ 3037 h 3106"/>
                <a:gd name="T54" fmla="*/ 0 w 8714"/>
                <a:gd name="T55" fmla="*/ 3071 h 3106"/>
                <a:gd name="T56" fmla="*/ 0 w 8714"/>
                <a:gd name="T57" fmla="*/ 3071 h 3106"/>
                <a:gd name="T58" fmla="*/ 35 w 8714"/>
                <a:gd name="T59" fmla="*/ 3105 h 3106"/>
                <a:gd name="T60" fmla="*/ 403 w 8714"/>
                <a:gd name="T61" fmla="*/ 3105 h 3106"/>
                <a:gd name="T62" fmla="*/ 403 w 8714"/>
                <a:gd name="T63" fmla="*/ 3105 h 3106"/>
                <a:gd name="T64" fmla="*/ 1701 w 8714"/>
                <a:gd name="T65" fmla="*/ 2516 h 3106"/>
                <a:gd name="T66" fmla="*/ 1904 w 8714"/>
                <a:gd name="T67" fmla="*/ 2284 h 3106"/>
                <a:gd name="T68" fmla="*/ 1904 w 8714"/>
                <a:gd name="T69" fmla="*/ 2284 h 3106"/>
                <a:gd name="T70" fmla="*/ 3132 w 8714"/>
                <a:gd name="T71" fmla="*/ 1718 h 3106"/>
                <a:gd name="T72" fmla="*/ 4092 w 8714"/>
                <a:gd name="T73" fmla="*/ 1707 h 3106"/>
                <a:gd name="T74" fmla="*/ 4092 w 8714"/>
                <a:gd name="T75" fmla="*/ 1707 h 3106"/>
                <a:gd name="T76" fmla="*/ 4938 w 8714"/>
                <a:gd name="T77" fmla="*/ 1473 h 3106"/>
                <a:gd name="T78" fmla="*/ 5273 w 8714"/>
                <a:gd name="T79" fmla="*/ 1279 h 3106"/>
                <a:gd name="T80" fmla="*/ 5273 w 8714"/>
                <a:gd name="T81" fmla="*/ 1279 h 3106"/>
                <a:gd name="T82" fmla="*/ 6124 w 8714"/>
                <a:gd name="T83" fmla="*/ 1054 h 3106"/>
                <a:gd name="T84" fmla="*/ 6574 w 8714"/>
                <a:gd name="T85" fmla="*/ 1059 h 3106"/>
                <a:gd name="T86" fmla="*/ 6574 w 8714"/>
                <a:gd name="T87" fmla="*/ 1059 h 3106"/>
                <a:gd name="T88" fmla="*/ 6593 w 8714"/>
                <a:gd name="T89" fmla="*/ 1060 h 3106"/>
                <a:gd name="T90" fmla="*/ 6593 w 8714"/>
                <a:gd name="T91" fmla="*/ 1060 h 3106"/>
                <a:gd name="T92" fmla="*/ 7703 w 8714"/>
                <a:gd name="T93" fmla="*/ 654 h 3106"/>
                <a:gd name="T94" fmla="*/ 8173 w 8714"/>
                <a:gd name="T95" fmla="*/ 260 h 3106"/>
                <a:gd name="T96" fmla="*/ 8173 w 8714"/>
                <a:gd name="T97" fmla="*/ 260 h 3106"/>
                <a:gd name="T98" fmla="*/ 8322 w 8714"/>
                <a:gd name="T99" fmla="*/ 206 h 3106"/>
                <a:gd name="T100" fmla="*/ 8499 w 8714"/>
                <a:gd name="T101" fmla="*/ 206 h 3106"/>
                <a:gd name="T102" fmla="*/ 8499 w 8714"/>
                <a:gd name="T103" fmla="*/ 314 h 3106"/>
                <a:gd name="T104" fmla="*/ 8499 w 8714"/>
                <a:gd name="T105" fmla="*/ 314 h 3106"/>
                <a:gd name="T106" fmla="*/ 8533 w 8714"/>
                <a:gd name="T107" fmla="*/ 329 h 3106"/>
                <a:gd name="T108" fmla="*/ 8703 w 8714"/>
                <a:gd name="T109" fmla="*/ 179 h 3106"/>
                <a:gd name="T110" fmla="*/ 8703 w 8714"/>
                <a:gd name="T111" fmla="*/ 179 h 3106"/>
                <a:gd name="T112" fmla="*/ 8703 w 8714"/>
                <a:gd name="T113" fmla="*/ 146 h 3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8714" h="3106">
                  <a:moveTo>
                    <a:pt x="8703" y="146"/>
                  </a:moveTo>
                  <a:lnTo>
                    <a:pt x="8532" y="11"/>
                  </a:lnTo>
                  <a:lnTo>
                    <a:pt x="8532" y="11"/>
                  </a:lnTo>
                  <a:cubicBezTo>
                    <a:pt x="8519" y="0"/>
                    <a:pt x="8499" y="10"/>
                    <a:pt x="8499" y="27"/>
                  </a:cubicBezTo>
                  <a:lnTo>
                    <a:pt x="8499" y="138"/>
                  </a:lnTo>
                  <a:lnTo>
                    <a:pt x="8322" y="138"/>
                  </a:lnTo>
                  <a:lnTo>
                    <a:pt x="8322" y="138"/>
                  </a:lnTo>
                  <a:cubicBezTo>
                    <a:pt x="8252" y="138"/>
                    <a:pt x="8183" y="162"/>
                    <a:pt x="8129" y="207"/>
                  </a:cubicBezTo>
                  <a:lnTo>
                    <a:pt x="7660" y="602"/>
                  </a:lnTo>
                  <a:lnTo>
                    <a:pt x="7660" y="602"/>
                  </a:lnTo>
                  <a:cubicBezTo>
                    <a:pt x="7361" y="854"/>
                    <a:pt x="6983" y="991"/>
                    <a:pt x="6593" y="991"/>
                  </a:cubicBezTo>
                  <a:lnTo>
                    <a:pt x="6593" y="991"/>
                  </a:lnTo>
                  <a:cubicBezTo>
                    <a:pt x="6587" y="991"/>
                    <a:pt x="6581" y="991"/>
                    <a:pt x="6575" y="991"/>
                  </a:cubicBezTo>
                  <a:lnTo>
                    <a:pt x="6125" y="987"/>
                  </a:lnTo>
                  <a:lnTo>
                    <a:pt x="6125" y="987"/>
                  </a:lnTo>
                  <a:cubicBezTo>
                    <a:pt x="5814" y="983"/>
                    <a:pt x="5507" y="1063"/>
                    <a:pt x="5238" y="1220"/>
                  </a:cubicBezTo>
                  <a:lnTo>
                    <a:pt x="4904" y="1414"/>
                  </a:lnTo>
                  <a:lnTo>
                    <a:pt x="4904" y="1414"/>
                  </a:lnTo>
                  <a:cubicBezTo>
                    <a:pt x="4657" y="1558"/>
                    <a:pt x="4376" y="1636"/>
                    <a:pt x="4091" y="1639"/>
                  </a:cubicBezTo>
                  <a:lnTo>
                    <a:pt x="3131" y="1650"/>
                  </a:lnTo>
                  <a:lnTo>
                    <a:pt x="3131" y="1650"/>
                  </a:lnTo>
                  <a:cubicBezTo>
                    <a:pt x="2641" y="1655"/>
                    <a:pt x="2175" y="1870"/>
                    <a:pt x="1853" y="2239"/>
                  </a:cubicBezTo>
                  <a:lnTo>
                    <a:pt x="1649" y="2471"/>
                  </a:lnTo>
                  <a:lnTo>
                    <a:pt x="1649" y="2471"/>
                  </a:lnTo>
                  <a:cubicBezTo>
                    <a:pt x="1335" y="2830"/>
                    <a:pt x="881" y="3037"/>
                    <a:pt x="403" y="3037"/>
                  </a:cubicBezTo>
                  <a:lnTo>
                    <a:pt x="35" y="3037"/>
                  </a:lnTo>
                  <a:lnTo>
                    <a:pt x="35" y="3037"/>
                  </a:lnTo>
                  <a:cubicBezTo>
                    <a:pt x="16" y="3037"/>
                    <a:pt x="0" y="3052"/>
                    <a:pt x="0" y="3071"/>
                  </a:cubicBezTo>
                  <a:lnTo>
                    <a:pt x="0" y="3071"/>
                  </a:lnTo>
                  <a:cubicBezTo>
                    <a:pt x="0" y="3090"/>
                    <a:pt x="16" y="3105"/>
                    <a:pt x="35" y="3105"/>
                  </a:cubicBezTo>
                  <a:lnTo>
                    <a:pt x="403" y="3105"/>
                  </a:lnTo>
                  <a:lnTo>
                    <a:pt x="403" y="3105"/>
                  </a:lnTo>
                  <a:cubicBezTo>
                    <a:pt x="900" y="3105"/>
                    <a:pt x="1373" y="2890"/>
                    <a:pt x="1701" y="2516"/>
                  </a:cubicBezTo>
                  <a:lnTo>
                    <a:pt x="1904" y="2284"/>
                  </a:lnTo>
                  <a:lnTo>
                    <a:pt x="1904" y="2284"/>
                  </a:lnTo>
                  <a:cubicBezTo>
                    <a:pt x="2214" y="1930"/>
                    <a:pt x="2662" y="1723"/>
                    <a:pt x="3132" y="1718"/>
                  </a:cubicBezTo>
                  <a:lnTo>
                    <a:pt x="4092" y="1707"/>
                  </a:lnTo>
                  <a:lnTo>
                    <a:pt x="4092" y="1707"/>
                  </a:lnTo>
                  <a:cubicBezTo>
                    <a:pt x="4388" y="1704"/>
                    <a:pt x="4681" y="1623"/>
                    <a:pt x="4938" y="1473"/>
                  </a:cubicBezTo>
                  <a:lnTo>
                    <a:pt x="5273" y="1279"/>
                  </a:lnTo>
                  <a:lnTo>
                    <a:pt x="5273" y="1279"/>
                  </a:lnTo>
                  <a:cubicBezTo>
                    <a:pt x="5531" y="1129"/>
                    <a:pt x="5825" y="1051"/>
                    <a:pt x="6124" y="1054"/>
                  </a:cubicBezTo>
                  <a:lnTo>
                    <a:pt x="6574" y="1059"/>
                  </a:lnTo>
                  <a:lnTo>
                    <a:pt x="6574" y="1059"/>
                  </a:lnTo>
                  <a:cubicBezTo>
                    <a:pt x="6580" y="1060"/>
                    <a:pt x="6587" y="1060"/>
                    <a:pt x="6593" y="1060"/>
                  </a:cubicBezTo>
                  <a:lnTo>
                    <a:pt x="6593" y="1060"/>
                  </a:lnTo>
                  <a:cubicBezTo>
                    <a:pt x="6999" y="1060"/>
                    <a:pt x="7393" y="916"/>
                    <a:pt x="7703" y="654"/>
                  </a:cubicBezTo>
                  <a:lnTo>
                    <a:pt x="8173" y="260"/>
                  </a:lnTo>
                  <a:lnTo>
                    <a:pt x="8173" y="260"/>
                  </a:lnTo>
                  <a:cubicBezTo>
                    <a:pt x="8215" y="224"/>
                    <a:pt x="8267" y="206"/>
                    <a:pt x="8322" y="206"/>
                  </a:cubicBezTo>
                  <a:lnTo>
                    <a:pt x="8499" y="206"/>
                  </a:lnTo>
                  <a:lnTo>
                    <a:pt x="8499" y="314"/>
                  </a:lnTo>
                  <a:lnTo>
                    <a:pt x="8499" y="314"/>
                  </a:lnTo>
                  <a:cubicBezTo>
                    <a:pt x="8499" y="332"/>
                    <a:pt x="8520" y="341"/>
                    <a:pt x="8533" y="329"/>
                  </a:cubicBezTo>
                  <a:lnTo>
                    <a:pt x="8703" y="179"/>
                  </a:lnTo>
                  <a:lnTo>
                    <a:pt x="8703" y="179"/>
                  </a:lnTo>
                  <a:cubicBezTo>
                    <a:pt x="8713" y="170"/>
                    <a:pt x="8713" y="154"/>
                    <a:pt x="8703" y="146"/>
                  </a:cubicBezTo>
                </a:path>
              </a:pathLst>
            </a:custGeom>
            <a:solidFill>
              <a:srgbClr val="FA982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41" name="Freeform 30">
              <a:extLst>
                <a:ext uri="{FF2B5EF4-FFF2-40B4-BE49-F238E27FC236}">
                  <a16:creationId xmlns:a16="http://schemas.microsoft.com/office/drawing/2014/main" id="{A23B6C44-4FA6-DAFC-B8B7-769038CF1A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89619" y="7286462"/>
              <a:ext cx="5552228" cy="4102057"/>
            </a:xfrm>
            <a:custGeom>
              <a:avLst/>
              <a:gdLst>
                <a:gd name="connsiteX0" fmla="*/ 151911 w 5552228"/>
                <a:gd name="connsiteY0" fmla="*/ 0 h 4102057"/>
                <a:gd name="connsiteX1" fmla="*/ 5400317 w 5552228"/>
                <a:gd name="connsiteY1" fmla="*/ 0 h 4102057"/>
                <a:gd name="connsiteX2" fmla="*/ 5552228 w 5552228"/>
                <a:gd name="connsiteY2" fmla="*/ 153220 h 4102057"/>
                <a:gd name="connsiteX3" fmla="*/ 5552228 w 5552228"/>
                <a:gd name="connsiteY3" fmla="*/ 3159087 h 4102057"/>
                <a:gd name="connsiteX4" fmla="*/ 5400317 w 5552228"/>
                <a:gd name="connsiteY4" fmla="*/ 3311062 h 4102057"/>
                <a:gd name="connsiteX5" fmla="*/ 3009068 w 5552228"/>
                <a:gd name="connsiteY5" fmla="*/ 3311062 h 4102057"/>
                <a:gd name="connsiteX6" fmla="*/ 3095671 w 5552228"/>
                <a:gd name="connsiteY6" fmla="*/ 3905553 h 4102057"/>
                <a:gd name="connsiteX7" fmla="*/ 3617429 w 5552228"/>
                <a:gd name="connsiteY7" fmla="*/ 3905553 h 4102057"/>
                <a:gd name="connsiteX8" fmla="*/ 3735899 w 5552228"/>
                <a:gd name="connsiteY8" fmla="*/ 3963492 h 4102057"/>
                <a:gd name="connsiteX9" fmla="*/ 3849381 w 5552228"/>
                <a:gd name="connsiteY9" fmla="*/ 4102043 h 4102057"/>
                <a:gd name="connsiteX10" fmla="*/ 3124295 w 5552228"/>
                <a:gd name="connsiteY10" fmla="*/ 4102043 h 4102057"/>
                <a:gd name="connsiteX11" fmla="*/ 3124297 w 5552228"/>
                <a:gd name="connsiteY11" fmla="*/ 4102057 h 4102057"/>
                <a:gd name="connsiteX12" fmla="*/ 2301589 w 5552228"/>
                <a:gd name="connsiteY12" fmla="*/ 4102057 h 4102057"/>
                <a:gd name="connsiteX13" fmla="*/ 2301591 w 5552228"/>
                <a:gd name="connsiteY13" fmla="*/ 4102043 h 4102057"/>
                <a:gd name="connsiteX14" fmla="*/ 1571013 w 5552228"/>
                <a:gd name="connsiteY14" fmla="*/ 4102043 h 4102057"/>
                <a:gd name="connsiteX15" fmla="*/ 1684495 w 5552228"/>
                <a:gd name="connsiteY15" fmla="*/ 3963492 h 4102057"/>
                <a:gd name="connsiteX16" fmla="*/ 1802965 w 5552228"/>
                <a:gd name="connsiteY16" fmla="*/ 3905553 h 4102057"/>
                <a:gd name="connsiteX17" fmla="*/ 2330513 w 5552228"/>
                <a:gd name="connsiteY17" fmla="*/ 3905553 h 4102057"/>
                <a:gd name="connsiteX18" fmla="*/ 2418018 w 5552228"/>
                <a:gd name="connsiteY18" fmla="*/ 3311062 h 4102057"/>
                <a:gd name="connsiteX19" fmla="*/ 151911 w 5552228"/>
                <a:gd name="connsiteY19" fmla="*/ 3311062 h 4102057"/>
                <a:gd name="connsiteX20" fmla="*/ 0 w 5552228"/>
                <a:gd name="connsiteY20" fmla="*/ 3159087 h 4102057"/>
                <a:gd name="connsiteX21" fmla="*/ 0 w 5552228"/>
                <a:gd name="connsiteY21" fmla="*/ 153220 h 4102057"/>
                <a:gd name="connsiteX22" fmla="*/ 151911 w 5552228"/>
                <a:gd name="connsiteY22" fmla="*/ 0 h 4102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5552228" h="4102057">
                  <a:moveTo>
                    <a:pt x="151911" y="0"/>
                  </a:moveTo>
                  <a:lnTo>
                    <a:pt x="5400317" y="0"/>
                  </a:lnTo>
                  <a:cubicBezTo>
                    <a:pt x="5483743" y="0"/>
                    <a:pt x="5552228" y="68513"/>
                    <a:pt x="5552228" y="153220"/>
                  </a:cubicBezTo>
                  <a:lnTo>
                    <a:pt x="5552228" y="3159087"/>
                  </a:lnTo>
                  <a:cubicBezTo>
                    <a:pt x="5552228" y="3242549"/>
                    <a:pt x="5483743" y="3311062"/>
                    <a:pt x="5400317" y="3311062"/>
                  </a:cubicBezTo>
                  <a:lnTo>
                    <a:pt x="3009068" y="3311062"/>
                  </a:lnTo>
                  <a:lnTo>
                    <a:pt x="3095671" y="3905553"/>
                  </a:lnTo>
                  <a:lnTo>
                    <a:pt x="3617429" y="3905553"/>
                  </a:lnTo>
                  <a:cubicBezTo>
                    <a:pt x="3662323" y="3905553"/>
                    <a:pt x="3705970" y="3926965"/>
                    <a:pt x="3735899" y="3963492"/>
                  </a:cubicBezTo>
                  <a:lnTo>
                    <a:pt x="3849381" y="4102043"/>
                  </a:lnTo>
                  <a:lnTo>
                    <a:pt x="3124295" y="4102043"/>
                  </a:lnTo>
                  <a:lnTo>
                    <a:pt x="3124297" y="4102057"/>
                  </a:lnTo>
                  <a:lnTo>
                    <a:pt x="2301589" y="4102057"/>
                  </a:lnTo>
                  <a:lnTo>
                    <a:pt x="2301591" y="4102043"/>
                  </a:lnTo>
                  <a:lnTo>
                    <a:pt x="1571013" y="4102043"/>
                  </a:lnTo>
                  <a:lnTo>
                    <a:pt x="1684495" y="3963492"/>
                  </a:lnTo>
                  <a:cubicBezTo>
                    <a:pt x="1714424" y="3926965"/>
                    <a:pt x="1756824" y="3905553"/>
                    <a:pt x="1802965" y="3905553"/>
                  </a:cubicBezTo>
                  <a:lnTo>
                    <a:pt x="2330513" y="3905553"/>
                  </a:lnTo>
                  <a:lnTo>
                    <a:pt x="2418018" y="3311062"/>
                  </a:lnTo>
                  <a:lnTo>
                    <a:pt x="151911" y="3311062"/>
                  </a:lnTo>
                  <a:cubicBezTo>
                    <a:pt x="68485" y="3311062"/>
                    <a:pt x="0" y="3242549"/>
                    <a:pt x="0" y="3159087"/>
                  </a:cubicBezTo>
                  <a:lnTo>
                    <a:pt x="0" y="153220"/>
                  </a:lnTo>
                  <a:cubicBezTo>
                    <a:pt x="0" y="68513"/>
                    <a:pt x="68485" y="0"/>
                    <a:pt x="151911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42" name="Freeform 31">
              <a:extLst>
                <a:ext uri="{FF2B5EF4-FFF2-40B4-BE49-F238E27FC236}">
                  <a16:creationId xmlns:a16="http://schemas.microsoft.com/office/drawing/2014/main" id="{9A25DCA6-37B9-03E0-9374-5D45E5A17C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95573" y="10597524"/>
              <a:ext cx="663414" cy="450422"/>
            </a:xfrm>
            <a:custGeom>
              <a:avLst/>
              <a:gdLst>
                <a:gd name="connsiteX0" fmla="*/ 9749 w 663414"/>
                <a:gd name="connsiteY0" fmla="*/ 0 h 450422"/>
                <a:gd name="connsiteX1" fmla="*/ 599460 w 663414"/>
                <a:gd name="connsiteY1" fmla="*/ 0 h 450422"/>
                <a:gd name="connsiteX2" fmla="*/ 663414 w 663414"/>
                <a:gd name="connsiteY2" fmla="*/ 450422 h 450422"/>
                <a:gd name="connsiteX3" fmla="*/ 0 w 663414"/>
                <a:gd name="connsiteY3" fmla="*/ 72226 h 4504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3414" h="450422">
                  <a:moveTo>
                    <a:pt x="9749" y="0"/>
                  </a:moveTo>
                  <a:lnTo>
                    <a:pt x="599460" y="0"/>
                  </a:lnTo>
                  <a:lnTo>
                    <a:pt x="663414" y="450422"/>
                  </a:lnTo>
                  <a:lnTo>
                    <a:pt x="0" y="72226"/>
                  </a:lnTo>
                  <a:close/>
                </a:path>
              </a:pathLst>
            </a:custGeom>
            <a:solidFill>
              <a:srgbClr val="1F3A6E">
                <a:alpha val="20000"/>
              </a:srgb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43" name="Freeform 37">
              <a:extLst>
                <a:ext uri="{FF2B5EF4-FFF2-40B4-BE49-F238E27FC236}">
                  <a16:creationId xmlns:a16="http://schemas.microsoft.com/office/drawing/2014/main" id="{8862BA95-08F7-F561-8FB6-B200185FFD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15959" y="7511678"/>
              <a:ext cx="5311775" cy="2867370"/>
            </a:xfrm>
            <a:custGeom>
              <a:avLst/>
              <a:gdLst>
                <a:gd name="T0" fmla="*/ 4246 w 4262"/>
                <a:gd name="T1" fmla="*/ 2300 h 2301"/>
                <a:gd name="T2" fmla="*/ 15 w 4262"/>
                <a:gd name="T3" fmla="*/ 2300 h 2301"/>
                <a:gd name="T4" fmla="*/ 15 w 4262"/>
                <a:gd name="T5" fmla="*/ 2300 h 2301"/>
                <a:gd name="T6" fmla="*/ 0 w 4262"/>
                <a:gd name="T7" fmla="*/ 2286 h 2301"/>
                <a:gd name="T8" fmla="*/ 0 w 4262"/>
                <a:gd name="T9" fmla="*/ 14 h 2301"/>
                <a:gd name="T10" fmla="*/ 0 w 4262"/>
                <a:gd name="T11" fmla="*/ 14 h 2301"/>
                <a:gd name="T12" fmla="*/ 15 w 4262"/>
                <a:gd name="T13" fmla="*/ 0 h 2301"/>
                <a:gd name="T14" fmla="*/ 4246 w 4262"/>
                <a:gd name="T15" fmla="*/ 0 h 2301"/>
                <a:gd name="T16" fmla="*/ 4246 w 4262"/>
                <a:gd name="T17" fmla="*/ 0 h 2301"/>
                <a:gd name="T18" fmla="*/ 4261 w 4262"/>
                <a:gd name="T19" fmla="*/ 14 h 2301"/>
                <a:gd name="T20" fmla="*/ 4261 w 4262"/>
                <a:gd name="T21" fmla="*/ 2286 h 2301"/>
                <a:gd name="T22" fmla="*/ 4261 w 4262"/>
                <a:gd name="T23" fmla="*/ 2286 h 2301"/>
                <a:gd name="T24" fmla="*/ 4246 w 4262"/>
                <a:gd name="T25" fmla="*/ 2300 h 2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262" h="2301">
                  <a:moveTo>
                    <a:pt x="4246" y="2300"/>
                  </a:moveTo>
                  <a:lnTo>
                    <a:pt x="15" y="2300"/>
                  </a:lnTo>
                  <a:lnTo>
                    <a:pt x="15" y="2300"/>
                  </a:lnTo>
                  <a:cubicBezTo>
                    <a:pt x="7" y="2300"/>
                    <a:pt x="0" y="2294"/>
                    <a:pt x="0" y="2286"/>
                  </a:cubicBezTo>
                  <a:lnTo>
                    <a:pt x="0" y="14"/>
                  </a:lnTo>
                  <a:lnTo>
                    <a:pt x="0" y="14"/>
                  </a:lnTo>
                  <a:cubicBezTo>
                    <a:pt x="0" y="6"/>
                    <a:pt x="7" y="0"/>
                    <a:pt x="15" y="0"/>
                  </a:cubicBezTo>
                  <a:lnTo>
                    <a:pt x="4246" y="0"/>
                  </a:lnTo>
                  <a:lnTo>
                    <a:pt x="4246" y="0"/>
                  </a:lnTo>
                  <a:cubicBezTo>
                    <a:pt x="4254" y="0"/>
                    <a:pt x="4261" y="6"/>
                    <a:pt x="4261" y="14"/>
                  </a:cubicBezTo>
                  <a:lnTo>
                    <a:pt x="4261" y="2286"/>
                  </a:lnTo>
                  <a:lnTo>
                    <a:pt x="4261" y="2286"/>
                  </a:lnTo>
                  <a:cubicBezTo>
                    <a:pt x="4261" y="2294"/>
                    <a:pt x="4254" y="2300"/>
                    <a:pt x="4246" y="2300"/>
                  </a:cubicBez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44" name="Freeform 39">
              <a:extLst>
                <a:ext uri="{FF2B5EF4-FFF2-40B4-BE49-F238E27FC236}">
                  <a16:creationId xmlns:a16="http://schemas.microsoft.com/office/drawing/2014/main" id="{632C8FC3-DCD1-E0D1-6E1C-4540CCAA62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23572" y="7434774"/>
              <a:ext cx="3702314" cy="3032161"/>
            </a:xfrm>
            <a:custGeom>
              <a:avLst/>
              <a:gdLst>
                <a:gd name="T0" fmla="*/ 2969 w 2970"/>
                <a:gd name="T1" fmla="*/ 2435 h 2436"/>
                <a:gd name="T2" fmla="*/ 2969 w 2970"/>
                <a:gd name="T3" fmla="*/ 2435 h 2436"/>
                <a:gd name="T4" fmla="*/ 491 w 2970"/>
                <a:gd name="T5" fmla="*/ 2430 h 2436"/>
                <a:gd name="T6" fmla="*/ 491 w 2970"/>
                <a:gd name="T7" fmla="*/ 2430 h 2436"/>
                <a:gd name="T8" fmla="*/ 206 w 2970"/>
                <a:gd name="T9" fmla="*/ 1864 h 2436"/>
                <a:gd name="T10" fmla="*/ 206 w 2970"/>
                <a:gd name="T11" fmla="*/ 312 h 2436"/>
                <a:gd name="T12" fmla="*/ 206 w 2970"/>
                <a:gd name="T13" fmla="*/ 312 h 2436"/>
                <a:gd name="T14" fmla="*/ 10 w 2970"/>
                <a:gd name="T15" fmla="*/ 5 h 2436"/>
                <a:gd name="T16" fmla="*/ 0 w 2970"/>
                <a:gd name="T17" fmla="*/ 0 h 2436"/>
                <a:gd name="T18" fmla="*/ 2763 w 2970"/>
                <a:gd name="T19" fmla="*/ 0 h 2436"/>
                <a:gd name="T20" fmla="*/ 2774 w 2970"/>
                <a:gd name="T21" fmla="*/ 5 h 2436"/>
                <a:gd name="T22" fmla="*/ 2774 w 2970"/>
                <a:gd name="T23" fmla="*/ 5 h 2436"/>
                <a:gd name="T24" fmla="*/ 2969 w 2970"/>
                <a:gd name="T25" fmla="*/ 312 h 2436"/>
                <a:gd name="T26" fmla="*/ 2969 w 2970"/>
                <a:gd name="T27" fmla="*/ 316 h 2436"/>
                <a:gd name="T28" fmla="*/ 2969 w 2970"/>
                <a:gd name="T29" fmla="*/ 2435 h 2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70" h="2436">
                  <a:moveTo>
                    <a:pt x="2969" y="2435"/>
                  </a:moveTo>
                  <a:lnTo>
                    <a:pt x="2969" y="2435"/>
                  </a:lnTo>
                  <a:cubicBezTo>
                    <a:pt x="2969" y="2435"/>
                    <a:pt x="653" y="2430"/>
                    <a:pt x="491" y="2430"/>
                  </a:cubicBezTo>
                  <a:lnTo>
                    <a:pt x="491" y="2430"/>
                  </a:lnTo>
                  <a:cubicBezTo>
                    <a:pt x="189" y="2430"/>
                    <a:pt x="206" y="1864"/>
                    <a:pt x="206" y="1864"/>
                  </a:cubicBezTo>
                  <a:lnTo>
                    <a:pt x="206" y="312"/>
                  </a:lnTo>
                  <a:lnTo>
                    <a:pt x="206" y="312"/>
                  </a:lnTo>
                  <a:cubicBezTo>
                    <a:pt x="206" y="177"/>
                    <a:pt x="128" y="55"/>
                    <a:pt x="10" y="5"/>
                  </a:cubicBezTo>
                  <a:lnTo>
                    <a:pt x="0" y="0"/>
                  </a:lnTo>
                  <a:lnTo>
                    <a:pt x="2763" y="0"/>
                  </a:lnTo>
                  <a:lnTo>
                    <a:pt x="2774" y="5"/>
                  </a:lnTo>
                  <a:lnTo>
                    <a:pt x="2774" y="5"/>
                  </a:lnTo>
                  <a:cubicBezTo>
                    <a:pt x="2892" y="55"/>
                    <a:pt x="2969" y="177"/>
                    <a:pt x="2969" y="312"/>
                  </a:cubicBezTo>
                  <a:lnTo>
                    <a:pt x="2969" y="316"/>
                  </a:lnTo>
                  <a:lnTo>
                    <a:pt x="2969" y="2435"/>
                  </a:lnTo>
                </a:path>
              </a:pathLst>
            </a:custGeom>
            <a:solidFill>
              <a:srgbClr val="1F3A6E">
                <a:alpha val="2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45" name="Freeform 40">
              <a:extLst>
                <a:ext uri="{FF2B5EF4-FFF2-40B4-BE49-F238E27FC236}">
                  <a16:creationId xmlns:a16="http://schemas.microsoft.com/office/drawing/2014/main" id="{028418A7-2F38-F3A4-48CF-3F79418291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05967" y="7434774"/>
              <a:ext cx="3702314" cy="2944272"/>
            </a:xfrm>
            <a:custGeom>
              <a:avLst/>
              <a:gdLst>
                <a:gd name="T0" fmla="*/ 2969 w 2970"/>
                <a:gd name="T1" fmla="*/ 2290 h 2365"/>
                <a:gd name="T2" fmla="*/ 694 w 2970"/>
                <a:gd name="T3" fmla="*/ 2290 h 2365"/>
                <a:gd name="T4" fmla="*/ 694 w 2970"/>
                <a:gd name="T5" fmla="*/ 2290 h 2365"/>
                <a:gd name="T6" fmla="*/ 490 w 2970"/>
                <a:gd name="T7" fmla="*/ 2364 h 2365"/>
                <a:gd name="T8" fmla="*/ 490 w 2970"/>
                <a:gd name="T9" fmla="*/ 2364 h 2365"/>
                <a:gd name="T10" fmla="*/ 206 w 2970"/>
                <a:gd name="T11" fmla="*/ 1754 h 2365"/>
                <a:gd name="T12" fmla="*/ 206 w 2970"/>
                <a:gd name="T13" fmla="*/ 293 h 2365"/>
                <a:gd name="T14" fmla="*/ 206 w 2970"/>
                <a:gd name="T15" fmla="*/ 293 h 2365"/>
                <a:gd name="T16" fmla="*/ 10 w 2970"/>
                <a:gd name="T17" fmla="*/ 4 h 2365"/>
                <a:gd name="T18" fmla="*/ 0 w 2970"/>
                <a:gd name="T19" fmla="*/ 0 h 2365"/>
                <a:gd name="T20" fmla="*/ 2763 w 2970"/>
                <a:gd name="T21" fmla="*/ 0 h 2365"/>
                <a:gd name="T22" fmla="*/ 2774 w 2970"/>
                <a:gd name="T23" fmla="*/ 4 h 2365"/>
                <a:gd name="T24" fmla="*/ 2774 w 2970"/>
                <a:gd name="T25" fmla="*/ 4 h 2365"/>
                <a:gd name="T26" fmla="*/ 2969 w 2970"/>
                <a:gd name="T27" fmla="*/ 293 h 2365"/>
                <a:gd name="T28" fmla="*/ 2969 w 2970"/>
                <a:gd name="T29" fmla="*/ 297 h 2365"/>
                <a:gd name="T30" fmla="*/ 2969 w 2970"/>
                <a:gd name="T31" fmla="*/ 2290 h 2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970" h="2365">
                  <a:moveTo>
                    <a:pt x="2969" y="2290"/>
                  </a:moveTo>
                  <a:lnTo>
                    <a:pt x="694" y="2290"/>
                  </a:lnTo>
                  <a:lnTo>
                    <a:pt x="694" y="2290"/>
                  </a:lnTo>
                  <a:cubicBezTo>
                    <a:pt x="694" y="2290"/>
                    <a:pt x="654" y="2364"/>
                    <a:pt x="490" y="2364"/>
                  </a:cubicBezTo>
                  <a:lnTo>
                    <a:pt x="490" y="2364"/>
                  </a:lnTo>
                  <a:cubicBezTo>
                    <a:pt x="189" y="2364"/>
                    <a:pt x="206" y="1754"/>
                    <a:pt x="206" y="1754"/>
                  </a:cubicBezTo>
                  <a:lnTo>
                    <a:pt x="206" y="293"/>
                  </a:lnTo>
                  <a:lnTo>
                    <a:pt x="206" y="293"/>
                  </a:lnTo>
                  <a:cubicBezTo>
                    <a:pt x="206" y="166"/>
                    <a:pt x="128" y="52"/>
                    <a:pt x="10" y="4"/>
                  </a:cubicBezTo>
                  <a:lnTo>
                    <a:pt x="0" y="0"/>
                  </a:lnTo>
                  <a:lnTo>
                    <a:pt x="2763" y="0"/>
                  </a:lnTo>
                  <a:lnTo>
                    <a:pt x="2774" y="4"/>
                  </a:lnTo>
                  <a:lnTo>
                    <a:pt x="2774" y="4"/>
                  </a:lnTo>
                  <a:cubicBezTo>
                    <a:pt x="2892" y="52"/>
                    <a:pt x="2969" y="166"/>
                    <a:pt x="2969" y="293"/>
                  </a:cubicBezTo>
                  <a:lnTo>
                    <a:pt x="2969" y="297"/>
                  </a:lnTo>
                  <a:lnTo>
                    <a:pt x="2969" y="229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47" name="Freeform 42">
              <a:extLst>
                <a:ext uri="{FF2B5EF4-FFF2-40B4-BE49-F238E27FC236}">
                  <a16:creationId xmlns:a16="http://schemas.microsoft.com/office/drawing/2014/main" id="{5F8FF0C3-49AF-3986-DD7D-63E85A66F3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80485" y="8862964"/>
              <a:ext cx="2653140" cy="38449"/>
            </a:xfrm>
            <a:custGeom>
              <a:avLst/>
              <a:gdLst>
                <a:gd name="T0" fmla="*/ 0 w 2129"/>
                <a:gd name="T1" fmla="*/ 15 h 31"/>
                <a:gd name="T2" fmla="*/ 0 w 2129"/>
                <a:gd name="T3" fmla="*/ 15 h 31"/>
                <a:gd name="T4" fmla="*/ 0 w 2129"/>
                <a:gd name="T5" fmla="*/ 15 h 31"/>
                <a:gd name="T6" fmla="*/ 15 w 2129"/>
                <a:gd name="T7" fmla="*/ 30 h 31"/>
                <a:gd name="T8" fmla="*/ 2114 w 2129"/>
                <a:gd name="T9" fmla="*/ 30 h 31"/>
                <a:gd name="T10" fmla="*/ 2114 w 2129"/>
                <a:gd name="T11" fmla="*/ 30 h 31"/>
                <a:gd name="T12" fmla="*/ 2128 w 2129"/>
                <a:gd name="T13" fmla="*/ 15 h 31"/>
                <a:gd name="T14" fmla="*/ 2128 w 2129"/>
                <a:gd name="T15" fmla="*/ 15 h 31"/>
                <a:gd name="T16" fmla="*/ 2114 w 2129"/>
                <a:gd name="T17" fmla="*/ 0 h 31"/>
                <a:gd name="T18" fmla="*/ 15 w 2129"/>
                <a:gd name="T19" fmla="*/ 0 h 31"/>
                <a:gd name="T20" fmla="*/ 15 w 2129"/>
                <a:gd name="T21" fmla="*/ 0 h 31"/>
                <a:gd name="T22" fmla="*/ 0 w 2129"/>
                <a:gd name="T23" fmla="*/ 15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29" h="31">
                  <a:moveTo>
                    <a:pt x="0" y="15"/>
                  </a:moveTo>
                  <a:lnTo>
                    <a:pt x="0" y="15"/>
                  </a:lnTo>
                  <a:lnTo>
                    <a:pt x="0" y="15"/>
                  </a:lnTo>
                  <a:cubicBezTo>
                    <a:pt x="0" y="24"/>
                    <a:pt x="7" y="30"/>
                    <a:pt x="15" y="30"/>
                  </a:cubicBezTo>
                  <a:lnTo>
                    <a:pt x="2114" y="30"/>
                  </a:lnTo>
                  <a:lnTo>
                    <a:pt x="2114" y="30"/>
                  </a:lnTo>
                  <a:cubicBezTo>
                    <a:pt x="2122" y="30"/>
                    <a:pt x="2128" y="24"/>
                    <a:pt x="2128" y="15"/>
                  </a:cubicBezTo>
                  <a:lnTo>
                    <a:pt x="2128" y="15"/>
                  </a:lnTo>
                  <a:cubicBezTo>
                    <a:pt x="2128" y="7"/>
                    <a:pt x="2122" y="0"/>
                    <a:pt x="2114" y="0"/>
                  </a:cubicBezTo>
                  <a:lnTo>
                    <a:pt x="15" y="0"/>
                  </a:lnTo>
                  <a:lnTo>
                    <a:pt x="15" y="0"/>
                  </a:lnTo>
                  <a:cubicBezTo>
                    <a:pt x="7" y="0"/>
                    <a:pt x="0" y="7"/>
                    <a:pt x="0" y="15"/>
                  </a:cubicBezTo>
                </a:path>
              </a:pathLst>
            </a:custGeom>
            <a:solidFill>
              <a:srgbClr val="DAE7F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48" name="Freeform 43">
              <a:extLst>
                <a:ext uri="{FF2B5EF4-FFF2-40B4-BE49-F238E27FC236}">
                  <a16:creationId xmlns:a16="http://schemas.microsoft.com/office/drawing/2014/main" id="{7460A565-D545-B117-A7BA-3F577D8A52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80485" y="9016771"/>
              <a:ext cx="2653140" cy="38449"/>
            </a:xfrm>
            <a:custGeom>
              <a:avLst/>
              <a:gdLst>
                <a:gd name="T0" fmla="*/ 0 w 2129"/>
                <a:gd name="T1" fmla="*/ 15 h 31"/>
                <a:gd name="T2" fmla="*/ 0 w 2129"/>
                <a:gd name="T3" fmla="*/ 15 h 31"/>
                <a:gd name="T4" fmla="*/ 0 w 2129"/>
                <a:gd name="T5" fmla="*/ 15 h 31"/>
                <a:gd name="T6" fmla="*/ 15 w 2129"/>
                <a:gd name="T7" fmla="*/ 30 h 31"/>
                <a:gd name="T8" fmla="*/ 2114 w 2129"/>
                <a:gd name="T9" fmla="*/ 30 h 31"/>
                <a:gd name="T10" fmla="*/ 2114 w 2129"/>
                <a:gd name="T11" fmla="*/ 30 h 31"/>
                <a:gd name="T12" fmla="*/ 2128 w 2129"/>
                <a:gd name="T13" fmla="*/ 15 h 31"/>
                <a:gd name="T14" fmla="*/ 2128 w 2129"/>
                <a:gd name="T15" fmla="*/ 15 h 31"/>
                <a:gd name="T16" fmla="*/ 2114 w 2129"/>
                <a:gd name="T17" fmla="*/ 0 h 31"/>
                <a:gd name="T18" fmla="*/ 15 w 2129"/>
                <a:gd name="T19" fmla="*/ 0 h 31"/>
                <a:gd name="T20" fmla="*/ 15 w 2129"/>
                <a:gd name="T21" fmla="*/ 0 h 31"/>
                <a:gd name="T22" fmla="*/ 0 w 2129"/>
                <a:gd name="T23" fmla="*/ 15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29" h="31">
                  <a:moveTo>
                    <a:pt x="0" y="15"/>
                  </a:moveTo>
                  <a:lnTo>
                    <a:pt x="0" y="15"/>
                  </a:lnTo>
                  <a:lnTo>
                    <a:pt x="0" y="15"/>
                  </a:lnTo>
                  <a:cubicBezTo>
                    <a:pt x="0" y="23"/>
                    <a:pt x="7" y="30"/>
                    <a:pt x="15" y="30"/>
                  </a:cubicBezTo>
                  <a:lnTo>
                    <a:pt x="2114" y="30"/>
                  </a:lnTo>
                  <a:lnTo>
                    <a:pt x="2114" y="30"/>
                  </a:lnTo>
                  <a:cubicBezTo>
                    <a:pt x="2122" y="30"/>
                    <a:pt x="2128" y="23"/>
                    <a:pt x="2128" y="15"/>
                  </a:cubicBezTo>
                  <a:lnTo>
                    <a:pt x="2128" y="15"/>
                  </a:lnTo>
                  <a:cubicBezTo>
                    <a:pt x="2128" y="7"/>
                    <a:pt x="2122" y="0"/>
                    <a:pt x="2114" y="0"/>
                  </a:cubicBezTo>
                  <a:lnTo>
                    <a:pt x="15" y="0"/>
                  </a:lnTo>
                  <a:lnTo>
                    <a:pt x="15" y="0"/>
                  </a:lnTo>
                  <a:cubicBezTo>
                    <a:pt x="7" y="0"/>
                    <a:pt x="0" y="7"/>
                    <a:pt x="0" y="15"/>
                  </a:cubicBezTo>
                </a:path>
              </a:pathLst>
            </a:custGeom>
            <a:solidFill>
              <a:srgbClr val="DAE7F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49" name="Freeform 44">
              <a:extLst>
                <a:ext uri="{FF2B5EF4-FFF2-40B4-BE49-F238E27FC236}">
                  <a16:creationId xmlns:a16="http://schemas.microsoft.com/office/drawing/2014/main" id="{44CAA170-F093-43AB-782F-F19B148E6E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80485" y="9165083"/>
              <a:ext cx="2653140" cy="38453"/>
            </a:xfrm>
            <a:custGeom>
              <a:avLst/>
              <a:gdLst>
                <a:gd name="T0" fmla="*/ 0 w 2129"/>
                <a:gd name="T1" fmla="*/ 15 h 31"/>
                <a:gd name="T2" fmla="*/ 0 w 2129"/>
                <a:gd name="T3" fmla="*/ 15 h 31"/>
                <a:gd name="T4" fmla="*/ 0 w 2129"/>
                <a:gd name="T5" fmla="*/ 15 h 31"/>
                <a:gd name="T6" fmla="*/ 15 w 2129"/>
                <a:gd name="T7" fmla="*/ 30 h 31"/>
                <a:gd name="T8" fmla="*/ 2114 w 2129"/>
                <a:gd name="T9" fmla="*/ 30 h 31"/>
                <a:gd name="T10" fmla="*/ 2114 w 2129"/>
                <a:gd name="T11" fmla="*/ 30 h 31"/>
                <a:gd name="T12" fmla="*/ 2128 w 2129"/>
                <a:gd name="T13" fmla="*/ 15 h 31"/>
                <a:gd name="T14" fmla="*/ 2128 w 2129"/>
                <a:gd name="T15" fmla="*/ 15 h 31"/>
                <a:gd name="T16" fmla="*/ 2114 w 2129"/>
                <a:gd name="T17" fmla="*/ 0 h 31"/>
                <a:gd name="T18" fmla="*/ 15 w 2129"/>
                <a:gd name="T19" fmla="*/ 0 h 31"/>
                <a:gd name="T20" fmla="*/ 15 w 2129"/>
                <a:gd name="T21" fmla="*/ 0 h 31"/>
                <a:gd name="T22" fmla="*/ 0 w 2129"/>
                <a:gd name="T23" fmla="*/ 15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29" h="31">
                  <a:moveTo>
                    <a:pt x="0" y="15"/>
                  </a:moveTo>
                  <a:lnTo>
                    <a:pt x="0" y="15"/>
                  </a:lnTo>
                  <a:lnTo>
                    <a:pt x="0" y="15"/>
                  </a:lnTo>
                  <a:cubicBezTo>
                    <a:pt x="0" y="23"/>
                    <a:pt x="7" y="30"/>
                    <a:pt x="15" y="30"/>
                  </a:cubicBezTo>
                  <a:lnTo>
                    <a:pt x="2114" y="30"/>
                  </a:lnTo>
                  <a:lnTo>
                    <a:pt x="2114" y="30"/>
                  </a:lnTo>
                  <a:cubicBezTo>
                    <a:pt x="2122" y="30"/>
                    <a:pt x="2128" y="23"/>
                    <a:pt x="2128" y="15"/>
                  </a:cubicBezTo>
                  <a:lnTo>
                    <a:pt x="2128" y="15"/>
                  </a:lnTo>
                  <a:cubicBezTo>
                    <a:pt x="2128" y="6"/>
                    <a:pt x="2122" y="0"/>
                    <a:pt x="2114" y="0"/>
                  </a:cubicBezTo>
                  <a:lnTo>
                    <a:pt x="15" y="0"/>
                  </a:lnTo>
                  <a:lnTo>
                    <a:pt x="15" y="0"/>
                  </a:lnTo>
                  <a:cubicBezTo>
                    <a:pt x="7" y="0"/>
                    <a:pt x="0" y="6"/>
                    <a:pt x="0" y="15"/>
                  </a:cubicBezTo>
                </a:path>
              </a:pathLst>
            </a:custGeom>
            <a:solidFill>
              <a:srgbClr val="DAE7F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50" name="Freeform 45">
              <a:extLst>
                <a:ext uri="{FF2B5EF4-FFF2-40B4-BE49-F238E27FC236}">
                  <a16:creationId xmlns:a16="http://schemas.microsoft.com/office/drawing/2014/main" id="{5A36A229-1EB9-DCF0-F5D8-369B7B2346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80485" y="9318887"/>
              <a:ext cx="2653140" cy="38453"/>
            </a:xfrm>
            <a:custGeom>
              <a:avLst/>
              <a:gdLst>
                <a:gd name="T0" fmla="*/ 0 w 2129"/>
                <a:gd name="T1" fmla="*/ 16 h 31"/>
                <a:gd name="T2" fmla="*/ 0 w 2129"/>
                <a:gd name="T3" fmla="*/ 16 h 31"/>
                <a:gd name="T4" fmla="*/ 0 w 2129"/>
                <a:gd name="T5" fmla="*/ 16 h 31"/>
                <a:gd name="T6" fmla="*/ 15 w 2129"/>
                <a:gd name="T7" fmla="*/ 30 h 31"/>
                <a:gd name="T8" fmla="*/ 2114 w 2129"/>
                <a:gd name="T9" fmla="*/ 30 h 31"/>
                <a:gd name="T10" fmla="*/ 2114 w 2129"/>
                <a:gd name="T11" fmla="*/ 30 h 31"/>
                <a:gd name="T12" fmla="*/ 2128 w 2129"/>
                <a:gd name="T13" fmla="*/ 16 h 31"/>
                <a:gd name="T14" fmla="*/ 2128 w 2129"/>
                <a:gd name="T15" fmla="*/ 16 h 31"/>
                <a:gd name="T16" fmla="*/ 2114 w 2129"/>
                <a:gd name="T17" fmla="*/ 0 h 31"/>
                <a:gd name="T18" fmla="*/ 15 w 2129"/>
                <a:gd name="T19" fmla="*/ 0 h 31"/>
                <a:gd name="T20" fmla="*/ 15 w 2129"/>
                <a:gd name="T21" fmla="*/ 0 h 31"/>
                <a:gd name="T22" fmla="*/ 0 w 2129"/>
                <a:gd name="T23" fmla="*/ 16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29" h="31">
                  <a:moveTo>
                    <a:pt x="0" y="16"/>
                  </a:moveTo>
                  <a:lnTo>
                    <a:pt x="0" y="16"/>
                  </a:lnTo>
                  <a:lnTo>
                    <a:pt x="0" y="16"/>
                  </a:lnTo>
                  <a:cubicBezTo>
                    <a:pt x="0" y="23"/>
                    <a:pt x="7" y="30"/>
                    <a:pt x="15" y="30"/>
                  </a:cubicBezTo>
                  <a:lnTo>
                    <a:pt x="2114" y="30"/>
                  </a:lnTo>
                  <a:lnTo>
                    <a:pt x="2114" y="30"/>
                  </a:lnTo>
                  <a:cubicBezTo>
                    <a:pt x="2122" y="30"/>
                    <a:pt x="2128" y="23"/>
                    <a:pt x="2128" y="16"/>
                  </a:cubicBezTo>
                  <a:lnTo>
                    <a:pt x="2128" y="16"/>
                  </a:lnTo>
                  <a:cubicBezTo>
                    <a:pt x="2128" y="7"/>
                    <a:pt x="2122" y="0"/>
                    <a:pt x="2114" y="0"/>
                  </a:cubicBezTo>
                  <a:lnTo>
                    <a:pt x="15" y="0"/>
                  </a:lnTo>
                  <a:lnTo>
                    <a:pt x="15" y="0"/>
                  </a:lnTo>
                  <a:cubicBezTo>
                    <a:pt x="7" y="0"/>
                    <a:pt x="0" y="7"/>
                    <a:pt x="0" y="16"/>
                  </a:cubicBezTo>
                </a:path>
              </a:pathLst>
            </a:custGeom>
            <a:solidFill>
              <a:srgbClr val="DAE7F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51" name="Freeform 46">
              <a:extLst>
                <a:ext uri="{FF2B5EF4-FFF2-40B4-BE49-F238E27FC236}">
                  <a16:creationId xmlns:a16="http://schemas.microsoft.com/office/drawing/2014/main" id="{D2D725B9-49F7-E967-92E1-345DED4AFB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21188" y="7967598"/>
              <a:ext cx="565785" cy="565785"/>
            </a:xfrm>
            <a:custGeom>
              <a:avLst/>
              <a:gdLst>
                <a:gd name="T0" fmla="*/ 227 w 455"/>
                <a:gd name="T1" fmla="*/ 0 h 455"/>
                <a:gd name="T2" fmla="*/ 227 w 455"/>
                <a:gd name="T3" fmla="*/ 227 h 455"/>
                <a:gd name="T4" fmla="*/ 0 w 455"/>
                <a:gd name="T5" fmla="*/ 227 h 455"/>
                <a:gd name="T6" fmla="*/ 0 w 455"/>
                <a:gd name="T7" fmla="*/ 227 h 455"/>
                <a:gd name="T8" fmla="*/ 227 w 455"/>
                <a:gd name="T9" fmla="*/ 454 h 455"/>
                <a:gd name="T10" fmla="*/ 227 w 455"/>
                <a:gd name="T11" fmla="*/ 454 h 455"/>
                <a:gd name="T12" fmla="*/ 454 w 455"/>
                <a:gd name="T13" fmla="*/ 227 h 455"/>
                <a:gd name="T14" fmla="*/ 454 w 455"/>
                <a:gd name="T15" fmla="*/ 227 h 455"/>
                <a:gd name="T16" fmla="*/ 227 w 455"/>
                <a:gd name="T17" fmla="*/ 0 h 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55" h="455">
                  <a:moveTo>
                    <a:pt x="227" y="0"/>
                  </a:moveTo>
                  <a:lnTo>
                    <a:pt x="227" y="227"/>
                  </a:lnTo>
                  <a:lnTo>
                    <a:pt x="0" y="227"/>
                  </a:lnTo>
                  <a:lnTo>
                    <a:pt x="0" y="227"/>
                  </a:lnTo>
                  <a:cubicBezTo>
                    <a:pt x="0" y="353"/>
                    <a:pt x="102" y="454"/>
                    <a:pt x="227" y="454"/>
                  </a:cubicBezTo>
                  <a:lnTo>
                    <a:pt x="227" y="454"/>
                  </a:lnTo>
                  <a:cubicBezTo>
                    <a:pt x="353" y="454"/>
                    <a:pt x="454" y="353"/>
                    <a:pt x="454" y="227"/>
                  </a:cubicBezTo>
                  <a:lnTo>
                    <a:pt x="454" y="227"/>
                  </a:lnTo>
                  <a:cubicBezTo>
                    <a:pt x="454" y="102"/>
                    <a:pt x="353" y="0"/>
                    <a:pt x="227" y="0"/>
                  </a:cubicBezTo>
                </a:path>
              </a:pathLst>
            </a:custGeom>
            <a:solidFill>
              <a:srgbClr val="FDB14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52" name="Freeform 47">
              <a:extLst>
                <a:ext uri="{FF2B5EF4-FFF2-40B4-BE49-F238E27FC236}">
                  <a16:creationId xmlns:a16="http://schemas.microsoft.com/office/drawing/2014/main" id="{F02B1113-DD76-177A-5FD7-E433A69184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62748" y="7967598"/>
              <a:ext cx="285639" cy="565785"/>
            </a:xfrm>
            <a:custGeom>
              <a:avLst/>
              <a:gdLst>
                <a:gd name="T0" fmla="*/ 0 w 228"/>
                <a:gd name="T1" fmla="*/ 227 h 455"/>
                <a:gd name="T2" fmla="*/ 0 w 228"/>
                <a:gd name="T3" fmla="*/ 227 h 455"/>
                <a:gd name="T4" fmla="*/ 227 w 228"/>
                <a:gd name="T5" fmla="*/ 454 h 455"/>
                <a:gd name="T6" fmla="*/ 227 w 228"/>
                <a:gd name="T7" fmla="*/ 0 h 455"/>
                <a:gd name="T8" fmla="*/ 227 w 228"/>
                <a:gd name="T9" fmla="*/ 0 h 455"/>
                <a:gd name="T10" fmla="*/ 0 w 228"/>
                <a:gd name="T11" fmla="*/ 227 h 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8" h="455">
                  <a:moveTo>
                    <a:pt x="0" y="227"/>
                  </a:moveTo>
                  <a:lnTo>
                    <a:pt x="0" y="227"/>
                  </a:lnTo>
                  <a:cubicBezTo>
                    <a:pt x="0" y="353"/>
                    <a:pt x="101" y="454"/>
                    <a:pt x="227" y="454"/>
                  </a:cubicBezTo>
                  <a:lnTo>
                    <a:pt x="227" y="0"/>
                  </a:lnTo>
                  <a:lnTo>
                    <a:pt x="227" y="0"/>
                  </a:lnTo>
                  <a:cubicBezTo>
                    <a:pt x="101" y="0"/>
                    <a:pt x="0" y="102"/>
                    <a:pt x="0" y="227"/>
                  </a:cubicBezTo>
                </a:path>
              </a:pathLst>
            </a:custGeom>
            <a:solidFill>
              <a:srgbClr val="789DB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53" name="Freeform 48">
              <a:extLst>
                <a:ext uri="{FF2B5EF4-FFF2-40B4-BE49-F238E27FC236}">
                  <a16:creationId xmlns:a16="http://schemas.microsoft.com/office/drawing/2014/main" id="{9DE50783-4DB4-348C-3285-83DA8999F6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98819" y="7923651"/>
              <a:ext cx="510851" cy="598744"/>
            </a:xfrm>
            <a:custGeom>
              <a:avLst/>
              <a:gdLst>
                <a:gd name="T0" fmla="*/ 87 w 408"/>
                <a:gd name="T1" fmla="*/ 91 h 479"/>
                <a:gd name="T2" fmla="*/ 87 w 408"/>
                <a:gd name="T3" fmla="*/ 91 h 479"/>
                <a:gd name="T4" fmla="*/ 91 w 408"/>
                <a:gd name="T5" fmla="*/ 412 h 479"/>
                <a:gd name="T6" fmla="*/ 91 w 408"/>
                <a:gd name="T7" fmla="*/ 412 h 479"/>
                <a:gd name="T8" fmla="*/ 253 w 408"/>
                <a:gd name="T9" fmla="*/ 477 h 479"/>
                <a:gd name="T10" fmla="*/ 250 w 408"/>
                <a:gd name="T11" fmla="*/ 250 h 479"/>
                <a:gd name="T12" fmla="*/ 407 w 408"/>
                <a:gd name="T13" fmla="*/ 87 h 479"/>
                <a:gd name="T14" fmla="*/ 407 w 408"/>
                <a:gd name="T15" fmla="*/ 87 h 479"/>
                <a:gd name="T16" fmla="*/ 87 w 408"/>
                <a:gd name="T17" fmla="*/ 91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8" h="479">
                  <a:moveTo>
                    <a:pt x="87" y="91"/>
                  </a:moveTo>
                  <a:lnTo>
                    <a:pt x="87" y="91"/>
                  </a:lnTo>
                  <a:cubicBezTo>
                    <a:pt x="0" y="181"/>
                    <a:pt x="1" y="325"/>
                    <a:pt x="91" y="412"/>
                  </a:cubicBezTo>
                  <a:lnTo>
                    <a:pt x="91" y="412"/>
                  </a:lnTo>
                  <a:cubicBezTo>
                    <a:pt x="136" y="457"/>
                    <a:pt x="195" y="478"/>
                    <a:pt x="253" y="477"/>
                  </a:cubicBezTo>
                  <a:lnTo>
                    <a:pt x="250" y="250"/>
                  </a:lnTo>
                  <a:lnTo>
                    <a:pt x="407" y="87"/>
                  </a:lnTo>
                  <a:lnTo>
                    <a:pt x="407" y="87"/>
                  </a:lnTo>
                  <a:cubicBezTo>
                    <a:pt x="318" y="0"/>
                    <a:pt x="174" y="2"/>
                    <a:pt x="87" y="91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54" name="Freeform 49">
              <a:extLst>
                <a:ext uri="{FF2B5EF4-FFF2-40B4-BE49-F238E27FC236}">
                  <a16:creationId xmlns:a16="http://schemas.microsoft.com/office/drawing/2014/main" id="{396C1C40-3F16-E25D-6DB2-8336561AE8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29392" y="7967598"/>
              <a:ext cx="565785" cy="565785"/>
            </a:xfrm>
            <a:custGeom>
              <a:avLst/>
              <a:gdLst>
                <a:gd name="T0" fmla="*/ 227 w 455"/>
                <a:gd name="T1" fmla="*/ 228 h 455"/>
                <a:gd name="T2" fmla="*/ 227 w 455"/>
                <a:gd name="T3" fmla="*/ 0 h 455"/>
                <a:gd name="T4" fmla="*/ 227 w 455"/>
                <a:gd name="T5" fmla="*/ 0 h 455"/>
                <a:gd name="T6" fmla="*/ 0 w 455"/>
                <a:gd name="T7" fmla="*/ 227 h 455"/>
                <a:gd name="T8" fmla="*/ 0 w 455"/>
                <a:gd name="T9" fmla="*/ 227 h 455"/>
                <a:gd name="T10" fmla="*/ 227 w 455"/>
                <a:gd name="T11" fmla="*/ 454 h 455"/>
                <a:gd name="T12" fmla="*/ 227 w 455"/>
                <a:gd name="T13" fmla="*/ 454 h 455"/>
                <a:gd name="T14" fmla="*/ 454 w 455"/>
                <a:gd name="T15" fmla="*/ 228 h 455"/>
                <a:gd name="T16" fmla="*/ 227 w 455"/>
                <a:gd name="T17" fmla="*/ 228 h 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55" h="455">
                  <a:moveTo>
                    <a:pt x="227" y="228"/>
                  </a:moveTo>
                  <a:lnTo>
                    <a:pt x="227" y="0"/>
                  </a:lnTo>
                  <a:lnTo>
                    <a:pt x="227" y="0"/>
                  </a:lnTo>
                  <a:cubicBezTo>
                    <a:pt x="102" y="0"/>
                    <a:pt x="0" y="102"/>
                    <a:pt x="0" y="227"/>
                  </a:cubicBezTo>
                  <a:lnTo>
                    <a:pt x="0" y="227"/>
                  </a:lnTo>
                  <a:cubicBezTo>
                    <a:pt x="0" y="353"/>
                    <a:pt x="102" y="454"/>
                    <a:pt x="227" y="454"/>
                  </a:cubicBezTo>
                  <a:lnTo>
                    <a:pt x="227" y="454"/>
                  </a:lnTo>
                  <a:cubicBezTo>
                    <a:pt x="351" y="454"/>
                    <a:pt x="453" y="353"/>
                    <a:pt x="454" y="228"/>
                  </a:cubicBezTo>
                  <a:lnTo>
                    <a:pt x="227" y="22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55" name="Freeform 50">
              <a:extLst>
                <a:ext uri="{FF2B5EF4-FFF2-40B4-BE49-F238E27FC236}">
                  <a16:creationId xmlns:a16="http://schemas.microsoft.com/office/drawing/2014/main" id="{EE053544-D7FE-A69C-036D-6C6CCE9A78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54143" y="9467201"/>
              <a:ext cx="3559494" cy="911845"/>
            </a:xfrm>
            <a:custGeom>
              <a:avLst/>
              <a:gdLst>
                <a:gd name="T0" fmla="*/ 2856 w 2857"/>
                <a:gd name="T1" fmla="*/ 497 h 732"/>
                <a:gd name="T2" fmla="*/ 2856 w 2857"/>
                <a:gd name="T3" fmla="*/ 497 h 732"/>
                <a:gd name="T4" fmla="*/ 2621 w 2857"/>
                <a:gd name="T5" fmla="*/ 731 h 732"/>
                <a:gd name="T6" fmla="*/ 0 w 2857"/>
                <a:gd name="T7" fmla="*/ 731 h 732"/>
                <a:gd name="T8" fmla="*/ 41 w 2857"/>
                <a:gd name="T9" fmla="*/ 726 h 732"/>
                <a:gd name="T10" fmla="*/ 41 w 2857"/>
                <a:gd name="T11" fmla="*/ 726 h 732"/>
                <a:gd name="T12" fmla="*/ 174 w 2857"/>
                <a:gd name="T13" fmla="*/ 658 h 732"/>
                <a:gd name="T14" fmla="*/ 174 w 2857"/>
                <a:gd name="T15" fmla="*/ 136 h 732"/>
                <a:gd name="T16" fmla="*/ 174 w 2857"/>
                <a:gd name="T17" fmla="*/ 136 h 732"/>
                <a:gd name="T18" fmla="*/ 296 w 2857"/>
                <a:gd name="T19" fmla="*/ 0 h 732"/>
                <a:gd name="T20" fmla="*/ 296 w 2857"/>
                <a:gd name="T21" fmla="*/ 0 h 732"/>
                <a:gd name="T22" fmla="*/ 2856 w 2857"/>
                <a:gd name="T23" fmla="*/ 0 h 732"/>
                <a:gd name="T24" fmla="*/ 2856 w 2857"/>
                <a:gd name="T25" fmla="*/ 497 h 7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857" h="732">
                  <a:moveTo>
                    <a:pt x="2856" y="497"/>
                  </a:moveTo>
                  <a:lnTo>
                    <a:pt x="2856" y="497"/>
                  </a:lnTo>
                  <a:cubicBezTo>
                    <a:pt x="2856" y="626"/>
                    <a:pt x="2751" y="731"/>
                    <a:pt x="2621" y="731"/>
                  </a:cubicBezTo>
                  <a:lnTo>
                    <a:pt x="0" y="731"/>
                  </a:lnTo>
                  <a:lnTo>
                    <a:pt x="41" y="726"/>
                  </a:lnTo>
                  <a:lnTo>
                    <a:pt x="41" y="726"/>
                  </a:lnTo>
                  <a:cubicBezTo>
                    <a:pt x="92" y="720"/>
                    <a:pt x="139" y="696"/>
                    <a:pt x="174" y="658"/>
                  </a:cubicBezTo>
                  <a:lnTo>
                    <a:pt x="174" y="136"/>
                  </a:lnTo>
                  <a:lnTo>
                    <a:pt x="174" y="136"/>
                  </a:lnTo>
                  <a:cubicBezTo>
                    <a:pt x="174" y="61"/>
                    <a:pt x="228" y="0"/>
                    <a:pt x="296" y="0"/>
                  </a:cubicBezTo>
                  <a:lnTo>
                    <a:pt x="296" y="0"/>
                  </a:lnTo>
                  <a:lnTo>
                    <a:pt x="2856" y="0"/>
                  </a:lnTo>
                  <a:lnTo>
                    <a:pt x="2856" y="497"/>
                  </a:lnTo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56" name="Freeform 51">
              <a:extLst>
                <a:ext uri="{FF2B5EF4-FFF2-40B4-BE49-F238E27FC236}">
                  <a16:creationId xmlns:a16="http://schemas.microsoft.com/office/drawing/2014/main" id="{EDE7A995-92E2-A38D-0BFD-5849B842EC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22181" y="9467201"/>
              <a:ext cx="3537523" cy="620712"/>
            </a:xfrm>
            <a:custGeom>
              <a:avLst/>
              <a:gdLst>
                <a:gd name="T0" fmla="*/ 2840 w 2841"/>
                <a:gd name="T1" fmla="*/ 497 h 498"/>
                <a:gd name="T2" fmla="*/ 120 w 2841"/>
                <a:gd name="T3" fmla="*/ 497 h 498"/>
                <a:gd name="T4" fmla="*/ 120 w 2841"/>
                <a:gd name="T5" fmla="*/ 119 h 498"/>
                <a:gd name="T6" fmla="*/ 120 w 2841"/>
                <a:gd name="T7" fmla="*/ 119 h 498"/>
                <a:gd name="T8" fmla="*/ 0 w 2841"/>
                <a:gd name="T9" fmla="*/ 1 h 498"/>
                <a:gd name="T10" fmla="*/ 2715 w 2841"/>
                <a:gd name="T11" fmla="*/ 1 h 498"/>
                <a:gd name="T12" fmla="*/ 2715 w 2841"/>
                <a:gd name="T13" fmla="*/ 1 h 498"/>
                <a:gd name="T14" fmla="*/ 2840 w 2841"/>
                <a:gd name="T15" fmla="*/ 126 h 498"/>
                <a:gd name="T16" fmla="*/ 2840 w 2841"/>
                <a:gd name="T17" fmla="*/ 497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41" h="498">
                  <a:moveTo>
                    <a:pt x="2840" y="497"/>
                  </a:moveTo>
                  <a:lnTo>
                    <a:pt x="120" y="497"/>
                  </a:lnTo>
                  <a:lnTo>
                    <a:pt x="120" y="119"/>
                  </a:lnTo>
                  <a:lnTo>
                    <a:pt x="120" y="119"/>
                  </a:lnTo>
                  <a:cubicBezTo>
                    <a:pt x="120" y="54"/>
                    <a:pt x="66" y="0"/>
                    <a:pt x="0" y="1"/>
                  </a:cubicBezTo>
                  <a:lnTo>
                    <a:pt x="2715" y="1"/>
                  </a:lnTo>
                  <a:lnTo>
                    <a:pt x="2715" y="1"/>
                  </a:lnTo>
                  <a:cubicBezTo>
                    <a:pt x="2784" y="1"/>
                    <a:pt x="2840" y="56"/>
                    <a:pt x="2840" y="126"/>
                  </a:cubicBezTo>
                  <a:lnTo>
                    <a:pt x="2840" y="497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57" name="Freeform 52">
              <a:extLst>
                <a:ext uri="{FF2B5EF4-FFF2-40B4-BE49-F238E27FC236}">
                  <a16:creationId xmlns:a16="http://schemas.microsoft.com/office/drawing/2014/main" id="{CD9F595F-1318-5ED4-31CD-D9997E7ED6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92197" y="9544103"/>
              <a:ext cx="1955525" cy="38449"/>
            </a:xfrm>
            <a:custGeom>
              <a:avLst/>
              <a:gdLst>
                <a:gd name="T0" fmla="*/ 0 w 1570"/>
                <a:gd name="T1" fmla="*/ 15 h 31"/>
                <a:gd name="T2" fmla="*/ 0 w 1570"/>
                <a:gd name="T3" fmla="*/ 15 h 31"/>
                <a:gd name="T4" fmla="*/ 0 w 1570"/>
                <a:gd name="T5" fmla="*/ 15 h 31"/>
                <a:gd name="T6" fmla="*/ 15 w 1570"/>
                <a:gd name="T7" fmla="*/ 30 h 31"/>
                <a:gd name="T8" fmla="*/ 1554 w 1570"/>
                <a:gd name="T9" fmla="*/ 30 h 31"/>
                <a:gd name="T10" fmla="*/ 1554 w 1570"/>
                <a:gd name="T11" fmla="*/ 30 h 31"/>
                <a:gd name="T12" fmla="*/ 1569 w 1570"/>
                <a:gd name="T13" fmla="*/ 15 h 31"/>
                <a:gd name="T14" fmla="*/ 1569 w 1570"/>
                <a:gd name="T15" fmla="*/ 15 h 31"/>
                <a:gd name="T16" fmla="*/ 1554 w 1570"/>
                <a:gd name="T17" fmla="*/ 0 h 31"/>
                <a:gd name="T18" fmla="*/ 15 w 1570"/>
                <a:gd name="T19" fmla="*/ 0 h 31"/>
                <a:gd name="T20" fmla="*/ 15 w 1570"/>
                <a:gd name="T21" fmla="*/ 0 h 31"/>
                <a:gd name="T22" fmla="*/ 0 w 1570"/>
                <a:gd name="T23" fmla="*/ 15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70" h="31">
                  <a:moveTo>
                    <a:pt x="0" y="15"/>
                  </a:moveTo>
                  <a:lnTo>
                    <a:pt x="0" y="15"/>
                  </a:lnTo>
                  <a:lnTo>
                    <a:pt x="0" y="15"/>
                  </a:lnTo>
                  <a:cubicBezTo>
                    <a:pt x="0" y="23"/>
                    <a:pt x="6" y="30"/>
                    <a:pt x="15" y="30"/>
                  </a:cubicBezTo>
                  <a:lnTo>
                    <a:pt x="1554" y="30"/>
                  </a:lnTo>
                  <a:lnTo>
                    <a:pt x="1554" y="30"/>
                  </a:lnTo>
                  <a:cubicBezTo>
                    <a:pt x="1563" y="30"/>
                    <a:pt x="1569" y="23"/>
                    <a:pt x="1569" y="15"/>
                  </a:cubicBezTo>
                  <a:lnTo>
                    <a:pt x="1569" y="15"/>
                  </a:lnTo>
                  <a:cubicBezTo>
                    <a:pt x="1569" y="7"/>
                    <a:pt x="1563" y="0"/>
                    <a:pt x="1554" y="0"/>
                  </a:cubicBezTo>
                  <a:lnTo>
                    <a:pt x="15" y="0"/>
                  </a:lnTo>
                  <a:lnTo>
                    <a:pt x="15" y="0"/>
                  </a:lnTo>
                  <a:cubicBezTo>
                    <a:pt x="6" y="0"/>
                    <a:pt x="0" y="7"/>
                    <a:pt x="0" y="15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58" name="Freeform 53">
              <a:extLst>
                <a:ext uri="{FF2B5EF4-FFF2-40B4-BE49-F238E27FC236}">
                  <a16:creationId xmlns:a16="http://schemas.microsoft.com/office/drawing/2014/main" id="{38354D8D-7981-3452-3F9B-770EC577BE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92199" y="9708894"/>
              <a:ext cx="543814" cy="38449"/>
            </a:xfrm>
            <a:custGeom>
              <a:avLst/>
              <a:gdLst>
                <a:gd name="T0" fmla="*/ 0 w 436"/>
                <a:gd name="T1" fmla="*/ 15 h 31"/>
                <a:gd name="T2" fmla="*/ 0 w 436"/>
                <a:gd name="T3" fmla="*/ 15 h 31"/>
                <a:gd name="T4" fmla="*/ 0 w 436"/>
                <a:gd name="T5" fmla="*/ 15 h 31"/>
                <a:gd name="T6" fmla="*/ 15 w 436"/>
                <a:gd name="T7" fmla="*/ 30 h 31"/>
                <a:gd name="T8" fmla="*/ 420 w 436"/>
                <a:gd name="T9" fmla="*/ 30 h 31"/>
                <a:gd name="T10" fmla="*/ 420 w 436"/>
                <a:gd name="T11" fmla="*/ 30 h 31"/>
                <a:gd name="T12" fmla="*/ 435 w 436"/>
                <a:gd name="T13" fmla="*/ 15 h 31"/>
                <a:gd name="T14" fmla="*/ 435 w 436"/>
                <a:gd name="T15" fmla="*/ 15 h 31"/>
                <a:gd name="T16" fmla="*/ 420 w 436"/>
                <a:gd name="T17" fmla="*/ 0 h 31"/>
                <a:gd name="T18" fmla="*/ 15 w 436"/>
                <a:gd name="T19" fmla="*/ 0 h 31"/>
                <a:gd name="T20" fmla="*/ 15 w 436"/>
                <a:gd name="T21" fmla="*/ 0 h 31"/>
                <a:gd name="T22" fmla="*/ 0 w 436"/>
                <a:gd name="T23" fmla="*/ 15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36" h="31">
                  <a:moveTo>
                    <a:pt x="0" y="15"/>
                  </a:moveTo>
                  <a:lnTo>
                    <a:pt x="0" y="15"/>
                  </a:lnTo>
                  <a:lnTo>
                    <a:pt x="0" y="15"/>
                  </a:lnTo>
                  <a:cubicBezTo>
                    <a:pt x="0" y="23"/>
                    <a:pt x="6" y="30"/>
                    <a:pt x="15" y="30"/>
                  </a:cubicBezTo>
                  <a:lnTo>
                    <a:pt x="420" y="30"/>
                  </a:lnTo>
                  <a:lnTo>
                    <a:pt x="420" y="30"/>
                  </a:lnTo>
                  <a:cubicBezTo>
                    <a:pt x="428" y="30"/>
                    <a:pt x="435" y="23"/>
                    <a:pt x="435" y="15"/>
                  </a:cubicBezTo>
                  <a:lnTo>
                    <a:pt x="435" y="15"/>
                  </a:lnTo>
                  <a:cubicBezTo>
                    <a:pt x="435" y="7"/>
                    <a:pt x="428" y="0"/>
                    <a:pt x="420" y="0"/>
                  </a:cubicBezTo>
                  <a:lnTo>
                    <a:pt x="15" y="0"/>
                  </a:lnTo>
                  <a:lnTo>
                    <a:pt x="15" y="0"/>
                  </a:lnTo>
                  <a:cubicBezTo>
                    <a:pt x="6" y="0"/>
                    <a:pt x="0" y="7"/>
                    <a:pt x="0" y="15"/>
                  </a:cubicBezTo>
                </a:path>
              </a:pathLst>
            </a:custGeom>
            <a:solidFill>
              <a:srgbClr val="FDB14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59" name="Freeform 54">
              <a:extLst>
                <a:ext uri="{FF2B5EF4-FFF2-40B4-BE49-F238E27FC236}">
                  <a16:creationId xmlns:a16="http://schemas.microsoft.com/office/drawing/2014/main" id="{7E7CDE6E-1169-A17C-DEF2-A0D264AA9F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89815" y="9708894"/>
              <a:ext cx="543810" cy="38449"/>
            </a:xfrm>
            <a:custGeom>
              <a:avLst/>
              <a:gdLst>
                <a:gd name="T0" fmla="*/ 0 w 437"/>
                <a:gd name="T1" fmla="*/ 15 h 31"/>
                <a:gd name="T2" fmla="*/ 0 w 437"/>
                <a:gd name="T3" fmla="*/ 15 h 31"/>
                <a:gd name="T4" fmla="*/ 0 w 437"/>
                <a:gd name="T5" fmla="*/ 15 h 31"/>
                <a:gd name="T6" fmla="*/ 14 w 437"/>
                <a:gd name="T7" fmla="*/ 30 h 31"/>
                <a:gd name="T8" fmla="*/ 421 w 437"/>
                <a:gd name="T9" fmla="*/ 30 h 31"/>
                <a:gd name="T10" fmla="*/ 421 w 437"/>
                <a:gd name="T11" fmla="*/ 30 h 31"/>
                <a:gd name="T12" fmla="*/ 436 w 437"/>
                <a:gd name="T13" fmla="*/ 15 h 31"/>
                <a:gd name="T14" fmla="*/ 436 w 437"/>
                <a:gd name="T15" fmla="*/ 15 h 31"/>
                <a:gd name="T16" fmla="*/ 421 w 437"/>
                <a:gd name="T17" fmla="*/ 0 h 31"/>
                <a:gd name="T18" fmla="*/ 14 w 437"/>
                <a:gd name="T19" fmla="*/ 0 h 31"/>
                <a:gd name="T20" fmla="*/ 14 w 437"/>
                <a:gd name="T21" fmla="*/ 0 h 31"/>
                <a:gd name="T22" fmla="*/ 0 w 437"/>
                <a:gd name="T23" fmla="*/ 15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37" h="31">
                  <a:moveTo>
                    <a:pt x="0" y="15"/>
                  </a:moveTo>
                  <a:lnTo>
                    <a:pt x="0" y="15"/>
                  </a:lnTo>
                  <a:lnTo>
                    <a:pt x="0" y="15"/>
                  </a:lnTo>
                  <a:cubicBezTo>
                    <a:pt x="0" y="23"/>
                    <a:pt x="6" y="30"/>
                    <a:pt x="14" y="30"/>
                  </a:cubicBezTo>
                  <a:lnTo>
                    <a:pt x="421" y="30"/>
                  </a:lnTo>
                  <a:lnTo>
                    <a:pt x="421" y="30"/>
                  </a:lnTo>
                  <a:cubicBezTo>
                    <a:pt x="429" y="30"/>
                    <a:pt x="436" y="23"/>
                    <a:pt x="436" y="15"/>
                  </a:cubicBezTo>
                  <a:lnTo>
                    <a:pt x="436" y="15"/>
                  </a:lnTo>
                  <a:cubicBezTo>
                    <a:pt x="436" y="7"/>
                    <a:pt x="429" y="0"/>
                    <a:pt x="421" y="0"/>
                  </a:cubicBezTo>
                  <a:lnTo>
                    <a:pt x="14" y="0"/>
                  </a:lnTo>
                  <a:lnTo>
                    <a:pt x="14" y="0"/>
                  </a:lnTo>
                  <a:cubicBezTo>
                    <a:pt x="6" y="0"/>
                    <a:pt x="0" y="7"/>
                    <a:pt x="0" y="15"/>
                  </a:cubicBezTo>
                </a:path>
              </a:pathLst>
            </a:custGeom>
            <a:solidFill>
              <a:srgbClr val="71B8E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60" name="Freeform 55">
              <a:extLst>
                <a:ext uri="{FF2B5EF4-FFF2-40B4-BE49-F238E27FC236}">
                  <a16:creationId xmlns:a16="http://schemas.microsoft.com/office/drawing/2014/main" id="{895FD683-B4B0-91D8-038B-28A1C47792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98418" y="9708894"/>
              <a:ext cx="543814" cy="38449"/>
            </a:xfrm>
            <a:custGeom>
              <a:avLst/>
              <a:gdLst>
                <a:gd name="T0" fmla="*/ 0 w 437"/>
                <a:gd name="T1" fmla="*/ 15 h 31"/>
                <a:gd name="T2" fmla="*/ 0 w 437"/>
                <a:gd name="T3" fmla="*/ 15 h 31"/>
                <a:gd name="T4" fmla="*/ 0 w 437"/>
                <a:gd name="T5" fmla="*/ 15 h 31"/>
                <a:gd name="T6" fmla="*/ 14 w 437"/>
                <a:gd name="T7" fmla="*/ 30 h 31"/>
                <a:gd name="T8" fmla="*/ 421 w 437"/>
                <a:gd name="T9" fmla="*/ 30 h 31"/>
                <a:gd name="T10" fmla="*/ 421 w 437"/>
                <a:gd name="T11" fmla="*/ 30 h 31"/>
                <a:gd name="T12" fmla="*/ 436 w 437"/>
                <a:gd name="T13" fmla="*/ 15 h 31"/>
                <a:gd name="T14" fmla="*/ 436 w 437"/>
                <a:gd name="T15" fmla="*/ 15 h 31"/>
                <a:gd name="T16" fmla="*/ 421 w 437"/>
                <a:gd name="T17" fmla="*/ 0 h 31"/>
                <a:gd name="T18" fmla="*/ 14 w 437"/>
                <a:gd name="T19" fmla="*/ 0 h 31"/>
                <a:gd name="T20" fmla="*/ 14 w 437"/>
                <a:gd name="T21" fmla="*/ 0 h 31"/>
                <a:gd name="T22" fmla="*/ 0 w 437"/>
                <a:gd name="T23" fmla="*/ 15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37" h="31">
                  <a:moveTo>
                    <a:pt x="0" y="15"/>
                  </a:moveTo>
                  <a:lnTo>
                    <a:pt x="0" y="15"/>
                  </a:lnTo>
                  <a:lnTo>
                    <a:pt x="0" y="15"/>
                  </a:lnTo>
                  <a:cubicBezTo>
                    <a:pt x="0" y="23"/>
                    <a:pt x="6" y="30"/>
                    <a:pt x="14" y="30"/>
                  </a:cubicBezTo>
                  <a:lnTo>
                    <a:pt x="421" y="30"/>
                  </a:lnTo>
                  <a:lnTo>
                    <a:pt x="421" y="30"/>
                  </a:lnTo>
                  <a:cubicBezTo>
                    <a:pt x="429" y="30"/>
                    <a:pt x="436" y="23"/>
                    <a:pt x="436" y="15"/>
                  </a:cubicBezTo>
                  <a:lnTo>
                    <a:pt x="436" y="15"/>
                  </a:lnTo>
                  <a:cubicBezTo>
                    <a:pt x="436" y="7"/>
                    <a:pt x="429" y="0"/>
                    <a:pt x="421" y="0"/>
                  </a:cubicBezTo>
                  <a:lnTo>
                    <a:pt x="14" y="0"/>
                  </a:lnTo>
                  <a:lnTo>
                    <a:pt x="14" y="0"/>
                  </a:lnTo>
                  <a:cubicBezTo>
                    <a:pt x="6" y="0"/>
                    <a:pt x="0" y="7"/>
                    <a:pt x="0" y="15"/>
                  </a:cubicBezTo>
                </a:path>
              </a:pathLst>
            </a:custGeom>
            <a:solidFill>
              <a:srgbClr val="CC415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61" name="Freeform 56">
              <a:extLst>
                <a:ext uri="{FF2B5EF4-FFF2-40B4-BE49-F238E27FC236}">
                  <a16:creationId xmlns:a16="http://schemas.microsoft.com/office/drawing/2014/main" id="{802B8558-A3F8-B39D-E7FC-727E69ECCB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92199" y="9873686"/>
              <a:ext cx="895368" cy="38449"/>
            </a:xfrm>
            <a:custGeom>
              <a:avLst/>
              <a:gdLst>
                <a:gd name="T0" fmla="*/ 0 w 719"/>
                <a:gd name="T1" fmla="*/ 15 h 31"/>
                <a:gd name="T2" fmla="*/ 0 w 719"/>
                <a:gd name="T3" fmla="*/ 15 h 31"/>
                <a:gd name="T4" fmla="*/ 0 w 719"/>
                <a:gd name="T5" fmla="*/ 15 h 31"/>
                <a:gd name="T6" fmla="*/ 15 w 719"/>
                <a:gd name="T7" fmla="*/ 30 h 31"/>
                <a:gd name="T8" fmla="*/ 703 w 719"/>
                <a:gd name="T9" fmla="*/ 30 h 31"/>
                <a:gd name="T10" fmla="*/ 703 w 719"/>
                <a:gd name="T11" fmla="*/ 30 h 31"/>
                <a:gd name="T12" fmla="*/ 718 w 719"/>
                <a:gd name="T13" fmla="*/ 15 h 31"/>
                <a:gd name="T14" fmla="*/ 718 w 719"/>
                <a:gd name="T15" fmla="*/ 15 h 31"/>
                <a:gd name="T16" fmla="*/ 703 w 719"/>
                <a:gd name="T17" fmla="*/ 0 h 31"/>
                <a:gd name="T18" fmla="*/ 15 w 719"/>
                <a:gd name="T19" fmla="*/ 0 h 31"/>
                <a:gd name="T20" fmla="*/ 15 w 719"/>
                <a:gd name="T21" fmla="*/ 0 h 31"/>
                <a:gd name="T22" fmla="*/ 0 w 719"/>
                <a:gd name="T23" fmla="*/ 15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9" h="31">
                  <a:moveTo>
                    <a:pt x="0" y="15"/>
                  </a:moveTo>
                  <a:lnTo>
                    <a:pt x="0" y="15"/>
                  </a:lnTo>
                  <a:lnTo>
                    <a:pt x="0" y="15"/>
                  </a:lnTo>
                  <a:cubicBezTo>
                    <a:pt x="0" y="23"/>
                    <a:pt x="6" y="30"/>
                    <a:pt x="15" y="30"/>
                  </a:cubicBezTo>
                  <a:lnTo>
                    <a:pt x="703" y="30"/>
                  </a:lnTo>
                  <a:lnTo>
                    <a:pt x="703" y="30"/>
                  </a:lnTo>
                  <a:cubicBezTo>
                    <a:pt x="711" y="30"/>
                    <a:pt x="718" y="23"/>
                    <a:pt x="718" y="15"/>
                  </a:cubicBezTo>
                  <a:lnTo>
                    <a:pt x="718" y="15"/>
                  </a:lnTo>
                  <a:cubicBezTo>
                    <a:pt x="718" y="7"/>
                    <a:pt x="711" y="0"/>
                    <a:pt x="703" y="0"/>
                  </a:cubicBezTo>
                  <a:lnTo>
                    <a:pt x="15" y="0"/>
                  </a:lnTo>
                  <a:lnTo>
                    <a:pt x="15" y="0"/>
                  </a:lnTo>
                  <a:cubicBezTo>
                    <a:pt x="6" y="0"/>
                    <a:pt x="0" y="7"/>
                    <a:pt x="0" y="15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62" name="Freeform 57">
              <a:extLst>
                <a:ext uri="{FF2B5EF4-FFF2-40B4-BE49-F238E27FC236}">
                  <a16:creationId xmlns:a16="http://schemas.microsoft.com/office/drawing/2014/main" id="{CA08FB0A-C47F-46CC-62A3-9B37EB1E5F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76977" y="9549596"/>
              <a:ext cx="411981" cy="411981"/>
            </a:xfrm>
            <a:custGeom>
              <a:avLst/>
              <a:gdLst>
                <a:gd name="T0" fmla="*/ 329 w 330"/>
                <a:gd name="T1" fmla="*/ 164 h 329"/>
                <a:gd name="T2" fmla="*/ 329 w 330"/>
                <a:gd name="T3" fmla="*/ 164 h 329"/>
                <a:gd name="T4" fmla="*/ 164 w 330"/>
                <a:gd name="T5" fmla="*/ 328 h 329"/>
                <a:gd name="T6" fmla="*/ 164 w 330"/>
                <a:gd name="T7" fmla="*/ 328 h 329"/>
                <a:gd name="T8" fmla="*/ 0 w 330"/>
                <a:gd name="T9" fmla="*/ 164 h 329"/>
                <a:gd name="T10" fmla="*/ 0 w 330"/>
                <a:gd name="T11" fmla="*/ 164 h 329"/>
                <a:gd name="T12" fmla="*/ 164 w 330"/>
                <a:gd name="T13" fmla="*/ 0 h 329"/>
                <a:gd name="T14" fmla="*/ 164 w 330"/>
                <a:gd name="T15" fmla="*/ 0 h 329"/>
                <a:gd name="T16" fmla="*/ 329 w 330"/>
                <a:gd name="T17" fmla="*/ 164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0" h="329">
                  <a:moveTo>
                    <a:pt x="329" y="164"/>
                  </a:moveTo>
                  <a:lnTo>
                    <a:pt x="329" y="164"/>
                  </a:lnTo>
                  <a:cubicBezTo>
                    <a:pt x="329" y="255"/>
                    <a:pt x="255" y="328"/>
                    <a:pt x="164" y="328"/>
                  </a:cubicBezTo>
                  <a:lnTo>
                    <a:pt x="164" y="328"/>
                  </a:lnTo>
                  <a:cubicBezTo>
                    <a:pt x="74" y="328"/>
                    <a:pt x="0" y="255"/>
                    <a:pt x="0" y="164"/>
                  </a:cubicBezTo>
                  <a:lnTo>
                    <a:pt x="0" y="164"/>
                  </a:lnTo>
                  <a:cubicBezTo>
                    <a:pt x="0" y="73"/>
                    <a:pt x="74" y="0"/>
                    <a:pt x="164" y="0"/>
                  </a:cubicBezTo>
                  <a:lnTo>
                    <a:pt x="164" y="0"/>
                  </a:lnTo>
                  <a:cubicBezTo>
                    <a:pt x="255" y="0"/>
                    <a:pt x="329" y="73"/>
                    <a:pt x="329" y="164"/>
                  </a:cubicBezTo>
                </a:path>
              </a:pathLst>
            </a:custGeom>
            <a:solidFill>
              <a:srgbClr val="9BCD8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63" name="Freeform 58">
              <a:extLst>
                <a:ext uri="{FF2B5EF4-FFF2-40B4-BE49-F238E27FC236}">
                  <a16:creationId xmlns:a16="http://schemas.microsoft.com/office/drawing/2014/main" id="{82999854-25B4-EBD1-3C44-6ABDA0E3F2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09936" y="9582554"/>
              <a:ext cx="346064" cy="346064"/>
            </a:xfrm>
            <a:custGeom>
              <a:avLst/>
              <a:gdLst>
                <a:gd name="T0" fmla="*/ 276 w 277"/>
                <a:gd name="T1" fmla="*/ 139 h 278"/>
                <a:gd name="T2" fmla="*/ 276 w 277"/>
                <a:gd name="T3" fmla="*/ 139 h 278"/>
                <a:gd name="T4" fmla="*/ 138 w 277"/>
                <a:gd name="T5" fmla="*/ 277 h 278"/>
                <a:gd name="T6" fmla="*/ 138 w 277"/>
                <a:gd name="T7" fmla="*/ 277 h 278"/>
                <a:gd name="T8" fmla="*/ 0 w 277"/>
                <a:gd name="T9" fmla="*/ 139 h 278"/>
                <a:gd name="T10" fmla="*/ 0 w 277"/>
                <a:gd name="T11" fmla="*/ 139 h 278"/>
                <a:gd name="T12" fmla="*/ 138 w 277"/>
                <a:gd name="T13" fmla="*/ 0 h 278"/>
                <a:gd name="T14" fmla="*/ 138 w 277"/>
                <a:gd name="T15" fmla="*/ 0 h 278"/>
                <a:gd name="T16" fmla="*/ 276 w 277"/>
                <a:gd name="T17" fmla="*/ 139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7" h="278">
                  <a:moveTo>
                    <a:pt x="276" y="139"/>
                  </a:moveTo>
                  <a:lnTo>
                    <a:pt x="276" y="139"/>
                  </a:lnTo>
                  <a:cubicBezTo>
                    <a:pt x="276" y="216"/>
                    <a:pt x="215" y="277"/>
                    <a:pt x="138" y="277"/>
                  </a:cubicBezTo>
                  <a:lnTo>
                    <a:pt x="138" y="277"/>
                  </a:lnTo>
                  <a:cubicBezTo>
                    <a:pt x="62" y="277"/>
                    <a:pt x="0" y="216"/>
                    <a:pt x="0" y="139"/>
                  </a:cubicBezTo>
                  <a:lnTo>
                    <a:pt x="0" y="139"/>
                  </a:lnTo>
                  <a:cubicBezTo>
                    <a:pt x="0" y="63"/>
                    <a:pt x="62" y="0"/>
                    <a:pt x="138" y="0"/>
                  </a:cubicBezTo>
                  <a:lnTo>
                    <a:pt x="138" y="0"/>
                  </a:lnTo>
                  <a:cubicBezTo>
                    <a:pt x="215" y="0"/>
                    <a:pt x="276" y="63"/>
                    <a:pt x="276" y="139"/>
                  </a:cubicBezTo>
                </a:path>
              </a:pathLst>
            </a:custGeom>
            <a:solidFill>
              <a:srgbClr val="FFFFFF">
                <a:alpha val="4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448" name="Freeform 59">
              <a:extLst>
                <a:ext uri="{FF2B5EF4-FFF2-40B4-BE49-F238E27FC236}">
                  <a16:creationId xmlns:a16="http://schemas.microsoft.com/office/drawing/2014/main" id="{D6B6D2CD-4921-00EB-F773-AD658D790C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81346" y="9555090"/>
              <a:ext cx="368032" cy="291129"/>
            </a:xfrm>
            <a:custGeom>
              <a:avLst/>
              <a:gdLst>
                <a:gd name="T0" fmla="*/ 76 w 294"/>
                <a:gd name="T1" fmla="*/ 234 h 235"/>
                <a:gd name="T2" fmla="*/ 4 w 294"/>
                <a:gd name="T3" fmla="*/ 163 h 235"/>
                <a:gd name="T4" fmla="*/ 4 w 294"/>
                <a:gd name="T5" fmla="*/ 163 h 235"/>
                <a:gd name="T6" fmla="*/ 4 w 294"/>
                <a:gd name="T7" fmla="*/ 147 h 235"/>
                <a:gd name="T8" fmla="*/ 4 w 294"/>
                <a:gd name="T9" fmla="*/ 147 h 235"/>
                <a:gd name="T10" fmla="*/ 20 w 294"/>
                <a:gd name="T11" fmla="*/ 147 h 235"/>
                <a:gd name="T12" fmla="*/ 76 w 294"/>
                <a:gd name="T13" fmla="*/ 202 h 235"/>
                <a:gd name="T14" fmla="*/ 273 w 294"/>
                <a:gd name="T15" fmla="*/ 5 h 235"/>
                <a:gd name="T16" fmla="*/ 273 w 294"/>
                <a:gd name="T17" fmla="*/ 5 h 235"/>
                <a:gd name="T18" fmla="*/ 289 w 294"/>
                <a:gd name="T19" fmla="*/ 5 h 235"/>
                <a:gd name="T20" fmla="*/ 289 w 294"/>
                <a:gd name="T21" fmla="*/ 5 h 235"/>
                <a:gd name="T22" fmla="*/ 289 w 294"/>
                <a:gd name="T23" fmla="*/ 21 h 235"/>
                <a:gd name="T24" fmla="*/ 76 w 294"/>
                <a:gd name="T25" fmla="*/ 234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4" h="235">
                  <a:moveTo>
                    <a:pt x="76" y="234"/>
                  </a:moveTo>
                  <a:lnTo>
                    <a:pt x="4" y="163"/>
                  </a:lnTo>
                  <a:lnTo>
                    <a:pt x="4" y="163"/>
                  </a:lnTo>
                  <a:cubicBezTo>
                    <a:pt x="0" y="158"/>
                    <a:pt x="0" y="151"/>
                    <a:pt x="4" y="147"/>
                  </a:cubicBezTo>
                  <a:lnTo>
                    <a:pt x="4" y="147"/>
                  </a:lnTo>
                  <a:cubicBezTo>
                    <a:pt x="9" y="142"/>
                    <a:pt x="16" y="142"/>
                    <a:pt x="20" y="147"/>
                  </a:cubicBezTo>
                  <a:lnTo>
                    <a:pt x="76" y="202"/>
                  </a:lnTo>
                  <a:lnTo>
                    <a:pt x="273" y="5"/>
                  </a:lnTo>
                  <a:lnTo>
                    <a:pt x="273" y="5"/>
                  </a:lnTo>
                  <a:cubicBezTo>
                    <a:pt x="277" y="0"/>
                    <a:pt x="285" y="0"/>
                    <a:pt x="289" y="5"/>
                  </a:cubicBezTo>
                  <a:lnTo>
                    <a:pt x="289" y="5"/>
                  </a:lnTo>
                  <a:cubicBezTo>
                    <a:pt x="293" y="10"/>
                    <a:pt x="293" y="17"/>
                    <a:pt x="289" y="21"/>
                  </a:cubicBezTo>
                  <a:lnTo>
                    <a:pt x="76" y="234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449" name="Freeform 54">
              <a:extLst>
                <a:ext uri="{FF2B5EF4-FFF2-40B4-BE49-F238E27FC236}">
                  <a16:creationId xmlns:a16="http://schemas.microsoft.com/office/drawing/2014/main" id="{E1A10E8B-BC1B-A553-B6E3-A15CF70B1E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00111" y="7511675"/>
              <a:ext cx="2221684" cy="2698212"/>
            </a:xfrm>
            <a:custGeom>
              <a:avLst/>
              <a:gdLst>
                <a:gd name="connsiteX0" fmla="*/ 571519 w 2221684"/>
                <a:gd name="connsiteY0" fmla="*/ 1713831 h 2698212"/>
                <a:gd name="connsiteX1" fmla="*/ 804476 w 2221684"/>
                <a:gd name="connsiteY1" fmla="*/ 1881077 h 2698212"/>
                <a:gd name="connsiteX2" fmla="*/ 250112 w 2221684"/>
                <a:gd name="connsiteY2" fmla="*/ 2656152 h 2698212"/>
                <a:gd name="connsiteX3" fmla="*/ 110586 w 2221684"/>
                <a:gd name="connsiteY3" fmla="*/ 2678618 h 2698212"/>
                <a:gd name="connsiteX4" fmla="*/ 42070 w 2221684"/>
                <a:gd name="connsiteY4" fmla="*/ 2629942 h 2698212"/>
                <a:gd name="connsiteX5" fmla="*/ 18400 w 2221684"/>
                <a:gd name="connsiteY5" fmla="*/ 2490154 h 2698212"/>
                <a:gd name="connsiteX6" fmla="*/ 1320824 w 2221684"/>
                <a:gd name="connsiteY6" fmla="*/ 134382 h 2698212"/>
                <a:gd name="connsiteX7" fmla="*/ 555591 w 2221684"/>
                <a:gd name="connsiteY7" fmla="*/ 899615 h 2698212"/>
                <a:gd name="connsiteX8" fmla="*/ 1320824 w 2221684"/>
                <a:gd name="connsiteY8" fmla="*/ 1664848 h 2698212"/>
                <a:gd name="connsiteX9" fmla="*/ 2086057 w 2221684"/>
                <a:gd name="connsiteY9" fmla="*/ 899615 h 2698212"/>
                <a:gd name="connsiteX10" fmla="*/ 1320824 w 2221684"/>
                <a:gd name="connsiteY10" fmla="*/ 134382 h 2698212"/>
                <a:gd name="connsiteX11" fmla="*/ 1320824 w 2221684"/>
                <a:gd name="connsiteY11" fmla="*/ 0 h 2698212"/>
                <a:gd name="connsiteX12" fmla="*/ 2221684 w 2221684"/>
                <a:gd name="connsiteY12" fmla="*/ 899615 h 2698212"/>
                <a:gd name="connsiteX13" fmla="*/ 1320824 w 2221684"/>
                <a:gd name="connsiteY13" fmla="*/ 1800475 h 2698212"/>
                <a:gd name="connsiteX14" fmla="*/ 421209 w 2221684"/>
                <a:gd name="connsiteY14" fmla="*/ 899615 h 2698212"/>
                <a:gd name="connsiteX15" fmla="*/ 1320824 w 2221684"/>
                <a:gd name="connsiteY15" fmla="*/ 0 h 2698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221684" h="2698212">
                  <a:moveTo>
                    <a:pt x="571519" y="1713831"/>
                  </a:moveTo>
                  <a:lnTo>
                    <a:pt x="804476" y="1881077"/>
                  </a:lnTo>
                  <a:lnTo>
                    <a:pt x="250112" y="2656152"/>
                  </a:lnTo>
                  <a:cubicBezTo>
                    <a:pt x="217722" y="2701084"/>
                    <a:pt x="155434" y="2712317"/>
                    <a:pt x="110586" y="2678618"/>
                  </a:cubicBezTo>
                  <a:lnTo>
                    <a:pt x="42070" y="2629942"/>
                  </a:lnTo>
                  <a:cubicBezTo>
                    <a:pt x="-4024" y="2598739"/>
                    <a:pt x="-12744" y="2535086"/>
                    <a:pt x="18400" y="2490154"/>
                  </a:cubicBezTo>
                  <a:close/>
                  <a:moveTo>
                    <a:pt x="1320824" y="134382"/>
                  </a:moveTo>
                  <a:cubicBezTo>
                    <a:pt x="897769" y="134382"/>
                    <a:pt x="555591" y="476559"/>
                    <a:pt x="555591" y="899615"/>
                  </a:cubicBezTo>
                  <a:cubicBezTo>
                    <a:pt x="555591" y="1322671"/>
                    <a:pt x="897769" y="1664848"/>
                    <a:pt x="1320824" y="1664848"/>
                  </a:cubicBezTo>
                  <a:cubicBezTo>
                    <a:pt x="1743880" y="1664848"/>
                    <a:pt x="2086057" y="1322671"/>
                    <a:pt x="2086057" y="899615"/>
                  </a:cubicBezTo>
                  <a:cubicBezTo>
                    <a:pt x="2086057" y="476559"/>
                    <a:pt x="1743880" y="134382"/>
                    <a:pt x="1320824" y="134382"/>
                  </a:cubicBezTo>
                  <a:close/>
                  <a:moveTo>
                    <a:pt x="1320824" y="0"/>
                  </a:moveTo>
                  <a:cubicBezTo>
                    <a:pt x="1817292" y="0"/>
                    <a:pt x="2221684" y="401903"/>
                    <a:pt x="2221684" y="899615"/>
                  </a:cubicBezTo>
                  <a:cubicBezTo>
                    <a:pt x="2221684" y="1396083"/>
                    <a:pt x="1817292" y="1800475"/>
                    <a:pt x="1320824" y="1800475"/>
                  </a:cubicBezTo>
                  <a:cubicBezTo>
                    <a:pt x="823112" y="1800475"/>
                    <a:pt x="421209" y="1396083"/>
                    <a:pt x="421209" y="899615"/>
                  </a:cubicBezTo>
                  <a:cubicBezTo>
                    <a:pt x="421209" y="401903"/>
                    <a:pt x="823112" y="0"/>
                    <a:pt x="1320824" y="0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450" name="Freeform 55">
              <a:extLst>
                <a:ext uri="{FF2B5EF4-FFF2-40B4-BE49-F238E27FC236}">
                  <a16:creationId xmlns:a16="http://schemas.microsoft.com/office/drawing/2014/main" id="{23A45D8D-DD7E-3E8E-AD23-B49DC67B58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99663" y="8990346"/>
              <a:ext cx="1004815" cy="1219591"/>
            </a:xfrm>
            <a:custGeom>
              <a:avLst/>
              <a:gdLst>
                <a:gd name="connsiteX0" fmla="*/ 637471 w 1004815"/>
                <a:gd name="connsiteY0" fmla="*/ 0 h 1219591"/>
                <a:gd name="connsiteX1" fmla="*/ 684823 w 1004815"/>
                <a:gd name="connsiteY1" fmla="*/ 57551 h 1219591"/>
                <a:gd name="connsiteX2" fmla="*/ 970735 w 1004815"/>
                <a:gd name="connsiteY2" fmla="*/ 250861 h 1219591"/>
                <a:gd name="connsiteX3" fmla="*/ 1004815 w 1004815"/>
                <a:gd name="connsiteY3" fmla="*/ 263370 h 1219591"/>
                <a:gd name="connsiteX4" fmla="*/ 803337 w 1004815"/>
                <a:gd name="connsiteY4" fmla="*/ 403915 h 1219591"/>
                <a:gd name="connsiteX5" fmla="*/ 804923 w 1004815"/>
                <a:gd name="connsiteY5" fmla="*/ 405045 h 1219591"/>
                <a:gd name="connsiteX6" fmla="*/ 250058 w 1004815"/>
                <a:gd name="connsiteY6" fmla="*/ 1177665 h 1219591"/>
                <a:gd name="connsiteX7" fmla="*/ 110406 w 1004815"/>
                <a:gd name="connsiteY7" fmla="*/ 1200060 h 1219591"/>
                <a:gd name="connsiteX8" fmla="*/ 41828 w 1004815"/>
                <a:gd name="connsiteY8" fmla="*/ 1151538 h 1219591"/>
                <a:gd name="connsiteX9" fmla="*/ 3174 w 1004815"/>
                <a:gd name="connsiteY9" fmla="*/ 1044540 h 1219591"/>
                <a:gd name="connsiteX10" fmla="*/ 69259 w 1004815"/>
                <a:gd name="connsiteY10" fmla="*/ 1091818 h 1219591"/>
                <a:gd name="connsiteX11" fmla="*/ 241330 w 1004815"/>
                <a:gd name="connsiteY11" fmla="*/ 1063203 h 1219591"/>
                <a:gd name="connsiteX12" fmla="*/ 743744 w 1004815"/>
                <a:gd name="connsiteY12" fmla="*/ 361615 h 1219591"/>
                <a:gd name="connsiteX13" fmla="*/ 569967 w 1004815"/>
                <a:gd name="connsiteY13" fmla="*/ 236631 h 1219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04815" h="1219591">
                  <a:moveTo>
                    <a:pt x="637471" y="0"/>
                  </a:moveTo>
                  <a:lnTo>
                    <a:pt x="684823" y="57551"/>
                  </a:lnTo>
                  <a:cubicBezTo>
                    <a:pt x="766167" y="139129"/>
                    <a:pt x="863066" y="205192"/>
                    <a:pt x="970735" y="250861"/>
                  </a:cubicBezTo>
                  <a:lnTo>
                    <a:pt x="1004815" y="263370"/>
                  </a:lnTo>
                  <a:lnTo>
                    <a:pt x="803337" y="403915"/>
                  </a:lnTo>
                  <a:lnTo>
                    <a:pt x="804923" y="405045"/>
                  </a:lnTo>
                  <a:lnTo>
                    <a:pt x="250058" y="1177665"/>
                  </a:lnTo>
                  <a:cubicBezTo>
                    <a:pt x="217639" y="1222454"/>
                    <a:pt x="155294" y="1233652"/>
                    <a:pt x="110406" y="1200060"/>
                  </a:cubicBezTo>
                  <a:lnTo>
                    <a:pt x="41828" y="1151538"/>
                  </a:lnTo>
                  <a:cubicBezTo>
                    <a:pt x="6915" y="1126655"/>
                    <a:pt x="-6801" y="1083109"/>
                    <a:pt x="3174" y="1044540"/>
                  </a:cubicBezTo>
                  <a:lnTo>
                    <a:pt x="69259" y="1091818"/>
                  </a:lnTo>
                  <a:cubicBezTo>
                    <a:pt x="125369" y="1131631"/>
                    <a:pt x="202676" y="1117946"/>
                    <a:pt x="241330" y="1063203"/>
                  </a:cubicBezTo>
                  <a:lnTo>
                    <a:pt x="743744" y="361615"/>
                  </a:lnTo>
                  <a:lnTo>
                    <a:pt x="569967" y="236631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451" name="Freeform 63">
              <a:extLst>
                <a:ext uri="{FF2B5EF4-FFF2-40B4-BE49-F238E27FC236}">
                  <a16:creationId xmlns:a16="http://schemas.microsoft.com/office/drawing/2014/main" id="{31DF982D-6296-6E93-DA30-0BBBCE2FFC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53155" y="7649001"/>
              <a:ext cx="1532557" cy="1532561"/>
            </a:xfrm>
            <a:custGeom>
              <a:avLst/>
              <a:gdLst>
                <a:gd name="T0" fmla="*/ 615 w 1231"/>
                <a:gd name="T1" fmla="*/ 1230 h 1231"/>
                <a:gd name="T2" fmla="*/ 615 w 1231"/>
                <a:gd name="T3" fmla="*/ 1230 h 1231"/>
                <a:gd name="T4" fmla="*/ 0 w 1231"/>
                <a:gd name="T5" fmla="*/ 615 h 1231"/>
                <a:gd name="T6" fmla="*/ 0 w 1231"/>
                <a:gd name="T7" fmla="*/ 615 h 1231"/>
                <a:gd name="T8" fmla="*/ 615 w 1231"/>
                <a:gd name="T9" fmla="*/ 0 h 1231"/>
                <a:gd name="T10" fmla="*/ 615 w 1231"/>
                <a:gd name="T11" fmla="*/ 0 h 1231"/>
                <a:gd name="T12" fmla="*/ 1230 w 1231"/>
                <a:gd name="T13" fmla="*/ 615 h 1231"/>
                <a:gd name="T14" fmla="*/ 1230 w 1231"/>
                <a:gd name="T15" fmla="*/ 615 h 1231"/>
                <a:gd name="T16" fmla="*/ 615 w 1231"/>
                <a:gd name="T17" fmla="*/ 1230 h 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31" h="1231">
                  <a:moveTo>
                    <a:pt x="615" y="1230"/>
                  </a:moveTo>
                  <a:lnTo>
                    <a:pt x="615" y="1230"/>
                  </a:lnTo>
                  <a:cubicBezTo>
                    <a:pt x="275" y="1230"/>
                    <a:pt x="0" y="955"/>
                    <a:pt x="0" y="615"/>
                  </a:cubicBezTo>
                  <a:lnTo>
                    <a:pt x="0" y="615"/>
                  </a:lnTo>
                  <a:cubicBezTo>
                    <a:pt x="0" y="275"/>
                    <a:pt x="275" y="0"/>
                    <a:pt x="615" y="0"/>
                  </a:cubicBezTo>
                  <a:lnTo>
                    <a:pt x="615" y="0"/>
                  </a:lnTo>
                  <a:cubicBezTo>
                    <a:pt x="955" y="0"/>
                    <a:pt x="1230" y="275"/>
                    <a:pt x="1230" y="615"/>
                  </a:cubicBezTo>
                  <a:lnTo>
                    <a:pt x="1230" y="615"/>
                  </a:lnTo>
                  <a:cubicBezTo>
                    <a:pt x="1230" y="955"/>
                    <a:pt x="955" y="1230"/>
                    <a:pt x="615" y="1230"/>
                  </a:cubicBezTo>
                </a:path>
              </a:pathLst>
            </a:custGeom>
            <a:solidFill>
              <a:schemeClr val="bg2">
                <a:lumMod val="25000"/>
                <a:alpha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493" name="Freeform 57">
              <a:extLst>
                <a:ext uri="{FF2B5EF4-FFF2-40B4-BE49-F238E27FC236}">
                  <a16:creationId xmlns:a16="http://schemas.microsoft.com/office/drawing/2014/main" id="{1A70EDD7-B428-6A64-A054-C0F9FF2B94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75128" y="8107815"/>
              <a:ext cx="950293" cy="1072499"/>
            </a:xfrm>
            <a:custGeom>
              <a:avLst/>
              <a:gdLst>
                <a:gd name="connsiteX0" fmla="*/ 1495608 w 1536806"/>
                <a:gd name="connsiteY0" fmla="*/ 516347 h 1531316"/>
                <a:gd name="connsiteX1" fmla="*/ 1536806 w 1536806"/>
                <a:gd name="connsiteY1" fmla="*/ 749516 h 1531316"/>
                <a:gd name="connsiteX2" fmla="*/ 1003731 w 1536806"/>
                <a:gd name="connsiteY2" fmla="*/ 1495156 h 1531316"/>
                <a:gd name="connsiteX3" fmla="*/ 769028 w 1536806"/>
                <a:gd name="connsiteY3" fmla="*/ 1531316 h 1531316"/>
                <a:gd name="connsiteX4" fmla="*/ 756257 w 1536806"/>
                <a:gd name="connsiteY4" fmla="*/ 0 h 1531316"/>
                <a:gd name="connsiteX5" fmla="*/ 764966 w 1536806"/>
                <a:gd name="connsiteY5" fmla="*/ 0 h 1531316"/>
                <a:gd name="connsiteX6" fmla="*/ 1240186 w 1536806"/>
                <a:gd name="connsiteY6" fmla="*/ 165572 h 1531316"/>
                <a:gd name="connsiteX7" fmla="*/ 351947 w 1536806"/>
                <a:gd name="connsiteY7" fmla="*/ 1410470 h 1531316"/>
                <a:gd name="connsiteX8" fmla="*/ 38451 w 1536806"/>
                <a:gd name="connsiteY8" fmla="*/ 1005878 h 1531316"/>
                <a:gd name="connsiteX9" fmla="*/ 674395 w 1536806"/>
                <a:gd name="connsiteY9" fmla="*/ 0 h 1531316"/>
                <a:gd name="connsiteX10" fmla="*/ 16205 w 1536806"/>
                <a:gd name="connsiteY10" fmla="*/ 921585 h 1531316"/>
                <a:gd name="connsiteX11" fmla="*/ 0 w 1536806"/>
                <a:gd name="connsiteY11" fmla="*/ 761960 h 1531316"/>
                <a:gd name="connsiteX12" fmla="*/ 26178 w 1536806"/>
                <a:gd name="connsiteY12" fmla="*/ 563676 h 1531316"/>
                <a:gd name="connsiteX13" fmla="*/ 339068 w 1536806"/>
                <a:gd name="connsiteY13" fmla="*/ 125954 h 1531316"/>
                <a:gd name="connsiteX14" fmla="*/ 674395 w 1536806"/>
                <a:gd name="connsiteY14" fmla="*/ 0 h 15313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36806" h="1531316">
                  <a:moveTo>
                    <a:pt x="1495608" y="516347"/>
                  </a:moveTo>
                  <a:cubicBezTo>
                    <a:pt x="1520576" y="588667"/>
                    <a:pt x="1535557" y="667221"/>
                    <a:pt x="1536806" y="749516"/>
                  </a:cubicBezTo>
                  <a:lnTo>
                    <a:pt x="1003731" y="1495156"/>
                  </a:lnTo>
                  <a:cubicBezTo>
                    <a:pt x="930074" y="1518847"/>
                    <a:pt x="851424" y="1531316"/>
                    <a:pt x="769028" y="1531316"/>
                  </a:cubicBezTo>
                  <a:close/>
                  <a:moveTo>
                    <a:pt x="756257" y="0"/>
                  </a:moveTo>
                  <a:cubicBezTo>
                    <a:pt x="758746" y="0"/>
                    <a:pt x="762478" y="0"/>
                    <a:pt x="764966" y="0"/>
                  </a:cubicBezTo>
                  <a:cubicBezTo>
                    <a:pt x="945350" y="0"/>
                    <a:pt x="1109563" y="61000"/>
                    <a:pt x="1240186" y="165572"/>
                  </a:cubicBezTo>
                  <a:lnTo>
                    <a:pt x="351947" y="1410470"/>
                  </a:lnTo>
                  <a:cubicBezTo>
                    <a:pt x="205151" y="1315858"/>
                    <a:pt x="93188" y="1173939"/>
                    <a:pt x="38451" y="1005878"/>
                  </a:cubicBezTo>
                  <a:close/>
                  <a:moveTo>
                    <a:pt x="674395" y="0"/>
                  </a:moveTo>
                  <a:lnTo>
                    <a:pt x="16205" y="921585"/>
                  </a:lnTo>
                  <a:cubicBezTo>
                    <a:pt x="4986" y="870455"/>
                    <a:pt x="0" y="816831"/>
                    <a:pt x="0" y="761960"/>
                  </a:cubicBezTo>
                  <a:cubicBezTo>
                    <a:pt x="0" y="693371"/>
                    <a:pt x="8726" y="627277"/>
                    <a:pt x="26178" y="563676"/>
                  </a:cubicBezTo>
                  <a:lnTo>
                    <a:pt x="339068" y="125954"/>
                  </a:lnTo>
                  <a:cubicBezTo>
                    <a:pt x="437547" y="58613"/>
                    <a:pt x="550985" y="16212"/>
                    <a:pt x="674395" y="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511" name="Freeform 87">
              <a:extLst>
                <a:ext uri="{FF2B5EF4-FFF2-40B4-BE49-F238E27FC236}">
                  <a16:creationId xmlns:a16="http://schemas.microsoft.com/office/drawing/2014/main" id="{6F55EE2C-12AA-8350-6BD7-7B72E9EDD3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66054" y="7110684"/>
              <a:ext cx="1263402" cy="807479"/>
            </a:xfrm>
            <a:custGeom>
              <a:avLst/>
              <a:gdLst>
                <a:gd name="T0" fmla="*/ 833 w 1014"/>
                <a:gd name="T1" fmla="*/ 508 h 648"/>
                <a:gd name="T2" fmla="*/ 833 w 1014"/>
                <a:gd name="T3" fmla="*/ 508 h 648"/>
                <a:gd name="T4" fmla="*/ 1013 w 1014"/>
                <a:gd name="T5" fmla="*/ 288 h 648"/>
                <a:gd name="T6" fmla="*/ 1013 w 1014"/>
                <a:gd name="T7" fmla="*/ 288 h 648"/>
                <a:gd name="T8" fmla="*/ 506 w 1014"/>
                <a:gd name="T9" fmla="*/ 0 h 648"/>
                <a:gd name="T10" fmla="*/ 506 w 1014"/>
                <a:gd name="T11" fmla="*/ 0 h 648"/>
                <a:gd name="T12" fmla="*/ 0 w 1014"/>
                <a:gd name="T13" fmla="*/ 288 h 648"/>
                <a:gd name="T14" fmla="*/ 0 w 1014"/>
                <a:gd name="T15" fmla="*/ 288 h 648"/>
                <a:gd name="T16" fmla="*/ 506 w 1014"/>
                <a:gd name="T17" fmla="*/ 577 h 648"/>
                <a:gd name="T18" fmla="*/ 506 w 1014"/>
                <a:gd name="T19" fmla="*/ 577 h 648"/>
                <a:gd name="T20" fmla="*/ 658 w 1014"/>
                <a:gd name="T21" fmla="*/ 563 h 648"/>
                <a:gd name="T22" fmla="*/ 658 w 1014"/>
                <a:gd name="T23" fmla="*/ 563 h 648"/>
                <a:gd name="T24" fmla="*/ 886 w 1014"/>
                <a:gd name="T25" fmla="*/ 647 h 648"/>
                <a:gd name="T26" fmla="*/ 886 w 1014"/>
                <a:gd name="T27" fmla="*/ 647 h 648"/>
                <a:gd name="T28" fmla="*/ 978 w 1014"/>
                <a:gd name="T29" fmla="*/ 636 h 648"/>
                <a:gd name="T30" fmla="*/ 978 w 1014"/>
                <a:gd name="T31" fmla="*/ 636 h 648"/>
                <a:gd name="T32" fmla="*/ 833 w 1014"/>
                <a:gd name="T33" fmla="*/ 508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14" h="648">
                  <a:moveTo>
                    <a:pt x="833" y="508"/>
                  </a:moveTo>
                  <a:lnTo>
                    <a:pt x="833" y="508"/>
                  </a:lnTo>
                  <a:cubicBezTo>
                    <a:pt x="944" y="455"/>
                    <a:pt x="1013" y="377"/>
                    <a:pt x="1013" y="288"/>
                  </a:cubicBezTo>
                  <a:lnTo>
                    <a:pt x="1013" y="288"/>
                  </a:lnTo>
                  <a:cubicBezTo>
                    <a:pt x="1013" y="129"/>
                    <a:pt x="786" y="0"/>
                    <a:pt x="506" y="0"/>
                  </a:cubicBezTo>
                  <a:lnTo>
                    <a:pt x="506" y="0"/>
                  </a:lnTo>
                  <a:cubicBezTo>
                    <a:pt x="227" y="0"/>
                    <a:pt x="0" y="129"/>
                    <a:pt x="0" y="288"/>
                  </a:cubicBezTo>
                  <a:lnTo>
                    <a:pt x="0" y="288"/>
                  </a:lnTo>
                  <a:cubicBezTo>
                    <a:pt x="0" y="448"/>
                    <a:pt x="227" y="577"/>
                    <a:pt x="506" y="577"/>
                  </a:cubicBezTo>
                  <a:lnTo>
                    <a:pt x="506" y="577"/>
                  </a:lnTo>
                  <a:cubicBezTo>
                    <a:pt x="559" y="577"/>
                    <a:pt x="611" y="572"/>
                    <a:pt x="658" y="563"/>
                  </a:cubicBezTo>
                  <a:lnTo>
                    <a:pt x="658" y="563"/>
                  </a:lnTo>
                  <a:cubicBezTo>
                    <a:pt x="706" y="613"/>
                    <a:pt x="790" y="647"/>
                    <a:pt x="886" y="647"/>
                  </a:cubicBezTo>
                  <a:lnTo>
                    <a:pt x="886" y="647"/>
                  </a:lnTo>
                  <a:cubicBezTo>
                    <a:pt x="918" y="647"/>
                    <a:pt x="949" y="643"/>
                    <a:pt x="978" y="636"/>
                  </a:cubicBezTo>
                  <a:lnTo>
                    <a:pt x="978" y="636"/>
                  </a:lnTo>
                  <a:cubicBezTo>
                    <a:pt x="910" y="611"/>
                    <a:pt x="858" y="565"/>
                    <a:pt x="833" y="508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384" name="Freeform 88">
              <a:extLst>
                <a:ext uri="{FF2B5EF4-FFF2-40B4-BE49-F238E27FC236}">
                  <a16:creationId xmlns:a16="http://schemas.microsoft.com/office/drawing/2014/main" id="{1EA0CA32-211D-FE26-12D4-AB07B09B7D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57583" y="6912932"/>
              <a:ext cx="1631437" cy="1010721"/>
            </a:xfrm>
            <a:custGeom>
              <a:avLst/>
              <a:gdLst>
                <a:gd name="T0" fmla="*/ 654 w 1309"/>
                <a:gd name="T1" fmla="*/ 0 h 810"/>
                <a:gd name="T2" fmla="*/ 654 w 1309"/>
                <a:gd name="T3" fmla="*/ 0 h 810"/>
                <a:gd name="T4" fmla="*/ 0 w 1309"/>
                <a:gd name="T5" fmla="*/ 373 h 810"/>
                <a:gd name="T6" fmla="*/ 0 w 1309"/>
                <a:gd name="T7" fmla="*/ 373 h 810"/>
                <a:gd name="T8" fmla="*/ 203 w 1309"/>
                <a:gd name="T9" fmla="*/ 643 h 810"/>
                <a:gd name="T10" fmla="*/ 203 w 1309"/>
                <a:gd name="T11" fmla="*/ 643 h 810"/>
                <a:gd name="T12" fmla="*/ 50 w 1309"/>
                <a:gd name="T13" fmla="*/ 798 h 810"/>
                <a:gd name="T14" fmla="*/ 50 w 1309"/>
                <a:gd name="T15" fmla="*/ 798 h 810"/>
                <a:gd name="T16" fmla="*/ 141 w 1309"/>
                <a:gd name="T17" fmla="*/ 809 h 810"/>
                <a:gd name="T18" fmla="*/ 141 w 1309"/>
                <a:gd name="T19" fmla="*/ 809 h 810"/>
                <a:gd name="T20" fmla="*/ 381 w 1309"/>
                <a:gd name="T21" fmla="*/ 711 h 810"/>
                <a:gd name="T22" fmla="*/ 381 w 1309"/>
                <a:gd name="T23" fmla="*/ 711 h 810"/>
                <a:gd name="T24" fmla="*/ 654 w 1309"/>
                <a:gd name="T25" fmla="*/ 745 h 810"/>
                <a:gd name="T26" fmla="*/ 654 w 1309"/>
                <a:gd name="T27" fmla="*/ 745 h 810"/>
                <a:gd name="T28" fmla="*/ 1308 w 1309"/>
                <a:gd name="T29" fmla="*/ 373 h 810"/>
                <a:gd name="T30" fmla="*/ 1308 w 1309"/>
                <a:gd name="T31" fmla="*/ 373 h 810"/>
                <a:gd name="T32" fmla="*/ 654 w 1309"/>
                <a:gd name="T33" fmla="*/ 0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09" h="810">
                  <a:moveTo>
                    <a:pt x="654" y="0"/>
                  </a:moveTo>
                  <a:lnTo>
                    <a:pt x="654" y="0"/>
                  </a:lnTo>
                  <a:cubicBezTo>
                    <a:pt x="293" y="0"/>
                    <a:pt x="0" y="167"/>
                    <a:pt x="0" y="373"/>
                  </a:cubicBezTo>
                  <a:lnTo>
                    <a:pt x="0" y="373"/>
                  </a:lnTo>
                  <a:cubicBezTo>
                    <a:pt x="0" y="479"/>
                    <a:pt x="78" y="575"/>
                    <a:pt x="203" y="643"/>
                  </a:cubicBezTo>
                  <a:lnTo>
                    <a:pt x="203" y="643"/>
                  </a:lnTo>
                  <a:cubicBezTo>
                    <a:pt x="185" y="712"/>
                    <a:pt x="127" y="769"/>
                    <a:pt x="50" y="798"/>
                  </a:cubicBezTo>
                  <a:lnTo>
                    <a:pt x="50" y="798"/>
                  </a:lnTo>
                  <a:cubicBezTo>
                    <a:pt x="78" y="805"/>
                    <a:pt x="109" y="809"/>
                    <a:pt x="141" y="809"/>
                  </a:cubicBezTo>
                  <a:lnTo>
                    <a:pt x="141" y="809"/>
                  </a:lnTo>
                  <a:cubicBezTo>
                    <a:pt x="246" y="809"/>
                    <a:pt x="336" y="769"/>
                    <a:pt x="381" y="711"/>
                  </a:cubicBezTo>
                  <a:lnTo>
                    <a:pt x="381" y="711"/>
                  </a:lnTo>
                  <a:cubicBezTo>
                    <a:pt x="464" y="732"/>
                    <a:pt x="556" y="745"/>
                    <a:pt x="654" y="745"/>
                  </a:cubicBezTo>
                  <a:lnTo>
                    <a:pt x="654" y="745"/>
                  </a:lnTo>
                  <a:cubicBezTo>
                    <a:pt x="1015" y="745"/>
                    <a:pt x="1308" y="578"/>
                    <a:pt x="1308" y="373"/>
                  </a:cubicBezTo>
                  <a:lnTo>
                    <a:pt x="1308" y="373"/>
                  </a:lnTo>
                  <a:cubicBezTo>
                    <a:pt x="1308" y="167"/>
                    <a:pt x="1015" y="0"/>
                    <a:pt x="654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385" name="Freeform 89">
              <a:extLst>
                <a:ext uri="{FF2B5EF4-FFF2-40B4-BE49-F238E27FC236}">
                  <a16:creationId xmlns:a16="http://schemas.microsoft.com/office/drawing/2014/main" id="{0001C3FE-DC97-8137-67E4-9358680CF8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17742" y="6511942"/>
              <a:ext cx="609727" cy="609727"/>
            </a:xfrm>
            <a:custGeom>
              <a:avLst/>
              <a:gdLst>
                <a:gd name="T0" fmla="*/ 489 w 490"/>
                <a:gd name="T1" fmla="*/ 245 h 489"/>
                <a:gd name="T2" fmla="*/ 489 w 490"/>
                <a:gd name="T3" fmla="*/ 245 h 489"/>
                <a:gd name="T4" fmla="*/ 244 w 490"/>
                <a:gd name="T5" fmla="*/ 488 h 489"/>
                <a:gd name="T6" fmla="*/ 244 w 490"/>
                <a:gd name="T7" fmla="*/ 488 h 489"/>
                <a:gd name="T8" fmla="*/ 0 w 490"/>
                <a:gd name="T9" fmla="*/ 245 h 489"/>
                <a:gd name="T10" fmla="*/ 0 w 490"/>
                <a:gd name="T11" fmla="*/ 245 h 489"/>
                <a:gd name="T12" fmla="*/ 244 w 490"/>
                <a:gd name="T13" fmla="*/ 0 h 489"/>
                <a:gd name="T14" fmla="*/ 244 w 490"/>
                <a:gd name="T15" fmla="*/ 0 h 489"/>
                <a:gd name="T16" fmla="*/ 489 w 490"/>
                <a:gd name="T17" fmla="*/ 245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0" h="489">
                  <a:moveTo>
                    <a:pt x="489" y="245"/>
                  </a:moveTo>
                  <a:lnTo>
                    <a:pt x="489" y="245"/>
                  </a:lnTo>
                  <a:cubicBezTo>
                    <a:pt x="489" y="379"/>
                    <a:pt x="380" y="488"/>
                    <a:pt x="244" y="488"/>
                  </a:cubicBezTo>
                  <a:lnTo>
                    <a:pt x="244" y="488"/>
                  </a:lnTo>
                  <a:cubicBezTo>
                    <a:pt x="109" y="488"/>
                    <a:pt x="0" y="379"/>
                    <a:pt x="0" y="245"/>
                  </a:cubicBezTo>
                  <a:lnTo>
                    <a:pt x="0" y="245"/>
                  </a:lnTo>
                  <a:cubicBezTo>
                    <a:pt x="0" y="110"/>
                    <a:pt x="109" y="0"/>
                    <a:pt x="244" y="0"/>
                  </a:cubicBezTo>
                  <a:lnTo>
                    <a:pt x="244" y="0"/>
                  </a:lnTo>
                  <a:cubicBezTo>
                    <a:pt x="380" y="0"/>
                    <a:pt x="489" y="110"/>
                    <a:pt x="489" y="245"/>
                  </a:cubicBezTo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</p:grpSp>
      <p:pic>
        <p:nvPicPr>
          <p:cNvPr id="405" name="Obraz 404">
            <a:extLst>
              <a:ext uri="{FF2B5EF4-FFF2-40B4-BE49-F238E27FC236}">
                <a16:creationId xmlns:a16="http://schemas.microsoft.com/office/drawing/2014/main" id="{0E83C6FC-B243-E63F-7D79-63A6B9D9371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35389" r="5595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818" r="41470"/>
          <a:stretch/>
        </p:blipFill>
        <p:spPr>
          <a:xfrm>
            <a:off x="6998648" y="2747817"/>
            <a:ext cx="224892" cy="422439"/>
          </a:xfrm>
          <a:prstGeom prst="rect">
            <a:avLst/>
          </a:prstGeom>
        </p:spPr>
      </p:pic>
      <p:pic>
        <p:nvPicPr>
          <p:cNvPr id="406" name="Obraz 405">
            <a:extLst>
              <a:ext uri="{FF2B5EF4-FFF2-40B4-BE49-F238E27FC236}">
                <a16:creationId xmlns:a16="http://schemas.microsoft.com/office/drawing/2014/main" id="{F96C8161-DADD-D3F6-CF36-7CD8CF146CE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35389" r="5595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818" r="41470"/>
          <a:stretch/>
        </p:blipFill>
        <p:spPr>
          <a:xfrm>
            <a:off x="7528301" y="2891757"/>
            <a:ext cx="188907" cy="331780"/>
          </a:xfrm>
          <a:prstGeom prst="rect">
            <a:avLst/>
          </a:prstGeom>
        </p:spPr>
      </p:pic>
      <p:sp>
        <p:nvSpPr>
          <p:cNvPr id="408" name="TextBox 14">
            <a:extLst>
              <a:ext uri="{FF2B5EF4-FFF2-40B4-BE49-F238E27FC236}">
                <a16:creationId xmlns:a16="http://schemas.microsoft.com/office/drawing/2014/main" id="{270ACF56-99A4-B72E-4B42-58509B16AE68}"/>
              </a:ext>
            </a:extLst>
          </p:cNvPr>
          <p:cNvSpPr txBox="1"/>
          <p:nvPr/>
        </p:nvSpPr>
        <p:spPr>
          <a:xfrm>
            <a:off x="637654" y="5655388"/>
            <a:ext cx="106043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ILIDE INTERNATIONAL CONFERENCE, JASNÁ, SLOVAKIA 2022</a:t>
            </a:r>
          </a:p>
          <a:p>
            <a:pPr algn="ctr"/>
            <a:r>
              <a:rPr lang="pl-PL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DR. ANNA WAŁEK, NATALIA WYSMYK </a:t>
            </a:r>
          </a:p>
          <a:p>
            <a:pPr algn="ctr"/>
            <a:r>
              <a:rPr lang="pl-PL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GDAŃSK TECH LIBRARY</a:t>
            </a:r>
            <a:endParaRPr lang="en-US" spc="300" dirty="0">
              <a:solidFill>
                <a:schemeClr val="bg1">
                  <a:lumMod val="65000"/>
                </a:schemeClr>
              </a:solidFill>
              <a:latin typeface="Poppins Light" pitchFamily="2" charset="77"/>
              <a:cs typeface="Poppins Light" pitchFamily="2" charset="77"/>
            </a:endParaRPr>
          </a:p>
        </p:txBody>
      </p:sp>
      <p:sp>
        <p:nvSpPr>
          <p:cNvPr id="409" name="pole tekstowe 408">
            <a:extLst>
              <a:ext uri="{FF2B5EF4-FFF2-40B4-BE49-F238E27FC236}">
                <a16:creationId xmlns:a16="http://schemas.microsoft.com/office/drawing/2014/main" id="{54B052C3-14C7-66EF-47A6-2B955A8E69A3}"/>
              </a:ext>
            </a:extLst>
          </p:cNvPr>
          <p:cNvSpPr txBox="1"/>
          <p:nvPr/>
        </p:nvSpPr>
        <p:spPr>
          <a:xfrm>
            <a:off x="5483917" y="3067502"/>
            <a:ext cx="10652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>
                <a:solidFill>
                  <a:schemeClr val="accent3">
                    <a:lumMod val="75000"/>
                  </a:schemeClr>
                </a:solidFill>
                <a:latin typeface="Poppins Light" panose="00000400000000000000" pitchFamily="2" charset="-18"/>
                <a:cs typeface="Poppins Light" panose="00000400000000000000" pitchFamily="2" charset="-18"/>
              </a:rPr>
              <a:t>AGREEMENT</a:t>
            </a:r>
          </a:p>
        </p:txBody>
      </p:sp>
      <p:pic>
        <p:nvPicPr>
          <p:cNvPr id="414" name="Obraz 413">
            <a:extLst>
              <a:ext uri="{FF2B5EF4-FFF2-40B4-BE49-F238E27FC236}">
                <a16:creationId xmlns:a16="http://schemas.microsoft.com/office/drawing/2014/main" id="{44F09812-380D-F964-64A7-1EDA90935CD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247" y="-523349"/>
            <a:ext cx="3129765" cy="2212605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0B77504B-D4D2-7500-948E-5F3EB85CC692}"/>
              </a:ext>
            </a:extLst>
          </p:cNvPr>
          <p:cNvGrpSpPr/>
          <p:nvPr/>
        </p:nvGrpSpPr>
        <p:grpSpPr>
          <a:xfrm>
            <a:off x="3164254" y="2125120"/>
            <a:ext cx="5172689" cy="3411545"/>
            <a:chOff x="6635464" y="5462796"/>
            <a:chExt cx="9875055" cy="6095915"/>
          </a:xfrm>
        </p:grpSpPr>
        <p:sp>
          <p:nvSpPr>
            <p:cNvPr id="12" name="Freeform 18">
              <a:extLst>
                <a:ext uri="{FF2B5EF4-FFF2-40B4-BE49-F238E27FC236}">
                  <a16:creationId xmlns:a16="http://schemas.microsoft.com/office/drawing/2014/main" id="{540474E7-2EBA-3DB7-1AFD-BB196FC7D7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18701" y="5462796"/>
              <a:ext cx="1378729" cy="2576189"/>
            </a:xfrm>
            <a:custGeom>
              <a:avLst/>
              <a:gdLst>
                <a:gd name="T0" fmla="*/ 1099 w 1108"/>
                <a:gd name="T1" fmla="*/ 2068 h 2069"/>
                <a:gd name="T2" fmla="*/ 1099 w 1108"/>
                <a:gd name="T3" fmla="*/ 2068 h 2069"/>
                <a:gd name="T4" fmla="*/ 1091 w 1108"/>
                <a:gd name="T5" fmla="*/ 2061 h 2069"/>
                <a:gd name="T6" fmla="*/ 1091 w 1108"/>
                <a:gd name="T7" fmla="*/ 2061 h 2069"/>
                <a:gd name="T8" fmla="*/ 482 w 1108"/>
                <a:gd name="T9" fmla="*/ 664 h 2069"/>
                <a:gd name="T10" fmla="*/ 482 w 1108"/>
                <a:gd name="T11" fmla="*/ 664 h 2069"/>
                <a:gd name="T12" fmla="*/ 3 w 1108"/>
                <a:gd name="T13" fmla="*/ 14 h 2069"/>
                <a:gd name="T14" fmla="*/ 3 w 1108"/>
                <a:gd name="T15" fmla="*/ 14 h 2069"/>
                <a:gd name="T16" fmla="*/ 4 w 1108"/>
                <a:gd name="T17" fmla="*/ 3 h 2069"/>
                <a:gd name="T18" fmla="*/ 4 w 1108"/>
                <a:gd name="T19" fmla="*/ 3 h 2069"/>
                <a:gd name="T20" fmla="*/ 15 w 1108"/>
                <a:gd name="T21" fmla="*/ 3 h 2069"/>
                <a:gd name="T22" fmla="*/ 15 w 1108"/>
                <a:gd name="T23" fmla="*/ 3 h 2069"/>
                <a:gd name="T24" fmla="*/ 495 w 1108"/>
                <a:gd name="T25" fmla="*/ 655 h 2069"/>
                <a:gd name="T26" fmla="*/ 495 w 1108"/>
                <a:gd name="T27" fmla="*/ 655 h 2069"/>
                <a:gd name="T28" fmla="*/ 1107 w 1108"/>
                <a:gd name="T29" fmla="*/ 2058 h 2069"/>
                <a:gd name="T30" fmla="*/ 1107 w 1108"/>
                <a:gd name="T31" fmla="*/ 2058 h 2069"/>
                <a:gd name="T32" fmla="*/ 1101 w 1108"/>
                <a:gd name="T33" fmla="*/ 2067 h 2069"/>
                <a:gd name="T34" fmla="*/ 1101 w 1108"/>
                <a:gd name="T35" fmla="*/ 2067 h 2069"/>
                <a:gd name="T36" fmla="*/ 1099 w 1108"/>
                <a:gd name="T37" fmla="*/ 2068 h 20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08" h="2069">
                  <a:moveTo>
                    <a:pt x="1099" y="2068"/>
                  </a:moveTo>
                  <a:lnTo>
                    <a:pt x="1099" y="2068"/>
                  </a:lnTo>
                  <a:cubicBezTo>
                    <a:pt x="1095" y="2068"/>
                    <a:pt x="1092" y="2065"/>
                    <a:pt x="1091" y="2061"/>
                  </a:cubicBezTo>
                  <a:lnTo>
                    <a:pt x="1091" y="2061"/>
                  </a:lnTo>
                  <a:cubicBezTo>
                    <a:pt x="1001" y="1545"/>
                    <a:pt x="710" y="1017"/>
                    <a:pt x="482" y="664"/>
                  </a:cubicBezTo>
                  <a:lnTo>
                    <a:pt x="482" y="664"/>
                  </a:lnTo>
                  <a:cubicBezTo>
                    <a:pt x="235" y="281"/>
                    <a:pt x="6" y="16"/>
                    <a:pt x="3" y="14"/>
                  </a:cubicBezTo>
                  <a:lnTo>
                    <a:pt x="3" y="14"/>
                  </a:lnTo>
                  <a:cubicBezTo>
                    <a:pt x="0" y="11"/>
                    <a:pt x="1" y="6"/>
                    <a:pt x="4" y="3"/>
                  </a:cubicBezTo>
                  <a:lnTo>
                    <a:pt x="4" y="3"/>
                  </a:lnTo>
                  <a:cubicBezTo>
                    <a:pt x="7" y="0"/>
                    <a:pt x="12" y="0"/>
                    <a:pt x="15" y="3"/>
                  </a:cubicBezTo>
                  <a:lnTo>
                    <a:pt x="15" y="3"/>
                  </a:lnTo>
                  <a:cubicBezTo>
                    <a:pt x="17" y="6"/>
                    <a:pt x="247" y="271"/>
                    <a:pt x="495" y="655"/>
                  </a:cubicBezTo>
                  <a:lnTo>
                    <a:pt x="495" y="655"/>
                  </a:lnTo>
                  <a:cubicBezTo>
                    <a:pt x="724" y="1010"/>
                    <a:pt x="1016" y="1540"/>
                    <a:pt x="1107" y="2058"/>
                  </a:cubicBezTo>
                  <a:lnTo>
                    <a:pt x="1107" y="2058"/>
                  </a:lnTo>
                  <a:cubicBezTo>
                    <a:pt x="1107" y="2063"/>
                    <a:pt x="1104" y="2066"/>
                    <a:pt x="1101" y="2067"/>
                  </a:cubicBezTo>
                  <a:lnTo>
                    <a:pt x="1101" y="2067"/>
                  </a:lnTo>
                  <a:cubicBezTo>
                    <a:pt x="1100" y="2067"/>
                    <a:pt x="1099" y="2068"/>
                    <a:pt x="1099" y="2068"/>
                  </a:cubicBezTo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20" name="Freeform 26">
              <a:extLst>
                <a:ext uri="{FF2B5EF4-FFF2-40B4-BE49-F238E27FC236}">
                  <a16:creationId xmlns:a16="http://schemas.microsoft.com/office/drawing/2014/main" id="{73BF7E3C-E5E3-9997-8E5E-A3172D4D28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35464" y="5995613"/>
              <a:ext cx="1735769" cy="2537737"/>
            </a:xfrm>
            <a:custGeom>
              <a:avLst/>
              <a:gdLst>
                <a:gd name="T0" fmla="*/ 1383 w 1393"/>
                <a:gd name="T1" fmla="*/ 2037 h 2038"/>
                <a:gd name="T2" fmla="*/ 1383 w 1393"/>
                <a:gd name="T3" fmla="*/ 2037 h 2038"/>
                <a:gd name="T4" fmla="*/ 1375 w 1393"/>
                <a:gd name="T5" fmla="*/ 2030 h 2038"/>
                <a:gd name="T6" fmla="*/ 1375 w 1393"/>
                <a:gd name="T7" fmla="*/ 2030 h 2038"/>
                <a:gd name="T8" fmla="*/ 593 w 1393"/>
                <a:gd name="T9" fmla="*/ 522 h 2038"/>
                <a:gd name="T10" fmla="*/ 593 w 1393"/>
                <a:gd name="T11" fmla="*/ 522 h 2038"/>
                <a:gd name="T12" fmla="*/ 5 w 1393"/>
                <a:gd name="T13" fmla="*/ 16 h 2038"/>
                <a:gd name="T14" fmla="*/ 5 w 1393"/>
                <a:gd name="T15" fmla="*/ 16 h 2038"/>
                <a:gd name="T16" fmla="*/ 3 w 1393"/>
                <a:gd name="T17" fmla="*/ 5 h 2038"/>
                <a:gd name="T18" fmla="*/ 3 w 1393"/>
                <a:gd name="T19" fmla="*/ 5 h 2038"/>
                <a:gd name="T20" fmla="*/ 14 w 1393"/>
                <a:gd name="T21" fmla="*/ 3 h 2038"/>
                <a:gd name="T22" fmla="*/ 14 w 1393"/>
                <a:gd name="T23" fmla="*/ 3 h 2038"/>
                <a:gd name="T24" fmla="*/ 604 w 1393"/>
                <a:gd name="T25" fmla="*/ 511 h 2038"/>
                <a:gd name="T26" fmla="*/ 604 w 1393"/>
                <a:gd name="T27" fmla="*/ 511 h 2038"/>
                <a:gd name="T28" fmla="*/ 1391 w 1393"/>
                <a:gd name="T29" fmla="*/ 2027 h 2038"/>
                <a:gd name="T30" fmla="*/ 1391 w 1393"/>
                <a:gd name="T31" fmla="*/ 2027 h 2038"/>
                <a:gd name="T32" fmla="*/ 1384 w 1393"/>
                <a:gd name="T33" fmla="*/ 2036 h 2038"/>
                <a:gd name="T34" fmla="*/ 1384 w 1393"/>
                <a:gd name="T35" fmla="*/ 2036 h 2038"/>
                <a:gd name="T36" fmla="*/ 1383 w 1393"/>
                <a:gd name="T37" fmla="*/ 2037 h 20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93" h="2038">
                  <a:moveTo>
                    <a:pt x="1383" y="2037"/>
                  </a:moveTo>
                  <a:lnTo>
                    <a:pt x="1383" y="2037"/>
                  </a:lnTo>
                  <a:cubicBezTo>
                    <a:pt x="1380" y="2037"/>
                    <a:pt x="1377" y="2034"/>
                    <a:pt x="1375" y="2030"/>
                  </a:cubicBezTo>
                  <a:lnTo>
                    <a:pt x="1375" y="2030"/>
                  </a:lnTo>
                  <a:cubicBezTo>
                    <a:pt x="1241" y="1339"/>
                    <a:pt x="876" y="828"/>
                    <a:pt x="593" y="522"/>
                  </a:cubicBezTo>
                  <a:lnTo>
                    <a:pt x="593" y="522"/>
                  </a:lnTo>
                  <a:cubicBezTo>
                    <a:pt x="287" y="189"/>
                    <a:pt x="9" y="17"/>
                    <a:pt x="5" y="16"/>
                  </a:cubicBezTo>
                  <a:lnTo>
                    <a:pt x="5" y="16"/>
                  </a:lnTo>
                  <a:cubicBezTo>
                    <a:pt x="2" y="14"/>
                    <a:pt x="0" y="9"/>
                    <a:pt x="3" y="5"/>
                  </a:cubicBezTo>
                  <a:lnTo>
                    <a:pt x="3" y="5"/>
                  </a:lnTo>
                  <a:cubicBezTo>
                    <a:pt x="5" y="2"/>
                    <a:pt x="10" y="0"/>
                    <a:pt x="14" y="3"/>
                  </a:cubicBezTo>
                  <a:lnTo>
                    <a:pt x="14" y="3"/>
                  </a:lnTo>
                  <a:cubicBezTo>
                    <a:pt x="16" y="4"/>
                    <a:pt x="297" y="177"/>
                    <a:pt x="604" y="511"/>
                  </a:cubicBezTo>
                  <a:lnTo>
                    <a:pt x="604" y="511"/>
                  </a:lnTo>
                  <a:cubicBezTo>
                    <a:pt x="888" y="819"/>
                    <a:pt x="1256" y="1333"/>
                    <a:pt x="1391" y="2027"/>
                  </a:cubicBezTo>
                  <a:lnTo>
                    <a:pt x="1391" y="2027"/>
                  </a:lnTo>
                  <a:cubicBezTo>
                    <a:pt x="1392" y="2031"/>
                    <a:pt x="1389" y="2036"/>
                    <a:pt x="1384" y="2036"/>
                  </a:cubicBezTo>
                  <a:lnTo>
                    <a:pt x="1384" y="2036"/>
                  </a:lnTo>
                  <a:cubicBezTo>
                    <a:pt x="1384" y="2036"/>
                    <a:pt x="1384" y="2037"/>
                    <a:pt x="1383" y="2037"/>
                  </a:cubicBezTo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23" name="Freeform 29">
              <a:extLst>
                <a:ext uri="{FF2B5EF4-FFF2-40B4-BE49-F238E27FC236}">
                  <a16:creationId xmlns:a16="http://schemas.microsoft.com/office/drawing/2014/main" id="{B55227EB-83BC-C22D-893D-F3905BB148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24051" y="6457021"/>
              <a:ext cx="7882366" cy="4976599"/>
            </a:xfrm>
            <a:custGeom>
              <a:avLst/>
              <a:gdLst>
                <a:gd name="T0" fmla="*/ 6225 w 6328"/>
                <a:gd name="T1" fmla="*/ 3994 h 3995"/>
                <a:gd name="T2" fmla="*/ 102 w 6328"/>
                <a:gd name="T3" fmla="*/ 3994 h 3995"/>
                <a:gd name="T4" fmla="*/ 102 w 6328"/>
                <a:gd name="T5" fmla="*/ 3994 h 3995"/>
                <a:gd name="T6" fmla="*/ 0 w 6328"/>
                <a:gd name="T7" fmla="*/ 3892 h 3995"/>
                <a:gd name="T8" fmla="*/ 0 w 6328"/>
                <a:gd name="T9" fmla="*/ 102 h 3995"/>
                <a:gd name="T10" fmla="*/ 0 w 6328"/>
                <a:gd name="T11" fmla="*/ 102 h 3995"/>
                <a:gd name="T12" fmla="*/ 102 w 6328"/>
                <a:gd name="T13" fmla="*/ 0 h 3995"/>
                <a:gd name="T14" fmla="*/ 6225 w 6328"/>
                <a:gd name="T15" fmla="*/ 0 h 3995"/>
                <a:gd name="T16" fmla="*/ 6225 w 6328"/>
                <a:gd name="T17" fmla="*/ 0 h 3995"/>
                <a:gd name="T18" fmla="*/ 6327 w 6328"/>
                <a:gd name="T19" fmla="*/ 102 h 3995"/>
                <a:gd name="T20" fmla="*/ 6327 w 6328"/>
                <a:gd name="T21" fmla="*/ 3892 h 3995"/>
                <a:gd name="T22" fmla="*/ 6327 w 6328"/>
                <a:gd name="T23" fmla="*/ 3892 h 3995"/>
                <a:gd name="T24" fmla="*/ 6225 w 6328"/>
                <a:gd name="T25" fmla="*/ 3994 h 39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328" h="3995">
                  <a:moveTo>
                    <a:pt x="6225" y="3994"/>
                  </a:moveTo>
                  <a:lnTo>
                    <a:pt x="102" y="3994"/>
                  </a:lnTo>
                  <a:lnTo>
                    <a:pt x="102" y="3994"/>
                  </a:lnTo>
                  <a:cubicBezTo>
                    <a:pt x="46" y="3994"/>
                    <a:pt x="0" y="3948"/>
                    <a:pt x="0" y="3892"/>
                  </a:cubicBezTo>
                  <a:lnTo>
                    <a:pt x="0" y="102"/>
                  </a:lnTo>
                  <a:lnTo>
                    <a:pt x="0" y="102"/>
                  </a:lnTo>
                  <a:cubicBezTo>
                    <a:pt x="0" y="46"/>
                    <a:pt x="46" y="0"/>
                    <a:pt x="102" y="0"/>
                  </a:cubicBezTo>
                  <a:lnTo>
                    <a:pt x="6225" y="0"/>
                  </a:lnTo>
                  <a:lnTo>
                    <a:pt x="6225" y="0"/>
                  </a:lnTo>
                  <a:cubicBezTo>
                    <a:pt x="6282" y="0"/>
                    <a:pt x="6327" y="46"/>
                    <a:pt x="6327" y="102"/>
                  </a:cubicBezTo>
                  <a:lnTo>
                    <a:pt x="6327" y="3892"/>
                  </a:lnTo>
                  <a:lnTo>
                    <a:pt x="6327" y="3892"/>
                  </a:lnTo>
                  <a:cubicBezTo>
                    <a:pt x="6327" y="3948"/>
                    <a:pt x="6282" y="3994"/>
                    <a:pt x="6225" y="3994"/>
                  </a:cubicBezTo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24" name="Freeform 30">
              <a:extLst>
                <a:ext uri="{FF2B5EF4-FFF2-40B4-BE49-F238E27FC236}">
                  <a16:creationId xmlns:a16="http://schemas.microsoft.com/office/drawing/2014/main" id="{1B7E99E0-5B46-F4CD-8F11-3633DEAC90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32780" y="6682229"/>
              <a:ext cx="7470393" cy="4520688"/>
            </a:xfrm>
            <a:custGeom>
              <a:avLst/>
              <a:gdLst>
                <a:gd name="T0" fmla="*/ 5937 w 5998"/>
                <a:gd name="T1" fmla="*/ 3627 h 3628"/>
                <a:gd name="T2" fmla="*/ 61 w 5998"/>
                <a:gd name="T3" fmla="*/ 3627 h 3628"/>
                <a:gd name="T4" fmla="*/ 61 w 5998"/>
                <a:gd name="T5" fmla="*/ 3627 h 3628"/>
                <a:gd name="T6" fmla="*/ 0 w 5998"/>
                <a:gd name="T7" fmla="*/ 3567 h 3628"/>
                <a:gd name="T8" fmla="*/ 0 w 5998"/>
                <a:gd name="T9" fmla="*/ 61 h 3628"/>
                <a:gd name="T10" fmla="*/ 0 w 5998"/>
                <a:gd name="T11" fmla="*/ 61 h 3628"/>
                <a:gd name="T12" fmla="*/ 61 w 5998"/>
                <a:gd name="T13" fmla="*/ 0 h 3628"/>
                <a:gd name="T14" fmla="*/ 5937 w 5998"/>
                <a:gd name="T15" fmla="*/ 0 h 3628"/>
                <a:gd name="T16" fmla="*/ 5937 w 5998"/>
                <a:gd name="T17" fmla="*/ 0 h 3628"/>
                <a:gd name="T18" fmla="*/ 5997 w 5998"/>
                <a:gd name="T19" fmla="*/ 61 h 3628"/>
                <a:gd name="T20" fmla="*/ 5997 w 5998"/>
                <a:gd name="T21" fmla="*/ 3567 h 3628"/>
                <a:gd name="T22" fmla="*/ 5997 w 5998"/>
                <a:gd name="T23" fmla="*/ 3567 h 3628"/>
                <a:gd name="T24" fmla="*/ 5937 w 5998"/>
                <a:gd name="T25" fmla="*/ 3627 h 3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98" h="3628">
                  <a:moveTo>
                    <a:pt x="5937" y="3627"/>
                  </a:moveTo>
                  <a:lnTo>
                    <a:pt x="61" y="3627"/>
                  </a:lnTo>
                  <a:lnTo>
                    <a:pt x="61" y="3627"/>
                  </a:lnTo>
                  <a:cubicBezTo>
                    <a:pt x="27" y="3627"/>
                    <a:pt x="0" y="3601"/>
                    <a:pt x="0" y="3567"/>
                  </a:cubicBezTo>
                  <a:lnTo>
                    <a:pt x="0" y="61"/>
                  </a:lnTo>
                  <a:lnTo>
                    <a:pt x="0" y="61"/>
                  </a:lnTo>
                  <a:cubicBezTo>
                    <a:pt x="0" y="27"/>
                    <a:pt x="27" y="0"/>
                    <a:pt x="61" y="0"/>
                  </a:cubicBezTo>
                  <a:lnTo>
                    <a:pt x="5937" y="0"/>
                  </a:lnTo>
                  <a:lnTo>
                    <a:pt x="5937" y="0"/>
                  </a:lnTo>
                  <a:cubicBezTo>
                    <a:pt x="5970" y="0"/>
                    <a:pt x="5997" y="27"/>
                    <a:pt x="5997" y="61"/>
                  </a:cubicBezTo>
                  <a:lnTo>
                    <a:pt x="5997" y="3567"/>
                  </a:lnTo>
                  <a:lnTo>
                    <a:pt x="5997" y="3567"/>
                  </a:lnTo>
                  <a:cubicBezTo>
                    <a:pt x="5997" y="3601"/>
                    <a:pt x="5970" y="3627"/>
                    <a:pt x="5937" y="3627"/>
                  </a:cubicBezTo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25" name="Freeform 31">
              <a:extLst>
                <a:ext uri="{FF2B5EF4-FFF2-40B4-BE49-F238E27FC236}">
                  <a16:creationId xmlns:a16="http://schemas.microsoft.com/office/drawing/2014/main" id="{B37C3A2E-89E8-2A5D-F0C9-F29EDA58E7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66724" y="10263622"/>
              <a:ext cx="5427021" cy="939294"/>
            </a:xfrm>
            <a:custGeom>
              <a:avLst/>
              <a:gdLst>
                <a:gd name="T0" fmla="*/ 4355 w 4356"/>
                <a:gd name="T1" fmla="*/ 754 h 755"/>
                <a:gd name="T2" fmla="*/ 0 w 4356"/>
                <a:gd name="T3" fmla="*/ 754 h 755"/>
                <a:gd name="T4" fmla="*/ 0 w 4356"/>
                <a:gd name="T5" fmla="*/ 90 h 755"/>
                <a:gd name="T6" fmla="*/ 0 w 4356"/>
                <a:gd name="T7" fmla="*/ 90 h 755"/>
                <a:gd name="T8" fmla="*/ 90 w 4356"/>
                <a:gd name="T9" fmla="*/ 0 h 755"/>
                <a:gd name="T10" fmla="*/ 4265 w 4356"/>
                <a:gd name="T11" fmla="*/ 0 h 755"/>
                <a:gd name="T12" fmla="*/ 4265 w 4356"/>
                <a:gd name="T13" fmla="*/ 0 h 755"/>
                <a:gd name="T14" fmla="*/ 4355 w 4356"/>
                <a:gd name="T15" fmla="*/ 90 h 755"/>
                <a:gd name="T16" fmla="*/ 4355 w 4356"/>
                <a:gd name="T17" fmla="*/ 754 h 7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56" h="755">
                  <a:moveTo>
                    <a:pt x="4355" y="754"/>
                  </a:moveTo>
                  <a:lnTo>
                    <a:pt x="0" y="754"/>
                  </a:lnTo>
                  <a:lnTo>
                    <a:pt x="0" y="90"/>
                  </a:lnTo>
                  <a:lnTo>
                    <a:pt x="0" y="90"/>
                  </a:lnTo>
                  <a:cubicBezTo>
                    <a:pt x="0" y="41"/>
                    <a:pt x="40" y="0"/>
                    <a:pt x="90" y="0"/>
                  </a:cubicBezTo>
                  <a:lnTo>
                    <a:pt x="4265" y="0"/>
                  </a:lnTo>
                  <a:lnTo>
                    <a:pt x="4265" y="0"/>
                  </a:lnTo>
                  <a:cubicBezTo>
                    <a:pt x="4314" y="0"/>
                    <a:pt x="4355" y="41"/>
                    <a:pt x="4355" y="90"/>
                  </a:cubicBezTo>
                  <a:lnTo>
                    <a:pt x="4355" y="754"/>
                  </a:lnTo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26" name="Freeform 32">
              <a:extLst>
                <a:ext uri="{FF2B5EF4-FFF2-40B4-BE49-F238E27FC236}">
                  <a16:creationId xmlns:a16="http://schemas.microsoft.com/office/drawing/2014/main" id="{B569E72E-A3D1-3670-AB13-55156916C0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20527" y="10455876"/>
              <a:ext cx="5108430" cy="747039"/>
            </a:xfrm>
            <a:custGeom>
              <a:avLst/>
              <a:gdLst>
                <a:gd name="T0" fmla="*/ 4101 w 4102"/>
                <a:gd name="T1" fmla="*/ 598 h 599"/>
                <a:gd name="T2" fmla="*/ 0 w 4102"/>
                <a:gd name="T3" fmla="*/ 598 h 599"/>
                <a:gd name="T4" fmla="*/ 0 w 4102"/>
                <a:gd name="T5" fmla="*/ 62 h 599"/>
                <a:gd name="T6" fmla="*/ 0 w 4102"/>
                <a:gd name="T7" fmla="*/ 62 h 599"/>
                <a:gd name="T8" fmla="*/ 62 w 4102"/>
                <a:gd name="T9" fmla="*/ 0 h 599"/>
                <a:gd name="T10" fmla="*/ 4039 w 4102"/>
                <a:gd name="T11" fmla="*/ 0 h 599"/>
                <a:gd name="T12" fmla="*/ 4039 w 4102"/>
                <a:gd name="T13" fmla="*/ 0 h 599"/>
                <a:gd name="T14" fmla="*/ 4101 w 4102"/>
                <a:gd name="T15" fmla="*/ 62 h 599"/>
                <a:gd name="T16" fmla="*/ 4101 w 4102"/>
                <a:gd name="T17" fmla="*/ 598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02" h="599">
                  <a:moveTo>
                    <a:pt x="4101" y="598"/>
                  </a:moveTo>
                  <a:lnTo>
                    <a:pt x="0" y="598"/>
                  </a:lnTo>
                  <a:lnTo>
                    <a:pt x="0" y="62"/>
                  </a:lnTo>
                  <a:lnTo>
                    <a:pt x="0" y="62"/>
                  </a:lnTo>
                  <a:cubicBezTo>
                    <a:pt x="0" y="28"/>
                    <a:pt x="28" y="0"/>
                    <a:pt x="62" y="0"/>
                  </a:cubicBezTo>
                  <a:lnTo>
                    <a:pt x="4039" y="0"/>
                  </a:lnTo>
                  <a:lnTo>
                    <a:pt x="4039" y="0"/>
                  </a:lnTo>
                  <a:cubicBezTo>
                    <a:pt x="4073" y="0"/>
                    <a:pt x="4101" y="28"/>
                    <a:pt x="4101" y="62"/>
                  </a:cubicBezTo>
                  <a:lnTo>
                    <a:pt x="4101" y="598"/>
                  </a:lnTo>
                </a:path>
              </a:pathLst>
            </a:custGeom>
            <a:solidFill>
              <a:schemeClr val="tx2">
                <a:lumMod val="20000"/>
                <a:lumOff val="80000"/>
                <a:alpha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27" name="Freeform 33">
              <a:extLst>
                <a:ext uri="{FF2B5EF4-FFF2-40B4-BE49-F238E27FC236}">
                  <a16:creationId xmlns:a16="http://schemas.microsoft.com/office/drawing/2014/main" id="{F17B170A-DF7F-9B3D-7F16-FFE5D70450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9669" y="8280675"/>
              <a:ext cx="3954915" cy="1741259"/>
            </a:xfrm>
            <a:custGeom>
              <a:avLst/>
              <a:gdLst>
                <a:gd name="T0" fmla="*/ 3097 w 3173"/>
                <a:gd name="T1" fmla="*/ 1399 h 1400"/>
                <a:gd name="T2" fmla="*/ 74 w 3173"/>
                <a:gd name="T3" fmla="*/ 1399 h 1400"/>
                <a:gd name="T4" fmla="*/ 74 w 3173"/>
                <a:gd name="T5" fmla="*/ 1399 h 1400"/>
                <a:gd name="T6" fmla="*/ 0 w 3173"/>
                <a:gd name="T7" fmla="*/ 1325 h 1400"/>
                <a:gd name="T8" fmla="*/ 0 w 3173"/>
                <a:gd name="T9" fmla="*/ 74 h 1400"/>
                <a:gd name="T10" fmla="*/ 0 w 3173"/>
                <a:gd name="T11" fmla="*/ 74 h 1400"/>
                <a:gd name="T12" fmla="*/ 74 w 3173"/>
                <a:gd name="T13" fmla="*/ 0 h 1400"/>
                <a:gd name="T14" fmla="*/ 3097 w 3173"/>
                <a:gd name="T15" fmla="*/ 0 h 1400"/>
                <a:gd name="T16" fmla="*/ 3097 w 3173"/>
                <a:gd name="T17" fmla="*/ 0 h 1400"/>
                <a:gd name="T18" fmla="*/ 3172 w 3173"/>
                <a:gd name="T19" fmla="*/ 74 h 1400"/>
                <a:gd name="T20" fmla="*/ 3172 w 3173"/>
                <a:gd name="T21" fmla="*/ 1325 h 1400"/>
                <a:gd name="T22" fmla="*/ 3172 w 3173"/>
                <a:gd name="T23" fmla="*/ 1325 h 1400"/>
                <a:gd name="T24" fmla="*/ 3097 w 3173"/>
                <a:gd name="T25" fmla="*/ 1399 h 1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173" h="1400">
                  <a:moveTo>
                    <a:pt x="3097" y="1399"/>
                  </a:moveTo>
                  <a:lnTo>
                    <a:pt x="74" y="1399"/>
                  </a:lnTo>
                  <a:lnTo>
                    <a:pt x="74" y="1399"/>
                  </a:lnTo>
                  <a:cubicBezTo>
                    <a:pt x="33" y="1399"/>
                    <a:pt x="0" y="1366"/>
                    <a:pt x="0" y="1325"/>
                  </a:cubicBezTo>
                  <a:lnTo>
                    <a:pt x="0" y="74"/>
                  </a:lnTo>
                  <a:lnTo>
                    <a:pt x="0" y="74"/>
                  </a:lnTo>
                  <a:cubicBezTo>
                    <a:pt x="0" y="33"/>
                    <a:pt x="33" y="0"/>
                    <a:pt x="74" y="0"/>
                  </a:cubicBezTo>
                  <a:lnTo>
                    <a:pt x="3097" y="0"/>
                  </a:lnTo>
                  <a:lnTo>
                    <a:pt x="3097" y="0"/>
                  </a:lnTo>
                  <a:cubicBezTo>
                    <a:pt x="3138" y="0"/>
                    <a:pt x="3172" y="33"/>
                    <a:pt x="3172" y="74"/>
                  </a:cubicBezTo>
                  <a:lnTo>
                    <a:pt x="3172" y="1325"/>
                  </a:lnTo>
                  <a:lnTo>
                    <a:pt x="3172" y="1325"/>
                  </a:lnTo>
                  <a:cubicBezTo>
                    <a:pt x="3172" y="1366"/>
                    <a:pt x="3138" y="1399"/>
                    <a:pt x="3097" y="139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28" name="Freeform 34">
              <a:extLst>
                <a:ext uri="{FF2B5EF4-FFF2-40B4-BE49-F238E27FC236}">
                  <a16:creationId xmlns:a16="http://schemas.microsoft.com/office/drawing/2014/main" id="{73D2C1F9-3699-7E68-19A5-7BACE56BAC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61501" y="8407011"/>
              <a:ext cx="3691253" cy="1488587"/>
            </a:xfrm>
            <a:custGeom>
              <a:avLst/>
              <a:gdLst>
                <a:gd name="T0" fmla="*/ 2911 w 2965"/>
                <a:gd name="T1" fmla="*/ 1193 h 1194"/>
                <a:gd name="T2" fmla="*/ 52 w 2965"/>
                <a:gd name="T3" fmla="*/ 1193 h 1194"/>
                <a:gd name="T4" fmla="*/ 52 w 2965"/>
                <a:gd name="T5" fmla="*/ 1193 h 1194"/>
                <a:gd name="T6" fmla="*/ 0 w 2965"/>
                <a:gd name="T7" fmla="*/ 1140 h 1194"/>
                <a:gd name="T8" fmla="*/ 0 w 2965"/>
                <a:gd name="T9" fmla="*/ 53 h 1194"/>
                <a:gd name="T10" fmla="*/ 0 w 2965"/>
                <a:gd name="T11" fmla="*/ 53 h 1194"/>
                <a:gd name="T12" fmla="*/ 52 w 2965"/>
                <a:gd name="T13" fmla="*/ 0 h 1194"/>
                <a:gd name="T14" fmla="*/ 2911 w 2965"/>
                <a:gd name="T15" fmla="*/ 0 h 1194"/>
                <a:gd name="T16" fmla="*/ 2911 w 2965"/>
                <a:gd name="T17" fmla="*/ 0 h 1194"/>
                <a:gd name="T18" fmla="*/ 2964 w 2965"/>
                <a:gd name="T19" fmla="*/ 53 h 1194"/>
                <a:gd name="T20" fmla="*/ 2964 w 2965"/>
                <a:gd name="T21" fmla="*/ 1140 h 1194"/>
                <a:gd name="T22" fmla="*/ 2964 w 2965"/>
                <a:gd name="T23" fmla="*/ 1140 h 1194"/>
                <a:gd name="T24" fmla="*/ 2911 w 2965"/>
                <a:gd name="T25" fmla="*/ 1193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65" h="1194">
                  <a:moveTo>
                    <a:pt x="2911" y="1193"/>
                  </a:moveTo>
                  <a:lnTo>
                    <a:pt x="52" y="1193"/>
                  </a:lnTo>
                  <a:lnTo>
                    <a:pt x="52" y="1193"/>
                  </a:lnTo>
                  <a:cubicBezTo>
                    <a:pt x="23" y="1193"/>
                    <a:pt x="0" y="1169"/>
                    <a:pt x="0" y="1140"/>
                  </a:cubicBezTo>
                  <a:lnTo>
                    <a:pt x="0" y="53"/>
                  </a:lnTo>
                  <a:lnTo>
                    <a:pt x="0" y="53"/>
                  </a:lnTo>
                  <a:cubicBezTo>
                    <a:pt x="0" y="24"/>
                    <a:pt x="23" y="0"/>
                    <a:pt x="52" y="0"/>
                  </a:cubicBezTo>
                  <a:lnTo>
                    <a:pt x="2911" y="0"/>
                  </a:lnTo>
                  <a:lnTo>
                    <a:pt x="2911" y="0"/>
                  </a:lnTo>
                  <a:cubicBezTo>
                    <a:pt x="2941" y="0"/>
                    <a:pt x="2964" y="24"/>
                    <a:pt x="2964" y="53"/>
                  </a:cubicBezTo>
                  <a:lnTo>
                    <a:pt x="2964" y="1140"/>
                  </a:lnTo>
                  <a:lnTo>
                    <a:pt x="2964" y="1140"/>
                  </a:lnTo>
                  <a:cubicBezTo>
                    <a:pt x="2964" y="1169"/>
                    <a:pt x="2941" y="1193"/>
                    <a:pt x="2911" y="1193"/>
                  </a:cubicBezTo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29" name="Freeform 35">
              <a:extLst>
                <a:ext uri="{FF2B5EF4-FFF2-40B4-BE49-F238E27FC236}">
                  <a16:creationId xmlns:a16="http://schemas.microsoft.com/office/drawing/2014/main" id="{B2967C7E-B023-8DB2-011B-105376BAF8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9669" y="5462796"/>
              <a:ext cx="3954915" cy="2576189"/>
            </a:xfrm>
            <a:custGeom>
              <a:avLst/>
              <a:gdLst>
                <a:gd name="T0" fmla="*/ 3089 w 3173"/>
                <a:gd name="T1" fmla="*/ 2067 h 2068"/>
                <a:gd name="T2" fmla="*/ 81 w 3173"/>
                <a:gd name="T3" fmla="*/ 2067 h 2068"/>
                <a:gd name="T4" fmla="*/ 81 w 3173"/>
                <a:gd name="T5" fmla="*/ 2067 h 2068"/>
                <a:gd name="T6" fmla="*/ 0 w 3173"/>
                <a:gd name="T7" fmla="*/ 1985 h 2068"/>
                <a:gd name="T8" fmla="*/ 0 w 3173"/>
                <a:gd name="T9" fmla="*/ 82 h 2068"/>
                <a:gd name="T10" fmla="*/ 0 w 3173"/>
                <a:gd name="T11" fmla="*/ 82 h 2068"/>
                <a:gd name="T12" fmla="*/ 81 w 3173"/>
                <a:gd name="T13" fmla="*/ 0 h 2068"/>
                <a:gd name="T14" fmla="*/ 3089 w 3173"/>
                <a:gd name="T15" fmla="*/ 0 h 2068"/>
                <a:gd name="T16" fmla="*/ 3089 w 3173"/>
                <a:gd name="T17" fmla="*/ 0 h 2068"/>
                <a:gd name="T18" fmla="*/ 3172 w 3173"/>
                <a:gd name="T19" fmla="*/ 82 h 2068"/>
                <a:gd name="T20" fmla="*/ 3172 w 3173"/>
                <a:gd name="T21" fmla="*/ 1985 h 2068"/>
                <a:gd name="T22" fmla="*/ 3172 w 3173"/>
                <a:gd name="T23" fmla="*/ 1985 h 2068"/>
                <a:gd name="T24" fmla="*/ 3089 w 3173"/>
                <a:gd name="T25" fmla="*/ 2067 h 20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173" h="2068">
                  <a:moveTo>
                    <a:pt x="3089" y="2067"/>
                  </a:moveTo>
                  <a:lnTo>
                    <a:pt x="81" y="2067"/>
                  </a:lnTo>
                  <a:lnTo>
                    <a:pt x="81" y="2067"/>
                  </a:lnTo>
                  <a:cubicBezTo>
                    <a:pt x="36" y="2067"/>
                    <a:pt x="0" y="2030"/>
                    <a:pt x="0" y="1985"/>
                  </a:cubicBezTo>
                  <a:lnTo>
                    <a:pt x="0" y="82"/>
                  </a:lnTo>
                  <a:lnTo>
                    <a:pt x="0" y="82"/>
                  </a:lnTo>
                  <a:cubicBezTo>
                    <a:pt x="0" y="37"/>
                    <a:pt x="36" y="0"/>
                    <a:pt x="81" y="0"/>
                  </a:cubicBezTo>
                  <a:lnTo>
                    <a:pt x="3089" y="0"/>
                  </a:lnTo>
                  <a:lnTo>
                    <a:pt x="3089" y="0"/>
                  </a:lnTo>
                  <a:cubicBezTo>
                    <a:pt x="3135" y="0"/>
                    <a:pt x="3172" y="37"/>
                    <a:pt x="3172" y="82"/>
                  </a:cubicBezTo>
                  <a:lnTo>
                    <a:pt x="3172" y="1985"/>
                  </a:lnTo>
                  <a:lnTo>
                    <a:pt x="3172" y="1985"/>
                  </a:lnTo>
                  <a:cubicBezTo>
                    <a:pt x="3172" y="2030"/>
                    <a:pt x="3135" y="2067"/>
                    <a:pt x="3089" y="2067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30" name="Freeform 36">
              <a:extLst>
                <a:ext uri="{FF2B5EF4-FFF2-40B4-BE49-F238E27FC236}">
                  <a16:creationId xmlns:a16="http://schemas.microsoft.com/office/drawing/2014/main" id="{8A42D4FC-F3AF-DEC5-40F4-ABCA01292A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10940" y="5666038"/>
              <a:ext cx="3586886" cy="2180693"/>
            </a:xfrm>
            <a:custGeom>
              <a:avLst/>
              <a:gdLst>
                <a:gd name="T0" fmla="*/ 2824 w 2880"/>
                <a:gd name="T1" fmla="*/ 1748 h 1749"/>
                <a:gd name="T2" fmla="*/ 55 w 2880"/>
                <a:gd name="T3" fmla="*/ 1748 h 1749"/>
                <a:gd name="T4" fmla="*/ 55 w 2880"/>
                <a:gd name="T5" fmla="*/ 1748 h 1749"/>
                <a:gd name="T6" fmla="*/ 0 w 2880"/>
                <a:gd name="T7" fmla="*/ 1692 h 1749"/>
                <a:gd name="T8" fmla="*/ 0 w 2880"/>
                <a:gd name="T9" fmla="*/ 55 h 1749"/>
                <a:gd name="T10" fmla="*/ 0 w 2880"/>
                <a:gd name="T11" fmla="*/ 55 h 1749"/>
                <a:gd name="T12" fmla="*/ 55 w 2880"/>
                <a:gd name="T13" fmla="*/ 0 h 1749"/>
                <a:gd name="T14" fmla="*/ 2824 w 2880"/>
                <a:gd name="T15" fmla="*/ 0 h 1749"/>
                <a:gd name="T16" fmla="*/ 2824 w 2880"/>
                <a:gd name="T17" fmla="*/ 0 h 1749"/>
                <a:gd name="T18" fmla="*/ 2879 w 2880"/>
                <a:gd name="T19" fmla="*/ 55 h 1749"/>
                <a:gd name="T20" fmla="*/ 2879 w 2880"/>
                <a:gd name="T21" fmla="*/ 1692 h 1749"/>
                <a:gd name="T22" fmla="*/ 2879 w 2880"/>
                <a:gd name="T23" fmla="*/ 1692 h 1749"/>
                <a:gd name="T24" fmla="*/ 2824 w 2880"/>
                <a:gd name="T25" fmla="*/ 1748 h 17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880" h="1749">
                  <a:moveTo>
                    <a:pt x="2824" y="1748"/>
                  </a:moveTo>
                  <a:lnTo>
                    <a:pt x="55" y="1748"/>
                  </a:lnTo>
                  <a:lnTo>
                    <a:pt x="55" y="1748"/>
                  </a:lnTo>
                  <a:cubicBezTo>
                    <a:pt x="25" y="1748"/>
                    <a:pt x="0" y="1723"/>
                    <a:pt x="0" y="1692"/>
                  </a:cubicBezTo>
                  <a:lnTo>
                    <a:pt x="0" y="55"/>
                  </a:lnTo>
                  <a:lnTo>
                    <a:pt x="0" y="55"/>
                  </a:lnTo>
                  <a:cubicBezTo>
                    <a:pt x="0" y="25"/>
                    <a:pt x="25" y="0"/>
                    <a:pt x="55" y="0"/>
                  </a:cubicBezTo>
                  <a:lnTo>
                    <a:pt x="2824" y="0"/>
                  </a:lnTo>
                  <a:lnTo>
                    <a:pt x="2824" y="0"/>
                  </a:lnTo>
                  <a:cubicBezTo>
                    <a:pt x="2854" y="0"/>
                    <a:pt x="2879" y="25"/>
                    <a:pt x="2879" y="55"/>
                  </a:cubicBezTo>
                  <a:lnTo>
                    <a:pt x="2879" y="1692"/>
                  </a:lnTo>
                  <a:lnTo>
                    <a:pt x="2879" y="1692"/>
                  </a:lnTo>
                  <a:cubicBezTo>
                    <a:pt x="2879" y="1723"/>
                    <a:pt x="2854" y="1748"/>
                    <a:pt x="2824" y="1748"/>
                  </a:cubicBezTo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31" name="Freeform 37">
              <a:extLst>
                <a:ext uri="{FF2B5EF4-FFF2-40B4-BE49-F238E27FC236}">
                  <a16:creationId xmlns:a16="http://schemas.microsoft.com/office/drawing/2014/main" id="{2EA17B78-BA11-7650-E8F7-825A5F39BD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5314" y="5907728"/>
              <a:ext cx="2422386" cy="3455054"/>
            </a:xfrm>
            <a:custGeom>
              <a:avLst/>
              <a:gdLst>
                <a:gd name="T0" fmla="*/ 1863 w 1944"/>
                <a:gd name="T1" fmla="*/ 2771 h 2772"/>
                <a:gd name="T2" fmla="*/ 80 w 1944"/>
                <a:gd name="T3" fmla="*/ 2771 h 2772"/>
                <a:gd name="T4" fmla="*/ 80 w 1944"/>
                <a:gd name="T5" fmla="*/ 2771 h 2772"/>
                <a:gd name="T6" fmla="*/ 0 w 1944"/>
                <a:gd name="T7" fmla="*/ 2690 h 2772"/>
                <a:gd name="T8" fmla="*/ 0 w 1944"/>
                <a:gd name="T9" fmla="*/ 80 h 2772"/>
                <a:gd name="T10" fmla="*/ 0 w 1944"/>
                <a:gd name="T11" fmla="*/ 80 h 2772"/>
                <a:gd name="T12" fmla="*/ 80 w 1944"/>
                <a:gd name="T13" fmla="*/ 0 h 2772"/>
                <a:gd name="T14" fmla="*/ 1863 w 1944"/>
                <a:gd name="T15" fmla="*/ 0 h 2772"/>
                <a:gd name="T16" fmla="*/ 1863 w 1944"/>
                <a:gd name="T17" fmla="*/ 0 h 2772"/>
                <a:gd name="T18" fmla="*/ 1943 w 1944"/>
                <a:gd name="T19" fmla="*/ 80 h 2772"/>
                <a:gd name="T20" fmla="*/ 1943 w 1944"/>
                <a:gd name="T21" fmla="*/ 2690 h 2772"/>
                <a:gd name="T22" fmla="*/ 1943 w 1944"/>
                <a:gd name="T23" fmla="*/ 2690 h 2772"/>
                <a:gd name="T24" fmla="*/ 1863 w 1944"/>
                <a:gd name="T25" fmla="*/ 2771 h 2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44" h="2772">
                  <a:moveTo>
                    <a:pt x="1863" y="2771"/>
                  </a:moveTo>
                  <a:lnTo>
                    <a:pt x="80" y="2771"/>
                  </a:lnTo>
                  <a:lnTo>
                    <a:pt x="80" y="2771"/>
                  </a:lnTo>
                  <a:cubicBezTo>
                    <a:pt x="36" y="2771"/>
                    <a:pt x="0" y="2735"/>
                    <a:pt x="0" y="2690"/>
                  </a:cubicBezTo>
                  <a:lnTo>
                    <a:pt x="0" y="80"/>
                  </a:lnTo>
                  <a:lnTo>
                    <a:pt x="0" y="80"/>
                  </a:lnTo>
                  <a:cubicBezTo>
                    <a:pt x="0" y="35"/>
                    <a:pt x="36" y="0"/>
                    <a:pt x="80" y="0"/>
                  </a:cubicBezTo>
                  <a:lnTo>
                    <a:pt x="1863" y="0"/>
                  </a:lnTo>
                  <a:lnTo>
                    <a:pt x="1863" y="0"/>
                  </a:lnTo>
                  <a:cubicBezTo>
                    <a:pt x="1907" y="0"/>
                    <a:pt x="1943" y="35"/>
                    <a:pt x="1943" y="80"/>
                  </a:cubicBezTo>
                  <a:lnTo>
                    <a:pt x="1943" y="2690"/>
                  </a:lnTo>
                  <a:lnTo>
                    <a:pt x="1943" y="2690"/>
                  </a:lnTo>
                  <a:cubicBezTo>
                    <a:pt x="1943" y="2735"/>
                    <a:pt x="1907" y="2771"/>
                    <a:pt x="1863" y="277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32" name="Freeform 38">
              <a:extLst>
                <a:ext uri="{FF2B5EF4-FFF2-40B4-BE49-F238E27FC236}">
                  <a16:creationId xmlns:a16="http://schemas.microsoft.com/office/drawing/2014/main" id="{90154905-65F1-F0DD-3798-599F72EE3A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54611" y="6078006"/>
              <a:ext cx="2098303" cy="3109001"/>
            </a:xfrm>
            <a:custGeom>
              <a:avLst/>
              <a:gdLst>
                <a:gd name="T0" fmla="*/ 1642 w 1684"/>
                <a:gd name="T1" fmla="*/ 2495 h 2496"/>
                <a:gd name="T2" fmla="*/ 41 w 1684"/>
                <a:gd name="T3" fmla="*/ 2495 h 2496"/>
                <a:gd name="T4" fmla="*/ 41 w 1684"/>
                <a:gd name="T5" fmla="*/ 2495 h 2496"/>
                <a:gd name="T6" fmla="*/ 0 w 1684"/>
                <a:gd name="T7" fmla="*/ 2454 h 2496"/>
                <a:gd name="T8" fmla="*/ 0 w 1684"/>
                <a:gd name="T9" fmla="*/ 41 h 2496"/>
                <a:gd name="T10" fmla="*/ 0 w 1684"/>
                <a:gd name="T11" fmla="*/ 41 h 2496"/>
                <a:gd name="T12" fmla="*/ 41 w 1684"/>
                <a:gd name="T13" fmla="*/ 0 h 2496"/>
                <a:gd name="T14" fmla="*/ 1642 w 1684"/>
                <a:gd name="T15" fmla="*/ 0 h 2496"/>
                <a:gd name="T16" fmla="*/ 1642 w 1684"/>
                <a:gd name="T17" fmla="*/ 0 h 2496"/>
                <a:gd name="T18" fmla="*/ 1683 w 1684"/>
                <a:gd name="T19" fmla="*/ 41 h 2496"/>
                <a:gd name="T20" fmla="*/ 1683 w 1684"/>
                <a:gd name="T21" fmla="*/ 2454 h 2496"/>
                <a:gd name="T22" fmla="*/ 1683 w 1684"/>
                <a:gd name="T23" fmla="*/ 2454 h 2496"/>
                <a:gd name="T24" fmla="*/ 1642 w 1684"/>
                <a:gd name="T25" fmla="*/ 2495 h 2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84" h="2496">
                  <a:moveTo>
                    <a:pt x="1642" y="2495"/>
                  </a:moveTo>
                  <a:lnTo>
                    <a:pt x="41" y="2495"/>
                  </a:lnTo>
                  <a:lnTo>
                    <a:pt x="41" y="2495"/>
                  </a:lnTo>
                  <a:cubicBezTo>
                    <a:pt x="18" y="2495"/>
                    <a:pt x="0" y="2477"/>
                    <a:pt x="0" y="2454"/>
                  </a:cubicBezTo>
                  <a:lnTo>
                    <a:pt x="0" y="41"/>
                  </a:lnTo>
                  <a:lnTo>
                    <a:pt x="0" y="41"/>
                  </a:lnTo>
                  <a:cubicBezTo>
                    <a:pt x="0" y="18"/>
                    <a:pt x="18" y="0"/>
                    <a:pt x="41" y="0"/>
                  </a:cubicBezTo>
                  <a:lnTo>
                    <a:pt x="1642" y="0"/>
                  </a:lnTo>
                  <a:lnTo>
                    <a:pt x="1642" y="0"/>
                  </a:lnTo>
                  <a:cubicBezTo>
                    <a:pt x="1665" y="0"/>
                    <a:pt x="1683" y="18"/>
                    <a:pt x="1683" y="41"/>
                  </a:cubicBezTo>
                  <a:lnTo>
                    <a:pt x="1683" y="2454"/>
                  </a:lnTo>
                  <a:lnTo>
                    <a:pt x="1683" y="2454"/>
                  </a:lnTo>
                  <a:cubicBezTo>
                    <a:pt x="1683" y="2477"/>
                    <a:pt x="1665" y="2495"/>
                    <a:pt x="1642" y="2495"/>
                  </a:cubicBezTo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33" name="Freeform 39">
              <a:extLst>
                <a:ext uri="{FF2B5EF4-FFF2-40B4-BE49-F238E27FC236}">
                  <a16:creationId xmlns:a16="http://schemas.microsoft.com/office/drawing/2014/main" id="{5960A16C-0B6C-BE90-55AB-0F8F86735B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21067" y="8522363"/>
              <a:ext cx="455912" cy="461406"/>
            </a:xfrm>
            <a:custGeom>
              <a:avLst/>
              <a:gdLst>
                <a:gd name="T0" fmla="*/ 166 w 368"/>
                <a:gd name="T1" fmla="*/ 258 h 369"/>
                <a:gd name="T2" fmla="*/ 110 w 368"/>
                <a:gd name="T3" fmla="*/ 166 h 369"/>
                <a:gd name="T4" fmla="*/ 202 w 368"/>
                <a:gd name="T5" fmla="*/ 111 h 369"/>
                <a:gd name="T6" fmla="*/ 257 w 368"/>
                <a:gd name="T7" fmla="*/ 203 h 369"/>
                <a:gd name="T8" fmla="*/ 335 w 368"/>
                <a:gd name="T9" fmla="*/ 182 h 369"/>
                <a:gd name="T10" fmla="*/ 319 w 368"/>
                <a:gd name="T11" fmla="*/ 182 h 369"/>
                <a:gd name="T12" fmla="*/ 313 w 368"/>
                <a:gd name="T13" fmla="*/ 146 h 369"/>
                <a:gd name="T14" fmla="*/ 329 w 368"/>
                <a:gd name="T15" fmla="*/ 141 h 369"/>
                <a:gd name="T16" fmla="*/ 342 w 368"/>
                <a:gd name="T17" fmla="*/ 89 h 369"/>
                <a:gd name="T18" fmla="*/ 290 w 368"/>
                <a:gd name="T19" fmla="*/ 76 h 369"/>
                <a:gd name="T20" fmla="*/ 278 w 368"/>
                <a:gd name="T21" fmla="*/ 88 h 369"/>
                <a:gd name="T22" fmla="*/ 248 w 368"/>
                <a:gd name="T23" fmla="*/ 66 h 369"/>
                <a:gd name="T24" fmla="*/ 256 w 368"/>
                <a:gd name="T25" fmla="*/ 51 h 369"/>
                <a:gd name="T26" fmla="*/ 228 w 368"/>
                <a:gd name="T27" fmla="*/ 6 h 369"/>
                <a:gd name="T28" fmla="*/ 182 w 368"/>
                <a:gd name="T29" fmla="*/ 33 h 369"/>
                <a:gd name="T30" fmla="*/ 182 w 368"/>
                <a:gd name="T31" fmla="*/ 49 h 369"/>
                <a:gd name="T32" fmla="*/ 145 w 368"/>
                <a:gd name="T33" fmla="*/ 55 h 369"/>
                <a:gd name="T34" fmla="*/ 141 w 368"/>
                <a:gd name="T35" fmla="*/ 39 h 369"/>
                <a:gd name="T36" fmla="*/ 89 w 368"/>
                <a:gd name="T37" fmla="*/ 26 h 369"/>
                <a:gd name="T38" fmla="*/ 76 w 368"/>
                <a:gd name="T39" fmla="*/ 78 h 369"/>
                <a:gd name="T40" fmla="*/ 87 w 368"/>
                <a:gd name="T41" fmla="*/ 90 h 369"/>
                <a:gd name="T42" fmla="*/ 65 w 368"/>
                <a:gd name="T43" fmla="*/ 120 h 369"/>
                <a:gd name="T44" fmla="*/ 51 w 368"/>
                <a:gd name="T45" fmla="*/ 113 h 369"/>
                <a:gd name="T46" fmla="*/ 5 w 368"/>
                <a:gd name="T47" fmla="*/ 140 h 369"/>
                <a:gd name="T48" fmla="*/ 33 w 368"/>
                <a:gd name="T49" fmla="*/ 186 h 369"/>
                <a:gd name="T50" fmla="*/ 49 w 368"/>
                <a:gd name="T51" fmla="*/ 186 h 369"/>
                <a:gd name="T52" fmla="*/ 54 w 368"/>
                <a:gd name="T53" fmla="*/ 223 h 369"/>
                <a:gd name="T54" fmla="*/ 39 w 368"/>
                <a:gd name="T55" fmla="*/ 228 h 369"/>
                <a:gd name="T56" fmla="*/ 26 w 368"/>
                <a:gd name="T57" fmla="*/ 280 h 369"/>
                <a:gd name="T58" fmla="*/ 78 w 368"/>
                <a:gd name="T59" fmla="*/ 292 h 369"/>
                <a:gd name="T60" fmla="*/ 90 w 368"/>
                <a:gd name="T61" fmla="*/ 281 h 369"/>
                <a:gd name="T62" fmla="*/ 119 w 368"/>
                <a:gd name="T63" fmla="*/ 303 h 369"/>
                <a:gd name="T64" fmla="*/ 112 w 368"/>
                <a:gd name="T65" fmla="*/ 318 h 369"/>
                <a:gd name="T66" fmla="*/ 139 w 368"/>
                <a:gd name="T67" fmla="*/ 363 h 369"/>
                <a:gd name="T68" fmla="*/ 185 w 368"/>
                <a:gd name="T69" fmla="*/ 335 h 369"/>
                <a:gd name="T70" fmla="*/ 186 w 368"/>
                <a:gd name="T71" fmla="*/ 319 h 369"/>
                <a:gd name="T72" fmla="*/ 222 w 368"/>
                <a:gd name="T73" fmla="*/ 314 h 369"/>
                <a:gd name="T74" fmla="*/ 228 w 368"/>
                <a:gd name="T75" fmla="*/ 329 h 369"/>
                <a:gd name="T76" fmla="*/ 279 w 368"/>
                <a:gd name="T77" fmla="*/ 342 h 369"/>
                <a:gd name="T78" fmla="*/ 292 w 368"/>
                <a:gd name="T79" fmla="*/ 290 h 369"/>
                <a:gd name="T80" fmla="*/ 281 w 368"/>
                <a:gd name="T81" fmla="*/ 279 h 369"/>
                <a:gd name="T82" fmla="*/ 302 w 368"/>
                <a:gd name="T83" fmla="*/ 249 h 369"/>
                <a:gd name="T84" fmla="*/ 317 w 368"/>
                <a:gd name="T85" fmla="*/ 256 h 369"/>
                <a:gd name="T86" fmla="*/ 363 w 368"/>
                <a:gd name="T87" fmla="*/ 228 h 369"/>
                <a:gd name="T88" fmla="*/ 335 w 368"/>
                <a:gd name="T89" fmla="*/ 182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68" h="369">
                  <a:moveTo>
                    <a:pt x="166" y="258"/>
                  </a:moveTo>
                  <a:lnTo>
                    <a:pt x="166" y="258"/>
                  </a:lnTo>
                  <a:cubicBezTo>
                    <a:pt x="125" y="248"/>
                    <a:pt x="100" y="207"/>
                    <a:pt x="110" y="166"/>
                  </a:cubicBezTo>
                  <a:lnTo>
                    <a:pt x="110" y="166"/>
                  </a:lnTo>
                  <a:cubicBezTo>
                    <a:pt x="120" y="125"/>
                    <a:pt x="161" y="101"/>
                    <a:pt x="202" y="111"/>
                  </a:cubicBezTo>
                  <a:lnTo>
                    <a:pt x="202" y="111"/>
                  </a:lnTo>
                  <a:cubicBezTo>
                    <a:pt x="243" y="120"/>
                    <a:pt x="267" y="162"/>
                    <a:pt x="257" y="203"/>
                  </a:cubicBezTo>
                  <a:lnTo>
                    <a:pt x="257" y="203"/>
                  </a:lnTo>
                  <a:cubicBezTo>
                    <a:pt x="248" y="243"/>
                    <a:pt x="206" y="268"/>
                    <a:pt x="166" y="258"/>
                  </a:cubicBezTo>
                  <a:close/>
                  <a:moveTo>
                    <a:pt x="335" y="182"/>
                  </a:moveTo>
                  <a:lnTo>
                    <a:pt x="335" y="182"/>
                  </a:lnTo>
                  <a:cubicBezTo>
                    <a:pt x="330" y="181"/>
                    <a:pt x="324" y="181"/>
                    <a:pt x="319" y="182"/>
                  </a:cubicBezTo>
                  <a:lnTo>
                    <a:pt x="319" y="182"/>
                  </a:lnTo>
                  <a:cubicBezTo>
                    <a:pt x="319" y="170"/>
                    <a:pt x="317" y="158"/>
                    <a:pt x="313" y="146"/>
                  </a:cubicBezTo>
                  <a:lnTo>
                    <a:pt x="313" y="146"/>
                  </a:lnTo>
                  <a:cubicBezTo>
                    <a:pt x="319" y="146"/>
                    <a:pt x="324" y="144"/>
                    <a:pt x="329" y="141"/>
                  </a:cubicBezTo>
                  <a:lnTo>
                    <a:pt x="329" y="141"/>
                  </a:lnTo>
                  <a:cubicBezTo>
                    <a:pt x="347" y="130"/>
                    <a:pt x="352" y="107"/>
                    <a:pt x="342" y="89"/>
                  </a:cubicBezTo>
                  <a:lnTo>
                    <a:pt x="342" y="89"/>
                  </a:lnTo>
                  <a:cubicBezTo>
                    <a:pt x="331" y="71"/>
                    <a:pt x="308" y="66"/>
                    <a:pt x="290" y="76"/>
                  </a:cubicBezTo>
                  <a:lnTo>
                    <a:pt x="290" y="76"/>
                  </a:lnTo>
                  <a:cubicBezTo>
                    <a:pt x="285" y="79"/>
                    <a:pt x="281" y="83"/>
                    <a:pt x="278" y="88"/>
                  </a:cubicBezTo>
                  <a:lnTo>
                    <a:pt x="278" y="88"/>
                  </a:lnTo>
                  <a:cubicBezTo>
                    <a:pt x="269" y="79"/>
                    <a:pt x="259" y="72"/>
                    <a:pt x="248" y="66"/>
                  </a:cubicBezTo>
                  <a:lnTo>
                    <a:pt x="248" y="66"/>
                  </a:lnTo>
                  <a:cubicBezTo>
                    <a:pt x="252" y="61"/>
                    <a:pt x="254" y="56"/>
                    <a:pt x="256" y="51"/>
                  </a:cubicBezTo>
                  <a:lnTo>
                    <a:pt x="256" y="51"/>
                  </a:lnTo>
                  <a:cubicBezTo>
                    <a:pt x="260" y="31"/>
                    <a:pt x="248" y="10"/>
                    <a:pt x="228" y="6"/>
                  </a:cubicBezTo>
                  <a:lnTo>
                    <a:pt x="228" y="6"/>
                  </a:lnTo>
                  <a:cubicBezTo>
                    <a:pt x="208" y="0"/>
                    <a:pt x="187" y="13"/>
                    <a:pt x="182" y="33"/>
                  </a:cubicBezTo>
                  <a:lnTo>
                    <a:pt x="182" y="33"/>
                  </a:lnTo>
                  <a:cubicBezTo>
                    <a:pt x="181" y="39"/>
                    <a:pt x="181" y="44"/>
                    <a:pt x="182" y="49"/>
                  </a:cubicBezTo>
                  <a:lnTo>
                    <a:pt x="182" y="49"/>
                  </a:lnTo>
                  <a:cubicBezTo>
                    <a:pt x="169" y="50"/>
                    <a:pt x="157" y="51"/>
                    <a:pt x="145" y="55"/>
                  </a:cubicBezTo>
                  <a:lnTo>
                    <a:pt x="145" y="55"/>
                  </a:lnTo>
                  <a:cubicBezTo>
                    <a:pt x="145" y="50"/>
                    <a:pt x="144" y="44"/>
                    <a:pt x="141" y="39"/>
                  </a:cubicBezTo>
                  <a:lnTo>
                    <a:pt x="141" y="39"/>
                  </a:lnTo>
                  <a:cubicBezTo>
                    <a:pt x="130" y="22"/>
                    <a:pt x="106" y="16"/>
                    <a:pt x="89" y="26"/>
                  </a:cubicBezTo>
                  <a:lnTo>
                    <a:pt x="89" y="26"/>
                  </a:lnTo>
                  <a:cubicBezTo>
                    <a:pt x="71" y="38"/>
                    <a:pt x="65" y="61"/>
                    <a:pt x="76" y="78"/>
                  </a:cubicBezTo>
                  <a:lnTo>
                    <a:pt x="76" y="78"/>
                  </a:lnTo>
                  <a:cubicBezTo>
                    <a:pt x="79" y="83"/>
                    <a:pt x="82" y="88"/>
                    <a:pt x="87" y="90"/>
                  </a:cubicBezTo>
                  <a:lnTo>
                    <a:pt x="87" y="90"/>
                  </a:lnTo>
                  <a:cubicBezTo>
                    <a:pt x="79" y="99"/>
                    <a:pt x="72" y="109"/>
                    <a:pt x="65" y="120"/>
                  </a:cubicBezTo>
                  <a:lnTo>
                    <a:pt x="65" y="120"/>
                  </a:lnTo>
                  <a:cubicBezTo>
                    <a:pt x="61" y="116"/>
                    <a:pt x="56" y="114"/>
                    <a:pt x="51" y="113"/>
                  </a:cubicBezTo>
                  <a:lnTo>
                    <a:pt x="51" y="113"/>
                  </a:lnTo>
                  <a:cubicBezTo>
                    <a:pt x="30" y="108"/>
                    <a:pt x="10" y="120"/>
                    <a:pt x="5" y="140"/>
                  </a:cubicBezTo>
                  <a:lnTo>
                    <a:pt x="5" y="140"/>
                  </a:lnTo>
                  <a:cubicBezTo>
                    <a:pt x="0" y="160"/>
                    <a:pt x="12" y="181"/>
                    <a:pt x="33" y="186"/>
                  </a:cubicBezTo>
                  <a:lnTo>
                    <a:pt x="33" y="186"/>
                  </a:lnTo>
                  <a:cubicBezTo>
                    <a:pt x="38" y="187"/>
                    <a:pt x="43" y="187"/>
                    <a:pt x="49" y="186"/>
                  </a:cubicBezTo>
                  <a:lnTo>
                    <a:pt x="49" y="186"/>
                  </a:lnTo>
                  <a:cubicBezTo>
                    <a:pt x="49" y="199"/>
                    <a:pt x="51" y="211"/>
                    <a:pt x="54" y="223"/>
                  </a:cubicBezTo>
                  <a:lnTo>
                    <a:pt x="54" y="223"/>
                  </a:lnTo>
                  <a:cubicBezTo>
                    <a:pt x="49" y="223"/>
                    <a:pt x="44" y="225"/>
                    <a:pt x="39" y="228"/>
                  </a:cubicBezTo>
                  <a:lnTo>
                    <a:pt x="39" y="228"/>
                  </a:lnTo>
                  <a:cubicBezTo>
                    <a:pt x="21" y="239"/>
                    <a:pt x="15" y="262"/>
                    <a:pt x="26" y="280"/>
                  </a:cubicBezTo>
                  <a:lnTo>
                    <a:pt x="26" y="280"/>
                  </a:lnTo>
                  <a:cubicBezTo>
                    <a:pt x="37" y="297"/>
                    <a:pt x="60" y="303"/>
                    <a:pt x="78" y="292"/>
                  </a:cubicBezTo>
                  <a:lnTo>
                    <a:pt x="78" y="292"/>
                  </a:lnTo>
                  <a:cubicBezTo>
                    <a:pt x="83" y="290"/>
                    <a:pt x="87" y="286"/>
                    <a:pt x="90" y="281"/>
                  </a:cubicBezTo>
                  <a:lnTo>
                    <a:pt x="90" y="281"/>
                  </a:lnTo>
                  <a:cubicBezTo>
                    <a:pt x="98" y="290"/>
                    <a:pt x="108" y="297"/>
                    <a:pt x="119" y="303"/>
                  </a:cubicBezTo>
                  <a:lnTo>
                    <a:pt x="119" y="303"/>
                  </a:lnTo>
                  <a:cubicBezTo>
                    <a:pt x="116" y="307"/>
                    <a:pt x="114" y="312"/>
                    <a:pt x="112" y="318"/>
                  </a:cubicBezTo>
                  <a:lnTo>
                    <a:pt x="112" y="318"/>
                  </a:lnTo>
                  <a:cubicBezTo>
                    <a:pt x="107" y="338"/>
                    <a:pt x="119" y="358"/>
                    <a:pt x="139" y="363"/>
                  </a:cubicBezTo>
                  <a:lnTo>
                    <a:pt x="139" y="363"/>
                  </a:lnTo>
                  <a:cubicBezTo>
                    <a:pt x="160" y="368"/>
                    <a:pt x="180" y="356"/>
                    <a:pt x="185" y="335"/>
                  </a:cubicBezTo>
                  <a:lnTo>
                    <a:pt x="185" y="335"/>
                  </a:lnTo>
                  <a:cubicBezTo>
                    <a:pt x="187" y="330"/>
                    <a:pt x="187" y="324"/>
                    <a:pt x="186" y="319"/>
                  </a:cubicBezTo>
                  <a:lnTo>
                    <a:pt x="186" y="319"/>
                  </a:lnTo>
                  <a:cubicBezTo>
                    <a:pt x="198" y="319"/>
                    <a:pt x="210" y="317"/>
                    <a:pt x="222" y="314"/>
                  </a:cubicBezTo>
                  <a:lnTo>
                    <a:pt x="222" y="314"/>
                  </a:lnTo>
                  <a:cubicBezTo>
                    <a:pt x="223" y="319"/>
                    <a:pt x="224" y="324"/>
                    <a:pt x="228" y="329"/>
                  </a:cubicBezTo>
                  <a:lnTo>
                    <a:pt x="228" y="329"/>
                  </a:lnTo>
                  <a:cubicBezTo>
                    <a:pt x="238" y="347"/>
                    <a:pt x="261" y="353"/>
                    <a:pt x="279" y="342"/>
                  </a:cubicBezTo>
                  <a:lnTo>
                    <a:pt x="279" y="342"/>
                  </a:lnTo>
                  <a:cubicBezTo>
                    <a:pt x="297" y="331"/>
                    <a:pt x="303" y="308"/>
                    <a:pt x="292" y="290"/>
                  </a:cubicBezTo>
                  <a:lnTo>
                    <a:pt x="292" y="290"/>
                  </a:lnTo>
                  <a:cubicBezTo>
                    <a:pt x="289" y="285"/>
                    <a:pt x="285" y="281"/>
                    <a:pt x="281" y="279"/>
                  </a:cubicBezTo>
                  <a:lnTo>
                    <a:pt x="281" y="279"/>
                  </a:lnTo>
                  <a:cubicBezTo>
                    <a:pt x="289" y="270"/>
                    <a:pt x="297" y="259"/>
                    <a:pt x="302" y="249"/>
                  </a:cubicBezTo>
                  <a:lnTo>
                    <a:pt x="302" y="249"/>
                  </a:lnTo>
                  <a:cubicBezTo>
                    <a:pt x="306" y="252"/>
                    <a:pt x="311" y="255"/>
                    <a:pt x="317" y="256"/>
                  </a:cubicBezTo>
                  <a:lnTo>
                    <a:pt x="317" y="256"/>
                  </a:lnTo>
                  <a:cubicBezTo>
                    <a:pt x="337" y="261"/>
                    <a:pt x="358" y="248"/>
                    <a:pt x="363" y="228"/>
                  </a:cubicBezTo>
                  <a:lnTo>
                    <a:pt x="363" y="228"/>
                  </a:lnTo>
                  <a:cubicBezTo>
                    <a:pt x="367" y="208"/>
                    <a:pt x="355" y="188"/>
                    <a:pt x="335" y="182"/>
                  </a:cubicBezTo>
                  <a:close/>
                </a:path>
              </a:pathLst>
            </a:custGeom>
            <a:solidFill>
              <a:srgbClr val="AA37D4">
                <a:alpha val="5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34" name="Freeform 40">
              <a:extLst>
                <a:ext uri="{FF2B5EF4-FFF2-40B4-BE49-F238E27FC236}">
                  <a16:creationId xmlns:a16="http://schemas.microsoft.com/office/drawing/2014/main" id="{EB2AF6AC-962C-350F-B9BC-603668D633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38816" y="8939825"/>
              <a:ext cx="851403" cy="851403"/>
            </a:xfrm>
            <a:custGeom>
              <a:avLst/>
              <a:gdLst>
                <a:gd name="T0" fmla="*/ 308 w 684"/>
                <a:gd name="T1" fmla="*/ 478 h 684"/>
                <a:gd name="T2" fmla="*/ 205 w 684"/>
                <a:gd name="T3" fmla="*/ 308 h 684"/>
                <a:gd name="T4" fmla="*/ 375 w 684"/>
                <a:gd name="T5" fmla="*/ 205 h 684"/>
                <a:gd name="T6" fmla="*/ 479 w 684"/>
                <a:gd name="T7" fmla="*/ 376 h 684"/>
                <a:gd name="T8" fmla="*/ 622 w 684"/>
                <a:gd name="T9" fmla="*/ 339 h 684"/>
                <a:gd name="T10" fmla="*/ 592 w 684"/>
                <a:gd name="T11" fmla="*/ 338 h 684"/>
                <a:gd name="T12" fmla="*/ 582 w 684"/>
                <a:gd name="T13" fmla="*/ 271 h 684"/>
                <a:gd name="T14" fmla="*/ 611 w 684"/>
                <a:gd name="T15" fmla="*/ 261 h 684"/>
                <a:gd name="T16" fmla="*/ 634 w 684"/>
                <a:gd name="T17" fmla="*/ 165 h 684"/>
                <a:gd name="T18" fmla="*/ 538 w 684"/>
                <a:gd name="T19" fmla="*/ 141 h 684"/>
                <a:gd name="T20" fmla="*/ 516 w 684"/>
                <a:gd name="T21" fmla="*/ 162 h 684"/>
                <a:gd name="T22" fmla="*/ 461 w 684"/>
                <a:gd name="T23" fmla="*/ 122 h 684"/>
                <a:gd name="T24" fmla="*/ 475 w 684"/>
                <a:gd name="T25" fmla="*/ 94 h 684"/>
                <a:gd name="T26" fmla="*/ 424 w 684"/>
                <a:gd name="T27" fmla="*/ 10 h 684"/>
                <a:gd name="T28" fmla="*/ 339 w 684"/>
                <a:gd name="T29" fmla="*/ 61 h 684"/>
                <a:gd name="T30" fmla="*/ 338 w 684"/>
                <a:gd name="T31" fmla="*/ 91 h 684"/>
                <a:gd name="T32" fmla="*/ 271 w 684"/>
                <a:gd name="T33" fmla="*/ 102 h 684"/>
                <a:gd name="T34" fmla="*/ 261 w 684"/>
                <a:gd name="T35" fmla="*/ 73 h 684"/>
                <a:gd name="T36" fmla="*/ 165 w 684"/>
                <a:gd name="T37" fmla="*/ 49 h 684"/>
                <a:gd name="T38" fmla="*/ 141 w 684"/>
                <a:gd name="T39" fmla="*/ 146 h 684"/>
                <a:gd name="T40" fmla="*/ 162 w 684"/>
                <a:gd name="T41" fmla="*/ 167 h 684"/>
                <a:gd name="T42" fmla="*/ 121 w 684"/>
                <a:gd name="T43" fmla="*/ 222 h 684"/>
                <a:gd name="T44" fmla="*/ 94 w 684"/>
                <a:gd name="T45" fmla="*/ 209 h 684"/>
                <a:gd name="T46" fmla="*/ 9 w 684"/>
                <a:gd name="T47" fmla="*/ 260 h 684"/>
                <a:gd name="T48" fmla="*/ 61 w 684"/>
                <a:gd name="T49" fmla="*/ 345 h 684"/>
                <a:gd name="T50" fmla="*/ 91 w 684"/>
                <a:gd name="T51" fmla="*/ 346 h 684"/>
                <a:gd name="T52" fmla="*/ 101 w 684"/>
                <a:gd name="T53" fmla="*/ 413 h 684"/>
                <a:gd name="T54" fmla="*/ 72 w 684"/>
                <a:gd name="T55" fmla="*/ 422 h 684"/>
                <a:gd name="T56" fmla="*/ 49 w 684"/>
                <a:gd name="T57" fmla="*/ 519 h 684"/>
                <a:gd name="T58" fmla="*/ 145 w 684"/>
                <a:gd name="T59" fmla="*/ 543 h 684"/>
                <a:gd name="T60" fmla="*/ 167 w 684"/>
                <a:gd name="T61" fmla="*/ 522 h 684"/>
                <a:gd name="T62" fmla="*/ 222 w 684"/>
                <a:gd name="T63" fmla="*/ 562 h 684"/>
                <a:gd name="T64" fmla="*/ 208 w 684"/>
                <a:gd name="T65" fmla="*/ 589 h 684"/>
                <a:gd name="T66" fmla="*/ 260 w 684"/>
                <a:gd name="T67" fmla="*/ 674 h 684"/>
                <a:gd name="T68" fmla="*/ 345 w 684"/>
                <a:gd name="T69" fmla="*/ 623 h 684"/>
                <a:gd name="T70" fmla="*/ 345 w 684"/>
                <a:gd name="T71" fmla="*/ 592 h 684"/>
                <a:gd name="T72" fmla="*/ 413 w 684"/>
                <a:gd name="T73" fmla="*/ 582 h 684"/>
                <a:gd name="T74" fmla="*/ 422 w 684"/>
                <a:gd name="T75" fmla="*/ 611 h 684"/>
                <a:gd name="T76" fmla="*/ 518 w 684"/>
                <a:gd name="T77" fmla="*/ 635 h 684"/>
                <a:gd name="T78" fmla="*/ 542 w 684"/>
                <a:gd name="T79" fmla="*/ 538 h 684"/>
                <a:gd name="T80" fmla="*/ 521 w 684"/>
                <a:gd name="T81" fmla="*/ 516 h 684"/>
                <a:gd name="T82" fmla="*/ 562 w 684"/>
                <a:gd name="T83" fmla="*/ 462 h 684"/>
                <a:gd name="T84" fmla="*/ 589 w 684"/>
                <a:gd name="T85" fmla="*/ 475 h 684"/>
                <a:gd name="T86" fmla="*/ 674 w 684"/>
                <a:gd name="T87" fmla="*/ 424 h 684"/>
                <a:gd name="T88" fmla="*/ 622 w 684"/>
                <a:gd name="T89" fmla="*/ 339 h 6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684" h="684">
                  <a:moveTo>
                    <a:pt x="308" y="478"/>
                  </a:moveTo>
                  <a:lnTo>
                    <a:pt x="308" y="478"/>
                  </a:lnTo>
                  <a:cubicBezTo>
                    <a:pt x="233" y="460"/>
                    <a:pt x="186" y="383"/>
                    <a:pt x="205" y="308"/>
                  </a:cubicBezTo>
                  <a:lnTo>
                    <a:pt x="205" y="308"/>
                  </a:lnTo>
                  <a:cubicBezTo>
                    <a:pt x="224" y="232"/>
                    <a:pt x="300" y="187"/>
                    <a:pt x="375" y="205"/>
                  </a:cubicBezTo>
                  <a:lnTo>
                    <a:pt x="375" y="205"/>
                  </a:lnTo>
                  <a:cubicBezTo>
                    <a:pt x="450" y="224"/>
                    <a:pt x="497" y="300"/>
                    <a:pt x="479" y="376"/>
                  </a:cubicBezTo>
                  <a:lnTo>
                    <a:pt x="479" y="376"/>
                  </a:lnTo>
                  <a:cubicBezTo>
                    <a:pt x="460" y="451"/>
                    <a:pt x="383" y="497"/>
                    <a:pt x="308" y="478"/>
                  </a:cubicBezTo>
                  <a:close/>
                  <a:moveTo>
                    <a:pt x="622" y="339"/>
                  </a:moveTo>
                  <a:lnTo>
                    <a:pt x="622" y="339"/>
                  </a:lnTo>
                  <a:cubicBezTo>
                    <a:pt x="612" y="336"/>
                    <a:pt x="602" y="336"/>
                    <a:pt x="592" y="338"/>
                  </a:cubicBezTo>
                  <a:lnTo>
                    <a:pt x="592" y="338"/>
                  </a:lnTo>
                  <a:cubicBezTo>
                    <a:pt x="592" y="315"/>
                    <a:pt x="588" y="292"/>
                    <a:pt x="582" y="271"/>
                  </a:cubicBezTo>
                  <a:lnTo>
                    <a:pt x="582" y="271"/>
                  </a:lnTo>
                  <a:cubicBezTo>
                    <a:pt x="592" y="270"/>
                    <a:pt x="602" y="267"/>
                    <a:pt x="611" y="261"/>
                  </a:cubicBezTo>
                  <a:lnTo>
                    <a:pt x="611" y="261"/>
                  </a:lnTo>
                  <a:cubicBezTo>
                    <a:pt x="644" y="241"/>
                    <a:pt x="655" y="198"/>
                    <a:pt x="634" y="165"/>
                  </a:cubicBezTo>
                  <a:lnTo>
                    <a:pt x="634" y="165"/>
                  </a:lnTo>
                  <a:cubicBezTo>
                    <a:pt x="614" y="131"/>
                    <a:pt x="571" y="121"/>
                    <a:pt x="538" y="141"/>
                  </a:cubicBezTo>
                  <a:lnTo>
                    <a:pt x="538" y="141"/>
                  </a:lnTo>
                  <a:cubicBezTo>
                    <a:pt x="529" y="147"/>
                    <a:pt x="521" y="153"/>
                    <a:pt x="516" y="162"/>
                  </a:cubicBezTo>
                  <a:lnTo>
                    <a:pt x="516" y="162"/>
                  </a:lnTo>
                  <a:cubicBezTo>
                    <a:pt x="500" y="146"/>
                    <a:pt x="482" y="133"/>
                    <a:pt x="461" y="122"/>
                  </a:cubicBezTo>
                  <a:lnTo>
                    <a:pt x="461" y="122"/>
                  </a:lnTo>
                  <a:cubicBezTo>
                    <a:pt x="467" y="114"/>
                    <a:pt x="472" y="105"/>
                    <a:pt x="475" y="94"/>
                  </a:cubicBezTo>
                  <a:lnTo>
                    <a:pt x="475" y="94"/>
                  </a:lnTo>
                  <a:cubicBezTo>
                    <a:pt x="484" y="57"/>
                    <a:pt x="461" y="19"/>
                    <a:pt x="424" y="10"/>
                  </a:cubicBezTo>
                  <a:lnTo>
                    <a:pt x="424" y="10"/>
                  </a:lnTo>
                  <a:cubicBezTo>
                    <a:pt x="386" y="0"/>
                    <a:pt x="348" y="23"/>
                    <a:pt x="339" y="61"/>
                  </a:cubicBezTo>
                  <a:lnTo>
                    <a:pt x="339" y="61"/>
                  </a:lnTo>
                  <a:cubicBezTo>
                    <a:pt x="336" y="71"/>
                    <a:pt x="336" y="81"/>
                    <a:pt x="338" y="91"/>
                  </a:cubicBezTo>
                  <a:lnTo>
                    <a:pt x="338" y="91"/>
                  </a:lnTo>
                  <a:cubicBezTo>
                    <a:pt x="315" y="92"/>
                    <a:pt x="292" y="95"/>
                    <a:pt x="271" y="102"/>
                  </a:cubicBezTo>
                  <a:lnTo>
                    <a:pt x="271" y="102"/>
                  </a:lnTo>
                  <a:cubicBezTo>
                    <a:pt x="270" y="92"/>
                    <a:pt x="266" y="82"/>
                    <a:pt x="261" y="73"/>
                  </a:cubicBezTo>
                  <a:lnTo>
                    <a:pt x="261" y="73"/>
                  </a:lnTo>
                  <a:cubicBezTo>
                    <a:pt x="241" y="40"/>
                    <a:pt x="198" y="29"/>
                    <a:pt x="165" y="49"/>
                  </a:cubicBezTo>
                  <a:lnTo>
                    <a:pt x="165" y="49"/>
                  </a:lnTo>
                  <a:cubicBezTo>
                    <a:pt x="131" y="69"/>
                    <a:pt x="121" y="112"/>
                    <a:pt x="141" y="146"/>
                  </a:cubicBezTo>
                  <a:lnTo>
                    <a:pt x="141" y="146"/>
                  </a:lnTo>
                  <a:cubicBezTo>
                    <a:pt x="146" y="154"/>
                    <a:pt x="154" y="162"/>
                    <a:pt x="162" y="167"/>
                  </a:cubicBezTo>
                  <a:lnTo>
                    <a:pt x="162" y="167"/>
                  </a:lnTo>
                  <a:cubicBezTo>
                    <a:pt x="146" y="183"/>
                    <a:pt x="133" y="202"/>
                    <a:pt x="121" y="222"/>
                  </a:cubicBezTo>
                  <a:lnTo>
                    <a:pt x="121" y="222"/>
                  </a:lnTo>
                  <a:cubicBezTo>
                    <a:pt x="114" y="216"/>
                    <a:pt x="105" y="211"/>
                    <a:pt x="94" y="209"/>
                  </a:cubicBezTo>
                  <a:lnTo>
                    <a:pt x="94" y="209"/>
                  </a:lnTo>
                  <a:cubicBezTo>
                    <a:pt x="57" y="199"/>
                    <a:pt x="19" y="222"/>
                    <a:pt x="9" y="260"/>
                  </a:cubicBezTo>
                  <a:lnTo>
                    <a:pt x="9" y="260"/>
                  </a:lnTo>
                  <a:cubicBezTo>
                    <a:pt x="0" y="297"/>
                    <a:pt x="23" y="336"/>
                    <a:pt x="61" y="345"/>
                  </a:cubicBezTo>
                  <a:lnTo>
                    <a:pt x="61" y="345"/>
                  </a:lnTo>
                  <a:cubicBezTo>
                    <a:pt x="71" y="347"/>
                    <a:pt x="81" y="347"/>
                    <a:pt x="91" y="346"/>
                  </a:cubicBezTo>
                  <a:lnTo>
                    <a:pt x="91" y="346"/>
                  </a:lnTo>
                  <a:cubicBezTo>
                    <a:pt x="92" y="368"/>
                    <a:pt x="95" y="391"/>
                    <a:pt x="101" y="413"/>
                  </a:cubicBezTo>
                  <a:lnTo>
                    <a:pt x="101" y="413"/>
                  </a:lnTo>
                  <a:cubicBezTo>
                    <a:pt x="92" y="413"/>
                    <a:pt x="82" y="417"/>
                    <a:pt x="72" y="422"/>
                  </a:cubicBezTo>
                  <a:lnTo>
                    <a:pt x="72" y="422"/>
                  </a:lnTo>
                  <a:cubicBezTo>
                    <a:pt x="40" y="442"/>
                    <a:pt x="29" y="486"/>
                    <a:pt x="49" y="519"/>
                  </a:cubicBezTo>
                  <a:lnTo>
                    <a:pt x="49" y="519"/>
                  </a:lnTo>
                  <a:cubicBezTo>
                    <a:pt x="69" y="552"/>
                    <a:pt x="112" y="563"/>
                    <a:pt x="145" y="543"/>
                  </a:cubicBezTo>
                  <a:lnTo>
                    <a:pt x="145" y="543"/>
                  </a:lnTo>
                  <a:cubicBezTo>
                    <a:pt x="155" y="537"/>
                    <a:pt x="162" y="530"/>
                    <a:pt x="167" y="522"/>
                  </a:cubicBezTo>
                  <a:lnTo>
                    <a:pt x="167" y="522"/>
                  </a:lnTo>
                  <a:cubicBezTo>
                    <a:pt x="183" y="537"/>
                    <a:pt x="202" y="551"/>
                    <a:pt x="222" y="562"/>
                  </a:cubicBezTo>
                  <a:lnTo>
                    <a:pt x="222" y="562"/>
                  </a:lnTo>
                  <a:cubicBezTo>
                    <a:pt x="215" y="569"/>
                    <a:pt x="211" y="579"/>
                    <a:pt x="208" y="589"/>
                  </a:cubicBezTo>
                  <a:lnTo>
                    <a:pt x="208" y="589"/>
                  </a:lnTo>
                  <a:cubicBezTo>
                    <a:pt x="199" y="627"/>
                    <a:pt x="222" y="665"/>
                    <a:pt x="260" y="674"/>
                  </a:cubicBezTo>
                  <a:lnTo>
                    <a:pt x="260" y="674"/>
                  </a:lnTo>
                  <a:cubicBezTo>
                    <a:pt x="298" y="683"/>
                    <a:pt x="335" y="660"/>
                    <a:pt x="345" y="623"/>
                  </a:cubicBezTo>
                  <a:lnTo>
                    <a:pt x="345" y="623"/>
                  </a:lnTo>
                  <a:cubicBezTo>
                    <a:pt x="347" y="612"/>
                    <a:pt x="347" y="602"/>
                    <a:pt x="345" y="592"/>
                  </a:cubicBezTo>
                  <a:lnTo>
                    <a:pt x="345" y="592"/>
                  </a:lnTo>
                  <a:cubicBezTo>
                    <a:pt x="369" y="592"/>
                    <a:pt x="391" y="588"/>
                    <a:pt x="413" y="582"/>
                  </a:cubicBezTo>
                  <a:lnTo>
                    <a:pt x="413" y="582"/>
                  </a:lnTo>
                  <a:cubicBezTo>
                    <a:pt x="414" y="592"/>
                    <a:pt x="417" y="602"/>
                    <a:pt x="422" y="611"/>
                  </a:cubicBezTo>
                  <a:lnTo>
                    <a:pt x="422" y="611"/>
                  </a:lnTo>
                  <a:cubicBezTo>
                    <a:pt x="443" y="644"/>
                    <a:pt x="485" y="654"/>
                    <a:pt x="518" y="635"/>
                  </a:cubicBezTo>
                  <a:lnTo>
                    <a:pt x="518" y="635"/>
                  </a:lnTo>
                  <a:cubicBezTo>
                    <a:pt x="552" y="615"/>
                    <a:pt x="562" y="571"/>
                    <a:pt x="542" y="538"/>
                  </a:cubicBezTo>
                  <a:lnTo>
                    <a:pt x="542" y="538"/>
                  </a:lnTo>
                  <a:cubicBezTo>
                    <a:pt x="537" y="529"/>
                    <a:pt x="529" y="522"/>
                    <a:pt x="521" y="516"/>
                  </a:cubicBezTo>
                  <a:lnTo>
                    <a:pt x="521" y="516"/>
                  </a:lnTo>
                  <a:cubicBezTo>
                    <a:pt x="537" y="500"/>
                    <a:pt x="551" y="482"/>
                    <a:pt x="562" y="462"/>
                  </a:cubicBezTo>
                  <a:lnTo>
                    <a:pt x="562" y="462"/>
                  </a:lnTo>
                  <a:cubicBezTo>
                    <a:pt x="570" y="468"/>
                    <a:pt x="579" y="473"/>
                    <a:pt x="589" y="475"/>
                  </a:cubicBezTo>
                  <a:lnTo>
                    <a:pt x="589" y="475"/>
                  </a:lnTo>
                  <a:cubicBezTo>
                    <a:pt x="627" y="485"/>
                    <a:pt x="664" y="461"/>
                    <a:pt x="674" y="424"/>
                  </a:cubicBezTo>
                  <a:lnTo>
                    <a:pt x="674" y="424"/>
                  </a:lnTo>
                  <a:cubicBezTo>
                    <a:pt x="683" y="386"/>
                    <a:pt x="660" y="348"/>
                    <a:pt x="622" y="339"/>
                  </a:cubicBezTo>
                  <a:close/>
                </a:path>
              </a:pathLst>
            </a:custGeom>
            <a:solidFill>
              <a:srgbClr val="AA37D4">
                <a:alpha val="5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35" name="Freeform 42">
              <a:extLst>
                <a:ext uri="{FF2B5EF4-FFF2-40B4-BE49-F238E27FC236}">
                  <a16:creationId xmlns:a16="http://schemas.microsoft.com/office/drawing/2014/main" id="{2BD44661-685A-0B44-19BE-4C0C881FCB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04317" y="8851937"/>
              <a:ext cx="2228887" cy="657935"/>
            </a:xfrm>
            <a:custGeom>
              <a:avLst/>
              <a:gdLst>
                <a:gd name="connsiteX0" fmla="*/ 0 w 2228887"/>
                <a:gd name="connsiteY0" fmla="*/ 582255 h 657935"/>
                <a:gd name="connsiteX1" fmla="*/ 2228887 w 2228887"/>
                <a:gd name="connsiteY1" fmla="*/ 582255 h 657935"/>
                <a:gd name="connsiteX2" fmla="*/ 2228887 w 2228887"/>
                <a:gd name="connsiteY2" fmla="*/ 657935 h 657935"/>
                <a:gd name="connsiteX3" fmla="*/ 0 w 2228887"/>
                <a:gd name="connsiteY3" fmla="*/ 657935 h 657935"/>
                <a:gd name="connsiteX4" fmla="*/ 0 w 2228887"/>
                <a:gd name="connsiteY4" fmla="*/ 433944 h 657935"/>
                <a:gd name="connsiteX5" fmla="*/ 2228887 w 2228887"/>
                <a:gd name="connsiteY5" fmla="*/ 433944 h 657935"/>
                <a:gd name="connsiteX6" fmla="*/ 2228887 w 2228887"/>
                <a:gd name="connsiteY6" fmla="*/ 515052 h 657935"/>
                <a:gd name="connsiteX7" fmla="*/ 0 w 2228887"/>
                <a:gd name="connsiteY7" fmla="*/ 515052 h 657935"/>
                <a:gd name="connsiteX8" fmla="*/ 0 w 2228887"/>
                <a:gd name="connsiteY8" fmla="*/ 291128 h 657935"/>
                <a:gd name="connsiteX9" fmla="*/ 2228887 w 2228887"/>
                <a:gd name="connsiteY9" fmla="*/ 291128 h 657935"/>
                <a:gd name="connsiteX10" fmla="*/ 2228887 w 2228887"/>
                <a:gd name="connsiteY10" fmla="*/ 372236 h 657935"/>
                <a:gd name="connsiteX11" fmla="*/ 0 w 2228887"/>
                <a:gd name="connsiteY11" fmla="*/ 372236 h 657935"/>
                <a:gd name="connsiteX12" fmla="*/ 0 w 2228887"/>
                <a:gd name="connsiteY12" fmla="*/ 148311 h 657935"/>
                <a:gd name="connsiteX13" fmla="*/ 2228887 w 2228887"/>
                <a:gd name="connsiteY13" fmla="*/ 148311 h 657935"/>
                <a:gd name="connsiteX14" fmla="*/ 2228887 w 2228887"/>
                <a:gd name="connsiteY14" fmla="*/ 229419 h 657935"/>
                <a:gd name="connsiteX15" fmla="*/ 0 w 2228887"/>
                <a:gd name="connsiteY15" fmla="*/ 229419 h 657935"/>
                <a:gd name="connsiteX16" fmla="*/ 0 w 2228887"/>
                <a:gd name="connsiteY16" fmla="*/ 0 h 657935"/>
                <a:gd name="connsiteX17" fmla="*/ 2228887 w 2228887"/>
                <a:gd name="connsiteY17" fmla="*/ 0 h 657935"/>
                <a:gd name="connsiteX18" fmla="*/ 2228887 w 2228887"/>
                <a:gd name="connsiteY18" fmla="*/ 81106 h 657935"/>
                <a:gd name="connsiteX19" fmla="*/ 0 w 2228887"/>
                <a:gd name="connsiteY19" fmla="*/ 81106 h 657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228887" h="657935">
                  <a:moveTo>
                    <a:pt x="0" y="582255"/>
                  </a:moveTo>
                  <a:lnTo>
                    <a:pt x="2228887" y="582255"/>
                  </a:lnTo>
                  <a:lnTo>
                    <a:pt x="2228887" y="657935"/>
                  </a:lnTo>
                  <a:lnTo>
                    <a:pt x="0" y="657935"/>
                  </a:lnTo>
                  <a:close/>
                  <a:moveTo>
                    <a:pt x="0" y="433944"/>
                  </a:moveTo>
                  <a:lnTo>
                    <a:pt x="2228887" y="433944"/>
                  </a:lnTo>
                  <a:lnTo>
                    <a:pt x="2228887" y="515052"/>
                  </a:lnTo>
                  <a:lnTo>
                    <a:pt x="0" y="515052"/>
                  </a:lnTo>
                  <a:close/>
                  <a:moveTo>
                    <a:pt x="0" y="291128"/>
                  </a:moveTo>
                  <a:lnTo>
                    <a:pt x="2228887" y="291128"/>
                  </a:lnTo>
                  <a:lnTo>
                    <a:pt x="2228887" y="372236"/>
                  </a:lnTo>
                  <a:lnTo>
                    <a:pt x="0" y="372236"/>
                  </a:lnTo>
                  <a:close/>
                  <a:moveTo>
                    <a:pt x="0" y="148311"/>
                  </a:moveTo>
                  <a:lnTo>
                    <a:pt x="2228887" y="148311"/>
                  </a:lnTo>
                  <a:lnTo>
                    <a:pt x="2228887" y="229419"/>
                  </a:lnTo>
                  <a:lnTo>
                    <a:pt x="0" y="229419"/>
                  </a:lnTo>
                  <a:close/>
                  <a:moveTo>
                    <a:pt x="0" y="0"/>
                  </a:moveTo>
                  <a:lnTo>
                    <a:pt x="2228887" y="0"/>
                  </a:lnTo>
                  <a:lnTo>
                    <a:pt x="2228887" y="81106"/>
                  </a:lnTo>
                  <a:lnTo>
                    <a:pt x="0" y="81106"/>
                  </a:ln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36" name="Freeform 46">
              <a:extLst>
                <a:ext uri="{FF2B5EF4-FFF2-40B4-BE49-F238E27FC236}">
                  <a16:creationId xmlns:a16="http://schemas.microsoft.com/office/drawing/2014/main" id="{62D81D02-0E2C-8F2A-9391-3C77FEA3DB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04317" y="8549825"/>
              <a:ext cx="1730276" cy="153801"/>
            </a:xfrm>
            <a:custGeom>
              <a:avLst/>
              <a:gdLst>
                <a:gd name="T0" fmla="*/ 1389 w 1390"/>
                <a:gd name="T1" fmla="*/ 122 h 123"/>
                <a:gd name="T2" fmla="*/ 0 w 1390"/>
                <a:gd name="T3" fmla="*/ 122 h 123"/>
                <a:gd name="T4" fmla="*/ 0 w 1390"/>
                <a:gd name="T5" fmla="*/ 0 h 123"/>
                <a:gd name="T6" fmla="*/ 1389 w 1390"/>
                <a:gd name="T7" fmla="*/ 0 h 123"/>
                <a:gd name="T8" fmla="*/ 1389 w 1390"/>
                <a:gd name="T9" fmla="*/ 122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90" h="123">
                  <a:moveTo>
                    <a:pt x="1389" y="122"/>
                  </a:moveTo>
                  <a:lnTo>
                    <a:pt x="0" y="122"/>
                  </a:lnTo>
                  <a:lnTo>
                    <a:pt x="0" y="0"/>
                  </a:lnTo>
                  <a:lnTo>
                    <a:pt x="1389" y="0"/>
                  </a:lnTo>
                  <a:lnTo>
                    <a:pt x="1389" y="122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37" name="Freeform 44">
              <a:extLst>
                <a:ext uri="{FF2B5EF4-FFF2-40B4-BE49-F238E27FC236}">
                  <a16:creationId xmlns:a16="http://schemas.microsoft.com/office/drawing/2014/main" id="{029FB67B-72CF-3806-0C4C-84C4C42E27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81775" y="6369132"/>
              <a:ext cx="1311570" cy="1113804"/>
            </a:xfrm>
            <a:custGeom>
              <a:avLst/>
              <a:gdLst>
                <a:gd name="connsiteX0" fmla="*/ 0 w 1311570"/>
                <a:gd name="connsiteY0" fmla="*/ 1054643 h 1113804"/>
                <a:gd name="connsiteX1" fmla="*/ 1311570 w 1311570"/>
                <a:gd name="connsiteY1" fmla="*/ 1054643 h 1113804"/>
                <a:gd name="connsiteX2" fmla="*/ 1311570 w 1311570"/>
                <a:gd name="connsiteY2" fmla="*/ 1113804 h 1113804"/>
                <a:gd name="connsiteX3" fmla="*/ 0 w 1311570"/>
                <a:gd name="connsiteY3" fmla="*/ 1113804 h 1113804"/>
                <a:gd name="connsiteX4" fmla="*/ 0 w 1311570"/>
                <a:gd name="connsiteY4" fmla="*/ 900842 h 1113804"/>
                <a:gd name="connsiteX5" fmla="*/ 1311570 w 1311570"/>
                <a:gd name="connsiteY5" fmla="*/ 900842 h 1113804"/>
                <a:gd name="connsiteX6" fmla="*/ 1311570 w 1311570"/>
                <a:gd name="connsiteY6" fmla="*/ 960003 h 1113804"/>
                <a:gd name="connsiteX7" fmla="*/ 0 w 1311570"/>
                <a:gd name="connsiteY7" fmla="*/ 960003 h 1113804"/>
                <a:gd name="connsiteX8" fmla="*/ 0 w 1311570"/>
                <a:gd name="connsiteY8" fmla="*/ 752531 h 1113804"/>
                <a:gd name="connsiteX9" fmla="*/ 1311570 w 1311570"/>
                <a:gd name="connsiteY9" fmla="*/ 752531 h 1113804"/>
                <a:gd name="connsiteX10" fmla="*/ 1311570 w 1311570"/>
                <a:gd name="connsiteY10" fmla="*/ 811696 h 1113804"/>
                <a:gd name="connsiteX11" fmla="*/ 0 w 1311570"/>
                <a:gd name="connsiteY11" fmla="*/ 811696 h 1113804"/>
                <a:gd name="connsiteX12" fmla="*/ 0 w 1311570"/>
                <a:gd name="connsiteY12" fmla="*/ 598730 h 1113804"/>
                <a:gd name="connsiteX13" fmla="*/ 1311570 w 1311570"/>
                <a:gd name="connsiteY13" fmla="*/ 598730 h 1113804"/>
                <a:gd name="connsiteX14" fmla="*/ 1311570 w 1311570"/>
                <a:gd name="connsiteY14" fmla="*/ 657895 h 1113804"/>
                <a:gd name="connsiteX15" fmla="*/ 0 w 1311570"/>
                <a:gd name="connsiteY15" fmla="*/ 657895 h 1113804"/>
                <a:gd name="connsiteX16" fmla="*/ 0 w 1311570"/>
                <a:gd name="connsiteY16" fmla="*/ 450421 h 1113804"/>
                <a:gd name="connsiteX17" fmla="*/ 1311570 w 1311570"/>
                <a:gd name="connsiteY17" fmla="*/ 450421 h 1113804"/>
                <a:gd name="connsiteX18" fmla="*/ 1311570 w 1311570"/>
                <a:gd name="connsiteY18" fmla="*/ 509556 h 1113804"/>
                <a:gd name="connsiteX19" fmla="*/ 0 w 1311570"/>
                <a:gd name="connsiteY19" fmla="*/ 509556 h 1113804"/>
                <a:gd name="connsiteX20" fmla="*/ 0 w 1311570"/>
                <a:gd name="connsiteY20" fmla="*/ 302112 h 1113804"/>
                <a:gd name="connsiteX21" fmla="*/ 1311570 w 1311570"/>
                <a:gd name="connsiteY21" fmla="*/ 302112 h 1113804"/>
                <a:gd name="connsiteX22" fmla="*/ 1311570 w 1311570"/>
                <a:gd name="connsiteY22" fmla="*/ 361277 h 1113804"/>
                <a:gd name="connsiteX23" fmla="*/ 0 w 1311570"/>
                <a:gd name="connsiteY23" fmla="*/ 361277 h 1113804"/>
                <a:gd name="connsiteX24" fmla="*/ 0 w 1311570"/>
                <a:gd name="connsiteY24" fmla="*/ 153803 h 1113804"/>
                <a:gd name="connsiteX25" fmla="*/ 1311570 w 1311570"/>
                <a:gd name="connsiteY25" fmla="*/ 153803 h 1113804"/>
                <a:gd name="connsiteX26" fmla="*/ 1311570 w 1311570"/>
                <a:gd name="connsiteY26" fmla="*/ 212938 h 1113804"/>
                <a:gd name="connsiteX27" fmla="*/ 0 w 1311570"/>
                <a:gd name="connsiteY27" fmla="*/ 212938 h 1113804"/>
                <a:gd name="connsiteX28" fmla="*/ 0 w 1311570"/>
                <a:gd name="connsiteY28" fmla="*/ 0 h 1113804"/>
                <a:gd name="connsiteX29" fmla="*/ 1311570 w 1311570"/>
                <a:gd name="connsiteY29" fmla="*/ 0 h 1113804"/>
                <a:gd name="connsiteX30" fmla="*/ 1311570 w 1311570"/>
                <a:gd name="connsiteY30" fmla="*/ 59135 h 1113804"/>
                <a:gd name="connsiteX31" fmla="*/ 0 w 1311570"/>
                <a:gd name="connsiteY31" fmla="*/ 59135 h 11138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311570" h="1113804">
                  <a:moveTo>
                    <a:pt x="0" y="1054643"/>
                  </a:moveTo>
                  <a:lnTo>
                    <a:pt x="1311570" y="1054643"/>
                  </a:lnTo>
                  <a:lnTo>
                    <a:pt x="1311570" y="1113804"/>
                  </a:lnTo>
                  <a:lnTo>
                    <a:pt x="0" y="1113804"/>
                  </a:lnTo>
                  <a:close/>
                  <a:moveTo>
                    <a:pt x="0" y="900842"/>
                  </a:moveTo>
                  <a:lnTo>
                    <a:pt x="1311570" y="900842"/>
                  </a:lnTo>
                  <a:lnTo>
                    <a:pt x="1311570" y="960003"/>
                  </a:lnTo>
                  <a:lnTo>
                    <a:pt x="0" y="960003"/>
                  </a:lnTo>
                  <a:close/>
                  <a:moveTo>
                    <a:pt x="0" y="752531"/>
                  </a:moveTo>
                  <a:lnTo>
                    <a:pt x="1311570" y="752531"/>
                  </a:lnTo>
                  <a:lnTo>
                    <a:pt x="1311570" y="811696"/>
                  </a:lnTo>
                  <a:lnTo>
                    <a:pt x="0" y="811696"/>
                  </a:lnTo>
                  <a:close/>
                  <a:moveTo>
                    <a:pt x="0" y="598730"/>
                  </a:moveTo>
                  <a:lnTo>
                    <a:pt x="1311570" y="598730"/>
                  </a:lnTo>
                  <a:lnTo>
                    <a:pt x="1311570" y="657895"/>
                  </a:lnTo>
                  <a:lnTo>
                    <a:pt x="0" y="657895"/>
                  </a:lnTo>
                  <a:close/>
                  <a:moveTo>
                    <a:pt x="0" y="450421"/>
                  </a:moveTo>
                  <a:lnTo>
                    <a:pt x="1311570" y="450421"/>
                  </a:lnTo>
                  <a:lnTo>
                    <a:pt x="1311570" y="509556"/>
                  </a:lnTo>
                  <a:lnTo>
                    <a:pt x="0" y="509556"/>
                  </a:lnTo>
                  <a:close/>
                  <a:moveTo>
                    <a:pt x="0" y="302112"/>
                  </a:moveTo>
                  <a:lnTo>
                    <a:pt x="1311570" y="302112"/>
                  </a:lnTo>
                  <a:lnTo>
                    <a:pt x="1311570" y="361277"/>
                  </a:lnTo>
                  <a:lnTo>
                    <a:pt x="0" y="361277"/>
                  </a:lnTo>
                  <a:close/>
                  <a:moveTo>
                    <a:pt x="0" y="153803"/>
                  </a:moveTo>
                  <a:lnTo>
                    <a:pt x="1311570" y="153803"/>
                  </a:lnTo>
                  <a:lnTo>
                    <a:pt x="1311570" y="212938"/>
                  </a:lnTo>
                  <a:lnTo>
                    <a:pt x="0" y="212938"/>
                  </a:lnTo>
                  <a:close/>
                  <a:moveTo>
                    <a:pt x="0" y="0"/>
                  </a:moveTo>
                  <a:lnTo>
                    <a:pt x="1311570" y="0"/>
                  </a:lnTo>
                  <a:lnTo>
                    <a:pt x="1311570" y="59135"/>
                  </a:lnTo>
                  <a:lnTo>
                    <a:pt x="0" y="59135"/>
                  </a:ln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38" name="Freeform 55">
              <a:extLst>
                <a:ext uri="{FF2B5EF4-FFF2-40B4-BE49-F238E27FC236}">
                  <a16:creationId xmlns:a16="http://schemas.microsoft.com/office/drawing/2014/main" id="{13A0824A-552D-AE20-AE37-E09B8E39E4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81775" y="5973642"/>
              <a:ext cx="1312813" cy="230704"/>
            </a:xfrm>
            <a:custGeom>
              <a:avLst/>
              <a:gdLst>
                <a:gd name="T0" fmla="*/ 1055 w 1056"/>
                <a:gd name="T1" fmla="*/ 185 h 186"/>
                <a:gd name="T2" fmla="*/ 0 w 1056"/>
                <a:gd name="T3" fmla="*/ 185 h 186"/>
                <a:gd name="T4" fmla="*/ 0 w 1056"/>
                <a:gd name="T5" fmla="*/ 0 h 186"/>
                <a:gd name="T6" fmla="*/ 1055 w 1056"/>
                <a:gd name="T7" fmla="*/ 0 h 186"/>
                <a:gd name="T8" fmla="*/ 1055 w 1056"/>
                <a:gd name="T9" fmla="*/ 185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6" h="186">
                  <a:moveTo>
                    <a:pt x="1055" y="185"/>
                  </a:moveTo>
                  <a:lnTo>
                    <a:pt x="0" y="185"/>
                  </a:lnTo>
                  <a:lnTo>
                    <a:pt x="0" y="0"/>
                  </a:lnTo>
                  <a:lnTo>
                    <a:pt x="1055" y="0"/>
                  </a:lnTo>
                  <a:lnTo>
                    <a:pt x="1055" y="185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39" name="Freeform 56">
              <a:extLst>
                <a:ext uri="{FF2B5EF4-FFF2-40B4-BE49-F238E27FC236}">
                  <a16:creationId xmlns:a16="http://schemas.microsoft.com/office/drawing/2014/main" id="{5EF10C01-85FC-65CE-F667-E4A1D0996C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32480" y="6956875"/>
              <a:ext cx="175775" cy="389999"/>
            </a:xfrm>
            <a:custGeom>
              <a:avLst/>
              <a:gdLst>
                <a:gd name="T0" fmla="*/ 138 w 139"/>
                <a:gd name="T1" fmla="*/ 32 h 312"/>
                <a:gd name="T2" fmla="*/ 138 w 139"/>
                <a:gd name="T3" fmla="*/ 32 h 312"/>
                <a:gd name="T4" fmla="*/ 0 w 139"/>
                <a:gd name="T5" fmla="*/ 0 h 312"/>
                <a:gd name="T6" fmla="*/ 0 w 139"/>
                <a:gd name="T7" fmla="*/ 311 h 312"/>
                <a:gd name="T8" fmla="*/ 138 w 139"/>
                <a:gd name="T9" fmla="*/ 3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9" h="312">
                  <a:moveTo>
                    <a:pt x="138" y="32"/>
                  </a:moveTo>
                  <a:lnTo>
                    <a:pt x="138" y="32"/>
                  </a:lnTo>
                  <a:cubicBezTo>
                    <a:pt x="96" y="11"/>
                    <a:pt x="50" y="0"/>
                    <a:pt x="0" y="0"/>
                  </a:cubicBezTo>
                  <a:lnTo>
                    <a:pt x="0" y="311"/>
                  </a:lnTo>
                  <a:lnTo>
                    <a:pt x="138" y="32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40" name="Freeform 57">
              <a:extLst>
                <a:ext uri="{FF2B5EF4-FFF2-40B4-BE49-F238E27FC236}">
                  <a16:creationId xmlns:a16="http://schemas.microsoft.com/office/drawing/2014/main" id="{2FB4DB7B-12C0-2718-0DA9-64DCC11776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42482" y="6956875"/>
              <a:ext cx="389998" cy="389999"/>
            </a:xfrm>
            <a:custGeom>
              <a:avLst/>
              <a:gdLst>
                <a:gd name="T0" fmla="*/ 311 w 312"/>
                <a:gd name="T1" fmla="*/ 0 h 312"/>
                <a:gd name="T2" fmla="*/ 311 w 312"/>
                <a:gd name="T3" fmla="*/ 0 h 312"/>
                <a:gd name="T4" fmla="*/ 0 w 312"/>
                <a:gd name="T5" fmla="*/ 311 h 312"/>
                <a:gd name="T6" fmla="*/ 311 w 312"/>
                <a:gd name="T7" fmla="*/ 311 h 312"/>
                <a:gd name="T8" fmla="*/ 311 w 312"/>
                <a:gd name="T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312">
                  <a:moveTo>
                    <a:pt x="311" y="0"/>
                  </a:moveTo>
                  <a:lnTo>
                    <a:pt x="311" y="0"/>
                  </a:lnTo>
                  <a:cubicBezTo>
                    <a:pt x="139" y="0"/>
                    <a:pt x="0" y="139"/>
                    <a:pt x="0" y="311"/>
                  </a:cubicBezTo>
                  <a:lnTo>
                    <a:pt x="311" y="311"/>
                  </a:lnTo>
                  <a:lnTo>
                    <a:pt x="311" y="0"/>
                  </a:lnTo>
                </a:path>
              </a:pathLst>
            </a:custGeom>
            <a:solidFill>
              <a:srgbClr val="FEDE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41" name="Freeform 58">
              <a:extLst>
                <a:ext uri="{FF2B5EF4-FFF2-40B4-BE49-F238E27FC236}">
                  <a16:creationId xmlns:a16="http://schemas.microsoft.com/office/drawing/2014/main" id="{FDDB62F1-B212-A9C8-938F-77D9DBF8AB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32480" y="6995326"/>
              <a:ext cx="307605" cy="346053"/>
            </a:xfrm>
            <a:custGeom>
              <a:avLst/>
              <a:gdLst>
                <a:gd name="T0" fmla="*/ 246 w 247"/>
                <a:gd name="T1" fmla="*/ 88 h 280"/>
                <a:gd name="T2" fmla="*/ 246 w 247"/>
                <a:gd name="T3" fmla="*/ 88 h 280"/>
                <a:gd name="T4" fmla="*/ 138 w 247"/>
                <a:gd name="T5" fmla="*/ 0 h 280"/>
                <a:gd name="T6" fmla="*/ 0 w 247"/>
                <a:gd name="T7" fmla="*/ 279 h 280"/>
                <a:gd name="T8" fmla="*/ 246 w 247"/>
                <a:gd name="T9" fmla="*/ 88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280">
                  <a:moveTo>
                    <a:pt x="246" y="88"/>
                  </a:moveTo>
                  <a:lnTo>
                    <a:pt x="246" y="88"/>
                  </a:lnTo>
                  <a:cubicBezTo>
                    <a:pt x="217" y="51"/>
                    <a:pt x="180" y="21"/>
                    <a:pt x="138" y="0"/>
                  </a:cubicBezTo>
                  <a:lnTo>
                    <a:pt x="0" y="279"/>
                  </a:lnTo>
                  <a:lnTo>
                    <a:pt x="246" y="88"/>
                  </a:lnTo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42" name="Freeform 59">
              <a:extLst>
                <a:ext uri="{FF2B5EF4-FFF2-40B4-BE49-F238E27FC236}">
                  <a16:creationId xmlns:a16="http://schemas.microsoft.com/office/drawing/2014/main" id="{9A3BD581-F32E-2FD1-C546-D99899886F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42482" y="7346873"/>
              <a:ext cx="637180" cy="389998"/>
            </a:xfrm>
            <a:custGeom>
              <a:avLst/>
              <a:gdLst>
                <a:gd name="T0" fmla="*/ 0 w 511"/>
                <a:gd name="T1" fmla="*/ 0 h 312"/>
                <a:gd name="T2" fmla="*/ 0 w 511"/>
                <a:gd name="T3" fmla="*/ 0 h 312"/>
                <a:gd name="T4" fmla="*/ 311 w 511"/>
                <a:gd name="T5" fmla="*/ 311 h 312"/>
                <a:gd name="T6" fmla="*/ 311 w 511"/>
                <a:gd name="T7" fmla="*/ 311 h 312"/>
                <a:gd name="T8" fmla="*/ 510 w 511"/>
                <a:gd name="T9" fmla="*/ 238 h 312"/>
                <a:gd name="T10" fmla="*/ 311 w 511"/>
                <a:gd name="T11" fmla="*/ 0 h 312"/>
                <a:gd name="T12" fmla="*/ 0 w 511"/>
                <a:gd name="T13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1" h="312">
                  <a:moveTo>
                    <a:pt x="0" y="0"/>
                  </a:moveTo>
                  <a:lnTo>
                    <a:pt x="0" y="0"/>
                  </a:lnTo>
                  <a:cubicBezTo>
                    <a:pt x="0" y="172"/>
                    <a:pt x="139" y="311"/>
                    <a:pt x="311" y="311"/>
                  </a:cubicBezTo>
                  <a:lnTo>
                    <a:pt x="311" y="311"/>
                  </a:lnTo>
                  <a:cubicBezTo>
                    <a:pt x="387" y="311"/>
                    <a:pt x="456" y="284"/>
                    <a:pt x="510" y="238"/>
                  </a:cubicBezTo>
                  <a:lnTo>
                    <a:pt x="311" y="0"/>
                  </a:lnTo>
                  <a:lnTo>
                    <a:pt x="0" y="0"/>
                  </a:lnTo>
                </a:path>
              </a:pathLst>
            </a:custGeom>
            <a:solidFill>
              <a:srgbClr val="CE40A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43" name="Freeform 60">
              <a:extLst>
                <a:ext uri="{FF2B5EF4-FFF2-40B4-BE49-F238E27FC236}">
                  <a16:creationId xmlns:a16="http://schemas.microsoft.com/office/drawing/2014/main" id="{85833227-B107-1DCB-0CEE-6E6BC0BC08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32482" y="7105186"/>
              <a:ext cx="389999" cy="538308"/>
            </a:xfrm>
            <a:custGeom>
              <a:avLst/>
              <a:gdLst>
                <a:gd name="T0" fmla="*/ 311 w 312"/>
                <a:gd name="T1" fmla="*/ 191 h 430"/>
                <a:gd name="T2" fmla="*/ 311 w 312"/>
                <a:gd name="T3" fmla="*/ 191 h 430"/>
                <a:gd name="T4" fmla="*/ 246 w 312"/>
                <a:gd name="T5" fmla="*/ 0 h 430"/>
                <a:gd name="T6" fmla="*/ 0 w 312"/>
                <a:gd name="T7" fmla="*/ 191 h 430"/>
                <a:gd name="T8" fmla="*/ 199 w 312"/>
                <a:gd name="T9" fmla="*/ 429 h 430"/>
                <a:gd name="T10" fmla="*/ 199 w 312"/>
                <a:gd name="T11" fmla="*/ 429 h 430"/>
                <a:gd name="T12" fmla="*/ 311 w 312"/>
                <a:gd name="T13" fmla="*/ 191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2" h="430">
                  <a:moveTo>
                    <a:pt x="311" y="191"/>
                  </a:moveTo>
                  <a:lnTo>
                    <a:pt x="311" y="191"/>
                  </a:lnTo>
                  <a:cubicBezTo>
                    <a:pt x="311" y="119"/>
                    <a:pt x="287" y="53"/>
                    <a:pt x="246" y="0"/>
                  </a:cubicBezTo>
                  <a:lnTo>
                    <a:pt x="0" y="191"/>
                  </a:lnTo>
                  <a:lnTo>
                    <a:pt x="199" y="429"/>
                  </a:lnTo>
                  <a:lnTo>
                    <a:pt x="199" y="429"/>
                  </a:lnTo>
                  <a:cubicBezTo>
                    <a:pt x="268" y="372"/>
                    <a:pt x="311" y="287"/>
                    <a:pt x="311" y="191"/>
                  </a:cubicBezTo>
                </a:path>
              </a:pathLst>
            </a:custGeom>
            <a:solidFill>
              <a:srgbClr val="4FC2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44" name="Freeform 61">
              <a:extLst>
                <a:ext uri="{FF2B5EF4-FFF2-40B4-BE49-F238E27FC236}">
                  <a16:creationId xmlns:a16="http://schemas.microsoft.com/office/drawing/2014/main" id="{5EE1C3EE-6BA6-B4EA-7CB8-4330B2AFD1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59247" y="6956875"/>
              <a:ext cx="368028" cy="389999"/>
            </a:xfrm>
            <a:custGeom>
              <a:avLst/>
              <a:gdLst>
                <a:gd name="T0" fmla="*/ 280 w 295"/>
                <a:gd name="T1" fmla="*/ 0 h 312"/>
                <a:gd name="T2" fmla="*/ 280 w 295"/>
                <a:gd name="T3" fmla="*/ 0 h 312"/>
                <a:gd name="T4" fmla="*/ 0 w 295"/>
                <a:gd name="T5" fmla="*/ 212 h 312"/>
                <a:gd name="T6" fmla="*/ 294 w 295"/>
                <a:gd name="T7" fmla="*/ 311 h 312"/>
                <a:gd name="T8" fmla="*/ 280 w 295"/>
                <a:gd name="T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5" h="312">
                  <a:moveTo>
                    <a:pt x="280" y="0"/>
                  </a:moveTo>
                  <a:lnTo>
                    <a:pt x="280" y="0"/>
                  </a:lnTo>
                  <a:cubicBezTo>
                    <a:pt x="150" y="6"/>
                    <a:pt x="41" y="93"/>
                    <a:pt x="0" y="212"/>
                  </a:cubicBezTo>
                  <a:lnTo>
                    <a:pt x="294" y="311"/>
                  </a:lnTo>
                  <a:lnTo>
                    <a:pt x="280" y="0"/>
                  </a:lnTo>
                </a:path>
              </a:pathLst>
            </a:custGeom>
            <a:solidFill>
              <a:srgbClr val="4FC2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45" name="Freeform 62">
              <a:extLst>
                <a:ext uri="{FF2B5EF4-FFF2-40B4-BE49-F238E27FC236}">
                  <a16:creationId xmlns:a16="http://schemas.microsoft.com/office/drawing/2014/main" id="{51676C7D-8412-5CC0-7651-559C26E74D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05303" y="6956875"/>
              <a:ext cx="384505" cy="389999"/>
            </a:xfrm>
            <a:custGeom>
              <a:avLst/>
              <a:gdLst>
                <a:gd name="T0" fmla="*/ 309 w 310"/>
                <a:gd name="T1" fmla="*/ 213 h 312"/>
                <a:gd name="T2" fmla="*/ 309 w 310"/>
                <a:gd name="T3" fmla="*/ 213 h 312"/>
                <a:gd name="T4" fmla="*/ 14 w 310"/>
                <a:gd name="T5" fmla="*/ 0 h 312"/>
                <a:gd name="T6" fmla="*/ 14 w 310"/>
                <a:gd name="T7" fmla="*/ 0 h 312"/>
                <a:gd name="T8" fmla="*/ 0 w 310"/>
                <a:gd name="T9" fmla="*/ 0 h 312"/>
                <a:gd name="T10" fmla="*/ 14 w 310"/>
                <a:gd name="T11" fmla="*/ 311 h 312"/>
                <a:gd name="T12" fmla="*/ 309 w 310"/>
                <a:gd name="T13" fmla="*/ 213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0" h="312">
                  <a:moveTo>
                    <a:pt x="309" y="213"/>
                  </a:moveTo>
                  <a:lnTo>
                    <a:pt x="309" y="213"/>
                  </a:lnTo>
                  <a:cubicBezTo>
                    <a:pt x="268" y="89"/>
                    <a:pt x="151" y="0"/>
                    <a:pt x="14" y="0"/>
                  </a:cubicBezTo>
                  <a:lnTo>
                    <a:pt x="14" y="0"/>
                  </a:lnTo>
                  <a:cubicBezTo>
                    <a:pt x="9" y="0"/>
                    <a:pt x="5" y="0"/>
                    <a:pt x="0" y="0"/>
                  </a:cubicBezTo>
                  <a:lnTo>
                    <a:pt x="14" y="311"/>
                  </a:lnTo>
                  <a:lnTo>
                    <a:pt x="309" y="213"/>
                  </a:lnTo>
                </a:path>
              </a:pathLst>
            </a:custGeom>
            <a:solidFill>
              <a:srgbClr val="CE40A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46" name="Freeform 63">
              <a:extLst>
                <a:ext uri="{FF2B5EF4-FFF2-40B4-BE49-F238E27FC236}">
                  <a16:creationId xmlns:a16="http://schemas.microsoft.com/office/drawing/2014/main" id="{1DDDF0CD-CDCF-6924-F7FE-7B6B83240E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21781" y="7220535"/>
              <a:ext cx="389999" cy="444929"/>
            </a:xfrm>
            <a:custGeom>
              <a:avLst/>
              <a:gdLst>
                <a:gd name="T0" fmla="*/ 311 w 312"/>
                <a:gd name="T1" fmla="*/ 98 h 357"/>
                <a:gd name="T2" fmla="*/ 311 w 312"/>
                <a:gd name="T3" fmla="*/ 98 h 357"/>
                <a:gd name="T4" fmla="*/ 295 w 312"/>
                <a:gd name="T5" fmla="*/ 0 h 357"/>
                <a:gd name="T6" fmla="*/ 0 w 312"/>
                <a:gd name="T7" fmla="*/ 98 h 357"/>
                <a:gd name="T8" fmla="*/ 174 w 312"/>
                <a:gd name="T9" fmla="*/ 356 h 357"/>
                <a:gd name="T10" fmla="*/ 174 w 312"/>
                <a:gd name="T11" fmla="*/ 356 h 357"/>
                <a:gd name="T12" fmla="*/ 311 w 312"/>
                <a:gd name="T13" fmla="*/ 98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2" h="357">
                  <a:moveTo>
                    <a:pt x="311" y="98"/>
                  </a:moveTo>
                  <a:lnTo>
                    <a:pt x="311" y="98"/>
                  </a:lnTo>
                  <a:cubicBezTo>
                    <a:pt x="311" y="64"/>
                    <a:pt x="306" y="31"/>
                    <a:pt x="295" y="0"/>
                  </a:cubicBezTo>
                  <a:lnTo>
                    <a:pt x="0" y="98"/>
                  </a:lnTo>
                  <a:lnTo>
                    <a:pt x="174" y="356"/>
                  </a:lnTo>
                  <a:lnTo>
                    <a:pt x="174" y="356"/>
                  </a:lnTo>
                  <a:cubicBezTo>
                    <a:pt x="257" y="300"/>
                    <a:pt x="311" y="205"/>
                    <a:pt x="311" y="98"/>
                  </a:cubicBezTo>
                </a:path>
              </a:pathLst>
            </a:custGeom>
            <a:solidFill>
              <a:srgbClr val="FEDE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47" name="Freeform 64">
              <a:extLst>
                <a:ext uri="{FF2B5EF4-FFF2-40B4-BE49-F238E27FC236}">
                  <a16:creationId xmlns:a16="http://schemas.microsoft.com/office/drawing/2014/main" id="{048C3357-03E7-FCE8-D13B-99A43C8F50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47134" y="7346873"/>
              <a:ext cx="494364" cy="389998"/>
            </a:xfrm>
            <a:custGeom>
              <a:avLst/>
              <a:gdLst>
                <a:gd name="T0" fmla="*/ 0 w 398"/>
                <a:gd name="T1" fmla="*/ 216 h 312"/>
                <a:gd name="T2" fmla="*/ 0 w 398"/>
                <a:gd name="T3" fmla="*/ 216 h 312"/>
                <a:gd name="T4" fmla="*/ 223 w 398"/>
                <a:gd name="T5" fmla="*/ 311 h 312"/>
                <a:gd name="T6" fmla="*/ 223 w 398"/>
                <a:gd name="T7" fmla="*/ 311 h 312"/>
                <a:gd name="T8" fmla="*/ 397 w 398"/>
                <a:gd name="T9" fmla="*/ 258 h 312"/>
                <a:gd name="T10" fmla="*/ 223 w 398"/>
                <a:gd name="T11" fmla="*/ 0 h 312"/>
                <a:gd name="T12" fmla="*/ 0 w 398"/>
                <a:gd name="T13" fmla="*/ 216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8" h="312">
                  <a:moveTo>
                    <a:pt x="0" y="216"/>
                  </a:moveTo>
                  <a:lnTo>
                    <a:pt x="0" y="216"/>
                  </a:lnTo>
                  <a:cubicBezTo>
                    <a:pt x="57" y="274"/>
                    <a:pt x="136" y="311"/>
                    <a:pt x="223" y="311"/>
                  </a:cubicBezTo>
                  <a:lnTo>
                    <a:pt x="223" y="311"/>
                  </a:lnTo>
                  <a:cubicBezTo>
                    <a:pt x="288" y="311"/>
                    <a:pt x="347" y="291"/>
                    <a:pt x="397" y="258"/>
                  </a:cubicBezTo>
                  <a:lnTo>
                    <a:pt x="223" y="0"/>
                  </a:lnTo>
                  <a:lnTo>
                    <a:pt x="0" y="216"/>
                  </a:lnTo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48" name="Freeform 65">
              <a:extLst>
                <a:ext uri="{FF2B5EF4-FFF2-40B4-BE49-F238E27FC236}">
                  <a16:creationId xmlns:a16="http://schemas.microsoft.com/office/drawing/2014/main" id="{A15A8320-46BB-853F-F371-2A1D90C7FA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37275" y="7220535"/>
              <a:ext cx="389999" cy="395492"/>
            </a:xfrm>
            <a:custGeom>
              <a:avLst/>
              <a:gdLst>
                <a:gd name="T0" fmla="*/ 16 w 311"/>
                <a:gd name="T1" fmla="*/ 0 h 316"/>
                <a:gd name="T2" fmla="*/ 16 w 311"/>
                <a:gd name="T3" fmla="*/ 0 h 316"/>
                <a:gd name="T4" fmla="*/ 0 w 311"/>
                <a:gd name="T5" fmla="*/ 99 h 316"/>
                <a:gd name="T6" fmla="*/ 0 w 311"/>
                <a:gd name="T7" fmla="*/ 99 h 316"/>
                <a:gd name="T8" fmla="*/ 87 w 311"/>
                <a:gd name="T9" fmla="*/ 315 h 316"/>
                <a:gd name="T10" fmla="*/ 310 w 311"/>
                <a:gd name="T11" fmla="*/ 99 h 316"/>
                <a:gd name="T12" fmla="*/ 16 w 311"/>
                <a:gd name="T13" fmla="*/ 0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1" h="316">
                  <a:moveTo>
                    <a:pt x="16" y="0"/>
                  </a:moveTo>
                  <a:lnTo>
                    <a:pt x="16" y="0"/>
                  </a:lnTo>
                  <a:cubicBezTo>
                    <a:pt x="6" y="31"/>
                    <a:pt x="0" y="64"/>
                    <a:pt x="0" y="99"/>
                  </a:cubicBezTo>
                  <a:lnTo>
                    <a:pt x="0" y="99"/>
                  </a:lnTo>
                  <a:cubicBezTo>
                    <a:pt x="0" y="183"/>
                    <a:pt x="33" y="258"/>
                    <a:pt x="87" y="315"/>
                  </a:cubicBezTo>
                  <a:lnTo>
                    <a:pt x="310" y="99"/>
                  </a:lnTo>
                  <a:lnTo>
                    <a:pt x="16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49" name="Freeform 66">
              <a:extLst>
                <a:ext uri="{FF2B5EF4-FFF2-40B4-BE49-F238E27FC236}">
                  <a16:creationId xmlns:a16="http://schemas.microsoft.com/office/drawing/2014/main" id="{DCC6ABD0-FA1C-DE5B-E173-DE9ED7C977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55579" y="5935188"/>
              <a:ext cx="285633" cy="400986"/>
            </a:xfrm>
            <a:custGeom>
              <a:avLst/>
              <a:gdLst>
                <a:gd name="T0" fmla="*/ 230 w 231"/>
                <a:gd name="T1" fmla="*/ 49 h 323"/>
                <a:gd name="T2" fmla="*/ 230 w 231"/>
                <a:gd name="T3" fmla="*/ 49 h 323"/>
                <a:gd name="T4" fmla="*/ 61 w 231"/>
                <a:gd name="T5" fmla="*/ 0 h 323"/>
                <a:gd name="T6" fmla="*/ 61 w 231"/>
                <a:gd name="T7" fmla="*/ 0 h 323"/>
                <a:gd name="T8" fmla="*/ 0 w 231"/>
                <a:gd name="T9" fmla="*/ 6 h 323"/>
                <a:gd name="T10" fmla="*/ 61 w 231"/>
                <a:gd name="T11" fmla="*/ 322 h 323"/>
                <a:gd name="T12" fmla="*/ 230 w 231"/>
                <a:gd name="T13" fmla="*/ 49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1" h="323">
                  <a:moveTo>
                    <a:pt x="230" y="49"/>
                  </a:moveTo>
                  <a:lnTo>
                    <a:pt x="230" y="49"/>
                  </a:lnTo>
                  <a:cubicBezTo>
                    <a:pt x="181" y="18"/>
                    <a:pt x="123" y="0"/>
                    <a:pt x="61" y="0"/>
                  </a:cubicBezTo>
                  <a:lnTo>
                    <a:pt x="61" y="0"/>
                  </a:lnTo>
                  <a:cubicBezTo>
                    <a:pt x="40" y="0"/>
                    <a:pt x="20" y="2"/>
                    <a:pt x="0" y="6"/>
                  </a:cubicBezTo>
                  <a:lnTo>
                    <a:pt x="61" y="322"/>
                  </a:lnTo>
                  <a:lnTo>
                    <a:pt x="230" y="49"/>
                  </a:lnTo>
                </a:path>
              </a:pathLst>
            </a:custGeom>
            <a:solidFill>
              <a:srgbClr val="4FC2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50" name="Freeform 67">
              <a:extLst>
                <a:ext uri="{FF2B5EF4-FFF2-40B4-BE49-F238E27FC236}">
                  <a16:creationId xmlns:a16="http://schemas.microsoft.com/office/drawing/2014/main" id="{A53D3802-D025-5D34-4884-C6392D5A4C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42482" y="5946175"/>
              <a:ext cx="389998" cy="642675"/>
            </a:xfrm>
            <a:custGeom>
              <a:avLst/>
              <a:gdLst>
                <a:gd name="T0" fmla="*/ 250 w 312"/>
                <a:gd name="T1" fmla="*/ 0 h 514"/>
                <a:gd name="T2" fmla="*/ 250 w 312"/>
                <a:gd name="T3" fmla="*/ 0 h 514"/>
                <a:gd name="T4" fmla="*/ 0 w 312"/>
                <a:gd name="T5" fmla="*/ 305 h 514"/>
                <a:gd name="T6" fmla="*/ 0 w 312"/>
                <a:gd name="T7" fmla="*/ 305 h 514"/>
                <a:gd name="T8" fmla="*/ 81 w 312"/>
                <a:gd name="T9" fmla="*/ 513 h 514"/>
                <a:gd name="T10" fmla="*/ 311 w 312"/>
                <a:gd name="T11" fmla="*/ 316 h 514"/>
                <a:gd name="T12" fmla="*/ 250 w 312"/>
                <a:gd name="T13" fmla="*/ 0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2" h="514">
                  <a:moveTo>
                    <a:pt x="250" y="0"/>
                  </a:moveTo>
                  <a:lnTo>
                    <a:pt x="250" y="0"/>
                  </a:lnTo>
                  <a:cubicBezTo>
                    <a:pt x="108" y="28"/>
                    <a:pt x="0" y="154"/>
                    <a:pt x="0" y="305"/>
                  </a:cubicBezTo>
                  <a:lnTo>
                    <a:pt x="0" y="305"/>
                  </a:lnTo>
                  <a:cubicBezTo>
                    <a:pt x="0" y="386"/>
                    <a:pt x="30" y="458"/>
                    <a:pt x="81" y="513"/>
                  </a:cubicBezTo>
                  <a:lnTo>
                    <a:pt x="311" y="316"/>
                  </a:lnTo>
                  <a:lnTo>
                    <a:pt x="250" y="0"/>
                  </a:lnTo>
                </a:path>
              </a:pathLst>
            </a:custGeom>
            <a:solidFill>
              <a:srgbClr val="FEDE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51" name="Freeform 68">
              <a:extLst>
                <a:ext uri="{FF2B5EF4-FFF2-40B4-BE49-F238E27FC236}">
                  <a16:creationId xmlns:a16="http://schemas.microsoft.com/office/drawing/2014/main" id="{7B4B3FEA-3245-E437-B4FD-BB2D49951A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46846" y="6336174"/>
              <a:ext cx="593238" cy="373520"/>
            </a:xfrm>
            <a:custGeom>
              <a:avLst/>
              <a:gdLst>
                <a:gd name="T0" fmla="*/ 0 w 476"/>
                <a:gd name="T1" fmla="*/ 197 h 301"/>
                <a:gd name="T2" fmla="*/ 0 w 476"/>
                <a:gd name="T3" fmla="*/ 197 h 301"/>
                <a:gd name="T4" fmla="*/ 230 w 476"/>
                <a:gd name="T5" fmla="*/ 300 h 301"/>
                <a:gd name="T6" fmla="*/ 230 w 476"/>
                <a:gd name="T7" fmla="*/ 300 h 301"/>
                <a:gd name="T8" fmla="*/ 475 w 476"/>
                <a:gd name="T9" fmla="*/ 181 h 301"/>
                <a:gd name="T10" fmla="*/ 230 w 476"/>
                <a:gd name="T11" fmla="*/ 0 h 301"/>
                <a:gd name="T12" fmla="*/ 0 w 476"/>
                <a:gd name="T13" fmla="*/ 197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6" h="301">
                  <a:moveTo>
                    <a:pt x="0" y="197"/>
                  </a:moveTo>
                  <a:lnTo>
                    <a:pt x="0" y="197"/>
                  </a:lnTo>
                  <a:cubicBezTo>
                    <a:pt x="56" y="260"/>
                    <a:pt x="138" y="300"/>
                    <a:pt x="230" y="300"/>
                  </a:cubicBezTo>
                  <a:lnTo>
                    <a:pt x="230" y="300"/>
                  </a:lnTo>
                  <a:cubicBezTo>
                    <a:pt x="329" y="300"/>
                    <a:pt x="418" y="254"/>
                    <a:pt x="475" y="181"/>
                  </a:cubicBezTo>
                  <a:lnTo>
                    <a:pt x="230" y="0"/>
                  </a:lnTo>
                  <a:lnTo>
                    <a:pt x="0" y="197"/>
                  </a:lnTo>
                </a:path>
              </a:pathLst>
            </a:custGeom>
            <a:solidFill>
              <a:srgbClr val="CE40A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52" name="Freeform 69">
              <a:extLst>
                <a:ext uri="{FF2B5EF4-FFF2-40B4-BE49-F238E27FC236}">
                  <a16:creationId xmlns:a16="http://schemas.microsoft.com/office/drawing/2014/main" id="{07BB3A45-DCA9-DCFD-070D-9105E8F6CB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32482" y="6001106"/>
              <a:ext cx="389999" cy="565774"/>
            </a:xfrm>
            <a:custGeom>
              <a:avLst/>
              <a:gdLst>
                <a:gd name="T0" fmla="*/ 169 w 312"/>
                <a:gd name="T1" fmla="*/ 0 h 455"/>
                <a:gd name="T2" fmla="*/ 0 w 312"/>
                <a:gd name="T3" fmla="*/ 273 h 455"/>
                <a:gd name="T4" fmla="*/ 245 w 312"/>
                <a:gd name="T5" fmla="*/ 454 h 455"/>
                <a:gd name="T6" fmla="*/ 245 w 312"/>
                <a:gd name="T7" fmla="*/ 454 h 455"/>
                <a:gd name="T8" fmla="*/ 311 w 312"/>
                <a:gd name="T9" fmla="*/ 262 h 455"/>
                <a:gd name="T10" fmla="*/ 311 w 312"/>
                <a:gd name="T11" fmla="*/ 262 h 455"/>
                <a:gd name="T12" fmla="*/ 169 w 312"/>
                <a:gd name="T13" fmla="*/ 0 h 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2" h="455">
                  <a:moveTo>
                    <a:pt x="169" y="0"/>
                  </a:moveTo>
                  <a:lnTo>
                    <a:pt x="0" y="273"/>
                  </a:lnTo>
                  <a:lnTo>
                    <a:pt x="245" y="454"/>
                  </a:lnTo>
                  <a:lnTo>
                    <a:pt x="245" y="454"/>
                  </a:lnTo>
                  <a:cubicBezTo>
                    <a:pt x="286" y="401"/>
                    <a:pt x="311" y="334"/>
                    <a:pt x="311" y="262"/>
                  </a:cubicBezTo>
                  <a:lnTo>
                    <a:pt x="311" y="262"/>
                  </a:lnTo>
                  <a:cubicBezTo>
                    <a:pt x="311" y="152"/>
                    <a:pt x="254" y="56"/>
                    <a:pt x="169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53" name="Freeform 70">
              <a:extLst>
                <a:ext uri="{FF2B5EF4-FFF2-40B4-BE49-F238E27FC236}">
                  <a16:creationId xmlns:a16="http://schemas.microsoft.com/office/drawing/2014/main" id="{9AC2E179-8461-CC8D-D8B5-EF6AFF5CD7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26287" y="6045048"/>
              <a:ext cx="379015" cy="389999"/>
            </a:xfrm>
            <a:custGeom>
              <a:avLst/>
              <a:gdLst>
                <a:gd name="T0" fmla="*/ 305 w 306"/>
                <a:gd name="T1" fmla="*/ 0 h 311"/>
                <a:gd name="T2" fmla="*/ 305 w 306"/>
                <a:gd name="T3" fmla="*/ 0 h 311"/>
                <a:gd name="T4" fmla="*/ 0 w 306"/>
                <a:gd name="T5" fmla="*/ 252 h 311"/>
                <a:gd name="T6" fmla="*/ 305 w 306"/>
                <a:gd name="T7" fmla="*/ 310 h 311"/>
                <a:gd name="T8" fmla="*/ 305 w 306"/>
                <a:gd name="T9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6" h="311">
                  <a:moveTo>
                    <a:pt x="305" y="0"/>
                  </a:moveTo>
                  <a:lnTo>
                    <a:pt x="305" y="0"/>
                  </a:lnTo>
                  <a:cubicBezTo>
                    <a:pt x="154" y="0"/>
                    <a:pt x="27" y="108"/>
                    <a:pt x="0" y="252"/>
                  </a:cubicBezTo>
                  <a:lnTo>
                    <a:pt x="305" y="310"/>
                  </a:lnTo>
                  <a:lnTo>
                    <a:pt x="305" y="0"/>
                  </a:lnTo>
                </a:path>
              </a:pathLst>
            </a:custGeom>
            <a:solidFill>
              <a:srgbClr val="FEDE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54" name="Freeform 71">
              <a:extLst>
                <a:ext uri="{FF2B5EF4-FFF2-40B4-BE49-F238E27FC236}">
                  <a16:creationId xmlns:a16="http://schemas.microsoft.com/office/drawing/2014/main" id="{C87F5DF7-A466-325C-8F9E-2927FD1940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05303" y="6045048"/>
              <a:ext cx="379011" cy="389999"/>
            </a:xfrm>
            <a:custGeom>
              <a:avLst/>
              <a:gdLst>
                <a:gd name="T0" fmla="*/ 303 w 304"/>
                <a:gd name="T1" fmla="*/ 243 h 311"/>
                <a:gd name="T2" fmla="*/ 303 w 304"/>
                <a:gd name="T3" fmla="*/ 243 h 311"/>
                <a:gd name="T4" fmla="*/ 0 w 304"/>
                <a:gd name="T5" fmla="*/ 0 h 311"/>
                <a:gd name="T6" fmla="*/ 0 w 304"/>
                <a:gd name="T7" fmla="*/ 310 h 311"/>
                <a:gd name="T8" fmla="*/ 303 w 304"/>
                <a:gd name="T9" fmla="*/ 243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" h="311">
                  <a:moveTo>
                    <a:pt x="303" y="243"/>
                  </a:moveTo>
                  <a:lnTo>
                    <a:pt x="303" y="243"/>
                  </a:lnTo>
                  <a:cubicBezTo>
                    <a:pt x="273" y="104"/>
                    <a:pt x="148" y="0"/>
                    <a:pt x="0" y="0"/>
                  </a:cubicBezTo>
                  <a:lnTo>
                    <a:pt x="0" y="310"/>
                  </a:lnTo>
                  <a:lnTo>
                    <a:pt x="303" y="243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55" name="Freeform 72">
              <a:extLst>
                <a:ext uri="{FF2B5EF4-FFF2-40B4-BE49-F238E27FC236}">
                  <a16:creationId xmlns:a16="http://schemas.microsoft.com/office/drawing/2014/main" id="{407E9D14-D08E-FFB8-0596-75B1D81847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05302" y="6347161"/>
              <a:ext cx="389998" cy="307605"/>
            </a:xfrm>
            <a:custGeom>
              <a:avLst/>
              <a:gdLst>
                <a:gd name="T0" fmla="*/ 303 w 312"/>
                <a:gd name="T1" fmla="*/ 0 h 246"/>
                <a:gd name="T2" fmla="*/ 0 w 312"/>
                <a:gd name="T3" fmla="*/ 67 h 246"/>
                <a:gd name="T4" fmla="*/ 255 w 312"/>
                <a:gd name="T5" fmla="*/ 245 h 246"/>
                <a:gd name="T6" fmla="*/ 255 w 312"/>
                <a:gd name="T7" fmla="*/ 245 h 246"/>
                <a:gd name="T8" fmla="*/ 311 w 312"/>
                <a:gd name="T9" fmla="*/ 67 h 246"/>
                <a:gd name="T10" fmla="*/ 311 w 312"/>
                <a:gd name="T11" fmla="*/ 67 h 246"/>
                <a:gd name="T12" fmla="*/ 303 w 312"/>
                <a:gd name="T13" fmla="*/ 0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2" h="246">
                  <a:moveTo>
                    <a:pt x="303" y="0"/>
                  </a:moveTo>
                  <a:lnTo>
                    <a:pt x="0" y="67"/>
                  </a:lnTo>
                  <a:lnTo>
                    <a:pt x="255" y="245"/>
                  </a:lnTo>
                  <a:lnTo>
                    <a:pt x="255" y="245"/>
                  </a:lnTo>
                  <a:cubicBezTo>
                    <a:pt x="290" y="194"/>
                    <a:pt x="311" y="133"/>
                    <a:pt x="311" y="67"/>
                  </a:cubicBezTo>
                  <a:lnTo>
                    <a:pt x="311" y="67"/>
                  </a:lnTo>
                  <a:cubicBezTo>
                    <a:pt x="311" y="45"/>
                    <a:pt x="308" y="22"/>
                    <a:pt x="303" y="0"/>
                  </a:cubicBezTo>
                </a:path>
              </a:pathLst>
            </a:custGeom>
            <a:solidFill>
              <a:srgbClr val="CE40A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56" name="Freeform 73">
              <a:extLst>
                <a:ext uri="{FF2B5EF4-FFF2-40B4-BE49-F238E27FC236}">
                  <a16:creationId xmlns:a16="http://schemas.microsoft.com/office/drawing/2014/main" id="{07DBD0D6-69C1-577F-42FD-45FB7EC142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20796" y="6363638"/>
              <a:ext cx="389998" cy="324085"/>
            </a:xfrm>
            <a:custGeom>
              <a:avLst/>
              <a:gdLst>
                <a:gd name="T0" fmla="*/ 6 w 312"/>
                <a:gd name="T1" fmla="*/ 0 h 258"/>
                <a:gd name="T2" fmla="*/ 6 w 312"/>
                <a:gd name="T3" fmla="*/ 0 h 258"/>
                <a:gd name="T4" fmla="*/ 0 w 312"/>
                <a:gd name="T5" fmla="*/ 58 h 258"/>
                <a:gd name="T6" fmla="*/ 0 w 312"/>
                <a:gd name="T7" fmla="*/ 58 h 258"/>
                <a:gd name="T8" fmla="*/ 73 w 312"/>
                <a:gd name="T9" fmla="*/ 257 h 258"/>
                <a:gd name="T10" fmla="*/ 311 w 312"/>
                <a:gd name="T11" fmla="*/ 58 h 258"/>
                <a:gd name="T12" fmla="*/ 6 w 312"/>
                <a:gd name="T13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2" h="258">
                  <a:moveTo>
                    <a:pt x="6" y="0"/>
                  </a:moveTo>
                  <a:lnTo>
                    <a:pt x="6" y="0"/>
                  </a:lnTo>
                  <a:cubicBezTo>
                    <a:pt x="2" y="19"/>
                    <a:pt x="0" y="39"/>
                    <a:pt x="0" y="58"/>
                  </a:cubicBezTo>
                  <a:lnTo>
                    <a:pt x="0" y="58"/>
                  </a:lnTo>
                  <a:cubicBezTo>
                    <a:pt x="0" y="134"/>
                    <a:pt x="27" y="203"/>
                    <a:pt x="73" y="257"/>
                  </a:cubicBezTo>
                  <a:lnTo>
                    <a:pt x="311" y="58"/>
                  </a:lnTo>
                  <a:lnTo>
                    <a:pt x="6" y="0"/>
                  </a:lnTo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57" name="Freeform 74">
              <a:extLst>
                <a:ext uri="{FF2B5EF4-FFF2-40B4-BE49-F238E27FC236}">
                  <a16:creationId xmlns:a16="http://schemas.microsoft.com/office/drawing/2014/main" id="{36442154-1E24-5FC9-EC4D-A43999DF5F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08684" y="6435046"/>
              <a:ext cx="615209" cy="389998"/>
            </a:xfrm>
            <a:custGeom>
              <a:avLst/>
              <a:gdLst>
                <a:gd name="T0" fmla="*/ 0 w 494"/>
                <a:gd name="T1" fmla="*/ 199 h 312"/>
                <a:gd name="T2" fmla="*/ 0 w 494"/>
                <a:gd name="T3" fmla="*/ 199 h 312"/>
                <a:gd name="T4" fmla="*/ 238 w 494"/>
                <a:gd name="T5" fmla="*/ 311 h 312"/>
                <a:gd name="T6" fmla="*/ 238 w 494"/>
                <a:gd name="T7" fmla="*/ 311 h 312"/>
                <a:gd name="T8" fmla="*/ 493 w 494"/>
                <a:gd name="T9" fmla="*/ 178 h 312"/>
                <a:gd name="T10" fmla="*/ 238 w 494"/>
                <a:gd name="T11" fmla="*/ 0 h 312"/>
                <a:gd name="T12" fmla="*/ 0 w 494"/>
                <a:gd name="T13" fmla="*/ 199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94" h="312">
                  <a:moveTo>
                    <a:pt x="0" y="199"/>
                  </a:moveTo>
                  <a:lnTo>
                    <a:pt x="0" y="199"/>
                  </a:lnTo>
                  <a:cubicBezTo>
                    <a:pt x="57" y="268"/>
                    <a:pt x="143" y="311"/>
                    <a:pt x="238" y="311"/>
                  </a:cubicBezTo>
                  <a:lnTo>
                    <a:pt x="238" y="311"/>
                  </a:lnTo>
                  <a:cubicBezTo>
                    <a:pt x="344" y="311"/>
                    <a:pt x="437" y="258"/>
                    <a:pt x="493" y="178"/>
                  </a:cubicBezTo>
                  <a:lnTo>
                    <a:pt x="238" y="0"/>
                  </a:lnTo>
                  <a:lnTo>
                    <a:pt x="0" y="199"/>
                  </a:lnTo>
                </a:path>
              </a:pathLst>
            </a:custGeom>
            <a:solidFill>
              <a:srgbClr val="4FC2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58" name="Freeform 75">
              <a:extLst>
                <a:ext uri="{FF2B5EF4-FFF2-40B4-BE49-F238E27FC236}">
                  <a16:creationId xmlns:a16="http://schemas.microsoft.com/office/drawing/2014/main" id="{443B9BA0-D274-8508-6F6E-04BABC3615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60802" y="6995328"/>
              <a:ext cx="258166" cy="461406"/>
            </a:xfrm>
            <a:custGeom>
              <a:avLst/>
              <a:gdLst>
                <a:gd name="T0" fmla="*/ 205 w 206"/>
                <a:gd name="T1" fmla="*/ 368 h 369"/>
                <a:gd name="T2" fmla="*/ 0 w 206"/>
                <a:gd name="T3" fmla="*/ 368 h 369"/>
                <a:gd name="T4" fmla="*/ 0 w 206"/>
                <a:gd name="T5" fmla="*/ 0 h 369"/>
                <a:gd name="T6" fmla="*/ 205 w 206"/>
                <a:gd name="T7" fmla="*/ 0 h 369"/>
                <a:gd name="T8" fmla="*/ 205 w 206"/>
                <a:gd name="T9" fmla="*/ 368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369">
                  <a:moveTo>
                    <a:pt x="205" y="368"/>
                  </a:moveTo>
                  <a:lnTo>
                    <a:pt x="0" y="368"/>
                  </a:lnTo>
                  <a:lnTo>
                    <a:pt x="0" y="0"/>
                  </a:lnTo>
                  <a:lnTo>
                    <a:pt x="205" y="0"/>
                  </a:lnTo>
                  <a:lnTo>
                    <a:pt x="205" y="368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59" name="Freeform 76">
              <a:extLst>
                <a:ext uri="{FF2B5EF4-FFF2-40B4-BE49-F238E27FC236}">
                  <a16:creationId xmlns:a16="http://schemas.microsoft.com/office/drawing/2014/main" id="{70DE0000-42D3-DD40-4F94-98A564D1D4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85663" y="6808568"/>
              <a:ext cx="249929" cy="642671"/>
            </a:xfrm>
            <a:custGeom>
              <a:avLst/>
              <a:gdLst>
                <a:gd name="T0" fmla="*/ 204 w 205"/>
                <a:gd name="T1" fmla="*/ 516 h 517"/>
                <a:gd name="T2" fmla="*/ 0 w 205"/>
                <a:gd name="T3" fmla="*/ 516 h 517"/>
                <a:gd name="T4" fmla="*/ 0 w 205"/>
                <a:gd name="T5" fmla="*/ 0 h 517"/>
                <a:gd name="T6" fmla="*/ 204 w 205"/>
                <a:gd name="T7" fmla="*/ 0 h 517"/>
                <a:gd name="T8" fmla="*/ 204 w 205"/>
                <a:gd name="T9" fmla="*/ 516 h 5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517">
                  <a:moveTo>
                    <a:pt x="204" y="516"/>
                  </a:moveTo>
                  <a:lnTo>
                    <a:pt x="0" y="516"/>
                  </a:lnTo>
                  <a:lnTo>
                    <a:pt x="0" y="0"/>
                  </a:lnTo>
                  <a:lnTo>
                    <a:pt x="204" y="0"/>
                  </a:lnTo>
                  <a:lnTo>
                    <a:pt x="204" y="516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60" name="Freeform 77">
              <a:extLst>
                <a:ext uri="{FF2B5EF4-FFF2-40B4-BE49-F238E27FC236}">
                  <a16:creationId xmlns:a16="http://schemas.microsoft.com/office/drawing/2014/main" id="{72388F9A-E5CF-413B-1AF9-995AFB17EF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5033" y="6457021"/>
              <a:ext cx="258166" cy="999714"/>
            </a:xfrm>
            <a:custGeom>
              <a:avLst/>
              <a:gdLst>
                <a:gd name="T0" fmla="*/ 205 w 206"/>
                <a:gd name="T1" fmla="*/ 801 h 802"/>
                <a:gd name="T2" fmla="*/ 0 w 206"/>
                <a:gd name="T3" fmla="*/ 801 h 802"/>
                <a:gd name="T4" fmla="*/ 0 w 206"/>
                <a:gd name="T5" fmla="*/ 0 h 802"/>
                <a:gd name="T6" fmla="*/ 205 w 206"/>
                <a:gd name="T7" fmla="*/ 0 h 802"/>
                <a:gd name="T8" fmla="*/ 205 w 206"/>
                <a:gd name="T9" fmla="*/ 801 h 8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802">
                  <a:moveTo>
                    <a:pt x="205" y="801"/>
                  </a:moveTo>
                  <a:lnTo>
                    <a:pt x="0" y="801"/>
                  </a:lnTo>
                  <a:lnTo>
                    <a:pt x="0" y="0"/>
                  </a:lnTo>
                  <a:lnTo>
                    <a:pt x="205" y="0"/>
                  </a:lnTo>
                  <a:lnTo>
                    <a:pt x="205" y="801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61" name="Freeform 68">
              <a:extLst>
                <a:ext uri="{FF2B5EF4-FFF2-40B4-BE49-F238E27FC236}">
                  <a16:creationId xmlns:a16="http://schemas.microsoft.com/office/drawing/2014/main" id="{CB896FC6-4528-C6A0-03C5-E4057F20A5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8836" y="7692928"/>
              <a:ext cx="1707061" cy="1097343"/>
            </a:xfrm>
            <a:custGeom>
              <a:avLst/>
              <a:gdLst>
                <a:gd name="connsiteX0" fmla="*/ 0 w 1707061"/>
                <a:gd name="connsiteY0" fmla="*/ 1005210 h 1097343"/>
                <a:gd name="connsiteX1" fmla="*/ 1707061 w 1707061"/>
                <a:gd name="connsiteY1" fmla="*/ 1005210 h 1097343"/>
                <a:gd name="connsiteX2" fmla="*/ 1707061 w 1707061"/>
                <a:gd name="connsiteY2" fmla="*/ 1097343 h 1097343"/>
                <a:gd name="connsiteX3" fmla="*/ 0 w 1707061"/>
                <a:gd name="connsiteY3" fmla="*/ 1097343 h 1097343"/>
                <a:gd name="connsiteX4" fmla="*/ 0 w 1707061"/>
                <a:gd name="connsiteY4" fmla="*/ 862393 h 1097343"/>
                <a:gd name="connsiteX5" fmla="*/ 1707061 w 1707061"/>
                <a:gd name="connsiteY5" fmla="*/ 862393 h 1097343"/>
                <a:gd name="connsiteX6" fmla="*/ 1707061 w 1707061"/>
                <a:gd name="connsiteY6" fmla="*/ 954526 h 1097343"/>
                <a:gd name="connsiteX7" fmla="*/ 0 w 1707061"/>
                <a:gd name="connsiteY7" fmla="*/ 954526 h 1097343"/>
                <a:gd name="connsiteX8" fmla="*/ 0 w 1707061"/>
                <a:gd name="connsiteY8" fmla="*/ 719577 h 1097343"/>
                <a:gd name="connsiteX9" fmla="*/ 1707061 w 1707061"/>
                <a:gd name="connsiteY9" fmla="*/ 719577 h 1097343"/>
                <a:gd name="connsiteX10" fmla="*/ 1707061 w 1707061"/>
                <a:gd name="connsiteY10" fmla="*/ 811710 h 1097343"/>
                <a:gd name="connsiteX11" fmla="*/ 0 w 1707061"/>
                <a:gd name="connsiteY11" fmla="*/ 811710 h 1097343"/>
                <a:gd name="connsiteX12" fmla="*/ 0 w 1707061"/>
                <a:gd name="connsiteY12" fmla="*/ 571264 h 1097343"/>
                <a:gd name="connsiteX13" fmla="*/ 1707061 w 1707061"/>
                <a:gd name="connsiteY13" fmla="*/ 571264 h 1097343"/>
                <a:gd name="connsiteX14" fmla="*/ 1707061 w 1707061"/>
                <a:gd name="connsiteY14" fmla="*/ 663384 h 1097343"/>
                <a:gd name="connsiteX15" fmla="*/ 0 w 1707061"/>
                <a:gd name="connsiteY15" fmla="*/ 663384 h 1097343"/>
                <a:gd name="connsiteX16" fmla="*/ 0 w 1707061"/>
                <a:gd name="connsiteY16" fmla="*/ 428448 h 1097343"/>
                <a:gd name="connsiteX17" fmla="*/ 1707061 w 1707061"/>
                <a:gd name="connsiteY17" fmla="*/ 428448 h 1097343"/>
                <a:gd name="connsiteX18" fmla="*/ 1707061 w 1707061"/>
                <a:gd name="connsiteY18" fmla="*/ 520585 h 1097343"/>
                <a:gd name="connsiteX19" fmla="*/ 0 w 1707061"/>
                <a:gd name="connsiteY19" fmla="*/ 520585 h 1097343"/>
                <a:gd name="connsiteX20" fmla="*/ 0 w 1707061"/>
                <a:gd name="connsiteY20" fmla="*/ 285633 h 1097343"/>
                <a:gd name="connsiteX21" fmla="*/ 1707061 w 1707061"/>
                <a:gd name="connsiteY21" fmla="*/ 285633 h 1097343"/>
                <a:gd name="connsiteX22" fmla="*/ 1707061 w 1707061"/>
                <a:gd name="connsiteY22" fmla="*/ 377753 h 1097343"/>
                <a:gd name="connsiteX23" fmla="*/ 0 w 1707061"/>
                <a:gd name="connsiteY23" fmla="*/ 377753 h 1097343"/>
                <a:gd name="connsiteX24" fmla="*/ 0 w 1707061"/>
                <a:gd name="connsiteY24" fmla="*/ 142816 h 1097343"/>
                <a:gd name="connsiteX25" fmla="*/ 1707061 w 1707061"/>
                <a:gd name="connsiteY25" fmla="*/ 142816 h 1097343"/>
                <a:gd name="connsiteX26" fmla="*/ 1707061 w 1707061"/>
                <a:gd name="connsiteY26" fmla="*/ 234953 h 1097343"/>
                <a:gd name="connsiteX27" fmla="*/ 0 w 1707061"/>
                <a:gd name="connsiteY27" fmla="*/ 234953 h 1097343"/>
                <a:gd name="connsiteX28" fmla="*/ 0 w 1707061"/>
                <a:gd name="connsiteY28" fmla="*/ 0 h 1097343"/>
                <a:gd name="connsiteX29" fmla="*/ 1707061 w 1707061"/>
                <a:gd name="connsiteY29" fmla="*/ 0 h 1097343"/>
                <a:gd name="connsiteX30" fmla="*/ 1707061 w 1707061"/>
                <a:gd name="connsiteY30" fmla="*/ 92120 h 1097343"/>
                <a:gd name="connsiteX31" fmla="*/ 0 w 1707061"/>
                <a:gd name="connsiteY31" fmla="*/ 92120 h 10973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707061" h="1097343">
                  <a:moveTo>
                    <a:pt x="0" y="1005210"/>
                  </a:moveTo>
                  <a:lnTo>
                    <a:pt x="1707061" y="1005210"/>
                  </a:lnTo>
                  <a:lnTo>
                    <a:pt x="1707061" y="1097343"/>
                  </a:lnTo>
                  <a:lnTo>
                    <a:pt x="0" y="1097343"/>
                  </a:lnTo>
                  <a:close/>
                  <a:moveTo>
                    <a:pt x="0" y="862393"/>
                  </a:moveTo>
                  <a:lnTo>
                    <a:pt x="1707061" y="862393"/>
                  </a:lnTo>
                  <a:lnTo>
                    <a:pt x="1707061" y="954526"/>
                  </a:lnTo>
                  <a:lnTo>
                    <a:pt x="0" y="954526"/>
                  </a:lnTo>
                  <a:close/>
                  <a:moveTo>
                    <a:pt x="0" y="719577"/>
                  </a:moveTo>
                  <a:lnTo>
                    <a:pt x="1707061" y="719577"/>
                  </a:lnTo>
                  <a:lnTo>
                    <a:pt x="1707061" y="811710"/>
                  </a:lnTo>
                  <a:lnTo>
                    <a:pt x="0" y="811710"/>
                  </a:lnTo>
                  <a:close/>
                  <a:moveTo>
                    <a:pt x="0" y="571264"/>
                  </a:moveTo>
                  <a:lnTo>
                    <a:pt x="1707061" y="571264"/>
                  </a:lnTo>
                  <a:lnTo>
                    <a:pt x="1707061" y="663384"/>
                  </a:lnTo>
                  <a:lnTo>
                    <a:pt x="0" y="663384"/>
                  </a:lnTo>
                  <a:close/>
                  <a:moveTo>
                    <a:pt x="0" y="428448"/>
                  </a:moveTo>
                  <a:lnTo>
                    <a:pt x="1707061" y="428448"/>
                  </a:lnTo>
                  <a:lnTo>
                    <a:pt x="1707061" y="520585"/>
                  </a:lnTo>
                  <a:lnTo>
                    <a:pt x="0" y="520585"/>
                  </a:lnTo>
                  <a:close/>
                  <a:moveTo>
                    <a:pt x="0" y="285633"/>
                  </a:moveTo>
                  <a:lnTo>
                    <a:pt x="1707061" y="285633"/>
                  </a:lnTo>
                  <a:lnTo>
                    <a:pt x="1707061" y="377753"/>
                  </a:lnTo>
                  <a:lnTo>
                    <a:pt x="0" y="377753"/>
                  </a:lnTo>
                  <a:close/>
                  <a:moveTo>
                    <a:pt x="0" y="142816"/>
                  </a:moveTo>
                  <a:lnTo>
                    <a:pt x="1707061" y="142816"/>
                  </a:lnTo>
                  <a:lnTo>
                    <a:pt x="1707061" y="234953"/>
                  </a:lnTo>
                  <a:lnTo>
                    <a:pt x="0" y="234953"/>
                  </a:lnTo>
                  <a:close/>
                  <a:moveTo>
                    <a:pt x="0" y="0"/>
                  </a:moveTo>
                  <a:lnTo>
                    <a:pt x="1707061" y="0"/>
                  </a:lnTo>
                  <a:lnTo>
                    <a:pt x="1707061" y="92120"/>
                  </a:lnTo>
                  <a:lnTo>
                    <a:pt x="0" y="9212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50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62" name="Freeform 86">
              <a:extLst>
                <a:ext uri="{FF2B5EF4-FFF2-40B4-BE49-F238E27FC236}">
                  <a16:creationId xmlns:a16="http://schemas.microsoft.com/office/drawing/2014/main" id="{77C3F245-1D0E-3F4B-7975-AB671A0ECB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3342" y="6193357"/>
              <a:ext cx="1730273" cy="1268866"/>
            </a:xfrm>
            <a:custGeom>
              <a:avLst/>
              <a:gdLst>
                <a:gd name="T0" fmla="*/ 1379 w 1388"/>
                <a:gd name="T1" fmla="*/ 1018 h 1019"/>
                <a:gd name="T2" fmla="*/ 7 w 1388"/>
                <a:gd name="T3" fmla="*/ 1018 h 1019"/>
                <a:gd name="T4" fmla="*/ 7 w 1388"/>
                <a:gd name="T5" fmla="*/ 1018 h 1019"/>
                <a:gd name="T6" fmla="*/ 0 w 1388"/>
                <a:gd name="T7" fmla="*/ 1010 h 1019"/>
                <a:gd name="T8" fmla="*/ 0 w 1388"/>
                <a:gd name="T9" fmla="*/ 8 h 1019"/>
                <a:gd name="T10" fmla="*/ 0 w 1388"/>
                <a:gd name="T11" fmla="*/ 8 h 1019"/>
                <a:gd name="T12" fmla="*/ 7 w 1388"/>
                <a:gd name="T13" fmla="*/ 0 h 1019"/>
                <a:gd name="T14" fmla="*/ 7 w 1388"/>
                <a:gd name="T15" fmla="*/ 0 h 1019"/>
                <a:gd name="T16" fmla="*/ 15 w 1388"/>
                <a:gd name="T17" fmla="*/ 8 h 1019"/>
                <a:gd name="T18" fmla="*/ 15 w 1388"/>
                <a:gd name="T19" fmla="*/ 1002 h 1019"/>
                <a:gd name="T20" fmla="*/ 1379 w 1388"/>
                <a:gd name="T21" fmla="*/ 1002 h 1019"/>
                <a:gd name="T22" fmla="*/ 1379 w 1388"/>
                <a:gd name="T23" fmla="*/ 1002 h 1019"/>
                <a:gd name="T24" fmla="*/ 1387 w 1388"/>
                <a:gd name="T25" fmla="*/ 1010 h 1019"/>
                <a:gd name="T26" fmla="*/ 1387 w 1388"/>
                <a:gd name="T27" fmla="*/ 1010 h 1019"/>
                <a:gd name="T28" fmla="*/ 1379 w 1388"/>
                <a:gd name="T29" fmla="*/ 1018 h 10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88" h="1019">
                  <a:moveTo>
                    <a:pt x="1379" y="1018"/>
                  </a:moveTo>
                  <a:lnTo>
                    <a:pt x="7" y="1018"/>
                  </a:lnTo>
                  <a:lnTo>
                    <a:pt x="7" y="1018"/>
                  </a:lnTo>
                  <a:cubicBezTo>
                    <a:pt x="3" y="1018"/>
                    <a:pt x="0" y="1014"/>
                    <a:pt x="0" y="1010"/>
                  </a:cubicBezTo>
                  <a:lnTo>
                    <a:pt x="0" y="8"/>
                  </a:lnTo>
                  <a:lnTo>
                    <a:pt x="0" y="8"/>
                  </a:lnTo>
                  <a:cubicBezTo>
                    <a:pt x="0" y="4"/>
                    <a:pt x="3" y="0"/>
                    <a:pt x="7" y="0"/>
                  </a:cubicBezTo>
                  <a:lnTo>
                    <a:pt x="7" y="0"/>
                  </a:lnTo>
                  <a:cubicBezTo>
                    <a:pt x="12" y="0"/>
                    <a:pt x="15" y="4"/>
                    <a:pt x="15" y="8"/>
                  </a:cubicBezTo>
                  <a:lnTo>
                    <a:pt x="15" y="1002"/>
                  </a:lnTo>
                  <a:lnTo>
                    <a:pt x="1379" y="1002"/>
                  </a:lnTo>
                  <a:lnTo>
                    <a:pt x="1379" y="1002"/>
                  </a:lnTo>
                  <a:cubicBezTo>
                    <a:pt x="1383" y="1002"/>
                    <a:pt x="1387" y="1005"/>
                    <a:pt x="1387" y="1010"/>
                  </a:cubicBezTo>
                  <a:lnTo>
                    <a:pt x="1387" y="1010"/>
                  </a:lnTo>
                  <a:cubicBezTo>
                    <a:pt x="1387" y="1014"/>
                    <a:pt x="1383" y="1018"/>
                    <a:pt x="1379" y="1018"/>
                  </a:cubicBezTo>
                </a:path>
              </a:pathLst>
            </a:custGeom>
            <a:solidFill>
              <a:srgbClr val="251C5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63" name="Freeform 70">
              <a:extLst>
                <a:ext uri="{FF2B5EF4-FFF2-40B4-BE49-F238E27FC236}">
                  <a16:creationId xmlns:a16="http://schemas.microsoft.com/office/drawing/2014/main" id="{57B2E4B1-7486-1A27-DACA-C8145DF694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04888" y="9291377"/>
              <a:ext cx="1059721" cy="866639"/>
            </a:xfrm>
            <a:custGeom>
              <a:avLst/>
              <a:gdLst>
                <a:gd name="connsiteX0" fmla="*/ 586087 w 1059721"/>
                <a:gd name="connsiteY0" fmla="*/ 0 h 866639"/>
                <a:gd name="connsiteX1" fmla="*/ 720699 w 1059721"/>
                <a:gd name="connsiteY1" fmla="*/ 7471 h 866639"/>
                <a:gd name="connsiteX2" fmla="*/ 880239 w 1059721"/>
                <a:gd name="connsiteY2" fmla="*/ 140704 h 866639"/>
                <a:gd name="connsiteX3" fmla="*/ 1059721 w 1059721"/>
                <a:gd name="connsiteY3" fmla="*/ 866639 h 866639"/>
                <a:gd name="connsiteX4" fmla="*/ 542463 w 1059721"/>
                <a:gd name="connsiteY4" fmla="*/ 866639 h 866639"/>
                <a:gd name="connsiteX5" fmla="*/ 386663 w 1059721"/>
                <a:gd name="connsiteY5" fmla="*/ 519236 h 866639"/>
                <a:gd name="connsiteX6" fmla="*/ 112454 w 1059721"/>
                <a:gd name="connsiteY6" fmla="*/ 803135 h 866639"/>
                <a:gd name="connsiteX7" fmla="*/ 4017 w 1059721"/>
                <a:gd name="connsiteY7" fmla="*/ 58523 h 866639"/>
                <a:gd name="connsiteX8" fmla="*/ 127411 w 1059721"/>
                <a:gd name="connsiteY8" fmla="*/ 58523 h 866639"/>
                <a:gd name="connsiteX9" fmla="*/ 174774 w 1059721"/>
                <a:gd name="connsiteY9" fmla="*/ 496823 h 866639"/>
                <a:gd name="connsiteX10" fmla="*/ 243326 w 1059721"/>
                <a:gd name="connsiteY10" fmla="*/ 277673 h 866639"/>
                <a:gd name="connsiteX11" fmla="*/ 387909 w 1059721"/>
                <a:gd name="connsiteY11" fmla="*/ 82181 h 866639"/>
                <a:gd name="connsiteX12" fmla="*/ 436519 w 1059721"/>
                <a:gd name="connsiteY12" fmla="*/ 51052 h 8666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59721" h="866639">
                  <a:moveTo>
                    <a:pt x="586087" y="0"/>
                  </a:moveTo>
                  <a:lnTo>
                    <a:pt x="720699" y="7471"/>
                  </a:lnTo>
                  <a:cubicBezTo>
                    <a:pt x="797976" y="12452"/>
                    <a:pt x="862789" y="65994"/>
                    <a:pt x="880239" y="140704"/>
                  </a:cubicBezTo>
                  <a:lnTo>
                    <a:pt x="1059721" y="866639"/>
                  </a:lnTo>
                  <a:lnTo>
                    <a:pt x="542463" y="866639"/>
                  </a:lnTo>
                  <a:lnTo>
                    <a:pt x="386663" y="519236"/>
                  </a:lnTo>
                  <a:cubicBezTo>
                    <a:pt x="386663" y="519236"/>
                    <a:pt x="259529" y="803135"/>
                    <a:pt x="112454" y="803135"/>
                  </a:cubicBezTo>
                  <a:cubicBezTo>
                    <a:pt x="-32129" y="803135"/>
                    <a:pt x="4017" y="58523"/>
                    <a:pt x="4017" y="58523"/>
                  </a:cubicBezTo>
                  <a:lnTo>
                    <a:pt x="127411" y="58523"/>
                  </a:lnTo>
                  <a:lnTo>
                    <a:pt x="174774" y="496823"/>
                  </a:lnTo>
                  <a:lnTo>
                    <a:pt x="243326" y="277673"/>
                  </a:lnTo>
                  <a:cubicBezTo>
                    <a:pt x="268254" y="196737"/>
                    <a:pt x="319357" y="129498"/>
                    <a:pt x="387909" y="82181"/>
                  </a:cubicBezTo>
                  <a:lnTo>
                    <a:pt x="436519" y="51052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64" name="Freeform 88">
              <a:extLst>
                <a:ext uri="{FF2B5EF4-FFF2-40B4-BE49-F238E27FC236}">
                  <a16:creationId xmlns:a16="http://schemas.microsoft.com/office/drawing/2014/main" id="{70640E79-4AAC-C211-4EE4-1E9F244C33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90220" y="9137572"/>
              <a:ext cx="214227" cy="318591"/>
            </a:xfrm>
            <a:custGeom>
              <a:avLst/>
              <a:gdLst>
                <a:gd name="T0" fmla="*/ 170 w 174"/>
                <a:gd name="T1" fmla="*/ 195 h 255"/>
                <a:gd name="T2" fmla="*/ 162 w 174"/>
                <a:gd name="T3" fmla="*/ 123 h 255"/>
                <a:gd name="T4" fmla="*/ 121 w 174"/>
                <a:gd name="T5" fmla="*/ 0 h 255"/>
                <a:gd name="T6" fmla="*/ 0 w 174"/>
                <a:gd name="T7" fmla="*/ 41 h 255"/>
                <a:gd name="T8" fmla="*/ 42 w 174"/>
                <a:gd name="T9" fmla="*/ 164 h 255"/>
                <a:gd name="T10" fmla="*/ 79 w 174"/>
                <a:gd name="T11" fmla="*/ 225 h 255"/>
                <a:gd name="T12" fmla="*/ 79 w 174"/>
                <a:gd name="T13" fmla="*/ 225 h 255"/>
                <a:gd name="T14" fmla="*/ 137 w 174"/>
                <a:gd name="T15" fmla="*/ 247 h 255"/>
                <a:gd name="T16" fmla="*/ 137 w 174"/>
                <a:gd name="T17" fmla="*/ 247 h 255"/>
                <a:gd name="T18" fmla="*/ 170 w 174"/>
                <a:gd name="T19" fmla="*/ 19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4" h="255">
                  <a:moveTo>
                    <a:pt x="170" y="195"/>
                  </a:moveTo>
                  <a:lnTo>
                    <a:pt x="162" y="123"/>
                  </a:lnTo>
                  <a:lnTo>
                    <a:pt x="121" y="0"/>
                  </a:lnTo>
                  <a:lnTo>
                    <a:pt x="0" y="41"/>
                  </a:lnTo>
                  <a:lnTo>
                    <a:pt x="42" y="164"/>
                  </a:lnTo>
                  <a:lnTo>
                    <a:pt x="79" y="225"/>
                  </a:lnTo>
                  <a:lnTo>
                    <a:pt x="79" y="225"/>
                  </a:lnTo>
                  <a:cubicBezTo>
                    <a:pt x="91" y="246"/>
                    <a:pt x="115" y="254"/>
                    <a:pt x="137" y="247"/>
                  </a:cubicBezTo>
                  <a:lnTo>
                    <a:pt x="137" y="247"/>
                  </a:lnTo>
                  <a:cubicBezTo>
                    <a:pt x="159" y="239"/>
                    <a:pt x="173" y="217"/>
                    <a:pt x="170" y="195"/>
                  </a:cubicBezTo>
                </a:path>
              </a:pathLst>
            </a:custGeom>
            <a:solidFill>
              <a:srgbClr val="FAB37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65" name="Freeform 89">
              <a:extLst>
                <a:ext uri="{FF2B5EF4-FFF2-40B4-BE49-F238E27FC236}">
                  <a16:creationId xmlns:a16="http://schemas.microsoft.com/office/drawing/2014/main" id="{B9EFBEA6-CA50-8C23-9A69-6901555DDB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90222" y="9137572"/>
              <a:ext cx="164788" cy="137322"/>
            </a:xfrm>
            <a:custGeom>
              <a:avLst/>
              <a:gdLst>
                <a:gd name="T0" fmla="*/ 131 w 132"/>
                <a:gd name="T1" fmla="*/ 30 h 111"/>
                <a:gd name="T2" fmla="*/ 121 w 132"/>
                <a:gd name="T3" fmla="*/ 0 h 111"/>
                <a:gd name="T4" fmla="*/ 0 w 132"/>
                <a:gd name="T5" fmla="*/ 41 h 111"/>
                <a:gd name="T6" fmla="*/ 23 w 132"/>
                <a:gd name="T7" fmla="*/ 110 h 111"/>
                <a:gd name="T8" fmla="*/ 23 w 132"/>
                <a:gd name="T9" fmla="*/ 110 h 111"/>
                <a:gd name="T10" fmla="*/ 131 w 132"/>
                <a:gd name="T11" fmla="*/ 3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2" h="111">
                  <a:moveTo>
                    <a:pt x="131" y="30"/>
                  </a:moveTo>
                  <a:lnTo>
                    <a:pt x="121" y="0"/>
                  </a:lnTo>
                  <a:lnTo>
                    <a:pt x="0" y="41"/>
                  </a:lnTo>
                  <a:lnTo>
                    <a:pt x="23" y="110"/>
                  </a:lnTo>
                  <a:lnTo>
                    <a:pt x="23" y="110"/>
                  </a:lnTo>
                  <a:cubicBezTo>
                    <a:pt x="51" y="107"/>
                    <a:pt x="107" y="95"/>
                    <a:pt x="131" y="30"/>
                  </a:cubicBezTo>
                </a:path>
              </a:pathLst>
            </a:custGeom>
            <a:solidFill>
              <a:srgbClr val="FC90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66" name="Freeform 90">
              <a:extLst>
                <a:ext uri="{FF2B5EF4-FFF2-40B4-BE49-F238E27FC236}">
                  <a16:creationId xmlns:a16="http://schemas.microsoft.com/office/drawing/2014/main" id="{EBD463CA-5A70-ABA1-D97C-0DFA6B19BB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65010" y="10159260"/>
              <a:ext cx="983233" cy="510841"/>
            </a:xfrm>
            <a:custGeom>
              <a:avLst/>
              <a:gdLst>
                <a:gd name="T0" fmla="*/ 687 w 788"/>
                <a:gd name="T1" fmla="*/ 409 h 410"/>
                <a:gd name="T2" fmla="*/ 57 w 788"/>
                <a:gd name="T3" fmla="*/ 409 h 410"/>
                <a:gd name="T4" fmla="*/ 57 w 788"/>
                <a:gd name="T5" fmla="*/ 409 h 410"/>
                <a:gd name="T6" fmla="*/ 0 w 788"/>
                <a:gd name="T7" fmla="*/ 354 h 410"/>
                <a:gd name="T8" fmla="*/ 0 w 788"/>
                <a:gd name="T9" fmla="*/ 354 h 410"/>
                <a:gd name="T10" fmla="*/ 19 w 788"/>
                <a:gd name="T11" fmla="*/ 312 h 410"/>
                <a:gd name="T12" fmla="*/ 362 w 788"/>
                <a:gd name="T13" fmla="*/ 0 h 410"/>
                <a:gd name="T14" fmla="*/ 787 w 788"/>
                <a:gd name="T15" fmla="*/ 0 h 410"/>
                <a:gd name="T16" fmla="*/ 787 w 788"/>
                <a:gd name="T17" fmla="*/ 309 h 410"/>
                <a:gd name="T18" fmla="*/ 787 w 788"/>
                <a:gd name="T19" fmla="*/ 309 h 410"/>
                <a:gd name="T20" fmla="*/ 687 w 788"/>
                <a:gd name="T21" fmla="*/ 409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88" h="410">
                  <a:moveTo>
                    <a:pt x="687" y="409"/>
                  </a:moveTo>
                  <a:lnTo>
                    <a:pt x="57" y="409"/>
                  </a:lnTo>
                  <a:lnTo>
                    <a:pt x="57" y="409"/>
                  </a:lnTo>
                  <a:cubicBezTo>
                    <a:pt x="26" y="409"/>
                    <a:pt x="0" y="384"/>
                    <a:pt x="0" y="354"/>
                  </a:cubicBezTo>
                  <a:lnTo>
                    <a:pt x="0" y="354"/>
                  </a:lnTo>
                  <a:cubicBezTo>
                    <a:pt x="0" y="338"/>
                    <a:pt x="7" y="322"/>
                    <a:pt x="19" y="312"/>
                  </a:cubicBezTo>
                  <a:lnTo>
                    <a:pt x="362" y="0"/>
                  </a:lnTo>
                  <a:lnTo>
                    <a:pt x="787" y="0"/>
                  </a:lnTo>
                  <a:lnTo>
                    <a:pt x="787" y="309"/>
                  </a:lnTo>
                  <a:lnTo>
                    <a:pt x="787" y="309"/>
                  </a:lnTo>
                  <a:cubicBezTo>
                    <a:pt x="787" y="365"/>
                    <a:pt x="742" y="409"/>
                    <a:pt x="687" y="409"/>
                  </a:cubicBezTo>
                </a:path>
              </a:pathLst>
            </a:custGeom>
            <a:solidFill>
              <a:srgbClr val="EE9E5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67" name="Freeform 74">
              <a:extLst>
                <a:ext uri="{FF2B5EF4-FFF2-40B4-BE49-F238E27FC236}">
                  <a16:creationId xmlns:a16="http://schemas.microsoft.com/office/drawing/2014/main" id="{6A730F75-5A08-7B99-F8C8-FF0A902BE8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45151" y="10670099"/>
              <a:ext cx="570030" cy="839176"/>
            </a:xfrm>
            <a:custGeom>
              <a:avLst/>
              <a:gdLst>
                <a:gd name="connsiteX0" fmla="*/ 510843 w 570030"/>
                <a:gd name="connsiteY0" fmla="*/ 0 h 839176"/>
                <a:gd name="connsiteX1" fmla="*/ 570030 w 570030"/>
                <a:gd name="connsiteY1" fmla="*/ 0 h 839176"/>
                <a:gd name="connsiteX2" fmla="*/ 570030 w 570030"/>
                <a:gd name="connsiteY2" fmla="*/ 839176 h 839176"/>
                <a:gd name="connsiteX3" fmla="*/ 510843 w 570030"/>
                <a:gd name="connsiteY3" fmla="*/ 839176 h 839176"/>
                <a:gd name="connsiteX4" fmla="*/ 0 w 570030"/>
                <a:gd name="connsiteY4" fmla="*/ 0 h 839176"/>
                <a:gd name="connsiteX5" fmla="*/ 59191 w 570030"/>
                <a:gd name="connsiteY5" fmla="*/ 0 h 839176"/>
                <a:gd name="connsiteX6" fmla="*/ 59191 w 570030"/>
                <a:gd name="connsiteY6" fmla="*/ 839176 h 839176"/>
                <a:gd name="connsiteX7" fmla="*/ 0 w 570030"/>
                <a:gd name="connsiteY7" fmla="*/ 839176 h 8391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70030" h="839176">
                  <a:moveTo>
                    <a:pt x="510843" y="0"/>
                  </a:moveTo>
                  <a:lnTo>
                    <a:pt x="570030" y="0"/>
                  </a:lnTo>
                  <a:lnTo>
                    <a:pt x="570030" y="839176"/>
                  </a:lnTo>
                  <a:lnTo>
                    <a:pt x="510843" y="839176"/>
                  </a:lnTo>
                  <a:close/>
                  <a:moveTo>
                    <a:pt x="0" y="0"/>
                  </a:moveTo>
                  <a:lnTo>
                    <a:pt x="59191" y="0"/>
                  </a:lnTo>
                  <a:lnTo>
                    <a:pt x="59191" y="839176"/>
                  </a:lnTo>
                  <a:lnTo>
                    <a:pt x="0" y="839176"/>
                  </a:lnTo>
                  <a:close/>
                </a:path>
              </a:pathLst>
            </a:custGeom>
            <a:solidFill>
              <a:srgbClr val="9F196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68" name="Freeform 93">
              <a:extLst>
                <a:ext uri="{FF2B5EF4-FFF2-40B4-BE49-F238E27FC236}">
                  <a16:creationId xmlns:a16="http://schemas.microsoft.com/office/drawing/2014/main" id="{C238208B-F57B-A1D0-F635-2716D4E066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05714" y="11213901"/>
              <a:ext cx="137324" cy="142817"/>
            </a:xfrm>
            <a:custGeom>
              <a:avLst/>
              <a:gdLst>
                <a:gd name="T0" fmla="*/ 77 w 111"/>
                <a:gd name="T1" fmla="*/ 112 h 113"/>
                <a:gd name="T2" fmla="*/ 0 w 111"/>
                <a:gd name="T3" fmla="*/ 80 h 113"/>
                <a:gd name="T4" fmla="*/ 33 w 111"/>
                <a:gd name="T5" fmla="*/ 0 h 113"/>
                <a:gd name="T6" fmla="*/ 110 w 111"/>
                <a:gd name="T7" fmla="*/ 32 h 113"/>
                <a:gd name="T8" fmla="*/ 77 w 111"/>
                <a:gd name="T9" fmla="*/ 112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113">
                  <a:moveTo>
                    <a:pt x="77" y="112"/>
                  </a:moveTo>
                  <a:lnTo>
                    <a:pt x="0" y="80"/>
                  </a:lnTo>
                  <a:lnTo>
                    <a:pt x="33" y="0"/>
                  </a:lnTo>
                  <a:lnTo>
                    <a:pt x="110" y="32"/>
                  </a:lnTo>
                  <a:lnTo>
                    <a:pt x="77" y="112"/>
                  </a:lnTo>
                </a:path>
              </a:pathLst>
            </a:custGeom>
            <a:solidFill>
              <a:srgbClr val="FAB37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69" name="Freeform 94">
              <a:extLst>
                <a:ext uri="{FF2B5EF4-FFF2-40B4-BE49-F238E27FC236}">
                  <a16:creationId xmlns:a16="http://schemas.microsoft.com/office/drawing/2014/main" id="{C1F0D0D3-EBED-2D4C-274B-02D32A6456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09097" y="11263338"/>
              <a:ext cx="411973" cy="192254"/>
            </a:xfrm>
            <a:custGeom>
              <a:avLst/>
              <a:gdLst>
                <a:gd name="T0" fmla="*/ 329 w 330"/>
                <a:gd name="T1" fmla="*/ 43 h 156"/>
                <a:gd name="T2" fmla="*/ 288 w 330"/>
                <a:gd name="T3" fmla="*/ 155 h 156"/>
                <a:gd name="T4" fmla="*/ 136 w 330"/>
                <a:gd name="T5" fmla="*/ 96 h 156"/>
                <a:gd name="T6" fmla="*/ 136 w 330"/>
                <a:gd name="T7" fmla="*/ 96 h 156"/>
                <a:gd name="T8" fmla="*/ 50 w 330"/>
                <a:gd name="T9" fmla="*/ 18 h 156"/>
                <a:gd name="T10" fmla="*/ 50 w 330"/>
                <a:gd name="T11" fmla="*/ 18 h 156"/>
                <a:gd name="T12" fmla="*/ 163 w 330"/>
                <a:gd name="T13" fmla="*/ 28 h 156"/>
                <a:gd name="T14" fmla="*/ 163 w 330"/>
                <a:gd name="T15" fmla="*/ 28 h 156"/>
                <a:gd name="T16" fmla="*/ 219 w 330"/>
                <a:gd name="T17" fmla="*/ 3 h 156"/>
                <a:gd name="T18" fmla="*/ 219 w 330"/>
                <a:gd name="T19" fmla="*/ 3 h 156"/>
                <a:gd name="T20" fmla="*/ 243 w 330"/>
                <a:gd name="T21" fmla="*/ 32 h 156"/>
                <a:gd name="T22" fmla="*/ 243 w 330"/>
                <a:gd name="T23" fmla="*/ 32 h 156"/>
                <a:gd name="T24" fmla="*/ 281 w 330"/>
                <a:gd name="T25" fmla="*/ 46 h 156"/>
                <a:gd name="T26" fmla="*/ 281 w 330"/>
                <a:gd name="T27" fmla="*/ 46 h 156"/>
                <a:gd name="T28" fmla="*/ 329 w 330"/>
                <a:gd name="T29" fmla="*/ 43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30" h="156">
                  <a:moveTo>
                    <a:pt x="329" y="43"/>
                  </a:moveTo>
                  <a:lnTo>
                    <a:pt x="288" y="155"/>
                  </a:lnTo>
                  <a:lnTo>
                    <a:pt x="136" y="96"/>
                  </a:lnTo>
                  <a:lnTo>
                    <a:pt x="136" y="96"/>
                  </a:lnTo>
                  <a:cubicBezTo>
                    <a:pt x="136" y="96"/>
                    <a:pt x="0" y="38"/>
                    <a:pt x="50" y="18"/>
                  </a:cubicBezTo>
                  <a:lnTo>
                    <a:pt x="50" y="18"/>
                  </a:lnTo>
                  <a:cubicBezTo>
                    <a:pt x="87" y="3"/>
                    <a:pt x="122" y="33"/>
                    <a:pt x="163" y="28"/>
                  </a:cubicBezTo>
                  <a:lnTo>
                    <a:pt x="163" y="28"/>
                  </a:lnTo>
                  <a:cubicBezTo>
                    <a:pt x="188" y="25"/>
                    <a:pt x="201" y="7"/>
                    <a:pt x="219" y="3"/>
                  </a:cubicBezTo>
                  <a:lnTo>
                    <a:pt x="219" y="3"/>
                  </a:lnTo>
                  <a:cubicBezTo>
                    <a:pt x="236" y="0"/>
                    <a:pt x="249" y="17"/>
                    <a:pt x="243" y="32"/>
                  </a:cubicBezTo>
                  <a:lnTo>
                    <a:pt x="243" y="32"/>
                  </a:lnTo>
                  <a:cubicBezTo>
                    <a:pt x="243" y="32"/>
                    <a:pt x="264" y="46"/>
                    <a:pt x="281" y="46"/>
                  </a:cubicBezTo>
                  <a:lnTo>
                    <a:pt x="281" y="46"/>
                  </a:lnTo>
                  <a:cubicBezTo>
                    <a:pt x="301" y="46"/>
                    <a:pt x="320" y="34"/>
                    <a:pt x="329" y="43"/>
                  </a:cubicBezTo>
                </a:path>
              </a:pathLst>
            </a:custGeom>
            <a:solidFill>
              <a:srgbClr val="3A4EF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70" name="Freeform 95">
              <a:extLst>
                <a:ext uri="{FF2B5EF4-FFF2-40B4-BE49-F238E27FC236}">
                  <a16:creationId xmlns:a16="http://schemas.microsoft.com/office/drawing/2014/main" id="{265BCCB5-F3F5-B0C3-04C7-05EDD19DF5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35578" y="11285310"/>
              <a:ext cx="148311" cy="148311"/>
            </a:xfrm>
            <a:custGeom>
              <a:avLst/>
              <a:gdLst>
                <a:gd name="T0" fmla="*/ 69 w 118"/>
                <a:gd name="T1" fmla="*/ 119 h 120"/>
                <a:gd name="T2" fmla="*/ 0 w 118"/>
                <a:gd name="T3" fmla="*/ 72 h 120"/>
                <a:gd name="T4" fmla="*/ 48 w 118"/>
                <a:gd name="T5" fmla="*/ 0 h 120"/>
                <a:gd name="T6" fmla="*/ 117 w 118"/>
                <a:gd name="T7" fmla="*/ 46 h 120"/>
                <a:gd name="T8" fmla="*/ 69 w 118"/>
                <a:gd name="T9" fmla="*/ 119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120">
                  <a:moveTo>
                    <a:pt x="69" y="119"/>
                  </a:moveTo>
                  <a:lnTo>
                    <a:pt x="0" y="72"/>
                  </a:lnTo>
                  <a:lnTo>
                    <a:pt x="48" y="0"/>
                  </a:lnTo>
                  <a:lnTo>
                    <a:pt x="117" y="46"/>
                  </a:lnTo>
                  <a:lnTo>
                    <a:pt x="69" y="119"/>
                  </a:lnTo>
                </a:path>
              </a:pathLst>
            </a:custGeom>
            <a:solidFill>
              <a:srgbClr val="FAB37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71" name="Freeform 78">
              <a:extLst>
                <a:ext uri="{FF2B5EF4-FFF2-40B4-BE49-F238E27FC236}">
                  <a16:creationId xmlns:a16="http://schemas.microsoft.com/office/drawing/2014/main" id="{37CAC362-6566-E727-54C0-293DEEC5A2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74028" y="10159258"/>
              <a:ext cx="1580721" cy="1201704"/>
            </a:xfrm>
            <a:custGeom>
              <a:avLst/>
              <a:gdLst>
                <a:gd name="connsiteX0" fmla="*/ 1175281 w 1580721"/>
                <a:gd name="connsiteY0" fmla="*/ 0 h 1201704"/>
                <a:gd name="connsiteX1" fmla="*/ 1580721 w 1580721"/>
                <a:gd name="connsiteY1" fmla="*/ 0 h 1201704"/>
                <a:gd name="connsiteX2" fmla="*/ 684026 w 1580721"/>
                <a:gd name="connsiteY2" fmla="*/ 511098 h 1201704"/>
                <a:gd name="connsiteX3" fmla="*/ 110688 w 1580721"/>
                <a:gd name="connsiteY3" fmla="*/ 1201704 h 1201704"/>
                <a:gd name="connsiteX4" fmla="*/ 0 w 1580721"/>
                <a:gd name="connsiteY4" fmla="*/ 1126910 h 1201704"/>
                <a:gd name="connsiteX5" fmla="*/ 548464 w 1580721"/>
                <a:gd name="connsiteY5" fmla="*/ 295440 h 1201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80721" h="1201704">
                  <a:moveTo>
                    <a:pt x="1175281" y="0"/>
                  </a:moveTo>
                  <a:lnTo>
                    <a:pt x="1580721" y="0"/>
                  </a:lnTo>
                  <a:cubicBezTo>
                    <a:pt x="1538436" y="448769"/>
                    <a:pt x="684026" y="511098"/>
                    <a:pt x="684026" y="511098"/>
                  </a:cubicBezTo>
                  <a:lnTo>
                    <a:pt x="110688" y="1201704"/>
                  </a:lnTo>
                  <a:cubicBezTo>
                    <a:pt x="24874" y="1200458"/>
                    <a:pt x="0" y="1126910"/>
                    <a:pt x="0" y="1126910"/>
                  </a:cubicBezTo>
                  <a:lnTo>
                    <a:pt x="548464" y="295440"/>
                  </a:lnTo>
                  <a:close/>
                </a:path>
              </a:pathLst>
            </a:custGeom>
            <a:gradFill>
              <a:gsLst>
                <a:gs pos="1000">
                  <a:srgbClr val="293579"/>
                </a:gs>
                <a:gs pos="75000">
                  <a:srgbClr val="251C5C"/>
                </a:gs>
              </a:gsLst>
              <a:lin ang="0" scaled="0"/>
            </a:gra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72" name="Freeform 97">
              <a:extLst>
                <a:ext uri="{FF2B5EF4-FFF2-40B4-BE49-F238E27FC236}">
                  <a16:creationId xmlns:a16="http://schemas.microsoft.com/office/drawing/2014/main" id="{28A9CA5B-25C0-86BD-A1BA-C79750FADC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33182" y="9071655"/>
              <a:ext cx="269152" cy="280139"/>
            </a:xfrm>
            <a:custGeom>
              <a:avLst/>
              <a:gdLst>
                <a:gd name="T0" fmla="*/ 0 w 214"/>
                <a:gd name="T1" fmla="*/ 225 h 226"/>
                <a:gd name="T2" fmla="*/ 15 w 214"/>
                <a:gd name="T3" fmla="*/ 154 h 226"/>
                <a:gd name="T4" fmla="*/ 96 w 214"/>
                <a:gd name="T5" fmla="*/ 52 h 226"/>
                <a:gd name="T6" fmla="*/ 179 w 214"/>
                <a:gd name="T7" fmla="*/ 0 h 226"/>
                <a:gd name="T8" fmla="*/ 179 w 214"/>
                <a:gd name="T9" fmla="*/ 0 h 226"/>
                <a:gd name="T10" fmla="*/ 146 w 214"/>
                <a:gd name="T11" fmla="*/ 53 h 226"/>
                <a:gd name="T12" fmla="*/ 129 w 214"/>
                <a:gd name="T13" fmla="*/ 74 h 226"/>
                <a:gd name="T14" fmla="*/ 174 w 214"/>
                <a:gd name="T15" fmla="*/ 73 h 226"/>
                <a:gd name="T16" fmla="*/ 213 w 214"/>
                <a:gd name="T17" fmla="*/ 134 h 226"/>
                <a:gd name="T18" fmla="*/ 213 w 214"/>
                <a:gd name="T19" fmla="*/ 134 h 226"/>
                <a:gd name="T20" fmla="*/ 185 w 214"/>
                <a:gd name="T21" fmla="*/ 129 h 226"/>
                <a:gd name="T22" fmla="*/ 192 w 214"/>
                <a:gd name="T23" fmla="*/ 145 h 226"/>
                <a:gd name="T24" fmla="*/ 192 w 214"/>
                <a:gd name="T25" fmla="*/ 145 h 226"/>
                <a:gd name="T26" fmla="*/ 163 w 214"/>
                <a:gd name="T27" fmla="*/ 145 h 226"/>
                <a:gd name="T28" fmla="*/ 171 w 214"/>
                <a:gd name="T29" fmla="*/ 165 h 226"/>
                <a:gd name="T30" fmla="*/ 171 w 214"/>
                <a:gd name="T31" fmla="*/ 165 h 226"/>
                <a:gd name="T32" fmla="*/ 139 w 214"/>
                <a:gd name="T33" fmla="*/ 154 h 226"/>
                <a:gd name="T34" fmla="*/ 139 w 214"/>
                <a:gd name="T35" fmla="*/ 154 h 226"/>
                <a:gd name="T36" fmla="*/ 83 w 214"/>
                <a:gd name="T37" fmla="*/ 186 h 226"/>
                <a:gd name="T38" fmla="*/ 80 w 214"/>
                <a:gd name="T39" fmla="*/ 225 h 226"/>
                <a:gd name="T40" fmla="*/ 0 w 214"/>
                <a:gd name="T41" fmla="*/ 225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14" h="226">
                  <a:moveTo>
                    <a:pt x="0" y="225"/>
                  </a:moveTo>
                  <a:lnTo>
                    <a:pt x="15" y="154"/>
                  </a:lnTo>
                  <a:lnTo>
                    <a:pt x="96" y="52"/>
                  </a:lnTo>
                  <a:lnTo>
                    <a:pt x="179" y="0"/>
                  </a:lnTo>
                  <a:lnTo>
                    <a:pt x="179" y="0"/>
                  </a:lnTo>
                  <a:cubicBezTo>
                    <a:pt x="179" y="0"/>
                    <a:pt x="181" y="19"/>
                    <a:pt x="146" y="53"/>
                  </a:cubicBezTo>
                  <a:lnTo>
                    <a:pt x="129" y="74"/>
                  </a:lnTo>
                  <a:lnTo>
                    <a:pt x="174" y="73"/>
                  </a:lnTo>
                  <a:lnTo>
                    <a:pt x="213" y="134"/>
                  </a:lnTo>
                  <a:lnTo>
                    <a:pt x="213" y="134"/>
                  </a:lnTo>
                  <a:cubicBezTo>
                    <a:pt x="213" y="134"/>
                    <a:pt x="206" y="145"/>
                    <a:pt x="185" y="129"/>
                  </a:cubicBezTo>
                  <a:lnTo>
                    <a:pt x="192" y="145"/>
                  </a:lnTo>
                  <a:lnTo>
                    <a:pt x="192" y="145"/>
                  </a:lnTo>
                  <a:cubicBezTo>
                    <a:pt x="192" y="145"/>
                    <a:pt x="173" y="154"/>
                    <a:pt x="163" y="145"/>
                  </a:cubicBezTo>
                  <a:lnTo>
                    <a:pt x="171" y="165"/>
                  </a:lnTo>
                  <a:lnTo>
                    <a:pt x="171" y="165"/>
                  </a:lnTo>
                  <a:cubicBezTo>
                    <a:pt x="171" y="165"/>
                    <a:pt x="159" y="176"/>
                    <a:pt x="139" y="154"/>
                  </a:cubicBezTo>
                  <a:lnTo>
                    <a:pt x="139" y="154"/>
                  </a:lnTo>
                  <a:cubicBezTo>
                    <a:pt x="139" y="154"/>
                    <a:pt x="123" y="184"/>
                    <a:pt x="83" y="186"/>
                  </a:cubicBezTo>
                  <a:lnTo>
                    <a:pt x="80" y="225"/>
                  </a:lnTo>
                  <a:lnTo>
                    <a:pt x="0" y="225"/>
                  </a:lnTo>
                </a:path>
              </a:pathLst>
            </a:custGeom>
            <a:solidFill>
              <a:srgbClr val="FAB37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73" name="Freeform 98">
              <a:extLst>
                <a:ext uri="{FF2B5EF4-FFF2-40B4-BE49-F238E27FC236}">
                  <a16:creationId xmlns:a16="http://schemas.microsoft.com/office/drawing/2014/main" id="{CCBEC9CB-ED51-DC1B-3332-BC7155DF90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08955" y="8857432"/>
              <a:ext cx="379011" cy="389999"/>
            </a:xfrm>
            <a:custGeom>
              <a:avLst/>
              <a:gdLst>
                <a:gd name="T0" fmla="*/ 263 w 304"/>
                <a:gd name="T1" fmla="*/ 238 h 312"/>
                <a:gd name="T2" fmla="*/ 263 w 304"/>
                <a:gd name="T3" fmla="*/ 238 h 312"/>
                <a:gd name="T4" fmla="*/ 45 w 304"/>
                <a:gd name="T5" fmla="*/ 271 h 312"/>
                <a:gd name="T6" fmla="*/ 45 w 304"/>
                <a:gd name="T7" fmla="*/ 271 h 312"/>
                <a:gd name="T8" fmla="*/ 120 w 304"/>
                <a:gd name="T9" fmla="*/ 71 h 312"/>
                <a:gd name="T10" fmla="*/ 120 w 304"/>
                <a:gd name="T11" fmla="*/ 71 h 312"/>
                <a:gd name="T12" fmla="*/ 257 w 304"/>
                <a:gd name="T13" fmla="*/ 67 h 312"/>
                <a:gd name="T14" fmla="*/ 257 w 304"/>
                <a:gd name="T15" fmla="*/ 67 h 312"/>
                <a:gd name="T16" fmla="*/ 263 w 304"/>
                <a:gd name="T17" fmla="*/ 238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4" h="312">
                  <a:moveTo>
                    <a:pt x="263" y="238"/>
                  </a:moveTo>
                  <a:lnTo>
                    <a:pt x="263" y="238"/>
                  </a:lnTo>
                  <a:cubicBezTo>
                    <a:pt x="223" y="290"/>
                    <a:pt x="102" y="311"/>
                    <a:pt x="45" y="271"/>
                  </a:cubicBezTo>
                  <a:lnTo>
                    <a:pt x="45" y="271"/>
                  </a:lnTo>
                  <a:cubicBezTo>
                    <a:pt x="0" y="238"/>
                    <a:pt x="76" y="140"/>
                    <a:pt x="120" y="71"/>
                  </a:cubicBezTo>
                  <a:lnTo>
                    <a:pt x="120" y="71"/>
                  </a:lnTo>
                  <a:cubicBezTo>
                    <a:pt x="165" y="0"/>
                    <a:pt x="215" y="25"/>
                    <a:pt x="257" y="67"/>
                  </a:cubicBezTo>
                  <a:lnTo>
                    <a:pt x="257" y="67"/>
                  </a:lnTo>
                  <a:cubicBezTo>
                    <a:pt x="298" y="108"/>
                    <a:pt x="303" y="186"/>
                    <a:pt x="263" y="238"/>
                  </a:cubicBezTo>
                </a:path>
              </a:pathLst>
            </a:custGeom>
            <a:solidFill>
              <a:srgbClr val="FAB37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74" name="Freeform 81">
              <a:extLst>
                <a:ext uri="{FF2B5EF4-FFF2-40B4-BE49-F238E27FC236}">
                  <a16:creationId xmlns:a16="http://schemas.microsoft.com/office/drawing/2014/main" id="{5D6320FE-667D-BAC3-B5D0-90D871F2C3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55956" y="8711011"/>
              <a:ext cx="363822" cy="535178"/>
            </a:xfrm>
            <a:custGeom>
              <a:avLst/>
              <a:gdLst>
                <a:gd name="connsiteX0" fmla="*/ 77103 w 363822"/>
                <a:gd name="connsiteY0" fmla="*/ 2034 h 535178"/>
                <a:gd name="connsiteX1" fmla="*/ 199023 w 363822"/>
                <a:gd name="connsiteY1" fmla="*/ 90432 h 535178"/>
                <a:gd name="connsiteX2" fmla="*/ 328572 w 363822"/>
                <a:gd name="connsiteY2" fmla="*/ 183605 h 535178"/>
                <a:gd name="connsiteX3" fmla="*/ 321098 w 363822"/>
                <a:gd name="connsiteY3" fmla="*/ 316532 h 535178"/>
                <a:gd name="connsiteX4" fmla="*/ 237639 w 363822"/>
                <a:gd name="connsiteY4" fmla="*/ 429582 h 535178"/>
                <a:gd name="connsiteX5" fmla="*/ 222691 w 363822"/>
                <a:gd name="connsiteY5" fmla="*/ 535178 h 535178"/>
                <a:gd name="connsiteX6" fmla="*/ 155600 w 363822"/>
                <a:gd name="connsiteY6" fmla="*/ 443635 h 535178"/>
                <a:gd name="connsiteX7" fmla="*/ 156209 w 363822"/>
                <a:gd name="connsiteY7" fmla="*/ 439613 h 535178"/>
                <a:gd name="connsiteX8" fmla="*/ 177153 w 363822"/>
                <a:gd name="connsiteY8" fmla="*/ 423314 h 535178"/>
                <a:gd name="connsiteX9" fmla="*/ 180791 w 363822"/>
                <a:gd name="connsiteY9" fmla="*/ 400773 h 535178"/>
                <a:gd name="connsiteX10" fmla="*/ 129857 w 363822"/>
                <a:gd name="connsiteY10" fmla="*/ 392301 h 535178"/>
                <a:gd name="connsiteX11" fmla="*/ 128678 w 363822"/>
                <a:gd name="connsiteY11" fmla="*/ 393235 h 535178"/>
                <a:gd name="connsiteX12" fmla="*/ 127241 w 363822"/>
                <a:gd name="connsiteY12" fmla="*/ 388120 h 535178"/>
                <a:gd name="connsiteX13" fmla="*/ 151687 w 363822"/>
                <a:gd name="connsiteY13" fmla="*/ 322743 h 535178"/>
                <a:gd name="connsiteX14" fmla="*/ 66982 w 363822"/>
                <a:gd name="connsiteY14" fmla="*/ 207209 h 535178"/>
                <a:gd name="connsiteX15" fmla="*/ 47051 w 363822"/>
                <a:gd name="connsiteY15" fmla="*/ 13409 h 535178"/>
                <a:gd name="connsiteX16" fmla="*/ 77103 w 363822"/>
                <a:gd name="connsiteY16" fmla="*/ 2034 h 535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63822" h="535178">
                  <a:moveTo>
                    <a:pt x="77103" y="2034"/>
                  </a:moveTo>
                  <a:cubicBezTo>
                    <a:pt x="114940" y="-5536"/>
                    <a:pt x="170996" y="4713"/>
                    <a:pt x="199023" y="90432"/>
                  </a:cubicBezTo>
                  <a:cubicBezTo>
                    <a:pt x="221445" y="163728"/>
                    <a:pt x="241376" y="142609"/>
                    <a:pt x="328572" y="183605"/>
                  </a:cubicBezTo>
                  <a:cubicBezTo>
                    <a:pt x="412032" y="223359"/>
                    <a:pt x="321098" y="316532"/>
                    <a:pt x="321098" y="316532"/>
                  </a:cubicBezTo>
                  <a:cubicBezTo>
                    <a:pt x="334801" y="403493"/>
                    <a:pt x="237639" y="429582"/>
                    <a:pt x="237639" y="429582"/>
                  </a:cubicBezTo>
                  <a:lnTo>
                    <a:pt x="222691" y="535178"/>
                  </a:lnTo>
                  <a:cubicBezTo>
                    <a:pt x="156359" y="527724"/>
                    <a:pt x="153089" y="471354"/>
                    <a:pt x="155600" y="443635"/>
                  </a:cubicBezTo>
                  <a:lnTo>
                    <a:pt x="156209" y="439613"/>
                  </a:lnTo>
                  <a:lnTo>
                    <a:pt x="177153" y="423314"/>
                  </a:lnTo>
                  <a:cubicBezTo>
                    <a:pt x="182307" y="415599"/>
                    <a:pt x="183823" y="407429"/>
                    <a:pt x="180791" y="400773"/>
                  </a:cubicBezTo>
                  <a:cubicBezTo>
                    <a:pt x="175940" y="386250"/>
                    <a:pt x="151686" y="382619"/>
                    <a:pt x="129857" y="392301"/>
                  </a:cubicBezTo>
                  <a:lnTo>
                    <a:pt x="128678" y="393235"/>
                  </a:lnTo>
                  <a:lnTo>
                    <a:pt x="127241" y="388120"/>
                  </a:lnTo>
                  <a:cubicBezTo>
                    <a:pt x="127397" y="368708"/>
                    <a:pt x="136739" y="345104"/>
                    <a:pt x="151687" y="322743"/>
                  </a:cubicBezTo>
                  <a:cubicBezTo>
                    <a:pt x="182829" y="278020"/>
                    <a:pt x="177846" y="286717"/>
                    <a:pt x="66982" y="207209"/>
                  </a:cubicBezTo>
                  <a:cubicBezTo>
                    <a:pt x="-42637" y="126459"/>
                    <a:pt x="5944" y="39498"/>
                    <a:pt x="47051" y="13409"/>
                  </a:cubicBezTo>
                  <a:cubicBezTo>
                    <a:pt x="53902" y="9061"/>
                    <a:pt x="64491" y="4558"/>
                    <a:pt x="77103" y="2034"/>
                  </a:cubicBezTo>
                  <a:close/>
                </a:path>
              </a:pathLst>
            </a:custGeom>
            <a:solidFill>
              <a:srgbClr val="251C5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75" name="Freeform 82">
              <a:extLst>
                <a:ext uri="{FF2B5EF4-FFF2-40B4-BE49-F238E27FC236}">
                  <a16:creationId xmlns:a16="http://schemas.microsoft.com/office/drawing/2014/main" id="{5FB67B38-E263-E8C5-B98F-28929BEA18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27688" y="10159261"/>
              <a:ext cx="1045089" cy="1118577"/>
            </a:xfrm>
            <a:custGeom>
              <a:avLst/>
              <a:gdLst>
                <a:gd name="connsiteX0" fmla="*/ 684952 w 1045089"/>
                <a:gd name="connsiteY0" fmla="*/ 0 h 1118577"/>
                <a:gd name="connsiteX1" fmla="*/ 1036751 w 1045089"/>
                <a:gd name="connsiteY1" fmla="*/ 0 h 1118577"/>
                <a:gd name="connsiteX2" fmla="*/ 799318 w 1045089"/>
                <a:gd name="connsiteY2" fmla="*/ 383828 h 1118577"/>
                <a:gd name="connsiteX3" fmla="*/ 462436 w 1045089"/>
                <a:gd name="connsiteY3" fmla="*/ 488508 h 1118577"/>
                <a:gd name="connsiteX4" fmla="*/ 133012 w 1045089"/>
                <a:gd name="connsiteY4" fmla="*/ 1117836 h 1118577"/>
                <a:gd name="connsiteX5" fmla="*/ 0 w 1045089"/>
                <a:gd name="connsiteY5" fmla="*/ 1053034 h 1118577"/>
                <a:gd name="connsiteX6" fmla="*/ 297103 w 1045089"/>
                <a:gd name="connsiteY6" fmla="*/ 295348 h 1118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45089" h="1118577">
                  <a:moveTo>
                    <a:pt x="684952" y="0"/>
                  </a:moveTo>
                  <a:lnTo>
                    <a:pt x="1036751" y="0"/>
                  </a:lnTo>
                  <a:cubicBezTo>
                    <a:pt x="1036751" y="0"/>
                    <a:pt x="1113824" y="302825"/>
                    <a:pt x="799318" y="383828"/>
                  </a:cubicBezTo>
                  <a:lnTo>
                    <a:pt x="462436" y="488508"/>
                  </a:lnTo>
                  <a:lnTo>
                    <a:pt x="133012" y="1117836"/>
                  </a:lnTo>
                  <a:cubicBezTo>
                    <a:pt x="133012" y="1117836"/>
                    <a:pt x="31078" y="1130298"/>
                    <a:pt x="0" y="1053034"/>
                  </a:cubicBezTo>
                  <a:lnTo>
                    <a:pt x="297103" y="295348"/>
                  </a:lnTo>
                  <a:close/>
                </a:path>
              </a:pathLst>
            </a:custGeom>
            <a:gradFill>
              <a:gsLst>
                <a:gs pos="99000">
                  <a:srgbClr val="293579"/>
                </a:gs>
                <a:gs pos="14000">
                  <a:srgbClr val="251C5C"/>
                </a:gs>
              </a:gsLst>
              <a:lin ang="16200000" scaled="0"/>
            </a:gra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76" name="Freeform 101">
              <a:extLst>
                <a:ext uri="{FF2B5EF4-FFF2-40B4-BE49-F238E27FC236}">
                  <a16:creationId xmlns:a16="http://schemas.microsoft.com/office/drawing/2014/main" id="{7632C3CF-CC81-46AC-2973-718D401FD4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82486" y="11263336"/>
              <a:ext cx="373520" cy="258169"/>
            </a:xfrm>
            <a:custGeom>
              <a:avLst/>
              <a:gdLst>
                <a:gd name="T0" fmla="*/ 299 w 300"/>
                <a:gd name="T1" fmla="*/ 104 h 208"/>
                <a:gd name="T2" fmla="*/ 236 w 300"/>
                <a:gd name="T3" fmla="*/ 207 h 208"/>
                <a:gd name="T4" fmla="*/ 99 w 300"/>
                <a:gd name="T5" fmla="*/ 117 h 208"/>
                <a:gd name="T6" fmla="*/ 99 w 300"/>
                <a:gd name="T7" fmla="*/ 117 h 208"/>
                <a:gd name="T8" fmla="*/ 24 w 300"/>
                <a:gd name="T9" fmla="*/ 31 h 208"/>
                <a:gd name="T10" fmla="*/ 24 w 300"/>
                <a:gd name="T11" fmla="*/ 31 h 208"/>
                <a:gd name="T12" fmla="*/ 140 w 300"/>
                <a:gd name="T13" fmla="*/ 51 h 208"/>
                <a:gd name="T14" fmla="*/ 140 w 300"/>
                <a:gd name="T15" fmla="*/ 51 h 208"/>
                <a:gd name="T16" fmla="*/ 200 w 300"/>
                <a:gd name="T17" fmla="*/ 43 h 208"/>
                <a:gd name="T18" fmla="*/ 200 w 300"/>
                <a:gd name="T19" fmla="*/ 43 h 208"/>
                <a:gd name="T20" fmla="*/ 217 w 300"/>
                <a:gd name="T21" fmla="*/ 77 h 208"/>
                <a:gd name="T22" fmla="*/ 217 w 300"/>
                <a:gd name="T23" fmla="*/ 77 h 208"/>
                <a:gd name="T24" fmla="*/ 251 w 300"/>
                <a:gd name="T25" fmla="*/ 98 h 208"/>
                <a:gd name="T26" fmla="*/ 251 w 300"/>
                <a:gd name="T27" fmla="*/ 98 h 208"/>
                <a:gd name="T28" fmla="*/ 299 w 300"/>
                <a:gd name="T29" fmla="*/ 104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00" h="208">
                  <a:moveTo>
                    <a:pt x="299" y="104"/>
                  </a:moveTo>
                  <a:lnTo>
                    <a:pt x="236" y="207"/>
                  </a:lnTo>
                  <a:lnTo>
                    <a:pt x="99" y="117"/>
                  </a:lnTo>
                  <a:lnTo>
                    <a:pt x="99" y="117"/>
                  </a:lnTo>
                  <a:cubicBezTo>
                    <a:pt x="99" y="117"/>
                    <a:pt x="0" y="62"/>
                    <a:pt x="24" y="31"/>
                  </a:cubicBezTo>
                  <a:lnTo>
                    <a:pt x="24" y="31"/>
                  </a:lnTo>
                  <a:cubicBezTo>
                    <a:pt x="48" y="0"/>
                    <a:pt x="109" y="51"/>
                    <a:pt x="140" y="51"/>
                  </a:cubicBezTo>
                  <a:lnTo>
                    <a:pt x="140" y="51"/>
                  </a:lnTo>
                  <a:cubicBezTo>
                    <a:pt x="158" y="51"/>
                    <a:pt x="181" y="43"/>
                    <a:pt x="200" y="43"/>
                  </a:cubicBezTo>
                  <a:lnTo>
                    <a:pt x="200" y="43"/>
                  </a:lnTo>
                  <a:cubicBezTo>
                    <a:pt x="217" y="44"/>
                    <a:pt x="226" y="63"/>
                    <a:pt x="217" y="77"/>
                  </a:cubicBezTo>
                  <a:lnTo>
                    <a:pt x="217" y="77"/>
                  </a:lnTo>
                  <a:cubicBezTo>
                    <a:pt x="217" y="77"/>
                    <a:pt x="235" y="95"/>
                    <a:pt x="251" y="98"/>
                  </a:cubicBezTo>
                  <a:lnTo>
                    <a:pt x="251" y="98"/>
                  </a:lnTo>
                  <a:cubicBezTo>
                    <a:pt x="272" y="103"/>
                    <a:pt x="292" y="94"/>
                    <a:pt x="299" y="104"/>
                  </a:cubicBezTo>
                </a:path>
              </a:pathLst>
            </a:custGeom>
            <a:solidFill>
              <a:srgbClr val="3A4EF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77" name="Freeform 102">
              <a:extLst>
                <a:ext uri="{FF2B5EF4-FFF2-40B4-BE49-F238E27FC236}">
                  <a16:creationId xmlns:a16="http://schemas.microsoft.com/office/drawing/2014/main" id="{5C18429D-089B-12F9-5DD6-87C7B8ABB0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72616" y="9318836"/>
              <a:ext cx="774503" cy="790984"/>
            </a:xfrm>
            <a:custGeom>
              <a:avLst/>
              <a:gdLst>
                <a:gd name="T0" fmla="*/ 255 w 621"/>
                <a:gd name="T1" fmla="*/ 0 h 636"/>
                <a:gd name="T2" fmla="*/ 333 w 621"/>
                <a:gd name="T3" fmla="*/ 22 h 636"/>
                <a:gd name="T4" fmla="*/ 333 w 621"/>
                <a:gd name="T5" fmla="*/ 22 h 636"/>
                <a:gd name="T6" fmla="*/ 410 w 621"/>
                <a:gd name="T7" fmla="*/ 83 h 636"/>
                <a:gd name="T8" fmla="*/ 410 w 621"/>
                <a:gd name="T9" fmla="*/ 83 h 636"/>
                <a:gd name="T10" fmla="*/ 607 w 621"/>
                <a:gd name="T11" fmla="*/ 557 h 636"/>
                <a:gd name="T12" fmla="*/ 607 w 621"/>
                <a:gd name="T13" fmla="*/ 557 h 636"/>
                <a:gd name="T14" fmla="*/ 500 w 621"/>
                <a:gd name="T15" fmla="*/ 635 h 636"/>
                <a:gd name="T16" fmla="*/ 0 w 621"/>
                <a:gd name="T17" fmla="*/ 635 h 636"/>
                <a:gd name="T18" fmla="*/ 0 w 621"/>
                <a:gd name="T19" fmla="*/ 547 h 636"/>
                <a:gd name="T20" fmla="*/ 410 w 621"/>
                <a:gd name="T21" fmla="*/ 486 h 636"/>
                <a:gd name="T22" fmla="*/ 279 w 621"/>
                <a:gd name="T23" fmla="*/ 225 h 636"/>
                <a:gd name="T24" fmla="*/ 279 w 621"/>
                <a:gd name="T25" fmla="*/ 225 h 636"/>
                <a:gd name="T26" fmla="*/ 251 w 621"/>
                <a:gd name="T27" fmla="*/ 16 h 636"/>
                <a:gd name="T28" fmla="*/ 255 w 621"/>
                <a:gd name="T29" fmla="*/ 0 h 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1" h="636">
                  <a:moveTo>
                    <a:pt x="255" y="0"/>
                  </a:moveTo>
                  <a:lnTo>
                    <a:pt x="333" y="22"/>
                  </a:lnTo>
                  <a:lnTo>
                    <a:pt x="333" y="22"/>
                  </a:lnTo>
                  <a:cubicBezTo>
                    <a:pt x="366" y="31"/>
                    <a:pt x="394" y="53"/>
                    <a:pt x="410" y="83"/>
                  </a:cubicBezTo>
                  <a:lnTo>
                    <a:pt x="410" y="83"/>
                  </a:lnTo>
                  <a:cubicBezTo>
                    <a:pt x="471" y="196"/>
                    <a:pt x="620" y="480"/>
                    <a:pt x="607" y="557"/>
                  </a:cubicBezTo>
                  <a:lnTo>
                    <a:pt x="607" y="557"/>
                  </a:lnTo>
                  <a:cubicBezTo>
                    <a:pt x="594" y="624"/>
                    <a:pt x="500" y="635"/>
                    <a:pt x="500" y="635"/>
                  </a:cubicBezTo>
                  <a:lnTo>
                    <a:pt x="0" y="635"/>
                  </a:lnTo>
                  <a:lnTo>
                    <a:pt x="0" y="547"/>
                  </a:lnTo>
                  <a:lnTo>
                    <a:pt x="410" y="486"/>
                  </a:lnTo>
                  <a:lnTo>
                    <a:pt x="279" y="225"/>
                  </a:lnTo>
                  <a:lnTo>
                    <a:pt x="279" y="225"/>
                  </a:lnTo>
                  <a:cubicBezTo>
                    <a:pt x="247" y="160"/>
                    <a:pt x="237" y="86"/>
                    <a:pt x="251" y="16"/>
                  </a:cubicBezTo>
                  <a:lnTo>
                    <a:pt x="255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78" name="Freeform 103">
              <a:extLst>
                <a:ext uri="{FF2B5EF4-FFF2-40B4-BE49-F238E27FC236}">
                  <a16:creationId xmlns:a16="http://schemas.microsoft.com/office/drawing/2014/main" id="{D1221E95-DC84-5708-1185-FF7AFF7522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41913" y="9983483"/>
              <a:ext cx="230704" cy="126336"/>
            </a:xfrm>
            <a:custGeom>
              <a:avLst/>
              <a:gdLst>
                <a:gd name="T0" fmla="*/ 184 w 185"/>
                <a:gd name="T1" fmla="*/ 25 h 101"/>
                <a:gd name="T2" fmla="*/ 184 w 185"/>
                <a:gd name="T3" fmla="*/ 25 h 101"/>
                <a:gd name="T4" fmla="*/ 96 w 185"/>
                <a:gd name="T5" fmla="*/ 6 h 101"/>
                <a:gd name="T6" fmla="*/ 96 w 185"/>
                <a:gd name="T7" fmla="*/ 6 h 101"/>
                <a:gd name="T8" fmla="*/ 27 w 185"/>
                <a:gd name="T9" fmla="*/ 40 h 101"/>
                <a:gd name="T10" fmla="*/ 27 w 185"/>
                <a:gd name="T11" fmla="*/ 40 h 101"/>
                <a:gd name="T12" fmla="*/ 0 w 185"/>
                <a:gd name="T13" fmla="*/ 91 h 101"/>
                <a:gd name="T14" fmla="*/ 0 w 185"/>
                <a:gd name="T15" fmla="*/ 100 h 101"/>
                <a:gd name="T16" fmla="*/ 125 w 185"/>
                <a:gd name="T17" fmla="*/ 100 h 101"/>
                <a:gd name="T18" fmla="*/ 140 w 185"/>
                <a:gd name="T19" fmla="*/ 86 h 101"/>
                <a:gd name="T20" fmla="*/ 184 w 185"/>
                <a:gd name="T21" fmla="*/ 100 h 101"/>
                <a:gd name="T22" fmla="*/ 184 w 185"/>
                <a:gd name="T23" fmla="*/ 25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5" h="101">
                  <a:moveTo>
                    <a:pt x="184" y="25"/>
                  </a:moveTo>
                  <a:lnTo>
                    <a:pt x="184" y="25"/>
                  </a:lnTo>
                  <a:cubicBezTo>
                    <a:pt x="184" y="25"/>
                    <a:pt x="131" y="0"/>
                    <a:pt x="96" y="6"/>
                  </a:cubicBezTo>
                  <a:lnTo>
                    <a:pt x="96" y="6"/>
                  </a:lnTo>
                  <a:cubicBezTo>
                    <a:pt x="74" y="10"/>
                    <a:pt x="47" y="26"/>
                    <a:pt x="27" y="40"/>
                  </a:cubicBezTo>
                  <a:lnTo>
                    <a:pt x="27" y="40"/>
                  </a:lnTo>
                  <a:cubicBezTo>
                    <a:pt x="10" y="52"/>
                    <a:pt x="0" y="71"/>
                    <a:pt x="0" y="91"/>
                  </a:cubicBezTo>
                  <a:lnTo>
                    <a:pt x="0" y="100"/>
                  </a:lnTo>
                  <a:lnTo>
                    <a:pt x="125" y="100"/>
                  </a:lnTo>
                  <a:lnTo>
                    <a:pt x="140" y="86"/>
                  </a:lnTo>
                  <a:lnTo>
                    <a:pt x="184" y="100"/>
                  </a:lnTo>
                  <a:lnTo>
                    <a:pt x="184" y="25"/>
                  </a:lnTo>
                </a:path>
              </a:pathLst>
            </a:custGeom>
            <a:solidFill>
              <a:srgbClr val="FAB37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79" name="Freeform 105">
              <a:extLst>
                <a:ext uri="{FF2B5EF4-FFF2-40B4-BE49-F238E27FC236}">
                  <a16:creationId xmlns:a16="http://schemas.microsoft.com/office/drawing/2014/main" id="{F0CA8E0E-6479-3EF0-1D4A-B1FC3AD369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06000" y="9472639"/>
              <a:ext cx="1356758" cy="637180"/>
            </a:xfrm>
            <a:custGeom>
              <a:avLst/>
              <a:gdLst>
                <a:gd name="T0" fmla="*/ 779 w 1090"/>
                <a:gd name="T1" fmla="*/ 463 h 511"/>
                <a:gd name="T2" fmla="*/ 602 w 1090"/>
                <a:gd name="T3" fmla="*/ 0 h 511"/>
                <a:gd name="T4" fmla="*/ 0 w 1090"/>
                <a:gd name="T5" fmla="*/ 0 h 511"/>
                <a:gd name="T6" fmla="*/ 195 w 1090"/>
                <a:gd name="T7" fmla="*/ 510 h 511"/>
                <a:gd name="T8" fmla="*/ 1089 w 1090"/>
                <a:gd name="T9" fmla="*/ 510 h 511"/>
                <a:gd name="T10" fmla="*/ 1089 w 1090"/>
                <a:gd name="T11" fmla="*/ 463 h 511"/>
                <a:gd name="T12" fmla="*/ 779 w 1090"/>
                <a:gd name="T13" fmla="*/ 463 h 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0" h="511">
                  <a:moveTo>
                    <a:pt x="779" y="463"/>
                  </a:moveTo>
                  <a:lnTo>
                    <a:pt x="602" y="0"/>
                  </a:lnTo>
                  <a:lnTo>
                    <a:pt x="0" y="0"/>
                  </a:lnTo>
                  <a:lnTo>
                    <a:pt x="195" y="510"/>
                  </a:lnTo>
                  <a:lnTo>
                    <a:pt x="1089" y="510"/>
                  </a:lnTo>
                  <a:lnTo>
                    <a:pt x="1089" y="463"/>
                  </a:lnTo>
                  <a:lnTo>
                    <a:pt x="779" y="463"/>
                  </a:lnTo>
                </a:path>
              </a:pathLst>
            </a:custGeom>
            <a:gradFill>
              <a:gsLst>
                <a:gs pos="1000">
                  <a:srgbClr val="251C5C"/>
                </a:gs>
                <a:gs pos="86000">
                  <a:srgbClr val="4C246D"/>
                </a:gs>
              </a:gsLst>
              <a:lin ang="16200000" scaled="0"/>
            </a:gra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80" name="Freeform 87">
              <a:extLst>
                <a:ext uri="{FF2B5EF4-FFF2-40B4-BE49-F238E27FC236}">
                  <a16:creationId xmlns:a16="http://schemas.microsoft.com/office/drawing/2014/main" id="{7EEFB9EB-60C0-561A-AB09-5DAEC5846B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34593" y="10109819"/>
              <a:ext cx="2975926" cy="1448892"/>
            </a:xfrm>
            <a:custGeom>
              <a:avLst/>
              <a:gdLst>
                <a:gd name="connsiteX0" fmla="*/ 0 w 2975926"/>
                <a:gd name="connsiteY0" fmla="*/ 0 h 1448892"/>
                <a:gd name="connsiteX1" fmla="*/ 2975926 w 2975926"/>
                <a:gd name="connsiteY1" fmla="*/ 0 h 1448892"/>
                <a:gd name="connsiteX2" fmla="*/ 2975926 w 2975926"/>
                <a:gd name="connsiteY2" fmla="*/ 86613 h 1448892"/>
                <a:gd name="connsiteX3" fmla="*/ 2745200 w 2975926"/>
                <a:gd name="connsiteY3" fmla="*/ 86613 h 1448892"/>
                <a:gd name="connsiteX4" fmla="*/ 2745200 w 2975926"/>
                <a:gd name="connsiteY4" fmla="*/ 1448892 h 1448892"/>
                <a:gd name="connsiteX5" fmla="*/ 2680552 w 2975926"/>
                <a:gd name="connsiteY5" fmla="*/ 1448892 h 1448892"/>
                <a:gd name="connsiteX6" fmla="*/ 2680552 w 2975926"/>
                <a:gd name="connsiteY6" fmla="*/ 86613 h 1448892"/>
                <a:gd name="connsiteX7" fmla="*/ 2212383 w 2975926"/>
                <a:gd name="connsiteY7" fmla="*/ 86613 h 1448892"/>
                <a:gd name="connsiteX8" fmla="*/ 2212383 w 2975926"/>
                <a:gd name="connsiteY8" fmla="*/ 1448892 h 1448892"/>
                <a:gd name="connsiteX9" fmla="*/ 2147735 w 2975926"/>
                <a:gd name="connsiteY9" fmla="*/ 1448892 h 1448892"/>
                <a:gd name="connsiteX10" fmla="*/ 2147735 w 2975926"/>
                <a:gd name="connsiteY10" fmla="*/ 86613 h 1448892"/>
                <a:gd name="connsiteX11" fmla="*/ 877601 w 2975926"/>
                <a:gd name="connsiteY11" fmla="*/ 86613 h 1448892"/>
                <a:gd name="connsiteX12" fmla="*/ 877601 w 2975926"/>
                <a:gd name="connsiteY12" fmla="*/ 1448892 h 1448892"/>
                <a:gd name="connsiteX13" fmla="*/ 812953 w 2975926"/>
                <a:gd name="connsiteY13" fmla="*/ 1448892 h 1448892"/>
                <a:gd name="connsiteX14" fmla="*/ 812953 w 2975926"/>
                <a:gd name="connsiteY14" fmla="*/ 86613 h 1448892"/>
                <a:gd name="connsiteX15" fmla="*/ 344785 w 2975926"/>
                <a:gd name="connsiteY15" fmla="*/ 86613 h 1448892"/>
                <a:gd name="connsiteX16" fmla="*/ 344785 w 2975926"/>
                <a:gd name="connsiteY16" fmla="*/ 1448892 h 1448892"/>
                <a:gd name="connsiteX17" fmla="*/ 280137 w 2975926"/>
                <a:gd name="connsiteY17" fmla="*/ 1448892 h 1448892"/>
                <a:gd name="connsiteX18" fmla="*/ 280137 w 2975926"/>
                <a:gd name="connsiteY18" fmla="*/ 86613 h 1448892"/>
                <a:gd name="connsiteX19" fmla="*/ 0 w 2975926"/>
                <a:gd name="connsiteY19" fmla="*/ 86613 h 14488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975926" h="1448892">
                  <a:moveTo>
                    <a:pt x="0" y="0"/>
                  </a:moveTo>
                  <a:lnTo>
                    <a:pt x="2975926" y="0"/>
                  </a:lnTo>
                  <a:lnTo>
                    <a:pt x="2975926" y="86613"/>
                  </a:lnTo>
                  <a:lnTo>
                    <a:pt x="2745200" y="86613"/>
                  </a:lnTo>
                  <a:lnTo>
                    <a:pt x="2745200" y="1448892"/>
                  </a:lnTo>
                  <a:lnTo>
                    <a:pt x="2680552" y="1448892"/>
                  </a:lnTo>
                  <a:lnTo>
                    <a:pt x="2680552" y="86613"/>
                  </a:lnTo>
                  <a:lnTo>
                    <a:pt x="2212383" y="86613"/>
                  </a:lnTo>
                  <a:lnTo>
                    <a:pt x="2212383" y="1448892"/>
                  </a:lnTo>
                  <a:lnTo>
                    <a:pt x="2147735" y="1448892"/>
                  </a:lnTo>
                  <a:lnTo>
                    <a:pt x="2147735" y="86613"/>
                  </a:lnTo>
                  <a:lnTo>
                    <a:pt x="877601" y="86613"/>
                  </a:lnTo>
                  <a:lnTo>
                    <a:pt x="877601" y="1448892"/>
                  </a:lnTo>
                  <a:lnTo>
                    <a:pt x="812953" y="1448892"/>
                  </a:lnTo>
                  <a:lnTo>
                    <a:pt x="812953" y="86613"/>
                  </a:lnTo>
                  <a:lnTo>
                    <a:pt x="344785" y="86613"/>
                  </a:lnTo>
                  <a:lnTo>
                    <a:pt x="344785" y="1448892"/>
                  </a:lnTo>
                  <a:lnTo>
                    <a:pt x="280137" y="1448892"/>
                  </a:lnTo>
                  <a:lnTo>
                    <a:pt x="280137" y="86613"/>
                  </a:lnTo>
                  <a:lnTo>
                    <a:pt x="0" y="86613"/>
                  </a:lnTo>
                  <a:close/>
                </a:path>
              </a:pathLst>
            </a:custGeom>
            <a:solidFill>
              <a:srgbClr val="99FFF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81" name="Freeform 88">
              <a:extLst>
                <a:ext uri="{FF2B5EF4-FFF2-40B4-BE49-F238E27FC236}">
                  <a16:creationId xmlns:a16="http://schemas.microsoft.com/office/drawing/2014/main" id="{D590F245-6838-4F59-A0B5-A9F25696AA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14731" y="10196432"/>
              <a:ext cx="2465063" cy="197785"/>
            </a:xfrm>
            <a:custGeom>
              <a:avLst/>
              <a:gdLst>
                <a:gd name="connsiteX0" fmla="*/ 2400415 w 2465063"/>
                <a:gd name="connsiteY0" fmla="*/ 0 h 197785"/>
                <a:gd name="connsiteX1" fmla="*/ 2465063 w 2465063"/>
                <a:gd name="connsiteY1" fmla="*/ 0 h 197785"/>
                <a:gd name="connsiteX2" fmla="*/ 2465063 w 2465063"/>
                <a:gd name="connsiteY2" fmla="*/ 197785 h 197785"/>
                <a:gd name="connsiteX3" fmla="*/ 2400415 w 2465063"/>
                <a:gd name="connsiteY3" fmla="*/ 197785 h 197785"/>
                <a:gd name="connsiteX4" fmla="*/ 1867598 w 2465063"/>
                <a:gd name="connsiteY4" fmla="*/ 0 h 197785"/>
                <a:gd name="connsiteX5" fmla="*/ 1932246 w 2465063"/>
                <a:gd name="connsiteY5" fmla="*/ 0 h 197785"/>
                <a:gd name="connsiteX6" fmla="*/ 1932246 w 2465063"/>
                <a:gd name="connsiteY6" fmla="*/ 197785 h 197785"/>
                <a:gd name="connsiteX7" fmla="*/ 1867598 w 2465063"/>
                <a:gd name="connsiteY7" fmla="*/ 197785 h 197785"/>
                <a:gd name="connsiteX8" fmla="*/ 532816 w 2465063"/>
                <a:gd name="connsiteY8" fmla="*/ 0 h 197785"/>
                <a:gd name="connsiteX9" fmla="*/ 597464 w 2465063"/>
                <a:gd name="connsiteY9" fmla="*/ 0 h 197785"/>
                <a:gd name="connsiteX10" fmla="*/ 597464 w 2465063"/>
                <a:gd name="connsiteY10" fmla="*/ 197785 h 197785"/>
                <a:gd name="connsiteX11" fmla="*/ 532816 w 2465063"/>
                <a:gd name="connsiteY11" fmla="*/ 197785 h 197785"/>
                <a:gd name="connsiteX12" fmla="*/ 0 w 2465063"/>
                <a:gd name="connsiteY12" fmla="*/ 0 h 197785"/>
                <a:gd name="connsiteX13" fmla="*/ 64648 w 2465063"/>
                <a:gd name="connsiteY13" fmla="*/ 0 h 197785"/>
                <a:gd name="connsiteX14" fmla="*/ 64648 w 2465063"/>
                <a:gd name="connsiteY14" fmla="*/ 197785 h 197785"/>
                <a:gd name="connsiteX15" fmla="*/ 0 w 2465063"/>
                <a:gd name="connsiteY15" fmla="*/ 197785 h 1977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465063" h="197785">
                  <a:moveTo>
                    <a:pt x="2400415" y="0"/>
                  </a:moveTo>
                  <a:lnTo>
                    <a:pt x="2465063" y="0"/>
                  </a:lnTo>
                  <a:lnTo>
                    <a:pt x="2465063" y="197785"/>
                  </a:lnTo>
                  <a:lnTo>
                    <a:pt x="2400415" y="197785"/>
                  </a:lnTo>
                  <a:close/>
                  <a:moveTo>
                    <a:pt x="1867598" y="0"/>
                  </a:moveTo>
                  <a:lnTo>
                    <a:pt x="1932246" y="0"/>
                  </a:lnTo>
                  <a:lnTo>
                    <a:pt x="1932246" y="197785"/>
                  </a:lnTo>
                  <a:lnTo>
                    <a:pt x="1867598" y="197785"/>
                  </a:lnTo>
                  <a:close/>
                  <a:moveTo>
                    <a:pt x="532816" y="0"/>
                  </a:moveTo>
                  <a:lnTo>
                    <a:pt x="597464" y="0"/>
                  </a:lnTo>
                  <a:lnTo>
                    <a:pt x="597464" y="197785"/>
                  </a:lnTo>
                  <a:lnTo>
                    <a:pt x="532816" y="197785"/>
                  </a:lnTo>
                  <a:close/>
                  <a:moveTo>
                    <a:pt x="0" y="0"/>
                  </a:moveTo>
                  <a:lnTo>
                    <a:pt x="64648" y="0"/>
                  </a:lnTo>
                  <a:lnTo>
                    <a:pt x="64648" y="197785"/>
                  </a:lnTo>
                  <a:lnTo>
                    <a:pt x="0" y="197785"/>
                  </a:lnTo>
                  <a:close/>
                </a:path>
              </a:pathLst>
            </a:custGeom>
            <a:solidFill>
              <a:srgbClr val="4CD9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endParaRPr lang="en-US" sz="3599" dirty="0">
                <a:latin typeface="Poppins" pitchFamily="2" charset="77"/>
              </a:endParaRPr>
            </a:p>
          </p:txBody>
        </p:sp>
        <p:sp>
          <p:nvSpPr>
            <p:cNvPr id="82" name="Freeform 115">
              <a:extLst>
                <a:ext uri="{FF2B5EF4-FFF2-40B4-BE49-F238E27FC236}">
                  <a16:creationId xmlns:a16="http://schemas.microsoft.com/office/drawing/2014/main" id="{C93B0F7F-296D-9C0B-ACB6-D10484F4A9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34448" y="9730808"/>
              <a:ext cx="131830" cy="109859"/>
            </a:xfrm>
            <a:custGeom>
              <a:avLst/>
              <a:gdLst>
                <a:gd name="T0" fmla="*/ 96 w 106"/>
                <a:gd name="T1" fmla="*/ 44 h 88"/>
                <a:gd name="T2" fmla="*/ 96 w 106"/>
                <a:gd name="T3" fmla="*/ 44 h 88"/>
                <a:gd name="T4" fmla="*/ 69 w 106"/>
                <a:gd name="T5" fmla="*/ 87 h 88"/>
                <a:gd name="T6" fmla="*/ 69 w 106"/>
                <a:gd name="T7" fmla="*/ 87 h 88"/>
                <a:gd name="T8" fmla="*/ 9 w 106"/>
                <a:gd name="T9" fmla="*/ 44 h 88"/>
                <a:gd name="T10" fmla="*/ 9 w 106"/>
                <a:gd name="T11" fmla="*/ 44 h 88"/>
                <a:gd name="T12" fmla="*/ 36 w 106"/>
                <a:gd name="T13" fmla="*/ 0 h 88"/>
                <a:gd name="T14" fmla="*/ 36 w 106"/>
                <a:gd name="T15" fmla="*/ 0 h 88"/>
                <a:gd name="T16" fmla="*/ 96 w 106"/>
                <a:gd name="T17" fmla="*/ 44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6" h="88">
                  <a:moveTo>
                    <a:pt x="96" y="44"/>
                  </a:moveTo>
                  <a:lnTo>
                    <a:pt x="96" y="44"/>
                  </a:lnTo>
                  <a:cubicBezTo>
                    <a:pt x="105" y="67"/>
                    <a:pt x="93" y="87"/>
                    <a:pt x="69" y="87"/>
                  </a:cubicBezTo>
                  <a:lnTo>
                    <a:pt x="69" y="87"/>
                  </a:lnTo>
                  <a:cubicBezTo>
                    <a:pt x="45" y="87"/>
                    <a:pt x="18" y="67"/>
                    <a:pt x="9" y="44"/>
                  </a:cubicBezTo>
                  <a:lnTo>
                    <a:pt x="9" y="44"/>
                  </a:lnTo>
                  <a:cubicBezTo>
                    <a:pt x="0" y="20"/>
                    <a:pt x="12" y="0"/>
                    <a:pt x="36" y="0"/>
                  </a:cubicBezTo>
                  <a:lnTo>
                    <a:pt x="36" y="0"/>
                  </a:lnTo>
                  <a:cubicBezTo>
                    <a:pt x="60" y="0"/>
                    <a:pt x="87" y="20"/>
                    <a:pt x="96" y="44"/>
                  </a:cubicBezTo>
                </a:path>
              </a:pathLst>
            </a:custGeom>
            <a:solidFill>
              <a:srgbClr val="BF60DE">
                <a:alpha val="5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3599" dirty="0">
                <a:latin typeface="Poppins" pitchFamily="2" charset="77"/>
              </a:endParaRPr>
            </a:p>
          </p:txBody>
        </p:sp>
      </p:grpSp>
      <p:sp>
        <p:nvSpPr>
          <p:cNvPr id="86" name="TextBox 36">
            <a:extLst>
              <a:ext uri="{FF2B5EF4-FFF2-40B4-BE49-F238E27FC236}">
                <a16:creationId xmlns:a16="http://schemas.microsoft.com/office/drawing/2014/main" id="{F8874B87-CC05-1790-981C-9B11726C61ED}"/>
              </a:ext>
            </a:extLst>
          </p:cNvPr>
          <p:cNvSpPr txBox="1"/>
          <p:nvPr/>
        </p:nvSpPr>
        <p:spPr>
          <a:xfrm>
            <a:off x="4593017" y="304450"/>
            <a:ext cx="28905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32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MONITORING</a:t>
            </a:r>
            <a:endParaRPr lang="en-US" sz="3200" b="1" dirty="0">
              <a:solidFill>
                <a:schemeClr val="tx2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87" name="TextBox 14">
            <a:extLst>
              <a:ext uri="{FF2B5EF4-FFF2-40B4-BE49-F238E27FC236}">
                <a16:creationId xmlns:a16="http://schemas.microsoft.com/office/drawing/2014/main" id="{6DEB691C-370C-1989-A381-DFCB9499217E}"/>
              </a:ext>
            </a:extLst>
          </p:cNvPr>
          <p:cNvSpPr txBox="1"/>
          <p:nvPr/>
        </p:nvSpPr>
        <p:spPr>
          <a:xfrm>
            <a:off x="4828348" y="847322"/>
            <a:ext cx="2201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WORKFLOW</a:t>
            </a:r>
            <a:endParaRPr lang="en-US" sz="2400" spc="300" dirty="0">
              <a:solidFill>
                <a:schemeClr val="bg1">
                  <a:lumMod val="65000"/>
                </a:schemeClr>
              </a:solidFill>
              <a:latin typeface="Poppins Light" pitchFamily="2" charset="77"/>
              <a:cs typeface="Poppins Light" pitchFamily="2" charset="77"/>
            </a:endParaRPr>
          </a:p>
        </p:txBody>
      </p:sp>
      <p:grpSp>
        <p:nvGrpSpPr>
          <p:cNvPr id="104" name="Grupa 103">
            <a:extLst>
              <a:ext uri="{FF2B5EF4-FFF2-40B4-BE49-F238E27FC236}">
                <a16:creationId xmlns:a16="http://schemas.microsoft.com/office/drawing/2014/main" id="{4665067D-C7C1-C573-AA46-71D044821314}"/>
              </a:ext>
            </a:extLst>
          </p:cNvPr>
          <p:cNvGrpSpPr/>
          <p:nvPr/>
        </p:nvGrpSpPr>
        <p:grpSpPr>
          <a:xfrm>
            <a:off x="781205" y="2407027"/>
            <a:ext cx="2423936" cy="2084683"/>
            <a:chOff x="781205" y="2407027"/>
            <a:chExt cx="2423936" cy="2084683"/>
          </a:xfrm>
        </p:grpSpPr>
        <p:grpSp>
          <p:nvGrpSpPr>
            <p:cNvPr id="98" name="Grupa 97">
              <a:extLst>
                <a:ext uri="{FF2B5EF4-FFF2-40B4-BE49-F238E27FC236}">
                  <a16:creationId xmlns:a16="http://schemas.microsoft.com/office/drawing/2014/main" id="{1B75C874-8AF0-A449-07B3-0CAE7F25DD6D}"/>
                </a:ext>
              </a:extLst>
            </p:cNvPr>
            <p:cNvGrpSpPr/>
            <p:nvPr/>
          </p:nvGrpSpPr>
          <p:grpSpPr>
            <a:xfrm>
              <a:off x="781205" y="2407027"/>
              <a:ext cx="2423936" cy="2084683"/>
              <a:chOff x="18527671" y="8840953"/>
              <a:chExt cx="4339420" cy="3553928"/>
            </a:xfrm>
          </p:grpSpPr>
          <p:sp>
            <p:nvSpPr>
              <p:cNvPr id="99" name="Freeform 4">
                <a:extLst>
                  <a:ext uri="{FF2B5EF4-FFF2-40B4-BE49-F238E27FC236}">
                    <a16:creationId xmlns:a16="http://schemas.microsoft.com/office/drawing/2014/main" id="{EA872A46-EFE6-8B3F-85F3-8F7A9F5D82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527671" y="8840953"/>
                <a:ext cx="4339420" cy="3553928"/>
              </a:xfrm>
              <a:custGeom>
                <a:avLst/>
                <a:gdLst>
                  <a:gd name="T0" fmla="*/ 3178 w 3484"/>
                  <a:gd name="T1" fmla="*/ 749 h 2854"/>
                  <a:gd name="T2" fmla="*/ 2385 w 3484"/>
                  <a:gd name="T3" fmla="*/ 749 h 2854"/>
                  <a:gd name="T4" fmla="*/ 2385 w 3484"/>
                  <a:gd name="T5" fmla="*/ 749 h 2854"/>
                  <a:gd name="T6" fmla="*/ 2393 w 3484"/>
                  <a:gd name="T7" fmla="*/ 651 h 2854"/>
                  <a:gd name="T8" fmla="*/ 2393 w 3484"/>
                  <a:gd name="T9" fmla="*/ 651 h 2854"/>
                  <a:gd name="T10" fmla="*/ 1741 w 3484"/>
                  <a:gd name="T11" fmla="*/ 0 h 2854"/>
                  <a:gd name="T12" fmla="*/ 1741 w 3484"/>
                  <a:gd name="T13" fmla="*/ 0 h 2854"/>
                  <a:gd name="T14" fmla="*/ 1089 w 3484"/>
                  <a:gd name="T15" fmla="*/ 651 h 2854"/>
                  <a:gd name="T16" fmla="*/ 1089 w 3484"/>
                  <a:gd name="T17" fmla="*/ 651 h 2854"/>
                  <a:gd name="T18" fmla="*/ 1097 w 3484"/>
                  <a:gd name="T19" fmla="*/ 749 h 2854"/>
                  <a:gd name="T20" fmla="*/ 304 w 3484"/>
                  <a:gd name="T21" fmla="*/ 749 h 2854"/>
                  <a:gd name="T22" fmla="*/ 304 w 3484"/>
                  <a:gd name="T23" fmla="*/ 749 h 2854"/>
                  <a:gd name="T24" fmla="*/ 0 w 3484"/>
                  <a:gd name="T25" fmla="*/ 1053 h 2854"/>
                  <a:gd name="T26" fmla="*/ 0 w 3484"/>
                  <a:gd name="T27" fmla="*/ 2548 h 2854"/>
                  <a:gd name="T28" fmla="*/ 0 w 3484"/>
                  <a:gd name="T29" fmla="*/ 2548 h 2854"/>
                  <a:gd name="T30" fmla="*/ 304 w 3484"/>
                  <a:gd name="T31" fmla="*/ 2853 h 2854"/>
                  <a:gd name="T32" fmla="*/ 3178 w 3484"/>
                  <a:gd name="T33" fmla="*/ 2853 h 2854"/>
                  <a:gd name="T34" fmla="*/ 3178 w 3484"/>
                  <a:gd name="T35" fmla="*/ 2853 h 2854"/>
                  <a:gd name="T36" fmla="*/ 3483 w 3484"/>
                  <a:gd name="T37" fmla="*/ 2548 h 2854"/>
                  <a:gd name="T38" fmla="*/ 3483 w 3484"/>
                  <a:gd name="T39" fmla="*/ 1053 h 2854"/>
                  <a:gd name="T40" fmla="*/ 3483 w 3484"/>
                  <a:gd name="T41" fmla="*/ 1053 h 2854"/>
                  <a:gd name="T42" fmla="*/ 3178 w 3484"/>
                  <a:gd name="T43" fmla="*/ 749 h 28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484" h="2854">
                    <a:moveTo>
                      <a:pt x="3178" y="749"/>
                    </a:moveTo>
                    <a:lnTo>
                      <a:pt x="2385" y="749"/>
                    </a:lnTo>
                    <a:lnTo>
                      <a:pt x="2385" y="749"/>
                    </a:lnTo>
                    <a:cubicBezTo>
                      <a:pt x="2390" y="717"/>
                      <a:pt x="2393" y="685"/>
                      <a:pt x="2393" y="651"/>
                    </a:cubicBezTo>
                    <a:lnTo>
                      <a:pt x="2393" y="651"/>
                    </a:lnTo>
                    <a:cubicBezTo>
                      <a:pt x="2393" y="291"/>
                      <a:pt x="2101" y="0"/>
                      <a:pt x="1741" y="0"/>
                    </a:cubicBezTo>
                    <a:lnTo>
                      <a:pt x="1741" y="0"/>
                    </a:lnTo>
                    <a:cubicBezTo>
                      <a:pt x="1381" y="0"/>
                      <a:pt x="1089" y="291"/>
                      <a:pt x="1089" y="651"/>
                    </a:cubicBezTo>
                    <a:lnTo>
                      <a:pt x="1089" y="651"/>
                    </a:lnTo>
                    <a:cubicBezTo>
                      <a:pt x="1089" y="685"/>
                      <a:pt x="1092" y="717"/>
                      <a:pt x="1097" y="749"/>
                    </a:cubicBezTo>
                    <a:lnTo>
                      <a:pt x="304" y="749"/>
                    </a:lnTo>
                    <a:lnTo>
                      <a:pt x="304" y="749"/>
                    </a:lnTo>
                    <a:cubicBezTo>
                      <a:pt x="137" y="749"/>
                      <a:pt x="0" y="886"/>
                      <a:pt x="0" y="1053"/>
                    </a:cubicBezTo>
                    <a:lnTo>
                      <a:pt x="0" y="2548"/>
                    </a:lnTo>
                    <a:lnTo>
                      <a:pt x="0" y="2548"/>
                    </a:lnTo>
                    <a:cubicBezTo>
                      <a:pt x="0" y="2716"/>
                      <a:pt x="137" y="2853"/>
                      <a:pt x="304" y="2853"/>
                    </a:cubicBezTo>
                    <a:lnTo>
                      <a:pt x="3178" y="2853"/>
                    </a:lnTo>
                    <a:lnTo>
                      <a:pt x="3178" y="2853"/>
                    </a:lnTo>
                    <a:cubicBezTo>
                      <a:pt x="3346" y="2853"/>
                      <a:pt x="3483" y="2716"/>
                      <a:pt x="3483" y="2548"/>
                    </a:cubicBezTo>
                    <a:lnTo>
                      <a:pt x="3483" y="1053"/>
                    </a:lnTo>
                    <a:lnTo>
                      <a:pt x="3483" y="1053"/>
                    </a:lnTo>
                    <a:cubicBezTo>
                      <a:pt x="3483" y="886"/>
                      <a:pt x="3346" y="749"/>
                      <a:pt x="3178" y="749"/>
                    </a:cubicBezTo>
                  </a:path>
                </a:pathLst>
              </a:custGeom>
              <a:solidFill>
                <a:srgbClr val="D6E0E3">
                  <a:alpha val="5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3599" dirty="0">
                  <a:latin typeface="Poppins" pitchFamily="2" charset="77"/>
                </a:endParaRPr>
              </a:p>
            </p:txBody>
          </p:sp>
          <p:sp>
            <p:nvSpPr>
              <p:cNvPr id="100" name="Freeform 5">
                <a:extLst>
                  <a:ext uri="{FF2B5EF4-FFF2-40B4-BE49-F238E27FC236}">
                    <a16:creationId xmlns:a16="http://schemas.microsoft.com/office/drawing/2014/main" id="{BD910345-BE47-01C2-51D8-19BBF08C72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043721" y="9005741"/>
                <a:ext cx="1318306" cy="1318305"/>
              </a:xfrm>
              <a:custGeom>
                <a:avLst/>
                <a:gdLst>
                  <a:gd name="T0" fmla="*/ 1056 w 1057"/>
                  <a:gd name="T1" fmla="*/ 528 h 1057"/>
                  <a:gd name="T2" fmla="*/ 1056 w 1057"/>
                  <a:gd name="T3" fmla="*/ 528 h 1057"/>
                  <a:gd name="T4" fmla="*/ 528 w 1057"/>
                  <a:gd name="T5" fmla="*/ 1056 h 1057"/>
                  <a:gd name="T6" fmla="*/ 528 w 1057"/>
                  <a:gd name="T7" fmla="*/ 1056 h 1057"/>
                  <a:gd name="T8" fmla="*/ 0 w 1057"/>
                  <a:gd name="T9" fmla="*/ 528 h 1057"/>
                  <a:gd name="T10" fmla="*/ 0 w 1057"/>
                  <a:gd name="T11" fmla="*/ 528 h 1057"/>
                  <a:gd name="T12" fmla="*/ 528 w 1057"/>
                  <a:gd name="T13" fmla="*/ 0 h 1057"/>
                  <a:gd name="T14" fmla="*/ 528 w 1057"/>
                  <a:gd name="T15" fmla="*/ 0 h 1057"/>
                  <a:gd name="T16" fmla="*/ 1056 w 1057"/>
                  <a:gd name="T17" fmla="*/ 528 h 10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57" h="1057">
                    <a:moveTo>
                      <a:pt x="1056" y="528"/>
                    </a:moveTo>
                    <a:lnTo>
                      <a:pt x="1056" y="528"/>
                    </a:lnTo>
                    <a:cubicBezTo>
                      <a:pt x="1056" y="820"/>
                      <a:pt x="819" y="1056"/>
                      <a:pt x="528" y="1056"/>
                    </a:cubicBezTo>
                    <a:lnTo>
                      <a:pt x="528" y="1056"/>
                    </a:lnTo>
                    <a:cubicBezTo>
                      <a:pt x="236" y="1056"/>
                      <a:pt x="0" y="820"/>
                      <a:pt x="0" y="528"/>
                    </a:cubicBezTo>
                    <a:lnTo>
                      <a:pt x="0" y="528"/>
                    </a:lnTo>
                    <a:cubicBezTo>
                      <a:pt x="0" y="237"/>
                      <a:pt x="236" y="0"/>
                      <a:pt x="528" y="0"/>
                    </a:cubicBezTo>
                    <a:lnTo>
                      <a:pt x="528" y="0"/>
                    </a:lnTo>
                    <a:cubicBezTo>
                      <a:pt x="819" y="0"/>
                      <a:pt x="1056" y="237"/>
                      <a:pt x="1056" y="528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3599" dirty="0">
                  <a:latin typeface="Poppins" pitchFamily="2" charset="77"/>
                </a:endParaRPr>
              </a:p>
            </p:txBody>
          </p:sp>
          <p:sp>
            <p:nvSpPr>
              <p:cNvPr id="101" name="Freeform 136">
                <a:extLst>
                  <a:ext uri="{FF2B5EF4-FFF2-40B4-BE49-F238E27FC236}">
                    <a16:creationId xmlns:a16="http://schemas.microsoft.com/office/drawing/2014/main" id="{EF38063F-9AA8-8C4C-3355-27CFFD99BD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79921" y="9269402"/>
                <a:ext cx="840417" cy="796474"/>
              </a:xfrm>
              <a:custGeom>
                <a:avLst/>
                <a:gdLst>
                  <a:gd name="T0" fmla="*/ 652 w 673"/>
                  <a:gd name="T1" fmla="*/ 185 h 640"/>
                  <a:gd name="T2" fmla="*/ 618 w 673"/>
                  <a:gd name="T3" fmla="*/ 184 h 640"/>
                  <a:gd name="T4" fmla="*/ 607 w 673"/>
                  <a:gd name="T5" fmla="*/ 323 h 640"/>
                  <a:gd name="T6" fmla="*/ 523 w 673"/>
                  <a:gd name="T7" fmla="*/ 536 h 640"/>
                  <a:gd name="T8" fmla="*/ 332 w 673"/>
                  <a:gd name="T9" fmla="*/ 523 h 640"/>
                  <a:gd name="T10" fmla="*/ 457 w 673"/>
                  <a:gd name="T11" fmla="*/ 467 h 640"/>
                  <a:gd name="T12" fmla="*/ 514 w 673"/>
                  <a:gd name="T13" fmla="*/ 287 h 640"/>
                  <a:gd name="T14" fmla="*/ 503 w 673"/>
                  <a:gd name="T15" fmla="*/ 184 h 640"/>
                  <a:gd name="T16" fmla="*/ 467 w 673"/>
                  <a:gd name="T17" fmla="*/ 185 h 640"/>
                  <a:gd name="T18" fmla="*/ 466 w 673"/>
                  <a:gd name="T19" fmla="*/ 185 h 640"/>
                  <a:gd name="T20" fmla="*/ 556 w 673"/>
                  <a:gd name="T21" fmla="*/ 19 h 640"/>
                  <a:gd name="T22" fmla="*/ 564 w 673"/>
                  <a:gd name="T23" fmla="*/ 19 h 640"/>
                  <a:gd name="T24" fmla="*/ 121 w 673"/>
                  <a:gd name="T25" fmla="*/ 332 h 640"/>
                  <a:gd name="T26" fmla="*/ 175 w 673"/>
                  <a:gd name="T27" fmla="*/ 460 h 640"/>
                  <a:gd name="T28" fmla="*/ 314 w 673"/>
                  <a:gd name="T29" fmla="*/ 621 h 640"/>
                  <a:gd name="T30" fmla="*/ 21 w 673"/>
                  <a:gd name="T31" fmla="*/ 332 h 640"/>
                  <a:gd name="T32" fmla="*/ 314 w 673"/>
                  <a:gd name="T33" fmla="*/ 24 h 640"/>
                  <a:gd name="T34" fmla="*/ 305 w 673"/>
                  <a:gd name="T35" fmla="*/ 125 h 640"/>
                  <a:gd name="T36" fmla="*/ 121 w 673"/>
                  <a:gd name="T37" fmla="*/ 310 h 640"/>
                  <a:gd name="T38" fmla="*/ 21 w 673"/>
                  <a:gd name="T39" fmla="*/ 314 h 640"/>
                  <a:gd name="T40" fmla="*/ 309 w 673"/>
                  <a:gd name="T41" fmla="*/ 24 h 640"/>
                  <a:gd name="T42" fmla="*/ 376 w 673"/>
                  <a:gd name="T43" fmla="*/ 323 h 640"/>
                  <a:gd name="T44" fmla="*/ 271 w 673"/>
                  <a:gd name="T45" fmla="*/ 323 h 640"/>
                  <a:gd name="T46" fmla="*/ 323 w 673"/>
                  <a:gd name="T47" fmla="*/ 271 h 640"/>
                  <a:gd name="T48" fmla="*/ 332 w 673"/>
                  <a:gd name="T49" fmla="*/ 393 h 640"/>
                  <a:gd name="T50" fmla="*/ 496 w 673"/>
                  <a:gd name="T51" fmla="*/ 332 h 640"/>
                  <a:gd name="T52" fmla="*/ 332 w 673"/>
                  <a:gd name="T53" fmla="*/ 506 h 640"/>
                  <a:gd name="T54" fmla="*/ 253 w 673"/>
                  <a:gd name="T55" fmla="*/ 332 h 640"/>
                  <a:gd name="T56" fmla="*/ 314 w 673"/>
                  <a:gd name="T57" fmla="*/ 506 h 640"/>
                  <a:gd name="T58" fmla="*/ 138 w 673"/>
                  <a:gd name="T59" fmla="*/ 332 h 640"/>
                  <a:gd name="T60" fmla="*/ 138 w 673"/>
                  <a:gd name="T61" fmla="*/ 314 h 640"/>
                  <a:gd name="T62" fmla="*/ 139 w 673"/>
                  <a:gd name="T63" fmla="*/ 311 h 640"/>
                  <a:gd name="T64" fmla="*/ 314 w 673"/>
                  <a:gd name="T65" fmla="*/ 142 h 640"/>
                  <a:gd name="T66" fmla="*/ 253 w 673"/>
                  <a:gd name="T67" fmla="*/ 314 h 640"/>
                  <a:gd name="T68" fmla="*/ 579 w 673"/>
                  <a:gd name="T69" fmla="*/ 11 h 640"/>
                  <a:gd name="T70" fmla="*/ 541 w 673"/>
                  <a:gd name="T71" fmla="*/ 11 h 640"/>
                  <a:gd name="T72" fmla="*/ 453 w 673"/>
                  <a:gd name="T73" fmla="*/ 196 h 640"/>
                  <a:gd name="T74" fmla="*/ 487 w 673"/>
                  <a:gd name="T75" fmla="*/ 197 h 640"/>
                  <a:gd name="T76" fmla="*/ 493 w 673"/>
                  <a:gd name="T77" fmla="*/ 199 h 640"/>
                  <a:gd name="T78" fmla="*/ 496 w 673"/>
                  <a:gd name="T79" fmla="*/ 314 h 640"/>
                  <a:gd name="T80" fmla="*/ 332 w 673"/>
                  <a:gd name="T81" fmla="*/ 254 h 640"/>
                  <a:gd name="T82" fmla="*/ 384 w 673"/>
                  <a:gd name="T83" fmla="*/ 153 h 640"/>
                  <a:gd name="T84" fmla="*/ 395 w 673"/>
                  <a:gd name="T85" fmla="*/ 148 h 640"/>
                  <a:gd name="T86" fmla="*/ 332 w 673"/>
                  <a:gd name="T87" fmla="*/ 125 h 640"/>
                  <a:gd name="T88" fmla="*/ 423 w 673"/>
                  <a:gd name="T89" fmla="*/ 43 h 640"/>
                  <a:gd name="T90" fmla="*/ 435 w 673"/>
                  <a:gd name="T91" fmla="*/ 38 h 640"/>
                  <a:gd name="T92" fmla="*/ 308 w 673"/>
                  <a:gd name="T93" fmla="*/ 6 h 640"/>
                  <a:gd name="T94" fmla="*/ 4 w 673"/>
                  <a:gd name="T95" fmla="*/ 309 h 640"/>
                  <a:gd name="T96" fmla="*/ 319 w 673"/>
                  <a:gd name="T97" fmla="*/ 638 h 640"/>
                  <a:gd name="T98" fmla="*/ 323 w 673"/>
                  <a:gd name="T99" fmla="*/ 639 h 640"/>
                  <a:gd name="T100" fmla="*/ 327 w 673"/>
                  <a:gd name="T101" fmla="*/ 638 h 640"/>
                  <a:gd name="T102" fmla="*/ 624 w 673"/>
                  <a:gd name="T103" fmla="*/ 332 h 640"/>
                  <a:gd name="T104" fmla="*/ 625 w 673"/>
                  <a:gd name="T105" fmla="*/ 204 h 640"/>
                  <a:gd name="T106" fmla="*/ 634 w 673"/>
                  <a:gd name="T107" fmla="*/ 197 h 640"/>
                  <a:gd name="T108" fmla="*/ 666 w 673"/>
                  <a:gd name="T109" fmla="*/ 196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673" h="640">
                    <a:moveTo>
                      <a:pt x="653" y="184"/>
                    </a:moveTo>
                    <a:lnTo>
                      <a:pt x="653" y="184"/>
                    </a:lnTo>
                    <a:cubicBezTo>
                      <a:pt x="653" y="185"/>
                      <a:pt x="652" y="185"/>
                      <a:pt x="652" y="185"/>
                    </a:cubicBezTo>
                    <a:lnTo>
                      <a:pt x="640" y="181"/>
                    </a:lnTo>
                    <a:lnTo>
                      <a:pt x="640" y="181"/>
                    </a:lnTo>
                    <a:cubicBezTo>
                      <a:pt x="633" y="178"/>
                      <a:pt x="624" y="179"/>
                      <a:pt x="618" y="184"/>
                    </a:cubicBezTo>
                    <a:lnTo>
                      <a:pt x="618" y="184"/>
                    </a:lnTo>
                    <a:cubicBezTo>
                      <a:pt x="611" y="189"/>
                      <a:pt x="607" y="196"/>
                      <a:pt x="607" y="204"/>
                    </a:cubicBezTo>
                    <a:lnTo>
                      <a:pt x="607" y="323"/>
                    </a:lnTo>
                    <a:lnTo>
                      <a:pt x="607" y="332"/>
                    </a:lnTo>
                    <a:lnTo>
                      <a:pt x="607" y="332"/>
                    </a:lnTo>
                    <a:cubicBezTo>
                      <a:pt x="607" y="409"/>
                      <a:pt x="577" y="482"/>
                      <a:pt x="523" y="536"/>
                    </a:cubicBezTo>
                    <a:lnTo>
                      <a:pt x="523" y="536"/>
                    </a:lnTo>
                    <a:cubicBezTo>
                      <a:pt x="472" y="587"/>
                      <a:pt x="404" y="617"/>
                      <a:pt x="332" y="621"/>
                    </a:cubicBezTo>
                    <a:lnTo>
                      <a:pt x="332" y="523"/>
                    </a:lnTo>
                    <a:lnTo>
                      <a:pt x="332" y="523"/>
                    </a:lnTo>
                    <a:cubicBezTo>
                      <a:pt x="379" y="520"/>
                      <a:pt x="423" y="501"/>
                      <a:pt x="457" y="467"/>
                    </a:cubicBezTo>
                    <a:lnTo>
                      <a:pt x="457" y="467"/>
                    </a:lnTo>
                    <a:cubicBezTo>
                      <a:pt x="493" y="430"/>
                      <a:pt x="513" y="382"/>
                      <a:pt x="513" y="330"/>
                    </a:cubicBezTo>
                    <a:lnTo>
                      <a:pt x="513" y="325"/>
                    </a:lnTo>
                    <a:lnTo>
                      <a:pt x="514" y="287"/>
                    </a:lnTo>
                    <a:lnTo>
                      <a:pt x="514" y="204"/>
                    </a:lnTo>
                    <a:lnTo>
                      <a:pt x="514" y="204"/>
                    </a:lnTo>
                    <a:cubicBezTo>
                      <a:pt x="514" y="196"/>
                      <a:pt x="510" y="189"/>
                      <a:pt x="503" y="184"/>
                    </a:cubicBezTo>
                    <a:lnTo>
                      <a:pt x="503" y="184"/>
                    </a:lnTo>
                    <a:cubicBezTo>
                      <a:pt x="497" y="179"/>
                      <a:pt x="489" y="178"/>
                      <a:pt x="481" y="181"/>
                    </a:cubicBezTo>
                    <a:lnTo>
                      <a:pt x="467" y="185"/>
                    </a:lnTo>
                    <a:lnTo>
                      <a:pt x="467" y="185"/>
                    </a:lnTo>
                    <a:cubicBezTo>
                      <a:pt x="467" y="185"/>
                      <a:pt x="466" y="186"/>
                      <a:pt x="466" y="185"/>
                    </a:cubicBezTo>
                    <a:lnTo>
                      <a:pt x="466" y="185"/>
                    </a:lnTo>
                    <a:cubicBezTo>
                      <a:pt x="466" y="184"/>
                      <a:pt x="466" y="184"/>
                      <a:pt x="466" y="184"/>
                    </a:cubicBezTo>
                    <a:lnTo>
                      <a:pt x="556" y="19"/>
                    </a:lnTo>
                    <a:lnTo>
                      <a:pt x="556" y="19"/>
                    </a:lnTo>
                    <a:cubicBezTo>
                      <a:pt x="557" y="17"/>
                      <a:pt x="559" y="17"/>
                      <a:pt x="560" y="17"/>
                    </a:cubicBezTo>
                    <a:lnTo>
                      <a:pt x="560" y="17"/>
                    </a:lnTo>
                    <a:cubicBezTo>
                      <a:pt x="560" y="17"/>
                      <a:pt x="562" y="17"/>
                      <a:pt x="564" y="19"/>
                    </a:cubicBezTo>
                    <a:lnTo>
                      <a:pt x="653" y="184"/>
                    </a:lnTo>
                    <a:close/>
                    <a:moveTo>
                      <a:pt x="21" y="332"/>
                    </a:moveTo>
                    <a:lnTo>
                      <a:pt x="121" y="332"/>
                    </a:lnTo>
                    <a:lnTo>
                      <a:pt x="121" y="332"/>
                    </a:lnTo>
                    <a:cubicBezTo>
                      <a:pt x="123" y="380"/>
                      <a:pt x="141" y="425"/>
                      <a:pt x="175" y="460"/>
                    </a:cubicBezTo>
                    <a:lnTo>
                      <a:pt x="175" y="460"/>
                    </a:lnTo>
                    <a:cubicBezTo>
                      <a:pt x="210" y="499"/>
                      <a:pt x="261" y="522"/>
                      <a:pt x="314" y="523"/>
                    </a:cubicBezTo>
                    <a:lnTo>
                      <a:pt x="314" y="621"/>
                    </a:lnTo>
                    <a:lnTo>
                      <a:pt x="314" y="621"/>
                    </a:lnTo>
                    <a:cubicBezTo>
                      <a:pt x="234" y="619"/>
                      <a:pt x="160" y="587"/>
                      <a:pt x="104" y="529"/>
                    </a:cubicBezTo>
                    <a:lnTo>
                      <a:pt x="104" y="529"/>
                    </a:lnTo>
                    <a:cubicBezTo>
                      <a:pt x="52" y="475"/>
                      <a:pt x="23" y="406"/>
                      <a:pt x="21" y="332"/>
                    </a:cubicBezTo>
                    <a:lnTo>
                      <a:pt x="309" y="24"/>
                    </a:lnTo>
                    <a:lnTo>
                      <a:pt x="309" y="24"/>
                    </a:lnTo>
                    <a:cubicBezTo>
                      <a:pt x="311" y="24"/>
                      <a:pt x="313" y="24"/>
                      <a:pt x="314" y="24"/>
                    </a:cubicBezTo>
                    <a:lnTo>
                      <a:pt x="314" y="125"/>
                    </a:lnTo>
                    <a:lnTo>
                      <a:pt x="314" y="125"/>
                    </a:lnTo>
                    <a:cubicBezTo>
                      <a:pt x="311" y="125"/>
                      <a:pt x="308" y="125"/>
                      <a:pt x="305" y="125"/>
                    </a:cubicBezTo>
                    <a:lnTo>
                      <a:pt x="305" y="125"/>
                    </a:lnTo>
                    <a:cubicBezTo>
                      <a:pt x="207" y="132"/>
                      <a:pt x="128" y="212"/>
                      <a:pt x="121" y="310"/>
                    </a:cubicBezTo>
                    <a:lnTo>
                      <a:pt x="121" y="310"/>
                    </a:lnTo>
                    <a:cubicBezTo>
                      <a:pt x="121" y="312"/>
                      <a:pt x="121" y="313"/>
                      <a:pt x="121" y="314"/>
                    </a:cubicBezTo>
                    <a:lnTo>
                      <a:pt x="21" y="314"/>
                    </a:lnTo>
                    <a:lnTo>
                      <a:pt x="21" y="314"/>
                    </a:lnTo>
                    <a:cubicBezTo>
                      <a:pt x="21" y="313"/>
                      <a:pt x="21" y="312"/>
                      <a:pt x="21" y="310"/>
                    </a:cubicBezTo>
                    <a:lnTo>
                      <a:pt x="21" y="310"/>
                    </a:lnTo>
                    <a:cubicBezTo>
                      <a:pt x="28" y="155"/>
                      <a:pt x="154" y="30"/>
                      <a:pt x="309" y="24"/>
                    </a:cubicBezTo>
                    <a:lnTo>
                      <a:pt x="21" y="332"/>
                    </a:lnTo>
                    <a:close/>
                    <a:moveTo>
                      <a:pt x="376" y="323"/>
                    </a:moveTo>
                    <a:lnTo>
                      <a:pt x="376" y="323"/>
                    </a:lnTo>
                    <a:cubicBezTo>
                      <a:pt x="376" y="352"/>
                      <a:pt x="352" y="376"/>
                      <a:pt x="323" y="376"/>
                    </a:cubicBezTo>
                    <a:lnTo>
                      <a:pt x="323" y="376"/>
                    </a:lnTo>
                    <a:cubicBezTo>
                      <a:pt x="294" y="376"/>
                      <a:pt x="271" y="352"/>
                      <a:pt x="271" y="323"/>
                    </a:cubicBezTo>
                    <a:lnTo>
                      <a:pt x="271" y="323"/>
                    </a:lnTo>
                    <a:cubicBezTo>
                      <a:pt x="271" y="294"/>
                      <a:pt x="294" y="271"/>
                      <a:pt x="323" y="271"/>
                    </a:cubicBezTo>
                    <a:lnTo>
                      <a:pt x="323" y="271"/>
                    </a:lnTo>
                    <a:cubicBezTo>
                      <a:pt x="352" y="271"/>
                      <a:pt x="376" y="294"/>
                      <a:pt x="376" y="323"/>
                    </a:cubicBezTo>
                    <a:close/>
                    <a:moveTo>
                      <a:pt x="332" y="393"/>
                    </a:moveTo>
                    <a:lnTo>
                      <a:pt x="332" y="393"/>
                    </a:lnTo>
                    <a:cubicBezTo>
                      <a:pt x="364" y="389"/>
                      <a:pt x="388" y="364"/>
                      <a:pt x="392" y="332"/>
                    </a:cubicBezTo>
                    <a:lnTo>
                      <a:pt x="496" y="332"/>
                    </a:lnTo>
                    <a:lnTo>
                      <a:pt x="496" y="332"/>
                    </a:lnTo>
                    <a:cubicBezTo>
                      <a:pt x="496" y="378"/>
                      <a:pt x="477" y="422"/>
                      <a:pt x="444" y="454"/>
                    </a:cubicBezTo>
                    <a:lnTo>
                      <a:pt x="444" y="454"/>
                    </a:lnTo>
                    <a:cubicBezTo>
                      <a:pt x="414" y="485"/>
                      <a:pt x="375" y="503"/>
                      <a:pt x="332" y="506"/>
                    </a:cubicBezTo>
                    <a:lnTo>
                      <a:pt x="332" y="393"/>
                    </a:lnTo>
                    <a:close/>
                    <a:moveTo>
                      <a:pt x="253" y="332"/>
                    </a:moveTo>
                    <a:lnTo>
                      <a:pt x="253" y="332"/>
                    </a:lnTo>
                    <a:cubicBezTo>
                      <a:pt x="257" y="364"/>
                      <a:pt x="282" y="389"/>
                      <a:pt x="314" y="393"/>
                    </a:cubicBezTo>
                    <a:lnTo>
                      <a:pt x="314" y="506"/>
                    </a:lnTo>
                    <a:lnTo>
                      <a:pt x="314" y="506"/>
                    </a:lnTo>
                    <a:cubicBezTo>
                      <a:pt x="266" y="504"/>
                      <a:pt x="220" y="483"/>
                      <a:pt x="187" y="448"/>
                    </a:cubicBezTo>
                    <a:lnTo>
                      <a:pt x="187" y="448"/>
                    </a:lnTo>
                    <a:cubicBezTo>
                      <a:pt x="157" y="416"/>
                      <a:pt x="140" y="375"/>
                      <a:pt x="138" y="332"/>
                    </a:cubicBezTo>
                    <a:lnTo>
                      <a:pt x="253" y="332"/>
                    </a:lnTo>
                    <a:close/>
                    <a:moveTo>
                      <a:pt x="253" y="314"/>
                    </a:moveTo>
                    <a:lnTo>
                      <a:pt x="138" y="314"/>
                    </a:lnTo>
                    <a:lnTo>
                      <a:pt x="138" y="314"/>
                    </a:lnTo>
                    <a:cubicBezTo>
                      <a:pt x="138" y="314"/>
                      <a:pt x="138" y="312"/>
                      <a:pt x="139" y="311"/>
                    </a:cubicBezTo>
                    <a:lnTo>
                      <a:pt x="139" y="311"/>
                    </a:lnTo>
                    <a:cubicBezTo>
                      <a:pt x="145" y="222"/>
                      <a:pt x="217" y="150"/>
                      <a:pt x="306" y="143"/>
                    </a:cubicBezTo>
                    <a:lnTo>
                      <a:pt x="306" y="143"/>
                    </a:lnTo>
                    <a:cubicBezTo>
                      <a:pt x="308" y="142"/>
                      <a:pt x="312" y="142"/>
                      <a:pt x="314" y="142"/>
                    </a:cubicBezTo>
                    <a:lnTo>
                      <a:pt x="314" y="254"/>
                    </a:lnTo>
                    <a:lnTo>
                      <a:pt x="314" y="254"/>
                    </a:lnTo>
                    <a:cubicBezTo>
                      <a:pt x="282" y="258"/>
                      <a:pt x="257" y="283"/>
                      <a:pt x="253" y="314"/>
                    </a:cubicBezTo>
                    <a:close/>
                    <a:moveTo>
                      <a:pt x="669" y="175"/>
                    </a:moveTo>
                    <a:lnTo>
                      <a:pt x="579" y="11"/>
                    </a:lnTo>
                    <a:lnTo>
                      <a:pt x="579" y="11"/>
                    </a:lnTo>
                    <a:cubicBezTo>
                      <a:pt x="575" y="4"/>
                      <a:pt x="568" y="0"/>
                      <a:pt x="560" y="0"/>
                    </a:cubicBezTo>
                    <a:lnTo>
                      <a:pt x="560" y="0"/>
                    </a:lnTo>
                    <a:cubicBezTo>
                      <a:pt x="552" y="0"/>
                      <a:pt x="544" y="4"/>
                      <a:pt x="541" y="11"/>
                    </a:cubicBezTo>
                    <a:lnTo>
                      <a:pt x="450" y="176"/>
                    </a:lnTo>
                    <a:lnTo>
                      <a:pt x="450" y="176"/>
                    </a:lnTo>
                    <a:cubicBezTo>
                      <a:pt x="447" y="183"/>
                      <a:pt x="448" y="191"/>
                      <a:pt x="453" y="196"/>
                    </a:cubicBezTo>
                    <a:lnTo>
                      <a:pt x="453" y="196"/>
                    </a:lnTo>
                    <a:cubicBezTo>
                      <a:pt x="458" y="202"/>
                      <a:pt x="465" y="204"/>
                      <a:pt x="472" y="202"/>
                    </a:cubicBezTo>
                    <a:lnTo>
                      <a:pt x="487" y="197"/>
                    </a:lnTo>
                    <a:lnTo>
                      <a:pt x="487" y="197"/>
                    </a:lnTo>
                    <a:cubicBezTo>
                      <a:pt x="489" y="197"/>
                      <a:pt x="491" y="197"/>
                      <a:pt x="493" y="199"/>
                    </a:cubicBezTo>
                    <a:lnTo>
                      <a:pt x="493" y="199"/>
                    </a:lnTo>
                    <a:cubicBezTo>
                      <a:pt x="495" y="200"/>
                      <a:pt x="496" y="202"/>
                      <a:pt x="496" y="204"/>
                    </a:cubicBezTo>
                    <a:lnTo>
                      <a:pt x="496" y="287"/>
                    </a:lnTo>
                    <a:lnTo>
                      <a:pt x="496" y="314"/>
                    </a:lnTo>
                    <a:lnTo>
                      <a:pt x="392" y="314"/>
                    </a:lnTo>
                    <a:lnTo>
                      <a:pt x="392" y="314"/>
                    </a:lnTo>
                    <a:cubicBezTo>
                      <a:pt x="388" y="283"/>
                      <a:pt x="364" y="258"/>
                      <a:pt x="332" y="254"/>
                    </a:cubicBezTo>
                    <a:lnTo>
                      <a:pt x="332" y="142"/>
                    </a:lnTo>
                    <a:lnTo>
                      <a:pt x="332" y="142"/>
                    </a:lnTo>
                    <a:cubicBezTo>
                      <a:pt x="349" y="144"/>
                      <a:pt x="367" y="147"/>
                      <a:pt x="384" y="153"/>
                    </a:cubicBezTo>
                    <a:lnTo>
                      <a:pt x="384" y="153"/>
                    </a:lnTo>
                    <a:cubicBezTo>
                      <a:pt x="388" y="155"/>
                      <a:pt x="393" y="153"/>
                      <a:pt x="395" y="148"/>
                    </a:cubicBezTo>
                    <a:lnTo>
                      <a:pt x="395" y="148"/>
                    </a:lnTo>
                    <a:cubicBezTo>
                      <a:pt x="397" y="144"/>
                      <a:pt x="395" y="139"/>
                      <a:pt x="390" y="137"/>
                    </a:cubicBezTo>
                    <a:lnTo>
                      <a:pt x="390" y="137"/>
                    </a:lnTo>
                    <a:cubicBezTo>
                      <a:pt x="371" y="130"/>
                      <a:pt x="352" y="126"/>
                      <a:pt x="332" y="125"/>
                    </a:cubicBezTo>
                    <a:lnTo>
                      <a:pt x="332" y="25"/>
                    </a:lnTo>
                    <a:lnTo>
                      <a:pt x="332" y="25"/>
                    </a:lnTo>
                    <a:cubicBezTo>
                      <a:pt x="364" y="26"/>
                      <a:pt x="394" y="32"/>
                      <a:pt x="423" y="43"/>
                    </a:cubicBezTo>
                    <a:lnTo>
                      <a:pt x="423" y="43"/>
                    </a:lnTo>
                    <a:cubicBezTo>
                      <a:pt x="428" y="45"/>
                      <a:pt x="433" y="43"/>
                      <a:pt x="435" y="38"/>
                    </a:cubicBezTo>
                    <a:lnTo>
                      <a:pt x="435" y="38"/>
                    </a:lnTo>
                    <a:cubicBezTo>
                      <a:pt x="436" y="34"/>
                      <a:pt x="434" y="28"/>
                      <a:pt x="429" y="27"/>
                    </a:cubicBezTo>
                    <a:lnTo>
                      <a:pt x="429" y="27"/>
                    </a:lnTo>
                    <a:cubicBezTo>
                      <a:pt x="391" y="12"/>
                      <a:pt x="350" y="5"/>
                      <a:pt x="308" y="6"/>
                    </a:cubicBezTo>
                    <a:lnTo>
                      <a:pt x="308" y="6"/>
                    </a:lnTo>
                    <a:cubicBezTo>
                      <a:pt x="144" y="12"/>
                      <a:pt x="10" y="145"/>
                      <a:pt x="4" y="309"/>
                    </a:cubicBezTo>
                    <a:lnTo>
                      <a:pt x="4" y="309"/>
                    </a:lnTo>
                    <a:cubicBezTo>
                      <a:pt x="0" y="396"/>
                      <a:pt x="31" y="479"/>
                      <a:pt x="91" y="541"/>
                    </a:cubicBezTo>
                    <a:lnTo>
                      <a:pt x="91" y="541"/>
                    </a:lnTo>
                    <a:cubicBezTo>
                      <a:pt x="151" y="603"/>
                      <a:pt x="233" y="638"/>
                      <a:pt x="319" y="638"/>
                    </a:cubicBezTo>
                    <a:lnTo>
                      <a:pt x="319" y="638"/>
                    </a:lnTo>
                    <a:lnTo>
                      <a:pt x="319" y="638"/>
                    </a:lnTo>
                    <a:cubicBezTo>
                      <a:pt x="320" y="639"/>
                      <a:pt x="321" y="639"/>
                      <a:pt x="323" y="639"/>
                    </a:cubicBezTo>
                    <a:lnTo>
                      <a:pt x="323" y="639"/>
                    </a:lnTo>
                    <a:cubicBezTo>
                      <a:pt x="324" y="639"/>
                      <a:pt x="325" y="639"/>
                      <a:pt x="327" y="638"/>
                    </a:cubicBezTo>
                    <a:lnTo>
                      <a:pt x="327" y="638"/>
                    </a:lnTo>
                    <a:cubicBezTo>
                      <a:pt x="406" y="636"/>
                      <a:pt x="480" y="604"/>
                      <a:pt x="535" y="548"/>
                    </a:cubicBezTo>
                    <a:lnTo>
                      <a:pt x="535" y="548"/>
                    </a:lnTo>
                    <a:cubicBezTo>
                      <a:pt x="593" y="491"/>
                      <a:pt x="624" y="414"/>
                      <a:pt x="624" y="332"/>
                    </a:cubicBezTo>
                    <a:lnTo>
                      <a:pt x="624" y="323"/>
                    </a:lnTo>
                    <a:lnTo>
                      <a:pt x="625" y="204"/>
                    </a:lnTo>
                    <a:lnTo>
                      <a:pt x="625" y="204"/>
                    </a:lnTo>
                    <a:cubicBezTo>
                      <a:pt x="625" y="202"/>
                      <a:pt x="626" y="200"/>
                      <a:pt x="628" y="199"/>
                    </a:cubicBezTo>
                    <a:lnTo>
                      <a:pt x="628" y="199"/>
                    </a:lnTo>
                    <a:cubicBezTo>
                      <a:pt x="629" y="197"/>
                      <a:pt x="632" y="197"/>
                      <a:pt x="634" y="197"/>
                    </a:cubicBezTo>
                    <a:lnTo>
                      <a:pt x="647" y="202"/>
                    </a:lnTo>
                    <a:lnTo>
                      <a:pt x="647" y="202"/>
                    </a:lnTo>
                    <a:cubicBezTo>
                      <a:pt x="654" y="204"/>
                      <a:pt x="661" y="202"/>
                      <a:pt x="666" y="196"/>
                    </a:cubicBezTo>
                    <a:lnTo>
                      <a:pt x="666" y="196"/>
                    </a:lnTo>
                    <a:cubicBezTo>
                      <a:pt x="671" y="190"/>
                      <a:pt x="672" y="182"/>
                      <a:pt x="669" y="17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3599" dirty="0">
                  <a:latin typeface="Poppins" pitchFamily="2" charset="77"/>
                </a:endParaRPr>
              </a:p>
            </p:txBody>
          </p:sp>
        </p:grpSp>
        <p:sp>
          <p:nvSpPr>
            <p:cNvPr id="102" name="TextBox 141">
              <a:extLst>
                <a:ext uri="{FF2B5EF4-FFF2-40B4-BE49-F238E27FC236}">
                  <a16:creationId xmlns:a16="http://schemas.microsoft.com/office/drawing/2014/main" id="{DABD4CF1-E5D2-CC03-C418-4D6C9E7732A9}"/>
                </a:ext>
              </a:extLst>
            </p:cNvPr>
            <p:cNvSpPr txBox="1"/>
            <p:nvPr/>
          </p:nvSpPr>
          <p:spPr>
            <a:xfrm>
              <a:off x="1011526" y="3518168"/>
              <a:ext cx="1821332" cy="307777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/>
              <a:r>
                <a:rPr lang="pl-PL" sz="1400" b="1" dirty="0">
                  <a:solidFill>
                    <a:schemeClr val="tx2"/>
                  </a:solidFill>
                  <a:latin typeface="Poppins" pitchFamily="2" charset="77"/>
                  <a:ea typeface="League Spartan" charset="0"/>
                  <a:cs typeface="Poppins" pitchFamily="2" charset="77"/>
                </a:rPr>
                <a:t>REPORTING TOOLS</a:t>
              </a:r>
              <a:endParaRPr lang="en-US" sz="14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endParaRPr>
            </a:p>
          </p:txBody>
        </p:sp>
      </p:grpSp>
      <p:grpSp>
        <p:nvGrpSpPr>
          <p:cNvPr id="105" name="Grupa 104">
            <a:extLst>
              <a:ext uri="{FF2B5EF4-FFF2-40B4-BE49-F238E27FC236}">
                <a16:creationId xmlns:a16="http://schemas.microsoft.com/office/drawing/2014/main" id="{53BCEC3F-9EC9-3D55-180B-7826AFE870B9}"/>
              </a:ext>
            </a:extLst>
          </p:cNvPr>
          <p:cNvGrpSpPr/>
          <p:nvPr/>
        </p:nvGrpSpPr>
        <p:grpSpPr>
          <a:xfrm>
            <a:off x="8876310" y="2407027"/>
            <a:ext cx="2423936" cy="2084683"/>
            <a:chOff x="8876310" y="2407027"/>
            <a:chExt cx="2423936" cy="2084683"/>
          </a:xfrm>
        </p:grpSpPr>
        <p:grpSp>
          <p:nvGrpSpPr>
            <p:cNvPr id="93" name="Grupa 92">
              <a:extLst>
                <a:ext uri="{FF2B5EF4-FFF2-40B4-BE49-F238E27FC236}">
                  <a16:creationId xmlns:a16="http://schemas.microsoft.com/office/drawing/2014/main" id="{6416ECAF-6A48-9705-0EB4-F02388C1258D}"/>
                </a:ext>
              </a:extLst>
            </p:cNvPr>
            <p:cNvGrpSpPr/>
            <p:nvPr/>
          </p:nvGrpSpPr>
          <p:grpSpPr>
            <a:xfrm>
              <a:off x="8876310" y="2407027"/>
              <a:ext cx="2423936" cy="2084683"/>
              <a:chOff x="18527671" y="8840953"/>
              <a:chExt cx="4339420" cy="3553928"/>
            </a:xfrm>
          </p:grpSpPr>
          <p:sp>
            <p:nvSpPr>
              <p:cNvPr id="94" name="Freeform 4">
                <a:extLst>
                  <a:ext uri="{FF2B5EF4-FFF2-40B4-BE49-F238E27FC236}">
                    <a16:creationId xmlns:a16="http://schemas.microsoft.com/office/drawing/2014/main" id="{C7FD9F3A-FE9C-1795-7F58-41CA9DA0BB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527671" y="8840953"/>
                <a:ext cx="4339420" cy="3553928"/>
              </a:xfrm>
              <a:custGeom>
                <a:avLst/>
                <a:gdLst>
                  <a:gd name="T0" fmla="*/ 3178 w 3484"/>
                  <a:gd name="T1" fmla="*/ 749 h 2854"/>
                  <a:gd name="T2" fmla="*/ 2385 w 3484"/>
                  <a:gd name="T3" fmla="*/ 749 h 2854"/>
                  <a:gd name="T4" fmla="*/ 2385 w 3484"/>
                  <a:gd name="T5" fmla="*/ 749 h 2854"/>
                  <a:gd name="T6" fmla="*/ 2393 w 3484"/>
                  <a:gd name="T7" fmla="*/ 651 h 2854"/>
                  <a:gd name="T8" fmla="*/ 2393 w 3484"/>
                  <a:gd name="T9" fmla="*/ 651 h 2854"/>
                  <a:gd name="T10" fmla="*/ 1741 w 3484"/>
                  <a:gd name="T11" fmla="*/ 0 h 2854"/>
                  <a:gd name="T12" fmla="*/ 1741 w 3484"/>
                  <a:gd name="T13" fmla="*/ 0 h 2854"/>
                  <a:gd name="T14" fmla="*/ 1089 w 3484"/>
                  <a:gd name="T15" fmla="*/ 651 h 2854"/>
                  <a:gd name="T16" fmla="*/ 1089 w 3484"/>
                  <a:gd name="T17" fmla="*/ 651 h 2854"/>
                  <a:gd name="T18" fmla="*/ 1097 w 3484"/>
                  <a:gd name="T19" fmla="*/ 749 h 2854"/>
                  <a:gd name="T20" fmla="*/ 304 w 3484"/>
                  <a:gd name="T21" fmla="*/ 749 h 2854"/>
                  <a:gd name="T22" fmla="*/ 304 w 3484"/>
                  <a:gd name="T23" fmla="*/ 749 h 2854"/>
                  <a:gd name="T24" fmla="*/ 0 w 3484"/>
                  <a:gd name="T25" fmla="*/ 1053 h 2854"/>
                  <a:gd name="T26" fmla="*/ 0 w 3484"/>
                  <a:gd name="T27" fmla="*/ 2548 h 2854"/>
                  <a:gd name="T28" fmla="*/ 0 w 3484"/>
                  <a:gd name="T29" fmla="*/ 2548 h 2854"/>
                  <a:gd name="T30" fmla="*/ 304 w 3484"/>
                  <a:gd name="T31" fmla="*/ 2853 h 2854"/>
                  <a:gd name="T32" fmla="*/ 3178 w 3484"/>
                  <a:gd name="T33" fmla="*/ 2853 h 2854"/>
                  <a:gd name="T34" fmla="*/ 3178 w 3484"/>
                  <a:gd name="T35" fmla="*/ 2853 h 2854"/>
                  <a:gd name="T36" fmla="*/ 3483 w 3484"/>
                  <a:gd name="T37" fmla="*/ 2548 h 2854"/>
                  <a:gd name="T38" fmla="*/ 3483 w 3484"/>
                  <a:gd name="T39" fmla="*/ 1053 h 2854"/>
                  <a:gd name="T40" fmla="*/ 3483 w 3484"/>
                  <a:gd name="T41" fmla="*/ 1053 h 2854"/>
                  <a:gd name="T42" fmla="*/ 3178 w 3484"/>
                  <a:gd name="T43" fmla="*/ 749 h 28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484" h="2854">
                    <a:moveTo>
                      <a:pt x="3178" y="749"/>
                    </a:moveTo>
                    <a:lnTo>
                      <a:pt x="2385" y="749"/>
                    </a:lnTo>
                    <a:lnTo>
                      <a:pt x="2385" y="749"/>
                    </a:lnTo>
                    <a:cubicBezTo>
                      <a:pt x="2390" y="717"/>
                      <a:pt x="2393" y="685"/>
                      <a:pt x="2393" y="651"/>
                    </a:cubicBezTo>
                    <a:lnTo>
                      <a:pt x="2393" y="651"/>
                    </a:lnTo>
                    <a:cubicBezTo>
                      <a:pt x="2393" y="291"/>
                      <a:pt x="2101" y="0"/>
                      <a:pt x="1741" y="0"/>
                    </a:cubicBezTo>
                    <a:lnTo>
                      <a:pt x="1741" y="0"/>
                    </a:lnTo>
                    <a:cubicBezTo>
                      <a:pt x="1381" y="0"/>
                      <a:pt x="1089" y="291"/>
                      <a:pt x="1089" y="651"/>
                    </a:cubicBezTo>
                    <a:lnTo>
                      <a:pt x="1089" y="651"/>
                    </a:lnTo>
                    <a:cubicBezTo>
                      <a:pt x="1089" y="685"/>
                      <a:pt x="1092" y="717"/>
                      <a:pt x="1097" y="749"/>
                    </a:cubicBezTo>
                    <a:lnTo>
                      <a:pt x="304" y="749"/>
                    </a:lnTo>
                    <a:lnTo>
                      <a:pt x="304" y="749"/>
                    </a:lnTo>
                    <a:cubicBezTo>
                      <a:pt x="137" y="749"/>
                      <a:pt x="0" y="886"/>
                      <a:pt x="0" y="1053"/>
                    </a:cubicBezTo>
                    <a:lnTo>
                      <a:pt x="0" y="2548"/>
                    </a:lnTo>
                    <a:lnTo>
                      <a:pt x="0" y="2548"/>
                    </a:lnTo>
                    <a:cubicBezTo>
                      <a:pt x="0" y="2716"/>
                      <a:pt x="137" y="2853"/>
                      <a:pt x="304" y="2853"/>
                    </a:cubicBezTo>
                    <a:lnTo>
                      <a:pt x="3178" y="2853"/>
                    </a:lnTo>
                    <a:lnTo>
                      <a:pt x="3178" y="2853"/>
                    </a:lnTo>
                    <a:cubicBezTo>
                      <a:pt x="3346" y="2853"/>
                      <a:pt x="3483" y="2716"/>
                      <a:pt x="3483" y="2548"/>
                    </a:cubicBezTo>
                    <a:lnTo>
                      <a:pt x="3483" y="1053"/>
                    </a:lnTo>
                    <a:lnTo>
                      <a:pt x="3483" y="1053"/>
                    </a:lnTo>
                    <a:cubicBezTo>
                      <a:pt x="3483" y="886"/>
                      <a:pt x="3346" y="749"/>
                      <a:pt x="3178" y="749"/>
                    </a:cubicBezTo>
                  </a:path>
                </a:pathLst>
              </a:custGeom>
              <a:solidFill>
                <a:srgbClr val="D6E0E3">
                  <a:alpha val="5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3599" dirty="0">
                  <a:latin typeface="Poppins" pitchFamily="2" charset="77"/>
                </a:endParaRPr>
              </a:p>
            </p:txBody>
          </p:sp>
          <p:sp>
            <p:nvSpPr>
              <p:cNvPr id="95" name="Freeform 5">
                <a:extLst>
                  <a:ext uri="{FF2B5EF4-FFF2-40B4-BE49-F238E27FC236}">
                    <a16:creationId xmlns:a16="http://schemas.microsoft.com/office/drawing/2014/main" id="{D4418AD1-2266-BAF6-7D0B-C3EB9A47F5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043721" y="9005741"/>
                <a:ext cx="1318306" cy="1318305"/>
              </a:xfrm>
              <a:custGeom>
                <a:avLst/>
                <a:gdLst>
                  <a:gd name="T0" fmla="*/ 1056 w 1057"/>
                  <a:gd name="T1" fmla="*/ 528 h 1057"/>
                  <a:gd name="T2" fmla="*/ 1056 w 1057"/>
                  <a:gd name="T3" fmla="*/ 528 h 1057"/>
                  <a:gd name="T4" fmla="*/ 528 w 1057"/>
                  <a:gd name="T5" fmla="*/ 1056 h 1057"/>
                  <a:gd name="T6" fmla="*/ 528 w 1057"/>
                  <a:gd name="T7" fmla="*/ 1056 h 1057"/>
                  <a:gd name="T8" fmla="*/ 0 w 1057"/>
                  <a:gd name="T9" fmla="*/ 528 h 1057"/>
                  <a:gd name="T10" fmla="*/ 0 w 1057"/>
                  <a:gd name="T11" fmla="*/ 528 h 1057"/>
                  <a:gd name="T12" fmla="*/ 528 w 1057"/>
                  <a:gd name="T13" fmla="*/ 0 h 1057"/>
                  <a:gd name="T14" fmla="*/ 528 w 1057"/>
                  <a:gd name="T15" fmla="*/ 0 h 1057"/>
                  <a:gd name="T16" fmla="*/ 1056 w 1057"/>
                  <a:gd name="T17" fmla="*/ 528 h 10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57" h="1057">
                    <a:moveTo>
                      <a:pt x="1056" y="528"/>
                    </a:moveTo>
                    <a:lnTo>
                      <a:pt x="1056" y="528"/>
                    </a:lnTo>
                    <a:cubicBezTo>
                      <a:pt x="1056" y="820"/>
                      <a:pt x="819" y="1056"/>
                      <a:pt x="528" y="1056"/>
                    </a:cubicBezTo>
                    <a:lnTo>
                      <a:pt x="528" y="1056"/>
                    </a:lnTo>
                    <a:cubicBezTo>
                      <a:pt x="236" y="1056"/>
                      <a:pt x="0" y="820"/>
                      <a:pt x="0" y="528"/>
                    </a:cubicBezTo>
                    <a:lnTo>
                      <a:pt x="0" y="528"/>
                    </a:lnTo>
                    <a:cubicBezTo>
                      <a:pt x="0" y="237"/>
                      <a:pt x="236" y="0"/>
                      <a:pt x="528" y="0"/>
                    </a:cubicBezTo>
                    <a:lnTo>
                      <a:pt x="528" y="0"/>
                    </a:lnTo>
                    <a:cubicBezTo>
                      <a:pt x="819" y="0"/>
                      <a:pt x="1056" y="237"/>
                      <a:pt x="1056" y="528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3599" dirty="0">
                  <a:latin typeface="Poppins" pitchFamily="2" charset="77"/>
                </a:endParaRPr>
              </a:p>
            </p:txBody>
          </p:sp>
          <p:sp>
            <p:nvSpPr>
              <p:cNvPr id="96" name="Freeform 136">
                <a:extLst>
                  <a:ext uri="{FF2B5EF4-FFF2-40B4-BE49-F238E27FC236}">
                    <a16:creationId xmlns:a16="http://schemas.microsoft.com/office/drawing/2014/main" id="{CD5CA212-C0B9-77B5-BE83-B417530EB1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79921" y="9269402"/>
                <a:ext cx="840417" cy="796474"/>
              </a:xfrm>
              <a:custGeom>
                <a:avLst/>
                <a:gdLst>
                  <a:gd name="T0" fmla="*/ 652 w 673"/>
                  <a:gd name="T1" fmla="*/ 185 h 640"/>
                  <a:gd name="T2" fmla="*/ 618 w 673"/>
                  <a:gd name="T3" fmla="*/ 184 h 640"/>
                  <a:gd name="T4" fmla="*/ 607 w 673"/>
                  <a:gd name="T5" fmla="*/ 323 h 640"/>
                  <a:gd name="T6" fmla="*/ 523 w 673"/>
                  <a:gd name="T7" fmla="*/ 536 h 640"/>
                  <a:gd name="T8" fmla="*/ 332 w 673"/>
                  <a:gd name="T9" fmla="*/ 523 h 640"/>
                  <a:gd name="T10" fmla="*/ 457 w 673"/>
                  <a:gd name="T11" fmla="*/ 467 h 640"/>
                  <a:gd name="T12" fmla="*/ 514 w 673"/>
                  <a:gd name="T13" fmla="*/ 287 h 640"/>
                  <a:gd name="T14" fmla="*/ 503 w 673"/>
                  <a:gd name="T15" fmla="*/ 184 h 640"/>
                  <a:gd name="T16" fmla="*/ 467 w 673"/>
                  <a:gd name="T17" fmla="*/ 185 h 640"/>
                  <a:gd name="T18" fmla="*/ 466 w 673"/>
                  <a:gd name="T19" fmla="*/ 185 h 640"/>
                  <a:gd name="T20" fmla="*/ 556 w 673"/>
                  <a:gd name="T21" fmla="*/ 19 h 640"/>
                  <a:gd name="T22" fmla="*/ 564 w 673"/>
                  <a:gd name="T23" fmla="*/ 19 h 640"/>
                  <a:gd name="T24" fmla="*/ 121 w 673"/>
                  <a:gd name="T25" fmla="*/ 332 h 640"/>
                  <a:gd name="T26" fmla="*/ 175 w 673"/>
                  <a:gd name="T27" fmla="*/ 460 h 640"/>
                  <a:gd name="T28" fmla="*/ 314 w 673"/>
                  <a:gd name="T29" fmla="*/ 621 h 640"/>
                  <a:gd name="T30" fmla="*/ 21 w 673"/>
                  <a:gd name="T31" fmla="*/ 332 h 640"/>
                  <a:gd name="T32" fmla="*/ 314 w 673"/>
                  <a:gd name="T33" fmla="*/ 24 h 640"/>
                  <a:gd name="T34" fmla="*/ 305 w 673"/>
                  <a:gd name="T35" fmla="*/ 125 h 640"/>
                  <a:gd name="T36" fmla="*/ 121 w 673"/>
                  <a:gd name="T37" fmla="*/ 310 h 640"/>
                  <a:gd name="T38" fmla="*/ 21 w 673"/>
                  <a:gd name="T39" fmla="*/ 314 h 640"/>
                  <a:gd name="T40" fmla="*/ 309 w 673"/>
                  <a:gd name="T41" fmla="*/ 24 h 640"/>
                  <a:gd name="T42" fmla="*/ 376 w 673"/>
                  <a:gd name="T43" fmla="*/ 323 h 640"/>
                  <a:gd name="T44" fmla="*/ 271 w 673"/>
                  <a:gd name="T45" fmla="*/ 323 h 640"/>
                  <a:gd name="T46" fmla="*/ 323 w 673"/>
                  <a:gd name="T47" fmla="*/ 271 h 640"/>
                  <a:gd name="T48" fmla="*/ 332 w 673"/>
                  <a:gd name="T49" fmla="*/ 393 h 640"/>
                  <a:gd name="T50" fmla="*/ 496 w 673"/>
                  <a:gd name="T51" fmla="*/ 332 h 640"/>
                  <a:gd name="T52" fmla="*/ 332 w 673"/>
                  <a:gd name="T53" fmla="*/ 506 h 640"/>
                  <a:gd name="T54" fmla="*/ 253 w 673"/>
                  <a:gd name="T55" fmla="*/ 332 h 640"/>
                  <a:gd name="T56" fmla="*/ 314 w 673"/>
                  <a:gd name="T57" fmla="*/ 506 h 640"/>
                  <a:gd name="T58" fmla="*/ 138 w 673"/>
                  <a:gd name="T59" fmla="*/ 332 h 640"/>
                  <a:gd name="T60" fmla="*/ 138 w 673"/>
                  <a:gd name="T61" fmla="*/ 314 h 640"/>
                  <a:gd name="T62" fmla="*/ 139 w 673"/>
                  <a:gd name="T63" fmla="*/ 311 h 640"/>
                  <a:gd name="T64" fmla="*/ 314 w 673"/>
                  <a:gd name="T65" fmla="*/ 142 h 640"/>
                  <a:gd name="T66" fmla="*/ 253 w 673"/>
                  <a:gd name="T67" fmla="*/ 314 h 640"/>
                  <a:gd name="T68" fmla="*/ 579 w 673"/>
                  <a:gd name="T69" fmla="*/ 11 h 640"/>
                  <a:gd name="T70" fmla="*/ 541 w 673"/>
                  <a:gd name="T71" fmla="*/ 11 h 640"/>
                  <a:gd name="T72" fmla="*/ 453 w 673"/>
                  <a:gd name="T73" fmla="*/ 196 h 640"/>
                  <a:gd name="T74" fmla="*/ 487 w 673"/>
                  <a:gd name="T75" fmla="*/ 197 h 640"/>
                  <a:gd name="T76" fmla="*/ 493 w 673"/>
                  <a:gd name="T77" fmla="*/ 199 h 640"/>
                  <a:gd name="T78" fmla="*/ 496 w 673"/>
                  <a:gd name="T79" fmla="*/ 314 h 640"/>
                  <a:gd name="T80" fmla="*/ 332 w 673"/>
                  <a:gd name="T81" fmla="*/ 254 h 640"/>
                  <a:gd name="T82" fmla="*/ 384 w 673"/>
                  <a:gd name="T83" fmla="*/ 153 h 640"/>
                  <a:gd name="T84" fmla="*/ 395 w 673"/>
                  <a:gd name="T85" fmla="*/ 148 h 640"/>
                  <a:gd name="T86" fmla="*/ 332 w 673"/>
                  <a:gd name="T87" fmla="*/ 125 h 640"/>
                  <a:gd name="T88" fmla="*/ 423 w 673"/>
                  <a:gd name="T89" fmla="*/ 43 h 640"/>
                  <a:gd name="T90" fmla="*/ 435 w 673"/>
                  <a:gd name="T91" fmla="*/ 38 h 640"/>
                  <a:gd name="T92" fmla="*/ 308 w 673"/>
                  <a:gd name="T93" fmla="*/ 6 h 640"/>
                  <a:gd name="T94" fmla="*/ 4 w 673"/>
                  <a:gd name="T95" fmla="*/ 309 h 640"/>
                  <a:gd name="T96" fmla="*/ 319 w 673"/>
                  <a:gd name="T97" fmla="*/ 638 h 640"/>
                  <a:gd name="T98" fmla="*/ 323 w 673"/>
                  <a:gd name="T99" fmla="*/ 639 h 640"/>
                  <a:gd name="T100" fmla="*/ 327 w 673"/>
                  <a:gd name="T101" fmla="*/ 638 h 640"/>
                  <a:gd name="T102" fmla="*/ 624 w 673"/>
                  <a:gd name="T103" fmla="*/ 332 h 640"/>
                  <a:gd name="T104" fmla="*/ 625 w 673"/>
                  <a:gd name="T105" fmla="*/ 204 h 640"/>
                  <a:gd name="T106" fmla="*/ 634 w 673"/>
                  <a:gd name="T107" fmla="*/ 197 h 640"/>
                  <a:gd name="T108" fmla="*/ 666 w 673"/>
                  <a:gd name="T109" fmla="*/ 196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673" h="640">
                    <a:moveTo>
                      <a:pt x="653" y="184"/>
                    </a:moveTo>
                    <a:lnTo>
                      <a:pt x="653" y="184"/>
                    </a:lnTo>
                    <a:cubicBezTo>
                      <a:pt x="653" y="185"/>
                      <a:pt x="652" y="185"/>
                      <a:pt x="652" y="185"/>
                    </a:cubicBezTo>
                    <a:lnTo>
                      <a:pt x="640" y="181"/>
                    </a:lnTo>
                    <a:lnTo>
                      <a:pt x="640" y="181"/>
                    </a:lnTo>
                    <a:cubicBezTo>
                      <a:pt x="633" y="178"/>
                      <a:pt x="624" y="179"/>
                      <a:pt x="618" y="184"/>
                    </a:cubicBezTo>
                    <a:lnTo>
                      <a:pt x="618" y="184"/>
                    </a:lnTo>
                    <a:cubicBezTo>
                      <a:pt x="611" y="189"/>
                      <a:pt x="607" y="196"/>
                      <a:pt x="607" y="204"/>
                    </a:cubicBezTo>
                    <a:lnTo>
                      <a:pt x="607" y="323"/>
                    </a:lnTo>
                    <a:lnTo>
                      <a:pt x="607" y="332"/>
                    </a:lnTo>
                    <a:lnTo>
                      <a:pt x="607" y="332"/>
                    </a:lnTo>
                    <a:cubicBezTo>
                      <a:pt x="607" y="409"/>
                      <a:pt x="577" y="482"/>
                      <a:pt x="523" y="536"/>
                    </a:cubicBezTo>
                    <a:lnTo>
                      <a:pt x="523" y="536"/>
                    </a:lnTo>
                    <a:cubicBezTo>
                      <a:pt x="472" y="587"/>
                      <a:pt x="404" y="617"/>
                      <a:pt x="332" y="621"/>
                    </a:cubicBezTo>
                    <a:lnTo>
                      <a:pt x="332" y="523"/>
                    </a:lnTo>
                    <a:lnTo>
                      <a:pt x="332" y="523"/>
                    </a:lnTo>
                    <a:cubicBezTo>
                      <a:pt x="379" y="520"/>
                      <a:pt x="423" y="501"/>
                      <a:pt x="457" y="467"/>
                    </a:cubicBezTo>
                    <a:lnTo>
                      <a:pt x="457" y="467"/>
                    </a:lnTo>
                    <a:cubicBezTo>
                      <a:pt x="493" y="430"/>
                      <a:pt x="513" y="382"/>
                      <a:pt x="513" y="330"/>
                    </a:cubicBezTo>
                    <a:lnTo>
                      <a:pt x="513" y="325"/>
                    </a:lnTo>
                    <a:lnTo>
                      <a:pt x="514" y="287"/>
                    </a:lnTo>
                    <a:lnTo>
                      <a:pt x="514" y="204"/>
                    </a:lnTo>
                    <a:lnTo>
                      <a:pt x="514" y="204"/>
                    </a:lnTo>
                    <a:cubicBezTo>
                      <a:pt x="514" y="196"/>
                      <a:pt x="510" y="189"/>
                      <a:pt x="503" y="184"/>
                    </a:cubicBezTo>
                    <a:lnTo>
                      <a:pt x="503" y="184"/>
                    </a:lnTo>
                    <a:cubicBezTo>
                      <a:pt x="497" y="179"/>
                      <a:pt x="489" y="178"/>
                      <a:pt x="481" y="181"/>
                    </a:cubicBezTo>
                    <a:lnTo>
                      <a:pt x="467" y="185"/>
                    </a:lnTo>
                    <a:lnTo>
                      <a:pt x="467" y="185"/>
                    </a:lnTo>
                    <a:cubicBezTo>
                      <a:pt x="467" y="185"/>
                      <a:pt x="466" y="186"/>
                      <a:pt x="466" y="185"/>
                    </a:cubicBezTo>
                    <a:lnTo>
                      <a:pt x="466" y="185"/>
                    </a:lnTo>
                    <a:cubicBezTo>
                      <a:pt x="466" y="184"/>
                      <a:pt x="466" y="184"/>
                      <a:pt x="466" y="184"/>
                    </a:cubicBezTo>
                    <a:lnTo>
                      <a:pt x="556" y="19"/>
                    </a:lnTo>
                    <a:lnTo>
                      <a:pt x="556" y="19"/>
                    </a:lnTo>
                    <a:cubicBezTo>
                      <a:pt x="557" y="17"/>
                      <a:pt x="559" y="17"/>
                      <a:pt x="560" y="17"/>
                    </a:cubicBezTo>
                    <a:lnTo>
                      <a:pt x="560" y="17"/>
                    </a:lnTo>
                    <a:cubicBezTo>
                      <a:pt x="560" y="17"/>
                      <a:pt x="562" y="17"/>
                      <a:pt x="564" y="19"/>
                    </a:cubicBezTo>
                    <a:lnTo>
                      <a:pt x="653" y="184"/>
                    </a:lnTo>
                    <a:close/>
                    <a:moveTo>
                      <a:pt x="21" y="332"/>
                    </a:moveTo>
                    <a:lnTo>
                      <a:pt x="121" y="332"/>
                    </a:lnTo>
                    <a:lnTo>
                      <a:pt x="121" y="332"/>
                    </a:lnTo>
                    <a:cubicBezTo>
                      <a:pt x="123" y="380"/>
                      <a:pt x="141" y="425"/>
                      <a:pt x="175" y="460"/>
                    </a:cubicBezTo>
                    <a:lnTo>
                      <a:pt x="175" y="460"/>
                    </a:lnTo>
                    <a:cubicBezTo>
                      <a:pt x="210" y="499"/>
                      <a:pt x="261" y="522"/>
                      <a:pt x="314" y="523"/>
                    </a:cubicBezTo>
                    <a:lnTo>
                      <a:pt x="314" y="621"/>
                    </a:lnTo>
                    <a:lnTo>
                      <a:pt x="314" y="621"/>
                    </a:lnTo>
                    <a:cubicBezTo>
                      <a:pt x="234" y="619"/>
                      <a:pt x="160" y="587"/>
                      <a:pt x="104" y="529"/>
                    </a:cubicBezTo>
                    <a:lnTo>
                      <a:pt x="104" y="529"/>
                    </a:lnTo>
                    <a:cubicBezTo>
                      <a:pt x="52" y="475"/>
                      <a:pt x="23" y="406"/>
                      <a:pt x="21" y="332"/>
                    </a:cubicBezTo>
                    <a:lnTo>
                      <a:pt x="309" y="24"/>
                    </a:lnTo>
                    <a:lnTo>
                      <a:pt x="309" y="24"/>
                    </a:lnTo>
                    <a:cubicBezTo>
                      <a:pt x="311" y="24"/>
                      <a:pt x="313" y="24"/>
                      <a:pt x="314" y="24"/>
                    </a:cubicBezTo>
                    <a:lnTo>
                      <a:pt x="314" y="125"/>
                    </a:lnTo>
                    <a:lnTo>
                      <a:pt x="314" y="125"/>
                    </a:lnTo>
                    <a:cubicBezTo>
                      <a:pt x="311" y="125"/>
                      <a:pt x="308" y="125"/>
                      <a:pt x="305" y="125"/>
                    </a:cubicBezTo>
                    <a:lnTo>
                      <a:pt x="305" y="125"/>
                    </a:lnTo>
                    <a:cubicBezTo>
                      <a:pt x="207" y="132"/>
                      <a:pt x="128" y="212"/>
                      <a:pt x="121" y="310"/>
                    </a:cubicBezTo>
                    <a:lnTo>
                      <a:pt x="121" y="310"/>
                    </a:lnTo>
                    <a:cubicBezTo>
                      <a:pt x="121" y="312"/>
                      <a:pt x="121" y="313"/>
                      <a:pt x="121" y="314"/>
                    </a:cubicBezTo>
                    <a:lnTo>
                      <a:pt x="21" y="314"/>
                    </a:lnTo>
                    <a:lnTo>
                      <a:pt x="21" y="314"/>
                    </a:lnTo>
                    <a:cubicBezTo>
                      <a:pt x="21" y="313"/>
                      <a:pt x="21" y="312"/>
                      <a:pt x="21" y="310"/>
                    </a:cubicBezTo>
                    <a:lnTo>
                      <a:pt x="21" y="310"/>
                    </a:lnTo>
                    <a:cubicBezTo>
                      <a:pt x="28" y="155"/>
                      <a:pt x="154" y="30"/>
                      <a:pt x="309" y="24"/>
                    </a:cubicBezTo>
                    <a:lnTo>
                      <a:pt x="21" y="332"/>
                    </a:lnTo>
                    <a:close/>
                    <a:moveTo>
                      <a:pt x="376" y="323"/>
                    </a:moveTo>
                    <a:lnTo>
                      <a:pt x="376" y="323"/>
                    </a:lnTo>
                    <a:cubicBezTo>
                      <a:pt x="376" y="352"/>
                      <a:pt x="352" y="376"/>
                      <a:pt x="323" y="376"/>
                    </a:cubicBezTo>
                    <a:lnTo>
                      <a:pt x="323" y="376"/>
                    </a:lnTo>
                    <a:cubicBezTo>
                      <a:pt x="294" y="376"/>
                      <a:pt x="271" y="352"/>
                      <a:pt x="271" y="323"/>
                    </a:cubicBezTo>
                    <a:lnTo>
                      <a:pt x="271" y="323"/>
                    </a:lnTo>
                    <a:cubicBezTo>
                      <a:pt x="271" y="294"/>
                      <a:pt x="294" y="271"/>
                      <a:pt x="323" y="271"/>
                    </a:cubicBezTo>
                    <a:lnTo>
                      <a:pt x="323" y="271"/>
                    </a:lnTo>
                    <a:cubicBezTo>
                      <a:pt x="352" y="271"/>
                      <a:pt x="376" y="294"/>
                      <a:pt x="376" y="323"/>
                    </a:cubicBezTo>
                    <a:close/>
                    <a:moveTo>
                      <a:pt x="332" y="393"/>
                    </a:moveTo>
                    <a:lnTo>
                      <a:pt x="332" y="393"/>
                    </a:lnTo>
                    <a:cubicBezTo>
                      <a:pt x="364" y="389"/>
                      <a:pt x="388" y="364"/>
                      <a:pt x="392" y="332"/>
                    </a:cubicBezTo>
                    <a:lnTo>
                      <a:pt x="496" y="332"/>
                    </a:lnTo>
                    <a:lnTo>
                      <a:pt x="496" y="332"/>
                    </a:lnTo>
                    <a:cubicBezTo>
                      <a:pt x="496" y="378"/>
                      <a:pt x="477" y="422"/>
                      <a:pt x="444" y="454"/>
                    </a:cubicBezTo>
                    <a:lnTo>
                      <a:pt x="444" y="454"/>
                    </a:lnTo>
                    <a:cubicBezTo>
                      <a:pt x="414" y="485"/>
                      <a:pt x="375" y="503"/>
                      <a:pt x="332" y="506"/>
                    </a:cubicBezTo>
                    <a:lnTo>
                      <a:pt x="332" y="393"/>
                    </a:lnTo>
                    <a:close/>
                    <a:moveTo>
                      <a:pt x="253" y="332"/>
                    </a:moveTo>
                    <a:lnTo>
                      <a:pt x="253" y="332"/>
                    </a:lnTo>
                    <a:cubicBezTo>
                      <a:pt x="257" y="364"/>
                      <a:pt x="282" y="389"/>
                      <a:pt x="314" y="393"/>
                    </a:cubicBezTo>
                    <a:lnTo>
                      <a:pt x="314" y="506"/>
                    </a:lnTo>
                    <a:lnTo>
                      <a:pt x="314" y="506"/>
                    </a:lnTo>
                    <a:cubicBezTo>
                      <a:pt x="266" y="504"/>
                      <a:pt x="220" y="483"/>
                      <a:pt x="187" y="448"/>
                    </a:cubicBezTo>
                    <a:lnTo>
                      <a:pt x="187" y="448"/>
                    </a:lnTo>
                    <a:cubicBezTo>
                      <a:pt x="157" y="416"/>
                      <a:pt x="140" y="375"/>
                      <a:pt x="138" y="332"/>
                    </a:cubicBezTo>
                    <a:lnTo>
                      <a:pt x="253" y="332"/>
                    </a:lnTo>
                    <a:close/>
                    <a:moveTo>
                      <a:pt x="253" y="314"/>
                    </a:moveTo>
                    <a:lnTo>
                      <a:pt x="138" y="314"/>
                    </a:lnTo>
                    <a:lnTo>
                      <a:pt x="138" y="314"/>
                    </a:lnTo>
                    <a:cubicBezTo>
                      <a:pt x="138" y="314"/>
                      <a:pt x="138" y="312"/>
                      <a:pt x="139" y="311"/>
                    </a:cubicBezTo>
                    <a:lnTo>
                      <a:pt x="139" y="311"/>
                    </a:lnTo>
                    <a:cubicBezTo>
                      <a:pt x="145" y="222"/>
                      <a:pt x="217" y="150"/>
                      <a:pt x="306" y="143"/>
                    </a:cubicBezTo>
                    <a:lnTo>
                      <a:pt x="306" y="143"/>
                    </a:lnTo>
                    <a:cubicBezTo>
                      <a:pt x="308" y="142"/>
                      <a:pt x="312" y="142"/>
                      <a:pt x="314" y="142"/>
                    </a:cubicBezTo>
                    <a:lnTo>
                      <a:pt x="314" y="254"/>
                    </a:lnTo>
                    <a:lnTo>
                      <a:pt x="314" y="254"/>
                    </a:lnTo>
                    <a:cubicBezTo>
                      <a:pt x="282" y="258"/>
                      <a:pt x="257" y="283"/>
                      <a:pt x="253" y="314"/>
                    </a:cubicBezTo>
                    <a:close/>
                    <a:moveTo>
                      <a:pt x="669" y="175"/>
                    </a:moveTo>
                    <a:lnTo>
                      <a:pt x="579" y="11"/>
                    </a:lnTo>
                    <a:lnTo>
                      <a:pt x="579" y="11"/>
                    </a:lnTo>
                    <a:cubicBezTo>
                      <a:pt x="575" y="4"/>
                      <a:pt x="568" y="0"/>
                      <a:pt x="560" y="0"/>
                    </a:cubicBezTo>
                    <a:lnTo>
                      <a:pt x="560" y="0"/>
                    </a:lnTo>
                    <a:cubicBezTo>
                      <a:pt x="552" y="0"/>
                      <a:pt x="544" y="4"/>
                      <a:pt x="541" y="11"/>
                    </a:cubicBezTo>
                    <a:lnTo>
                      <a:pt x="450" y="176"/>
                    </a:lnTo>
                    <a:lnTo>
                      <a:pt x="450" y="176"/>
                    </a:lnTo>
                    <a:cubicBezTo>
                      <a:pt x="447" y="183"/>
                      <a:pt x="448" y="191"/>
                      <a:pt x="453" y="196"/>
                    </a:cubicBezTo>
                    <a:lnTo>
                      <a:pt x="453" y="196"/>
                    </a:lnTo>
                    <a:cubicBezTo>
                      <a:pt x="458" y="202"/>
                      <a:pt x="465" y="204"/>
                      <a:pt x="472" y="202"/>
                    </a:cubicBezTo>
                    <a:lnTo>
                      <a:pt x="487" y="197"/>
                    </a:lnTo>
                    <a:lnTo>
                      <a:pt x="487" y="197"/>
                    </a:lnTo>
                    <a:cubicBezTo>
                      <a:pt x="489" y="197"/>
                      <a:pt x="491" y="197"/>
                      <a:pt x="493" y="199"/>
                    </a:cubicBezTo>
                    <a:lnTo>
                      <a:pt x="493" y="199"/>
                    </a:lnTo>
                    <a:cubicBezTo>
                      <a:pt x="495" y="200"/>
                      <a:pt x="496" y="202"/>
                      <a:pt x="496" y="204"/>
                    </a:cubicBezTo>
                    <a:lnTo>
                      <a:pt x="496" y="287"/>
                    </a:lnTo>
                    <a:lnTo>
                      <a:pt x="496" y="314"/>
                    </a:lnTo>
                    <a:lnTo>
                      <a:pt x="392" y="314"/>
                    </a:lnTo>
                    <a:lnTo>
                      <a:pt x="392" y="314"/>
                    </a:lnTo>
                    <a:cubicBezTo>
                      <a:pt x="388" y="283"/>
                      <a:pt x="364" y="258"/>
                      <a:pt x="332" y="254"/>
                    </a:cubicBezTo>
                    <a:lnTo>
                      <a:pt x="332" y="142"/>
                    </a:lnTo>
                    <a:lnTo>
                      <a:pt x="332" y="142"/>
                    </a:lnTo>
                    <a:cubicBezTo>
                      <a:pt x="349" y="144"/>
                      <a:pt x="367" y="147"/>
                      <a:pt x="384" y="153"/>
                    </a:cubicBezTo>
                    <a:lnTo>
                      <a:pt x="384" y="153"/>
                    </a:lnTo>
                    <a:cubicBezTo>
                      <a:pt x="388" y="155"/>
                      <a:pt x="393" y="153"/>
                      <a:pt x="395" y="148"/>
                    </a:cubicBezTo>
                    <a:lnTo>
                      <a:pt x="395" y="148"/>
                    </a:lnTo>
                    <a:cubicBezTo>
                      <a:pt x="397" y="144"/>
                      <a:pt x="395" y="139"/>
                      <a:pt x="390" y="137"/>
                    </a:cubicBezTo>
                    <a:lnTo>
                      <a:pt x="390" y="137"/>
                    </a:lnTo>
                    <a:cubicBezTo>
                      <a:pt x="371" y="130"/>
                      <a:pt x="352" y="126"/>
                      <a:pt x="332" y="125"/>
                    </a:cubicBezTo>
                    <a:lnTo>
                      <a:pt x="332" y="25"/>
                    </a:lnTo>
                    <a:lnTo>
                      <a:pt x="332" y="25"/>
                    </a:lnTo>
                    <a:cubicBezTo>
                      <a:pt x="364" y="26"/>
                      <a:pt x="394" y="32"/>
                      <a:pt x="423" y="43"/>
                    </a:cubicBezTo>
                    <a:lnTo>
                      <a:pt x="423" y="43"/>
                    </a:lnTo>
                    <a:cubicBezTo>
                      <a:pt x="428" y="45"/>
                      <a:pt x="433" y="43"/>
                      <a:pt x="435" y="38"/>
                    </a:cubicBezTo>
                    <a:lnTo>
                      <a:pt x="435" y="38"/>
                    </a:lnTo>
                    <a:cubicBezTo>
                      <a:pt x="436" y="34"/>
                      <a:pt x="434" y="28"/>
                      <a:pt x="429" y="27"/>
                    </a:cubicBezTo>
                    <a:lnTo>
                      <a:pt x="429" y="27"/>
                    </a:lnTo>
                    <a:cubicBezTo>
                      <a:pt x="391" y="12"/>
                      <a:pt x="350" y="5"/>
                      <a:pt x="308" y="6"/>
                    </a:cubicBezTo>
                    <a:lnTo>
                      <a:pt x="308" y="6"/>
                    </a:lnTo>
                    <a:cubicBezTo>
                      <a:pt x="144" y="12"/>
                      <a:pt x="10" y="145"/>
                      <a:pt x="4" y="309"/>
                    </a:cubicBezTo>
                    <a:lnTo>
                      <a:pt x="4" y="309"/>
                    </a:lnTo>
                    <a:cubicBezTo>
                      <a:pt x="0" y="396"/>
                      <a:pt x="31" y="479"/>
                      <a:pt x="91" y="541"/>
                    </a:cubicBezTo>
                    <a:lnTo>
                      <a:pt x="91" y="541"/>
                    </a:lnTo>
                    <a:cubicBezTo>
                      <a:pt x="151" y="603"/>
                      <a:pt x="233" y="638"/>
                      <a:pt x="319" y="638"/>
                    </a:cubicBezTo>
                    <a:lnTo>
                      <a:pt x="319" y="638"/>
                    </a:lnTo>
                    <a:lnTo>
                      <a:pt x="319" y="638"/>
                    </a:lnTo>
                    <a:cubicBezTo>
                      <a:pt x="320" y="639"/>
                      <a:pt x="321" y="639"/>
                      <a:pt x="323" y="639"/>
                    </a:cubicBezTo>
                    <a:lnTo>
                      <a:pt x="323" y="639"/>
                    </a:lnTo>
                    <a:cubicBezTo>
                      <a:pt x="324" y="639"/>
                      <a:pt x="325" y="639"/>
                      <a:pt x="327" y="638"/>
                    </a:cubicBezTo>
                    <a:lnTo>
                      <a:pt x="327" y="638"/>
                    </a:lnTo>
                    <a:cubicBezTo>
                      <a:pt x="406" y="636"/>
                      <a:pt x="480" y="604"/>
                      <a:pt x="535" y="548"/>
                    </a:cubicBezTo>
                    <a:lnTo>
                      <a:pt x="535" y="548"/>
                    </a:lnTo>
                    <a:cubicBezTo>
                      <a:pt x="593" y="491"/>
                      <a:pt x="624" y="414"/>
                      <a:pt x="624" y="332"/>
                    </a:cubicBezTo>
                    <a:lnTo>
                      <a:pt x="624" y="323"/>
                    </a:lnTo>
                    <a:lnTo>
                      <a:pt x="625" y="204"/>
                    </a:lnTo>
                    <a:lnTo>
                      <a:pt x="625" y="204"/>
                    </a:lnTo>
                    <a:cubicBezTo>
                      <a:pt x="625" y="202"/>
                      <a:pt x="626" y="200"/>
                      <a:pt x="628" y="199"/>
                    </a:cubicBezTo>
                    <a:lnTo>
                      <a:pt x="628" y="199"/>
                    </a:lnTo>
                    <a:cubicBezTo>
                      <a:pt x="629" y="197"/>
                      <a:pt x="632" y="197"/>
                      <a:pt x="634" y="197"/>
                    </a:cubicBezTo>
                    <a:lnTo>
                      <a:pt x="647" y="202"/>
                    </a:lnTo>
                    <a:lnTo>
                      <a:pt x="647" y="202"/>
                    </a:lnTo>
                    <a:cubicBezTo>
                      <a:pt x="654" y="204"/>
                      <a:pt x="661" y="202"/>
                      <a:pt x="666" y="196"/>
                    </a:cubicBezTo>
                    <a:lnTo>
                      <a:pt x="666" y="196"/>
                    </a:lnTo>
                    <a:cubicBezTo>
                      <a:pt x="671" y="190"/>
                      <a:pt x="672" y="182"/>
                      <a:pt x="669" y="17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3599" dirty="0">
                  <a:latin typeface="Poppins" pitchFamily="2" charset="77"/>
                </a:endParaRPr>
              </a:p>
            </p:txBody>
          </p:sp>
        </p:grpSp>
        <p:sp>
          <p:nvSpPr>
            <p:cNvPr id="103" name="TextBox 141">
              <a:extLst>
                <a:ext uri="{FF2B5EF4-FFF2-40B4-BE49-F238E27FC236}">
                  <a16:creationId xmlns:a16="http://schemas.microsoft.com/office/drawing/2014/main" id="{EA798CE2-0F16-540B-3895-3BC28C1F5073}"/>
                </a:ext>
              </a:extLst>
            </p:cNvPr>
            <p:cNvSpPr txBox="1"/>
            <p:nvPr/>
          </p:nvSpPr>
          <p:spPr>
            <a:xfrm>
              <a:off x="8921933" y="3518168"/>
              <a:ext cx="2332690" cy="307777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/>
              <a:r>
                <a:rPr lang="pl-PL" sz="1400" b="1" dirty="0">
                  <a:solidFill>
                    <a:schemeClr val="tx2"/>
                  </a:solidFill>
                  <a:latin typeface="Poppins" pitchFamily="2" charset="77"/>
                  <a:ea typeface="League Spartan" charset="0"/>
                  <a:cs typeface="Poppins" pitchFamily="2" charset="77"/>
                </a:rPr>
                <a:t>APPROVAL DASHBOARD</a:t>
              </a:r>
              <a:endParaRPr lang="en-US" sz="14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54947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7">
            <a:extLst>
              <a:ext uri="{FF2B5EF4-FFF2-40B4-BE49-F238E27FC236}">
                <a16:creationId xmlns:a16="http://schemas.microsoft.com/office/drawing/2014/main" id="{DC8803C4-3A81-CC2F-3C40-F2BB3F663342}"/>
              </a:ext>
            </a:extLst>
          </p:cNvPr>
          <p:cNvCxnSpPr>
            <a:cxnSpLocks/>
          </p:cNvCxnSpPr>
          <p:nvPr/>
        </p:nvCxnSpPr>
        <p:spPr>
          <a:xfrm flipH="1" flipV="1">
            <a:off x="4566646" y="1807963"/>
            <a:ext cx="3178" cy="606279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36">
            <a:extLst>
              <a:ext uri="{FF2B5EF4-FFF2-40B4-BE49-F238E27FC236}">
                <a16:creationId xmlns:a16="http://schemas.microsoft.com/office/drawing/2014/main" id="{E5E7CB29-A2B0-1C9B-4F38-0A072C478248}"/>
              </a:ext>
            </a:extLst>
          </p:cNvPr>
          <p:cNvSpPr txBox="1"/>
          <p:nvPr/>
        </p:nvSpPr>
        <p:spPr>
          <a:xfrm>
            <a:off x="4534216" y="160531"/>
            <a:ext cx="29306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32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CONCLUSION</a:t>
            </a:r>
            <a:endParaRPr lang="en-US" sz="3200" b="1" dirty="0">
              <a:solidFill>
                <a:schemeClr val="tx2"/>
              </a:solidFill>
              <a:latin typeface="Poppins" pitchFamily="2" charset="77"/>
              <a:cs typeface="Poppins" pitchFamily="2" charset="77"/>
            </a:endParaRPr>
          </a:p>
        </p:txBody>
      </p:sp>
      <p:grpSp>
        <p:nvGrpSpPr>
          <p:cNvPr id="91" name="Grupa 90">
            <a:extLst>
              <a:ext uri="{FF2B5EF4-FFF2-40B4-BE49-F238E27FC236}">
                <a16:creationId xmlns:a16="http://schemas.microsoft.com/office/drawing/2014/main" id="{38D2F041-E425-E006-88BF-B093F6FCC806}"/>
              </a:ext>
            </a:extLst>
          </p:cNvPr>
          <p:cNvGrpSpPr/>
          <p:nvPr/>
        </p:nvGrpSpPr>
        <p:grpSpPr>
          <a:xfrm>
            <a:off x="2990381" y="900372"/>
            <a:ext cx="6721120" cy="5376814"/>
            <a:chOff x="3126859" y="886724"/>
            <a:chExt cx="6721120" cy="5376814"/>
          </a:xfrm>
        </p:grpSpPr>
        <p:sp>
          <p:nvSpPr>
            <p:cNvPr id="82" name="Line 10">
              <a:extLst>
                <a:ext uri="{FF2B5EF4-FFF2-40B4-BE49-F238E27FC236}">
                  <a16:creationId xmlns:a16="http://schemas.microsoft.com/office/drawing/2014/main" id="{0492A300-4CB0-336B-444C-8185C22CE5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73480" y="3305444"/>
              <a:ext cx="396344" cy="74293"/>
            </a:xfrm>
            <a:prstGeom prst="line">
              <a:avLst/>
            </a:prstGeom>
            <a:noFill/>
            <a:ln w="101600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Lato Light" panose="020F0502020204030203" pitchFamily="34" charset="0"/>
              </a:endParaRPr>
            </a:p>
          </p:txBody>
        </p:sp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A5A34228-3B97-7F06-C107-CE2B3146D00B}"/>
                </a:ext>
              </a:extLst>
            </p:cNvPr>
            <p:cNvSpPr>
              <a:spLocks/>
            </p:cNvSpPr>
            <p:nvPr/>
          </p:nvSpPr>
          <p:spPr bwMode="auto">
            <a:xfrm>
              <a:off x="5772201" y="2275542"/>
              <a:ext cx="1668824" cy="3987567"/>
            </a:xfrm>
            <a:custGeom>
              <a:avLst/>
              <a:gdLst>
                <a:gd name="T0" fmla="*/ 168 w 244"/>
                <a:gd name="T1" fmla="*/ 0 h 910"/>
                <a:gd name="T2" fmla="*/ 178 w 244"/>
                <a:gd name="T3" fmla="*/ 350 h 910"/>
                <a:gd name="T4" fmla="*/ 0 w 244"/>
                <a:gd name="T5" fmla="*/ 588 h 910"/>
                <a:gd name="T6" fmla="*/ 0 w 244"/>
                <a:gd name="T7" fmla="*/ 910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4" h="910">
                  <a:moveTo>
                    <a:pt x="168" y="0"/>
                  </a:moveTo>
                  <a:cubicBezTo>
                    <a:pt x="168" y="0"/>
                    <a:pt x="244" y="192"/>
                    <a:pt x="178" y="350"/>
                  </a:cubicBezTo>
                  <a:cubicBezTo>
                    <a:pt x="112" y="508"/>
                    <a:pt x="0" y="500"/>
                    <a:pt x="0" y="588"/>
                  </a:cubicBezTo>
                  <a:cubicBezTo>
                    <a:pt x="0" y="676"/>
                    <a:pt x="0" y="910"/>
                    <a:pt x="0" y="910"/>
                  </a:cubicBezTo>
                </a:path>
              </a:pathLst>
            </a:custGeom>
            <a:noFill/>
            <a:ln w="101600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Lato Light" panose="020F0502020204030203" pitchFamily="34" charset="0"/>
              </a:endParaRPr>
            </a:p>
          </p:txBody>
        </p:sp>
        <p:grpSp>
          <p:nvGrpSpPr>
            <p:cNvPr id="90" name="Grupa 89">
              <a:extLst>
                <a:ext uri="{FF2B5EF4-FFF2-40B4-BE49-F238E27FC236}">
                  <a16:creationId xmlns:a16="http://schemas.microsoft.com/office/drawing/2014/main" id="{B11FC206-A057-0A4A-FCEA-B75AF0EC966D}"/>
                </a:ext>
              </a:extLst>
            </p:cNvPr>
            <p:cNvGrpSpPr/>
            <p:nvPr/>
          </p:nvGrpSpPr>
          <p:grpSpPr>
            <a:xfrm>
              <a:off x="3126859" y="886724"/>
              <a:ext cx="6721120" cy="5376814"/>
              <a:chOff x="3009734" y="624899"/>
              <a:chExt cx="6805313" cy="5411841"/>
            </a:xfrm>
          </p:grpSpPr>
          <p:grpSp>
            <p:nvGrpSpPr>
              <p:cNvPr id="88" name="Grupa 87">
                <a:extLst>
                  <a:ext uri="{FF2B5EF4-FFF2-40B4-BE49-F238E27FC236}">
                    <a16:creationId xmlns:a16="http://schemas.microsoft.com/office/drawing/2014/main" id="{61732C59-E929-7C44-5A7B-9D15CBDB3724}"/>
                  </a:ext>
                </a:extLst>
              </p:cNvPr>
              <p:cNvGrpSpPr/>
              <p:nvPr/>
            </p:nvGrpSpPr>
            <p:grpSpPr>
              <a:xfrm>
                <a:off x="5618619" y="624899"/>
                <a:ext cx="4196428" cy="5411841"/>
                <a:chOff x="5618619" y="624899"/>
                <a:chExt cx="4196428" cy="5411841"/>
              </a:xfrm>
            </p:grpSpPr>
            <p:cxnSp>
              <p:nvCxnSpPr>
                <p:cNvPr id="65" name="Straight Connector 6">
                  <a:extLst>
                    <a:ext uri="{FF2B5EF4-FFF2-40B4-BE49-F238E27FC236}">
                      <a16:creationId xmlns:a16="http://schemas.microsoft.com/office/drawing/2014/main" id="{1031CE8F-EAE3-D888-A509-A015DBB0ED5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636476" y="4687209"/>
                  <a:ext cx="576721" cy="88240"/>
                </a:xfrm>
                <a:prstGeom prst="line">
                  <a:avLst/>
                </a:prstGeom>
                <a:ln w="381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8">
                  <a:extLst>
                    <a:ext uri="{FF2B5EF4-FFF2-40B4-BE49-F238E27FC236}">
                      <a16:creationId xmlns:a16="http://schemas.microsoft.com/office/drawing/2014/main" id="{53D92FA9-1981-5F18-C13D-6603414F3BB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096000" y="1149896"/>
                  <a:ext cx="240622" cy="316455"/>
                </a:xfrm>
                <a:prstGeom prst="line">
                  <a:avLst/>
                </a:prstGeom>
                <a:ln w="381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9">
                  <a:extLst>
                    <a:ext uri="{FF2B5EF4-FFF2-40B4-BE49-F238E27FC236}">
                      <a16:creationId xmlns:a16="http://schemas.microsoft.com/office/drawing/2014/main" id="{8684D388-EF7F-FD31-9EF9-FD01EDF42CA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712546" y="3728502"/>
                  <a:ext cx="384498" cy="0"/>
                </a:xfrm>
                <a:prstGeom prst="line">
                  <a:avLst/>
                </a:prstGeom>
                <a:ln w="381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" name="Line 10">
                  <a:extLst>
                    <a:ext uri="{FF2B5EF4-FFF2-40B4-BE49-F238E27FC236}">
                      <a16:creationId xmlns:a16="http://schemas.microsoft.com/office/drawing/2014/main" id="{7BFB55CA-5500-6337-5EF6-31EE77E8750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095957" y="3149690"/>
                  <a:ext cx="425605" cy="204980"/>
                </a:xfrm>
                <a:prstGeom prst="line">
                  <a:avLst/>
                </a:prstGeom>
                <a:noFill/>
                <a:ln w="101600" cap="flat">
                  <a:solidFill>
                    <a:schemeClr val="bg1">
                      <a:lumMod val="50000"/>
                    </a:schemeClr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Lato Light" panose="020F0502020204030203" pitchFamily="34" charset="0"/>
                  </a:endParaRPr>
                </a:p>
              </p:txBody>
            </p:sp>
            <p:cxnSp>
              <p:nvCxnSpPr>
                <p:cNvPr id="16" name="Straight Connector 8">
                  <a:extLst>
                    <a:ext uri="{FF2B5EF4-FFF2-40B4-BE49-F238E27FC236}">
                      <a16:creationId xmlns:a16="http://schemas.microsoft.com/office/drawing/2014/main" id="{9E316D01-6382-DEEE-CAD7-3DB922AF3972}"/>
                    </a:ext>
                  </a:extLst>
                </p:cNvPr>
                <p:cNvCxnSpPr>
                  <a:stCxn id="19" idx="6"/>
                </p:cNvCxnSpPr>
                <p:nvPr/>
              </p:nvCxnSpPr>
              <p:spPr>
                <a:xfrm flipV="1">
                  <a:off x="7413834" y="1970547"/>
                  <a:ext cx="481244" cy="1"/>
                </a:xfrm>
                <a:prstGeom prst="line">
                  <a:avLst/>
                </a:prstGeom>
                <a:ln w="381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9">
                  <a:extLst>
                    <a:ext uri="{FF2B5EF4-FFF2-40B4-BE49-F238E27FC236}">
                      <a16:creationId xmlns:a16="http://schemas.microsoft.com/office/drawing/2014/main" id="{66EFEF15-FDAB-19BB-66FD-C78956D57471}"/>
                    </a:ext>
                  </a:extLst>
                </p:cNvPr>
                <p:cNvCxnSpPr>
                  <a:cxnSpLocks/>
                  <a:stCxn id="21" idx="7"/>
                </p:cNvCxnSpPr>
                <p:nvPr/>
              </p:nvCxnSpPr>
              <p:spPr>
                <a:xfrm flipV="1">
                  <a:off x="8628212" y="3066905"/>
                  <a:ext cx="197054" cy="167993"/>
                </a:xfrm>
                <a:prstGeom prst="line">
                  <a:avLst/>
                </a:prstGeom>
                <a:ln w="381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Oval 21">
                  <a:extLst>
                    <a:ext uri="{FF2B5EF4-FFF2-40B4-BE49-F238E27FC236}">
                      <a16:creationId xmlns:a16="http://schemas.microsoft.com/office/drawing/2014/main" id="{291F5AE5-53DC-6226-6695-D1B3B5432CC7}"/>
                    </a:ext>
                  </a:extLst>
                </p:cNvPr>
                <p:cNvSpPr/>
                <p:nvPr/>
              </p:nvSpPr>
              <p:spPr>
                <a:xfrm>
                  <a:off x="5997191" y="1296537"/>
                  <a:ext cx="1416643" cy="1348022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7198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24" name="Oval 28">
                  <a:extLst>
                    <a:ext uri="{FF2B5EF4-FFF2-40B4-BE49-F238E27FC236}">
                      <a16:creationId xmlns:a16="http://schemas.microsoft.com/office/drawing/2014/main" id="{2C88722F-F871-20FD-C6FC-65F92BEBBD5B}"/>
                    </a:ext>
                  </a:extLst>
                </p:cNvPr>
                <p:cNvSpPr/>
                <p:nvPr/>
              </p:nvSpPr>
              <p:spPr>
                <a:xfrm>
                  <a:off x="5650272" y="2755153"/>
                  <a:ext cx="718003" cy="683224"/>
                </a:xfrm>
                <a:prstGeom prst="ellipse">
                  <a:avLst/>
                </a:prstGeom>
                <a:solidFill>
                  <a:srgbClr val="008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7198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27" name="Oval 35">
                  <a:extLst>
                    <a:ext uri="{FF2B5EF4-FFF2-40B4-BE49-F238E27FC236}">
                      <a16:creationId xmlns:a16="http://schemas.microsoft.com/office/drawing/2014/main" id="{898D8C2C-95F8-4AB2-A08D-F74DB01B03AD}"/>
                    </a:ext>
                  </a:extLst>
                </p:cNvPr>
                <p:cNvSpPr/>
                <p:nvPr/>
              </p:nvSpPr>
              <p:spPr>
                <a:xfrm>
                  <a:off x="7706770" y="1625559"/>
                  <a:ext cx="718003" cy="683224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7198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28" name="Oval 36">
                  <a:extLst>
                    <a:ext uri="{FF2B5EF4-FFF2-40B4-BE49-F238E27FC236}">
                      <a16:creationId xmlns:a16="http://schemas.microsoft.com/office/drawing/2014/main" id="{52C054BA-81CA-5849-1805-B35469BC98DB}"/>
                    </a:ext>
                  </a:extLst>
                </p:cNvPr>
                <p:cNvSpPr/>
                <p:nvPr/>
              </p:nvSpPr>
              <p:spPr>
                <a:xfrm>
                  <a:off x="8757049" y="2584952"/>
                  <a:ext cx="718003" cy="683224"/>
                </a:xfrm>
                <a:prstGeom prst="ellipse">
                  <a:avLst/>
                </a:prstGeom>
                <a:solidFill>
                  <a:srgbClr val="008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7198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29" name="Oval 37">
                  <a:extLst>
                    <a:ext uri="{FF2B5EF4-FFF2-40B4-BE49-F238E27FC236}">
                      <a16:creationId xmlns:a16="http://schemas.microsoft.com/office/drawing/2014/main" id="{4D04D408-57AB-5B74-A2C2-EECFC5AFC895}"/>
                    </a:ext>
                  </a:extLst>
                </p:cNvPr>
                <p:cNvSpPr/>
                <p:nvPr/>
              </p:nvSpPr>
              <p:spPr>
                <a:xfrm>
                  <a:off x="9097044" y="3402941"/>
                  <a:ext cx="718003" cy="683224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7198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44" name="Oval 35">
                  <a:extLst>
                    <a:ext uri="{FF2B5EF4-FFF2-40B4-BE49-F238E27FC236}">
                      <a16:creationId xmlns:a16="http://schemas.microsoft.com/office/drawing/2014/main" id="{A02C79C8-3753-0C9D-D248-5A5AF616D067}"/>
                    </a:ext>
                  </a:extLst>
                </p:cNvPr>
                <p:cNvSpPr/>
                <p:nvPr/>
              </p:nvSpPr>
              <p:spPr>
                <a:xfrm>
                  <a:off x="5618619" y="624899"/>
                  <a:ext cx="718003" cy="683224"/>
                </a:xfrm>
                <a:prstGeom prst="ellipse">
                  <a:avLst/>
                </a:prstGeom>
                <a:solidFill>
                  <a:srgbClr val="008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7198" dirty="0">
                    <a:latin typeface="Lato Light" panose="020F0502020204030203" pitchFamily="34" charset="0"/>
                  </a:endParaRPr>
                </a:p>
              </p:txBody>
            </p:sp>
            <p:pic>
              <p:nvPicPr>
                <p:cNvPr id="53" name="Obraz 52">
                  <a:extLst>
                    <a:ext uri="{FF2B5EF4-FFF2-40B4-BE49-F238E27FC236}">
                      <a16:creationId xmlns:a16="http://schemas.microsoft.com/office/drawing/2014/main" id="{5B84E60D-28FE-A827-D78D-4BEEA89E2E6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>
                  <a:extLst>
                    <a:ext uri="{BEBA8EAE-BF5A-486C-A8C5-ECC9F3942E4B}">
                      <a14:imgProps xmlns:a14="http://schemas.microsoft.com/office/drawing/2010/main">
                        <a14:imgLayer r:embed="rId4">
                          <a14:imgEffect>
                            <a14:backgroundRemoval t="10000" b="90000" l="35389" r="55959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32818" r="41470"/>
                <a:stretch/>
              </p:blipFill>
              <p:spPr>
                <a:xfrm>
                  <a:off x="9003604" y="2731962"/>
                  <a:ext cx="224892" cy="422439"/>
                </a:xfrm>
                <a:prstGeom prst="rect">
                  <a:avLst/>
                </a:prstGeom>
              </p:spPr>
            </p:pic>
            <p:pic>
              <p:nvPicPr>
                <p:cNvPr id="54" name="Obraz 53">
                  <a:extLst>
                    <a:ext uri="{FF2B5EF4-FFF2-40B4-BE49-F238E27FC236}">
                      <a16:creationId xmlns:a16="http://schemas.microsoft.com/office/drawing/2014/main" id="{A7C0CB8F-FFF1-E94E-4182-5349863667D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>
                  <a:extLst>
                    <a:ext uri="{BEBA8EAE-BF5A-486C-A8C5-ECC9F3942E4B}">
                      <a14:imgProps xmlns:a14="http://schemas.microsoft.com/office/drawing/2010/main">
                        <a14:imgLayer r:embed="rId4">
                          <a14:imgEffect>
                            <a14:backgroundRemoval t="10000" b="90000" l="35389" r="55959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32818" r="41470"/>
                <a:stretch/>
              </p:blipFill>
              <p:spPr>
                <a:xfrm>
                  <a:off x="9343599" y="3527518"/>
                  <a:ext cx="224892" cy="422439"/>
                </a:xfrm>
                <a:prstGeom prst="rect">
                  <a:avLst/>
                </a:prstGeom>
              </p:spPr>
            </p:pic>
            <p:pic>
              <p:nvPicPr>
                <p:cNvPr id="55" name="Obraz 54">
                  <a:extLst>
                    <a:ext uri="{FF2B5EF4-FFF2-40B4-BE49-F238E27FC236}">
                      <a16:creationId xmlns:a16="http://schemas.microsoft.com/office/drawing/2014/main" id="{DD1DB964-09C0-F22E-7351-8857FCA5903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>
                  <a:extLst>
                    <a:ext uri="{BEBA8EAE-BF5A-486C-A8C5-ECC9F3942E4B}">
                      <a14:imgProps xmlns:a14="http://schemas.microsoft.com/office/drawing/2010/main">
                        <a14:imgLayer r:embed="rId4">
                          <a14:imgEffect>
                            <a14:backgroundRemoval t="10000" b="90000" l="35389" r="55959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32818" r="41470"/>
                <a:stretch/>
              </p:blipFill>
              <p:spPr>
                <a:xfrm>
                  <a:off x="5889698" y="2883174"/>
                  <a:ext cx="224892" cy="422439"/>
                </a:xfrm>
                <a:prstGeom prst="rect">
                  <a:avLst/>
                </a:prstGeom>
              </p:spPr>
            </p:pic>
            <p:sp>
              <p:nvSpPr>
                <p:cNvPr id="59" name="Freeform 7">
                  <a:extLst>
                    <a:ext uri="{FF2B5EF4-FFF2-40B4-BE49-F238E27FC236}">
                      <a16:creationId xmlns:a16="http://schemas.microsoft.com/office/drawing/2014/main" id="{A99933C1-BC5F-4B4A-EF61-3382E050A1F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988236" y="3612193"/>
                  <a:ext cx="1776473" cy="2424547"/>
                </a:xfrm>
                <a:custGeom>
                  <a:avLst/>
                  <a:gdLst>
                    <a:gd name="T0" fmla="*/ 228 w 228"/>
                    <a:gd name="T1" fmla="*/ 0 h 546"/>
                    <a:gd name="T2" fmla="*/ 75 w 228"/>
                    <a:gd name="T3" fmla="*/ 157 h 546"/>
                    <a:gd name="T4" fmla="*/ 17 w 228"/>
                    <a:gd name="T5" fmla="*/ 292 h 546"/>
                    <a:gd name="T6" fmla="*/ 17 w 228"/>
                    <a:gd name="T7" fmla="*/ 546 h 5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28" h="546">
                      <a:moveTo>
                        <a:pt x="228" y="0"/>
                      </a:moveTo>
                      <a:cubicBezTo>
                        <a:pt x="228" y="0"/>
                        <a:pt x="149" y="102"/>
                        <a:pt x="75" y="157"/>
                      </a:cubicBezTo>
                      <a:cubicBezTo>
                        <a:pt x="0" y="213"/>
                        <a:pt x="17" y="223"/>
                        <a:pt x="17" y="292"/>
                      </a:cubicBezTo>
                      <a:cubicBezTo>
                        <a:pt x="17" y="362"/>
                        <a:pt x="17" y="546"/>
                        <a:pt x="17" y="546"/>
                      </a:cubicBezTo>
                    </a:path>
                  </a:pathLst>
                </a:custGeom>
                <a:noFill/>
                <a:ln w="101600" cap="flat">
                  <a:solidFill>
                    <a:schemeClr val="bg1">
                      <a:lumMod val="50000"/>
                    </a:schemeClr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21" name="Oval 23">
                  <a:extLst>
                    <a:ext uri="{FF2B5EF4-FFF2-40B4-BE49-F238E27FC236}">
                      <a16:creationId xmlns:a16="http://schemas.microsoft.com/office/drawing/2014/main" id="{DC1C4392-CB57-9134-B664-933A47D7F93C}"/>
                    </a:ext>
                  </a:extLst>
                </p:cNvPr>
                <p:cNvSpPr/>
                <p:nvPr/>
              </p:nvSpPr>
              <p:spPr>
                <a:xfrm>
                  <a:off x="7733612" y="3088844"/>
                  <a:ext cx="1048089" cy="997321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7198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62" name="TextBox 141">
                  <a:extLst>
                    <a:ext uri="{FF2B5EF4-FFF2-40B4-BE49-F238E27FC236}">
                      <a16:creationId xmlns:a16="http://schemas.microsoft.com/office/drawing/2014/main" id="{090CB727-7A22-B276-1500-2284967D579C}"/>
                    </a:ext>
                  </a:extLst>
                </p:cNvPr>
                <p:cNvSpPr txBox="1"/>
                <p:nvPr/>
              </p:nvSpPr>
              <p:spPr>
                <a:xfrm>
                  <a:off x="7545694" y="3473130"/>
                  <a:ext cx="1413522" cy="276999"/>
                </a:xfrm>
                <a:prstGeom prst="rect">
                  <a:avLst/>
                </a:prstGeom>
                <a:noFill/>
              </p:spPr>
              <p:txBody>
                <a:bodyPr wrap="square" rtlCol="0" anchor="t" anchorCtr="0">
                  <a:spAutoFit/>
                </a:bodyPr>
                <a:lstStyle/>
                <a:p>
                  <a:pPr algn="ctr"/>
                  <a:r>
                    <a:rPr lang="pl-PL" sz="1200" b="1" dirty="0">
                      <a:solidFill>
                        <a:schemeClr val="bg1"/>
                      </a:solidFill>
                      <a:latin typeface="Poppins" pitchFamily="2" charset="77"/>
                      <a:ea typeface="League Spartan" charset="0"/>
                      <a:cs typeface="Poppins" pitchFamily="2" charset="77"/>
                    </a:rPr>
                    <a:t>VOUCHERS</a:t>
                  </a:r>
                </a:p>
              </p:txBody>
            </p:sp>
            <p:sp>
              <p:nvSpPr>
                <p:cNvPr id="63" name="Freeform 8">
                  <a:extLst>
                    <a:ext uri="{FF2B5EF4-FFF2-40B4-BE49-F238E27FC236}">
                      <a16:creationId xmlns:a16="http://schemas.microsoft.com/office/drawing/2014/main" id="{6F69D581-C6E7-81FB-7615-8DD9E5F41EE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6485865" y="4457881"/>
                  <a:ext cx="318119" cy="1556482"/>
                </a:xfrm>
                <a:custGeom>
                  <a:avLst/>
                  <a:gdLst>
                    <a:gd name="T0" fmla="*/ 0 w 76"/>
                    <a:gd name="T1" fmla="*/ 0 h 419"/>
                    <a:gd name="T2" fmla="*/ 0 w 76"/>
                    <a:gd name="T3" fmla="*/ 7 h 419"/>
                    <a:gd name="T4" fmla="*/ 76 w 76"/>
                    <a:gd name="T5" fmla="*/ 87 h 419"/>
                    <a:gd name="T6" fmla="*/ 76 w 76"/>
                    <a:gd name="T7" fmla="*/ 419 h 4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6" h="419">
                      <a:moveTo>
                        <a:pt x="0" y="0"/>
                      </a:moveTo>
                      <a:cubicBezTo>
                        <a:pt x="0" y="7"/>
                        <a:pt x="0" y="7"/>
                        <a:pt x="0" y="7"/>
                      </a:cubicBezTo>
                      <a:cubicBezTo>
                        <a:pt x="0" y="7"/>
                        <a:pt x="76" y="35"/>
                        <a:pt x="76" y="87"/>
                      </a:cubicBezTo>
                      <a:cubicBezTo>
                        <a:pt x="76" y="139"/>
                        <a:pt x="76" y="419"/>
                        <a:pt x="76" y="419"/>
                      </a:cubicBezTo>
                    </a:path>
                  </a:pathLst>
                </a:custGeom>
                <a:noFill/>
                <a:ln w="101600" cap="flat">
                  <a:solidFill>
                    <a:schemeClr val="bg1">
                      <a:lumMod val="50000"/>
                    </a:schemeClr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64" name="Oval 26">
                  <a:extLst>
                    <a:ext uri="{FF2B5EF4-FFF2-40B4-BE49-F238E27FC236}">
                      <a16:creationId xmlns:a16="http://schemas.microsoft.com/office/drawing/2014/main" id="{87C19A43-F879-C5B0-3C2C-9F52117EEFC4}"/>
                    </a:ext>
                  </a:extLst>
                </p:cNvPr>
                <p:cNvSpPr/>
                <p:nvPr/>
              </p:nvSpPr>
              <p:spPr>
                <a:xfrm>
                  <a:off x="6756901" y="4151325"/>
                  <a:ext cx="1048089" cy="997321"/>
                </a:xfrm>
                <a:prstGeom prst="ellipse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7198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68" name="Oval 30">
                  <a:extLst>
                    <a:ext uri="{FF2B5EF4-FFF2-40B4-BE49-F238E27FC236}">
                      <a16:creationId xmlns:a16="http://schemas.microsoft.com/office/drawing/2014/main" id="{E634C238-FAA6-CCE4-53EC-7EBD90720A13}"/>
                    </a:ext>
                  </a:extLst>
                </p:cNvPr>
                <p:cNvSpPr/>
                <p:nvPr/>
              </p:nvSpPr>
              <p:spPr>
                <a:xfrm>
                  <a:off x="8159490" y="4494085"/>
                  <a:ext cx="718003" cy="683224"/>
                </a:xfrm>
                <a:prstGeom prst="ellipse">
                  <a:avLst/>
                </a:prstGeom>
                <a:solidFill>
                  <a:srgbClr val="008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7198" dirty="0">
                    <a:latin typeface="Lato Light" panose="020F0502020204030203" pitchFamily="34" charset="0"/>
                  </a:endParaRPr>
                </a:p>
              </p:txBody>
            </p:sp>
            <p:pic>
              <p:nvPicPr>
                <p:cNvPr id="69" name="Obraz 68">
                  <a:extLst>
                    <a:ext uri="{FF2B5EF4-FFF2-40B4-BE49-F238E27FC236}">
                      <a16:creationId xmlns:a16="http://schemas.microsoft.com/office/drawing/2014/main" id="{D9245C12-20D8-AF36-5216-9CA31736E7D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>
                  <a:extLst>
                    <a:ext uri="{BEBA8EAE-BF5A-486C-A8C5-ECC9F3942E4B}">
                      <a14:imgProps xmlns:a14="http://schemas.microsoft.com/office/drawing/2010/main">
                        <a14:imgLayer r:embed="rId4">
                          <a14:imgEffect>
                            <a14:backgroundRemoval t="10000" b="90000" l="35389" r="55959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32818" r="41470"/>
                <a:stretch/>
              </p:blipFill>
              <p:spPr>
                <a:xfrm>
                  <a:off x="8412908" y="4632455"/>
                  <a:ext cx="224892" cy="422439"/>
                </a:xfrm>
                <a:prstGeom prst="rect">
                  <a:avLst/>
                </a:prstGeom>
              </p:spPr>
            </p:pic>
            <p:sp>
              <p:nvSpPr>
                <p:cNvPr id="70" name="TextBox 141">
                  <a:extLst>
                    <a:ext uri="{FF2B5EF4-FFF2-40B4-BE49-F238E27FC236}">
                      <a16:creationId xmlns:a16="http://schemas.microsoft.com/office/drawing/2014/main" id="{CF382711-D854-C8EE-289C-BE98393BA73A}"/>
                    </a:ext>
                  </a:extLst>
                </p:cNvPr>
                <p:cNvSpPr txBox="1"/>
                <p:nvPr/>
              </p:nvSpPr>
              <p:spPr>
                <a:xfrm>
                  <a:off x="6574185" y="4551580"/>
                  <a:ext cx="1413522" cy="246221"/>
                </a:xfrm>
                <a:prstGeom prst="rect">
                  <a:avLst/>
                </a:prstGeom>
                <a:noFill/>
              </p:spPr>
              <p:txBody>
                <a:bodyPr wrap="square" rtlCol="0" anchor="t" anchorCtr="0">
                  <a:spAutoFit/>
                </a:bodyPr>
                <a:lstStyle/>
                <a:p>
                  <a:pPr algn="ctr"/>
                  <a:r>
                    <a:rPr lang="pl-PL" sz="1000" b="1" dirty="0">
                      <a:solidFill>
                        <a:schemeClr val="bg1"/>
                      </a:solidFill>
                      <a:latin typeface="Poppins" pitchFamily="2" charset="77"/>
                      <a:ea typeface="League Spartan" charset="0"/>
                      <a:cs typeface="Poppins" pitchFamily="2" charset="77"/>
                    </a:rPr>
                    <a:t>SUBSCRIPTION</a:t>
                  </a:r>
                </a:p>
              </p:txBody>
            </p:sp>
            <p:sp>
              <p:nvSpPr>
                <p:cNvPr id="71" name="Oval 26">
                  <a:extLst>
                    <a:ext uri="{FF2B5EF4-FFF2-40B4-BE49-F238E27FC236}">
                      <a16:creationId xmlns:a16="http://schemas.microsoft.com/office/drawing/2014/main" id="{8A923BE8-C141-E47A-122F-68716DB26DC0}"/>
                    </a:ext>
                  </a:extLst>
                </p:cNvPr>
                <p:cNvSpPr/>
                <p:nvPr/>
              </p:nvSpPr>
              <p:spPr>
                <a:xfrm>
                  <a:off x="6391893" y="2981763"/>
                  <a:ext cx="838458" cy="826910"/>
                </a:xfrm>
                <a:prstGeom prst="ellipse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7198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73" name="TextBox 141">
                  <a:extLst>
                    <a:ext uri="{FF2B5EF4-FFF2-40B4-BE49-F238E27FC236}">
                      <a16:creationId xmlns:a16="http://schemas.microsoft.com/office/drawing/2014/main" id="{BCD43524-1FA6-ADD6-1E04-11177EA61EA4}"/>
                    </a:ext>
                  </a:extLst>
                </p:cNvPr>
                <p:cNvSpPr txBox="1"/>
                <p:nvPr/>
              </p:nvSpPr>
              <p:spPr>
                <a:xfrm>
                  <a:off x="6126707" y="3295302"/>
                  <a:ext cx="1413522" cy="215444"/>
                </a:xfrm>
                <a:prstGeom prst="rect">
                  <a:avLst/>
                </a:prstGeom>
                <a:noFill/>
              </p:spPr>
              <p:txBody>
                <a:bodyPr wrap="square" rtlCol="0" anchor="t" anchorCtr="0">
                  <a:spAutoFit/>
                </a:bodyPr>
                <a:lstStyle/>
                <a:p>
                  <a:pPr algn="ctr"/>
                  <a:r>
                    <a:rPr lang="pl-PL" sz="800" b="1" dirty="0">
                      <a:solidFill>
                        <a:schemeClr val="bg1"/>
                      </a:solidFill>
                      <a:latin typeface="Poppins" pitchFamily="2" charset="77"/>
                      <a:ea typeface="League Spartan" charset="0"/>
                      <a:cs typeface="Poppins" pitchFamily="2" charset="77"/>
                    </a:rPr>
                    <a:t>SUBSCRIPTION</a:t>
                  </a:r>
                </a:p>
              </p:txBody>
            </p:sp>
            <p:sp>
              <p:nvSpPr>
                <p:cNvPr id="74" name="TextBox 141">
                  <a:extLst>
                    <a:ext uri="{FF2B5EF4-FFF2-40B4-BE49-F238E27FC236}">
                      <a16:creationId xmlns:a16="http://schemas.microsoft.com/office/drawing/2014/main" id="{0DF0CAE4-DE65-DBB6-CD49-45A4A40808AB}"/>
                    </a:ext>
                  </a:extLst>
                </p:cNvPr>
                <p:cNvSpPr txBox="1"/>
                <p:nvPr/>
              </p:nvSpPr>
              <p:spPr>
                <a:xfrm>
                  <a:off x="6022668" y="1641899"/>
                  <a:ext cx="1413522" cy="650541"/>
                </a:xfrm>
                <a:prstGeom prst="rect">
                  <a:avLst/>
                </a:prstGeom>
                <a:noFill/>
              </p:spPr>
              <p:txBody>
                <a:bodyPr wrap="square" rtlCol="0" anchor="t" anchorCtr="0">
                  <a:spAutoFit/>
                </a:bodyPr>
                <a:lstStyle/>
                <a:p>
                  <a:pPr algn="ctr"/>
                  <a:r>
                    <a:rPr lang="pl-PL" sz="1200" b="1" dirty="0">
                      <a:solidFill>
                        <a:schemeClr val="bg1"/>
                      </a:solidFill>
                      <a:latin typeface="Poppins" pitchFamily="2" charset="77"/>
                      <a:ea typeface="League Spartan" charset="0"/>
                      <a:cs typeface="Poppins" pitchFamily="2" charset="77"/>
                    </a:rPr>
                    <a:t>READ </a:t>
                  </a:r>
                </a:p>
                <a:p>
                  <a:pPr algn="ctr"/>
                  <a:r>
                    <a:rPr lang="pl-PL" sz="1200" b="1" dirty="0">
                      <a:solidFill>
                        <a:schemeClr val="bg1"/>
                      </a:solidFill>
                      <a:latin typeface="Poppins" pitchFamily="2" charset="77"/>
                      <a:ea typeface="League Spartan" charset="0"/>
                      <a:cs typeface="Poppins" pitchFamily="2" charset="77"/>
                    </a:rPr>
                    <a:t>&amp; </a:t>
                  </a:r>
                </a:p>
                <a:p>
                  <a:pPr algn="ctr"/>
                  <a:r>
                    <a:rPr lang="pl-PL" sz="1200" b="1" dirty="0">
                      <a:solidFill>
                        <a:schemeClr val="bg1"/>
                      </a:solidFill>
                      <a:latin typeface="Poppins" pitchFamily="2" charset="77"/>
                      <a:ea typeface="League Spartan" charset="0"/>
                      <a:cs typeface="Poppins" pitchFamily="2" charset="77"/>
                    </a:rPr>
                    <a:t>PUBLISH</a:t>
                  </a:r>
                </a:p>
              </p:txBody>
            </p:sp>
            <p:pic>
              <p:nvPicPr>
                <p:cNvPr id="75" name="Obraz 74">
                  <a:extLst>
                    <a:ext uri="{FF2B5EF4-FFF2-40B4-BE49-F238E27FC236}">
                      <a16:creationId xmlns:a16="http://schemas.microsoft.com/office/drawing/2014/main" id="{9780C9F9-3080-E96D-28D5-CC4034E263F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>
                  <a:extLst>
                    <a:ext uri="{BEBA8EAE-BF5A-486C-A8C5-ECC9F3942E4B}">
                      <a14:imgProps xmlns:a14="http://schemas.microsoft.com/office/drawing/2010/main">
                        <a14:imgLayer r:embed="rId4">
                          <a14:imgEffect>
                            <a14:backgroundRemoval t="10000" b="90000" l="35389" r="55959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32818" r="41470"/>
                <a:stretch/>
              </p:blipFill>
              <p:spPr>
                <a:xfrm>
                  <a:off x="7953325" y="1798947"/>
                  <a:ext cx="224892" cy="422439"/>
                </a:xfrm>
                <a:prstGeom prst="rect">
                  <a:avLst/>
                </a:prstGeom>
              </p:spPr>
            </p:pic>
            <p:pic>
              <p:nvPicPr>
                <p:cNvPr id="76" name="Obraz 75">
                  <a:extLst>
                    <a:ext uri="{FF2B5EF4-FFF2-40B4-BE49-F238E27FC236}">
                      <a16:creationId xmlns:a16="http://schemas.microsoft.com/office/drawing/2014/main" id="{14240594-8D60-31DE-CD11-9C594507C71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>
                  <a:extLst>
                    <a:ext uri="{BEBA8EAE-BF5A-486C-A8C5-ECC9F3942E4B}">
                      <a14:imgProps xmlns:a14="http://schemas.microsoft.com/office/drawing/2010/main">
                        <a14:imgLayer r:embed="rId4">
                          <a14:imgEffect>
                            <a14:backgroundRemoval t="10000" b="90000" l="35389" r="55959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32818" r="41470"/>
                <a:stretch/>
              </p:blipFill>
              <p:spPr>
                <a:xfrm>
                  <a:off x="5865174" y="761373"/>
                  <a:ext cx="224892" cy="422439"/>
                </a:xfrm>
                <a:prstGeom prst="rect">
                  <a:avLst/>
                </a:prstGeom>
              </p:spPr>
            </p:pic>
          </p:grpSp>
          <p:grpSp>
            <p:nvGrpSpPr>
              <p:cNvPr id="89" name="Grupa 88">
                <a:extLst>
                  <a:ext uri="{FF2B5EF4-FFF2-40B4-BE49-F238E27FC236}">
                    <a16:creationId xmlns:a16="http://schemas.microsoft.com/office/drawing/2014/main" id="{517F0FE2-644A-DCCE-AE5F-874A21A15E9E}"/>
                  </a:ext>
                </a:extLst>
              </p:cNvPr>
              <p:cNvGrpSpPr/>
              <p:nvPr/>
            </p:nvGrpSpPr>
            <p:grpSpPr>
              <a:xfrm>
                <a:off x="3009734" y="1060016"/>
                <a:ext cx="2370699" cy="4972703"/>
                <a:chOff x="3009734" y="1060016"/>
                <a:chExt cx="2370699" cy="4972703"/>
              </a:xfrm>
            </p:grpSpPr>
            <p:cxnSp>
              <p:nvCxnSpPr>
                <p:cNvPr id="78" name="Straight Connector 4">
                  <a:extLst>
                    <a:ext uri="{FF2B5EF4-FFF2-40B4-BE49-F238E27FC236}">
                      <a16:creationId xmlns:a16="http://schemas.microsoft.com/office/drawing/2014/main" id="{E0FF818F-8FCA-3CAB-BBF3-0804D035F5A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530018" y="2004972"/>
                  <a:ext cx="492363" cy="231214"/>
                </a:xfrm>
                <a:prstGeom prst="line">
                  <a:avLst/>
                </a:prstGeom>
                <a:ln w="381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2" name="Freeform 5">
                  <a:extLst>
                    <a:ext uri="{FF2B5EF4-FFF2-40B4-BE49-F238E27FC236}">
                      <a16:creationId xmlns:a16="http://schemas.microsoft.com/office/drawing/2014/main" id="{4D3BB6B2-BF9A-F372-ABF3-A1C89692D41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4499730" y="2026354"/>
                  <a:ext cx="880703" cy="4006365"/>
                </a:xfrm>
                <a:custGeom>
                  <a:avLst/>
                  <a:gdLst>
                    <a:gd name="T0" fmla="*/ 168 w 244"/>
                    <a:gd name="T1" fmla="*/ 0 h 910"/>
                    <a:gd name="T2" fmla="*/ 178 w 244"/>
                    <a:gd name="T3" fmla="*/ 350 h 910"/>
                    <a:gd name="T4" fmla="*/ 0 w 244"/>
                    <a:gd name="T5" fmla="*/ 588 h 910"/>
                    <a:gd name="T6" fmla="*/ 0 w 244"/>
                    <a:gd name="T7" fmla="*/ 910 h 9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44" h="910">
                      <a:moveTo>
                        <a:pt x="168" y="0"/>
                      </a:moveTo>
                      <a:cubicBezTo>
                        <a:pt x="168" y="0"/>
                        <a:pt x="244" y="192"/>
                        <a:pt x="178" y="350"/>
                      </a:cubicBezTo>
                      <a:cubicBezTo>
                        <a:pt x="112" y="508"/>
                        <a:pt x="0" y="500"/>
                        <a:pt x="0" y="588"/>
                      </a:cubicBezTo>
                      <a:cubicBezTo>
                        <a:pt x="0" y="676"/>
                        <a:pt x="0" y="910"/>
                        <a:pt x="0" y="910"/>
                      </a:cubicBezTo>
                    </a:path>
                  </a:pathLst>
                </a:custGeom>
                <a:noFill/>
                <a:ln w="101600" cap="flat">
                  <a:solidFill>
                    <a:schemeClr val="bg1">
                      <a:lumMod val="50000"/>
                    </a:schemeClr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6" name="Freeform 8">
                  <a:extLst>
                    <a:ext uri="{FF2B5EF4-FFF2-40B4-BE49-F238E27FC236}">
                      <a16:creationId xmlns:a16="http://schemas.microsoft.com/office/drawing/2014/main" id="{EC5A6053-6B0E-1530-5508-E3297AF94BE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43437" y="4196061"/>
                  <a:ext cx="518386" cy="1836658"/>
                </a:xfrm>
                <a:custGeom>
                  <a:avLst/>
                  <a:gdLst>
                    <a:gd name="T0" fmla="*/ 0 w 76"/>
                    <a:gd name="T1" fmla="*/ 0 h 419"/>
                    <a:gd name="T2" fmla="*/ 0 w 76"/>
                    <a:gd name="T3" fmla="*/ 7 h 419"/>
                    <a:gd name="T4" fmla="*/ 76 w 76"/>
                    <a:gd name="T5" fmla="*/ 87 h 419"/>
                    <a:gd name="T6" fmla="*/ 76 w 76"/>
                    <a:gd name="T7" fmla="*/ 419 h 4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6" h="419">
                      <a:moveTo>
                        <a:pt x="0" y="0"/>
                      </a:moveTo>
                      <a:cubicBezTo>
                        <a:pt x="0" y="7"/>
                        <a:pt x="0" y="7"/>
                        <a:pt x="0" y="7"/>
                      </a:cubicBezTo>
                      <a:cubicBezTo>
                        <a:pt x="0" y="7"/>
                        <a:pt x="76" y="35"/>
                        <a:pt x="76" y="87"/>
                      </a:cubicBezTo>
                      <a:cubicBezTo>
                        <a:pt x="76" y="139"/>
                        <a:pt x="76" y="419"/>
                        <a:pt x="76" y="419"/>
                      </a:cubicBezTo>
                    </a:path>
                  </a:pathLst>
                </a:custGeom>
                <a:noFill/>
                <a:ln w="101600" cap="flat">
                  <a:solidFill>
                    <a:schemeClr val="bg1">
                      <a:lumMod val="50000"/>
                    </a:schemeClr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Lato Light" panose="020F0502020204030203" pitchFamily="34" charset="0"/>
                  </a:endParaRPr>
                </a:p>
              </p:txBody>
            </p:sp>
            <p:cxnSp>
              <p:nvCxnSpPr>
                <p:cNvPr id="12" name="Straight Connector 4">
                  <a:extLst>
                    <a:ext uri="{FF2B5EF4-FFF2-40B4-BE49-F238E27FC236}">
                      <a16:creationId xmlns:a16="http://schemas.microsoft.com/office/drawing/2014/main" id="{B7D5522F-E939-1ABE-D9FB-47284C421E8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3520634" y="1463749"/>
                  <a:ext cx="570954" cy="47782"/>
                </a:xfrm>
                <a:prstGeom prst="line">
                  <a:avLst/>
                </a:prstGeom>
                <a:ln w="381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6">
                  <a:extLst>
                    <a:ext uri="{FF2B5EF4-FFF2-40B4-BE49-F238E27FC236}">
                      <a16:creationId xmlns:a16="http://schemas.microsoft.com/office/drawing/2014/main" id="{FE3753CD-A9E8-82FA-799D-35BBF4A75BC3}"/>
                    </a:ext>
                  </a:extLst>
                </p:cNvPr>
                <p:cNvCxnSpPr>
                  <a:stCxn id="23" idx="3"/>
                </p:cNvCxnSpPr>
                <p:nvPr/>
              </p:nvCxnSpPr>
              <p:spPr>
                <a:xfrm flipH="1">
                  <a:off x="3423745" y="4516629"/>
                  <a:ext cx="433258" cy="408737"/>
                </a:xfrm>
                <a:prstGeom prst="line">
                  <a:avLst/>
                </a:prstGeom>
                <a:ln w="381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" name="Oval 24">
                  <a:extLst>
                    <a:ext uri="{FF2B5EF4-FFF2-40B4-BE49-F238E27FC236}">
                      <a16:creationId xmlns:a16="http://schemas.microsoft.com/office/drawing/2014/main" id="{C2206AC2-9D67-A0A9-3952-1A345178D345}"/>
                    </a:ext>
                  </a:extLst>
                </p:cNvPr>
                <p:cNvSpPr/>
                <p:nvPr/>
              </p:nvSpPr>
              <p:spPr>
                <a:xfrm>
                  <a:off x="3938772" y="1149896"/>
                  <a:ext cx="1416643" cy="1348022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7198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23" name="Oval 26">
                  <a:extLst>
                    <a:ext uri="{FF2B5EF4-FFF2-40B4-BE49-F238E27FC236}">
                      <a16:creationId xmlns:a16="http://schemas.microsoft.com/office/drawing/2014/main" id="{74605EDF-E892-E534-5519-88820EB0DF2B}"/>
                    </a:ext>
                  </a:extLst>
                </p:cNvPr>
                <p:cNvSpPr/>
                <p:nvPr/>
              </p:nvSpPr>
              <p:spPr>
                <a:xfrm>
                  <a:off x="3703513" y="3665363"/>
                  <a:ext cx="1048089" cy="997321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7198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25" name="Oval 30">
                  <a:extLst>
                    <a:ext uri="{FF2B5EF4-FFF2-40B4-BE49-F238E27FC236}">
                      <a16:creationId xmlns:a16="http://schemas.microsoft.com/office/drawing/2014/main" id="{6F7D162B-FBBD-6727-D155-7D18CC6B6E58}"/>
                    </a:ext>
                  </a:extLst>
                </p:cNvPr>
                <p:cNvSpPr/>
                <p:nvPr/>
              </p:nvSpPr>
              <p:spPr>
                <a:xfrm>
                  <a:off x="3114060" y="4502062"/>
                  <a:ext cx="718003" cy="683224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7198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41" name="Oval 36">
                  <a:extLst>
                    <a:ext uri="{FF2B5EF4-FFF2-40B4-BE49-F238E27FC236}">
                      <a16:creationId xmlns:a16="http://schemas.microsoft.com/office/drawing/2014/main" id="{32B5D280-C454-0CF7-9C18-911A1B5730A9}"/>
                    </a:ext>
                  </a:extLst>
                </p:cNvPr>
                <p:cNvSpPr/>
                <p:nvPr/>
              </p:nvSpPr>
              <p:spPr>
                <a:xfrm>
                  <a:off x="3009734" y="1060016"/>
                  <a:ext cx="718003" cy="683224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7198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42" name="Oval 36">
                  <a:extLst>
                    <a:ext uri="{FF2B5EF4-FFF2-40B4-BE49-F238E27FC236}">
                      <a16:creationId xmlns:a16="http://schemas.microsoft.com/office/drawing/2014/main" id="{D8C1FB84-686F-02AD-3C2E-337DC7BDC8A4}"/>
                    </a:ext>
                  </a:extLst>
                </p:cNvPr>
                <p:cNvSpPr/>
                <p:nvPr/>
              </p:nvSpPr>
              <p:spPr>
                <a:xfrm>
                  <a:off x="3044812" y="2056805"/>
                  <a:ext cx="718003" cy="683224"/>
                </a:xfrm>
                <a:prstGeom prst="ellipse">
                  <a:avLst/>
                </a:prstGeom>
                <a:solidFill>
                  <a:srgbClr val="008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7198" dirty="0">
                    <a:latin typeface="Lato Light" panose="020F0502020204030203" pitchFamily="34" charset="0"/>
                  </a:endParaRPr>
                </a:p>
              </p:txBody>
            </p:sp>
            <p:pic>
              <p:nvPicPr>
                <p:cNvPr id="46" name="Obraz 45">
                  <a:extLst>
                    <a:ext uri="{FF2B5EF4-FFF2-40B4-BE49-F238E27FC236}">
                      <a16:creationId xmlns:a16="http://schemas.microsoft.com/office/drawing/2014/main" id="{7DC44917-565B-748F-9736-714A580EA8D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>
                  <a:extLst>
                    <a:ext uri="{BEBA8EAE-BF5A-486C-A8C5-ECC9F3942E4B}">
                      <a14:imgProps xmlns:a14="http://schemas.microsoft.com/office/drawing/2010/main">
                        <a14:imgLayer r:embed="rId4">
                          <a14:imgEffect>
                            <a14:backgroundRemoval t="10000" b="90000" l="35389" r="55959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32818" r="41470"/>
                <a:stretch/>
              </p:blipFill>
              <p:spPr>
                <a:xfrm>
                  <a:off x="3357476" y="4674690"/>
                  <a:ext cx="224892" cy="422439"/>
                </a:xfrm>
                <a:prstGeom prst="rect">
                  <a:avLst/>
                </a:prstGeom>
              </p:spPr>
            </p:pic>
            <p:sp>
              <p:nvSpPr>
                <p:cNvPr id="47" name="TextBox 141">
                  <a:extLst>
                    <a:ext uri="{FF2B5EF4-FFF2-40B4-BE49-F238E27FC236}">
                      <a16:creationId xmlns:a16="http://schemas.microsoft.com/office/drawing/2014/main" id="{F4ABA24F-A0C7-A7B7-57B0-710629DF354F}"/>
                    </a:ext>
                  </a:extLst>
                </p:cNvPr>
                <p:cNvSpPr txBox="1"/>
                <p:nvPr/>
              </p:nvSpPr>
              <p:spPr>
                <a:xfrm>
                  <a:off x="3507092" y="3907190"/>
                  <a:ext cx="1413522" cy="461665"/>
                </a:xfrm>
                <a:prstGeom prst="rect">
                  <a:avLst/>
                </a:prstGeom>
                <a:noFill/>
              </p:spPr>
              <p:txBody>
                <a:bodyPr wrap="square" rtlCol="0" anchor="t" anchorCtr="0">
                  <a:spAutoFit/>
                </a:bodyPr>
                <a:lstStyle/>
                <a:p>
                  <a:pPr algn="ctr"/>
                  <a:r>
                    <a:rPr lang="pl-PL" sz="1200" b="1" dirty="0">
                      <a:solidFill>
                        <a:schemeClr val="bg1"/>
                      </a:solidFill>
                      <a:latin typeface="Poppins" pitchFamily="2" charset="77"/>
                      <a:ea typeface="League Spartan" charset="0"/>
                      <a:cs typeface="Poppins" pitchFamily="2" charset="77"/>
                    </a:rPr>
                    <a:t>OA</a:t>
                  </a:r>
                </a:p>
                <a:p>
                  <a:pPr algn="ctr"/>
                  <a:r>
                    <a:rPr lang="pl-PL" sz="1200" b="1" dirty="0">
                      <a:solidFill>
                        <a:schemeClr val="bg1"/>
                      </a:solidFill>
                      <a:latin typeface="Poppins" pitchFamily="2" charset="77"/>
                      <a:ea typeface="League Spartan" charset="0"/>
                      <a:cs typeface="Poppins" pitchFamily="2" charset="77"/>
                    </a:rPr>
                    <a:t>AGREEMENT</a:t>
                  </a:r>
                </a:p>
              </p:txBody>
            </p:sp>
            <p:sp>
              <p:nvSpPr>
                <p:cNvPr id="80" name="Oval 26">
                  <a:extLst>
                    <a:ext uri="{FF2B5EF4-FFF2-40B4-BE49-F238E27FC236}">
                      <a16:creationId xmlns:a16="http://schemas.microsoft.com/office/drawing/2014/main" id="{2F919FFA-1DF2-D999-753B-FBAC19E621F7}"/>
                    </a:ext>
                  </a:extLst>
                </p:cNvPr>
                <p:cNvSpPr/>
                <p:nvPr/>
              </p:nvSpPr>
              <p:spPr>
                <a:xfrm>
                  <a:off x="4236546" y="2821443"/>
                  <a:ext cx="854479" cy="826910"/>
                </a:xfrm>
                <a:prstGeom prst="ellipse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7198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81" name="TextBox 141">
                  <a:extLst>
                    <a:ext uri="{FF2B5EF4-FFF2-40B4-BE49-F238E27FC236}">
                      <a16:creationId xmlns:a16="http://schemas.microsoft.com/office/drawing/2014/main" id="{4EE5310B-6D14-64CE-BE7E-1AC652821C30}"/>
                    </a:ext>
                  </a:extLst>
                </p:cNvPr>
                <p:cNvSpPr txBox="1"/>
                <p:nvPr/>
              </p:nvSpPr>
              <p:spPr>
                <a:xfrm>
                  <a:off x="3943986" y="3125936"/>
                  <a:ext cx="1413522" cy="215444"/>
                </a:xfrm>
                <a:prstGeom prst="rect">
                  <a:avLst/>
                </a:prstGeom>
                <a:noFill/>
              </p:spPr>
              <p:txBody>
                <a:bodyPr wrap="square" rtlCol="0" anchor="t" anchorCtr="0">
                  <a:spAutoFit/>
                </a:bodyPr>
                <a:lstStyle/>
                <a:p>
                  <a:pPr algn="ctr"/>
                  <a:r>
                    <a:rPr lang="pl-PL" sz="800" b="1" dirty="0">
                      <a:solidFill>
                        <a:schemeClr val="bg1"/>
                      </a:solidFill>
                      <a:latin typeface="Poppins" pitchFamily="2" charset="77"/>
                      <a:ea typeface="League Spartan" charset="0"/>
                      <a:cs typeface="Poppins" pitchFamily="2" charset="77"/>
                    </a:rPr>
                    <a:t>SUBSCRIPTION</a:t>
                  </a:r>
                </a:p>
              </p:txBody>
            </p:sp>
            <p:sp>
              <p:nvSpPr>
                <p:cNvPr id="83" name="Oval 28">
                  <a:extLst>
                    <a:ext uri="{FF2B5EF4-FFF2-40B4-BE49-F238E27FC236}">
                      <a16:creationId xmlns:a16="http://schemas.microsoft.com/office/drawing/2014/main" id="{7F1107AE-9FCF-A072-19D1-C71A1A23ACB1}"/>
                    </a:ext>
                  </a:extLst>
                </p:cNvPr>
                <p:cNvSpPr/>
                <p:nvPr/>
              </p:nvSpPr>
              <p:spPr>
                <a:xfrm>
                  <a:off x="3454153" y="2811879"/>
                  <a:ext cx="718003" cy="683224"/>
                </a:xfrm>
                <a:prstGeom prst="ellipse">
                  <a:avLst/>
                </a:prstGeom>
                <a:solidFill>
                  <a:srgbClr val="008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7198" dirty="0">
                    <a:latin typeface="Lato Light" panose="020F0502020204030203" pitchFamily="34" charset="0"/>
                  </a:endParaRPr>
                </a:p>
              </p:txBody>
            </p:sp>
            <p:pic>
              <p:nvPicPr>
                <p:cNvPr id="84" name="Obraz 83">
                  <a:extLst>
                    <a:ext uri="{FF2B5EF4-FFF2-40B4-BE49-F238E27FC236}">
                      <a16:creationId xmlns:a16="http://schemas.microsoft.com/office/drawing/2014/main" id="{354AE4BF-C584-8B98-A02D-320F05F2368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>
                  <a:extLst>
                    <a:ext uri="{BEBA8EAE-BF5A-486C-A8C5-ECC9F3942E4B}">
                      <a14:imgProps xmlns:a14="http://schemas.microsoft.com/office/drawing/2010/main">
                        <a14:imgLayer r:embed="rId4">
                          <a14:imgEffect>
                            <a14:backgroundRemoval t="10000" b="90000" l="35389" r="55959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32818" r="41470"/>
                <a:stretch/>
              </p:blipFill>
              <p:spPr>
                <a:xfrm>
                  <a:off x="3681462" y="2954717"/>
                  <a:ext cx="224892" cy="422439"/>
                </a:xfrm>
                <a:prstGeom prst="rect">
                  <a:avLst/>
                </a:prstGeom>
              </p:spPr>
            </p:pic>
            <p:sp>
              <p:nvSpPr>
                <p:cNvPr id="85" name="TextBox 141">
                  <a:extLst>
                    <a:ext uri="{FF2B5EF4-FFF2-40B4-BE49-F238E27FC236}">
                      <a16:creationId xmlns:a16="http://schemas.microsoft.com/office/drawing/2014/main" id="{3C84A929-9631-9570-1CC9-6388877D5BD6}"/>
                    </a:ext>
                  </a:extLst>
                </p:cNvPr>
                <p:cNvSpPr txBox="1"/>
                <p:nvPr/>
              </p:nvSpPr>
              <p:spPr>
                <a:xfrm>
                  <a:off x="3921409" y="1479648"/>
                  <a:ext cx="1413522" cy="650542"/>
                </a:xfrm>
                <a:prstGeom prst="rect">
                  <a:avLst/>
                </a:prstGeom>
                <a:noFill/>
              </p:spPr>
              <p:txBody>
                <a:bodyPr wrap="square" rtlCol="0" anchor="t" anchorCtr="0">
                  <a:spAutoFit/>
                </a:bodyPr>
                <a:lstStyle/>
                <a:p>
                  <a:pPr algn="ctr"/>
                  <a:r>
                    <a:rPr lang="pl-PL" sz="1200" b="1" dirty="0">
                      <a:solidFill>
                        <a:schemeClr val="bg1"/>
                      </a:solidFill>
                      <a:latin typeface="Poppins" pitchFamily="2" charset="77"/>
                      <a:ea typeface="League Spartan" charset="0"/>
                      <a:cs typeface="Poppins" pitchFamily="2" charset="77"/>
                    </a:rPr>
                    <a:t>READ</a:t>
                  </a:r>
                </a:p>
                <a:p>
                  <a:pPr algn="ctr"/>
                  <a:r>
                    <a:rPr lang="pl-PL" sz="1200" b="1" dirty="0">
                      <a:solidFill>
                        <a:schemeClr val="bg1"/>
                      </a:solidFill>
                      <a:latin typeface="Poppins" pitchFamily="2" charset="77"/>
                      <a:ea typeface="League Spartan" charset="0"/>
                      <a:cs typeface="Poppins" pitchFamily="2" charset="77"/>
                    </a:rPr>
                    <a:t> &amp; </a:t>
                  </a:r>
                </a:p>
                <a:p>
                  <a:pPr algn="ctr"/>
                  <a:r>
                    <a:rPr lang="pl-PL" sz="1200" b="1" dirty="0">
                      <a:solidFill>
                        <a:schemeClr val="bg1"/>
                      </a:solidFill>
                      <a:latin typeface="Poppins" pitchFamily="2" charset="77"/>
                      <a:ea typeface="League Spartan" charset="0"/>
                      <a:cs typeface="Poppins" pitchFamily="2" charset="77"/>
                    </a:rPr>
                    <a:t>PUBLISH</a:t>
                  </a:r>
                </a:p>
              </p:txBody>
            </p:sp>
            <p:pic>
              <p:nvPicPr>
                <p:cNvPr id="86" name="Obraz 85">
                  <a:extLst>
                    <a:ext uri="{FF2B5EF4-FFF2-40B4-BE49-F238E27FC236}">
                      <a16:creationId xmlns:a16="http://schemas.microsoft.com/office/drawing/2014/main" id="{4BCB5CC5-16F9-0B9B-C208-B77240670E9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>
                  <a:extLst>
                    <a:ext uri="{BEBA8EAE-BF5A-486C-A8C5-ECC9F3942E4B}">
                      <a14:imgProps xmlns:a14="http://schemas.microsoft.com/office/drawing/2010/main">
                        <a14:imgLayer r:embed="rId4">
                          <a14:imgEffect>
                            <a14:backgroundRemoval t="10000" b="90000" l="35389" r="55959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32818" r="41470"/>
                <a:stretch/>
              </p:blipFill>
              <p:spPr>
                <a:xfrm>
                  <a:off x="3303074" y="2167152"/>
                  <a:ext cx="224892" cy="422439"/>
                </a:xfrm>
                <a:prstGeom prst="rect">
                  <a:avLst/>
                </a:prstGeom>
              </p:spPr>
            </p:pic>
            <p:pic>
              <p:nvPicPr>
                <p:cNvPr id="87" name="Obraz 86">
                  <a:extLst>
                    <a:ext uri="{FF2B5EF4-FFF2-40B4-BE49-F238E27FC236}">
                      <a16:creationId xmlns:a16="http://schemas.microsoft.com/office/drawing/2014/main" id="{21319E0E-45BD-132F-A5CE-25F5A69F6E8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">
                  <a:extLst>
                    <a:ext uri="{BEBA8EAE-BF5A-486C-A8C5-ECC9F3942E4B}">
                      <a14:imgProps xmlns:a14="http://schemas.microsoft.com/office/drawing/2010/main">
                        <a14:imgLayer r:embed="rId4">
                          <a14:imgEffect>
                            <a14:backgroundRemoval t="10000" b="90000" l="35389" r="55959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32818" r="41470"/>
                <a:stretch/>
              </p:blipFill>
              <p:spPr>
                <a:xfrm>
                  <a:off x="3274015" y="1203120"/>
                  <a:ext cx="224892" cy="422439"/>
                </a:xfrm>
                <a:prstGeom prst="rect">
                  <a:avLst/>
                </a:prstGeom>
              </p:spPr>
            </p:pic>
          </p:grpSp>
        </p:grpSp>
      </p:grpSp>
    </p:spTree>
    <p:extLst>
      <p:ext uri="{BB962C8B-B14F-4D97-AF65-F5344CB8AC3E}">
        <p14:creationId xmlns:p14="http://schemas.microsoft.com/office/powerpoint/2010/main" val="2955904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3">
            <a:extLst>
              <a:ext uri="{FF2B5EF4-FFF2-40B4-BE49-F238E27FC236}">
                <a16:creationId xmlns:a16="http://schemas.microsoft.com/office/drawing/2014/main" id="{830B621E-F188-5042-9481-1504EC04C8EA}"/>
              </a:ext>
            </a:extLst>
          </p:cNvPr>
          <p:cNvSpPr txBox="1"/>
          <p:nvPr/>
        </p:nvSpPr>
        <p:spPr>
          <a:xfrm>
            <a:off x="-6779" y="516020"/>
            <a:ext cx="123017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OPEN ACCESS PUBLISHING AGREEMENTS</a:t>
            </a:r>
            <a:endParaRPr lang="en-US" sz="3200" b="1" dirty="0">
              <a:solidFill>
                <a:schemeClr val="tx2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BFD78AE-EAE8-ADAA-0F7C-4386979CF169}"/>
              </a:ext>
            </a:extLst>
          </p:cNvPr>
          <p:cNvSpPr txBox="1"/>
          <p:nvPr/>
        </p:nvSpPr>
        <p:spPr>
          <a:xfrm>
            <a:off x="3242972" y="1154313"/>
            <a:ext cx="5682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TRANSFORMATIVE AGREEMENTS</a:t>
            </a:r>
            <a:endParaRPr lang="en-US" sz="2400" spc="300" dirty="0">
              <a:solidFill>
                <a:schemeClr val="bg1">
                  <a:lumMod val="65000"/>
                </a:schemeClr>
              </a:solidFill>
              <a:latin typeface="Poppins Light" pitchFamily="2" charset="77"/>
              <a:cs typeface="Poppins Light" pitchFamily="2" charset="77"/>
            </a:endParaRPr>
          </a:p>
        </p:txBody>
      </p:sp>
      <p:grpSp>
        <p:nvGrpSpPr>
          <p:cNvPr id="24" name="Grupa 23">
            <a:extLst>
              <a:ext uri="{FF2B5EF4-FFF2-40B4-BE49-F238E27FC236}">
                <a16:creationId xmlns:a16="http://schemas.microsoft.com/office/drawing/2014/main" id="{562CDD5B-A200-C127-E889-068A1013D519}"/>
              </a:ext>
            </a:extLst>
          </p:cNvPr>
          <p:cNvGrpSpPr/>
          <p:nvPr/>
        </p:nvGrpSpPr>
        <p:grpSpPr>
          <a:xfrm>
            <a:off x="2064025" y="1868557"/>
            <a:ext cx="8063948" cy="4989443"/>
            <a:chOff x="2064025" y="1868557"/>
            <a:chExt cx="8063948" cy="4989443"/>
          </a:xfrm>
        </p:grpSpPr>
        <p:grpSp>
          <p:nvGrpSpPr>
            <p:cNvPr id="4" name="Group 15">
              <a:extLst>
                <a:ext uri="{FF2B5EF4-FFF2-40B4-BE49-F238E27FC236}">
                  <a16:creationId xmlns:a16="http://schemas.microsoft.com/office/drawing/2014/main" id="{F2944A5A-F3E7-EE4A-6A35-94743A69693A}"/>
                </a:ext>
              </a:extLst>
            </p:cNvPr>
            <p:cNvGrpSpPr/>
            <p:nvPr/>
          </p:nvGrpSpPr>
          <p:grpSpPr>
            <a:xfrm>
              <a:off x="2867176" y="1868557"/>
              <a:ext cx="6457647" cy="4989443"/>
              <a:chOff x="7099676" y="4154202"/>
              <a:chExt cx="10178299" cy="8871131"/>
            </a:xfrm>
          </p:grpSpPr>
          <p:sp>
            <p:nvSpPr>
              <p:cNvPr id="5" name="Freeform 5">
                <a:extLst>
                  <a:ext uri="{FF2B5EF4-FFF2-40B4-BE49-F238E27FC236}">
                    <a16:creationId xmlns:a16="http://schemas.microsoft.com/office/drawing/2014/main" id="{F94FC753-A767-45D5-7B43-A063A8AE99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116037" y="7924053"/>
                <a:ext cx="148609" cy="4458313"/>
              </a:xfrm>
              <a:custGeom>
                <a:avLst/>
                <a:gdLst>
                  <a:gd name="T0" fmla="*/ 216 w 217"/>
                  <a:gd name="T1" fmla="*/ 6483 h 6484"/>
                  <a:gd name="T2" fmla="*/ 0 w 217"/>
                  <a:gd name="T3" fmla="*/ 6483 h 6484"/>
                  <a:gd name="T4" fmla="*/ 0 w 217"/>
                  <a:gd name="T5" fmla="*/ 0 h 6484"/>
                  <a:gd name="T6" fmla="*/ 216 w 217"/>
                  <a:gd name="T7" fmla="*/ 0 h 6484"/>
                  <a:gd name="T8" fmla="*/ 216 w 217"/>
                  <a:gd name="T9" fmla="*/ 6483 h 64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7" h="6484">
                    <a:moveTo>
                      <a:pt x="216" y="6483"/>
                    </a:moveTo>
                    <a:lnTo>
                      <a:pt x="0" y="6483"/>
                    </a:lnTo>
                    <a:lnTo>
                      <a:pt x="0" y="0"/>
                    </a:lnTo>
                    <a:lnTo>
                      <a:pt x="216" y="0"/>
                    </a:lnTo>
                    <a:lnTo>
                      <a:pt x="216" y="6483"/>
                    </a:lnTo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Lato Light" panose="020F0502020204030203" pitchFamily="34" charset="0"/>
                </a:endParaRPr>
              </a:p>
            </p:txBody>
          </p:sp>
          <p:sp>
            <p:nvSpPr>
              <p:cNvPr id="6" name="Freeform 6">
                <a:extLst>
                  <a:ext uri="{FF2B5EF4-FFF2-40B4-BE49-F238E27FC236}">
                    <a16:creationId xmlns:a16="http://schemas.microsoft.com/office/drawing/2014/main" id="{94076365-85B4-2718-BA83-4C4EEFFD02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418477" y="12106376"/>
                <a:ext cx="858300" cy="918957"/>
              </a:xfrm>
              <a:custGeom>
                <a:avLst/>
                <a:gdLst>
                  <a:gd name="T0" fmla="*/ 992 w 1246"/>
                  <a:gd name="T1" fmla="*/ 26 h 1336"/>
                  <a:gd name="T2" fmla="*/ 992 w 1246"/>
                  <a:gd name="T3" fmla="*/ 380 h 1336"/>
                  <a:gd name="T4" fmla="*/ 992 w 1246"/>
                  <a:gd name="T5" fmla="*/ 380 h 1336"/>
                  <a:gd name="T6" fmla="*/ 844 w 1246"/>
                  <a:gd name="T7" fmla="*/ 730 h 1336"/>
                  <a:gd name="T8" fmla="*/ 844 w 1246"/>
                  <a:gd name="T9" fmla="*/ 730 h 1336"/>
                  <a:gd name="T10" fmla="*/ 207 w 1246"/>
                  <a:gd name="T11" fmla="*/ 550 h 1336"/>
                  <a:gd name="T12" fmla="*/ 207 w 1246"/>
                  <a:gd name="T13" fmla="*/ 550 h 1336"/>
                  <a:gd name="T14" fmla="*/ 70 w 1246"/>
                  <a:gd name="T15" fmla="*/ 511 h 1336"/>
                  <a:gd name="T16" fmla="*/ 68 w 1246"/>
                  <a:gd name="T17" fmla="*/ 513 h 1336"/>
                  <a:gd name="T18" fmla="*/ 68 w 1246"/>
                  <a:gd name="T19" fmla="*/ 513 h 1336"/>
                  <a:gd name="T20" fmla="*/ 31 w 1246"/>
                  <a:gd name="T21" fmla="*/ 666 h 1336"/>
                  <a:gd name="T22" fmla="*/ 31 w 1246"/>
                  <a:gd name="T23" fmla="*/ 666 h 1336"/>
                  <a:gd name="T24" fmla="*/ 1134 w 1246"/>
                  <a:gd name="T25" fmla="*/ 773 h 1336"/>
                  <a:gd name="T26" fmla="*/ 1134 w 1246"/>
                  <a:gd name="T27" fmla="*/ 773 h 1336"/>
                  <a:gd name="T28" fmla="*/ 1245 w 1246"/>
                  <a:gd name="T29" fmla="*/ 407 h 1336"/>
                  <a:gd name="T30" fmla="*/ 1245 w 1246"/>
                  <a:gd name="T31" fmla="*/ 26 h 1336"/>
                  <a:gd name="T32" fmla="*/ 1245 w 1246"/>
                  <a:gd name="T33" fmla="*/ 26 h 1336"/>
                  <a:gd name="T34" fmla="*/ 1222 w 1246"/>
                  <a:gd name="T35" fmla="*/ 0 h 1336"/>
                  <a:gd name="T36" fmla="*/ 1015 w 1246"/>
                  <a:gd name="T37" fmla="*/ 0 h 1336"/>
                  <a:gd name="T38" fmla="*/ 1015 w 1246"/>
                  <a:gd name="T39" fmla="*/ 0 h 1336"/>
                  <a:gd name="T40" fmla="*/ 992 w 1246"/>
                  <a:gd name="T41" fmla="*/ 26 h 1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246" h="1336">
                    <a:moveTo>
                      <a:pt x="992" y="26"/>
                    </a:moveTo>
                    <a:lnTo>
                      <a:pt x="992" y="380"/>
                    </a:lnTo>
                    <a:lnTo>
                      <a:pt x="992" y="380"/>
                    </a:lnTo>
                    <a:cubicBezTo>
                      <a:pt x="992" y="514"/>
                      <a:pt x="940" y="644"/>
                      <a:pt x="844" y="730"/>
                    </a:cubicBezTo>
                    <a:lnTo>
                      <a:pt x="844" y="730"/>
                    </a:lnTo>
                    <a:cubicBezTo>
                      <a:pt x="536" y="1008"/>
                      <a:pt x="303" y="712"/>
                      <a:pt x="207" y="550"/>
                    </a:cubicBezTo>
                    <a:lnTo>
                      <a:pt x="207" y="550"/>
                    </a:lnTo>
                    <a:cubicBezTo>
                      <a:pt x="178" y="500"/>
                      <a:pt x="118" y="483"/>
                      <a:pt x="70" y="511"/>
                    </a:cubicBezTo>
                    <a:lnTo>
                      <a:pt x="68" y="513"/>
                    </a:lnTo>
                    <a:lnTo>
                      <a:pt x="68" y="513"/>
                    </a:lnTo>
                    <a:cubicBezTo>
                      <a:pt x="17" y="543"/>
                      <a:pt x="0" y="614"/>
                      <a:pt x="31" y="666"/>
                    </a:cubicBezTo>
                    <a:lnTo>
                      <a:pt x="31" y="666"/>
                    </a:lnTo>
                    <a:cubicBezTo>
                      <a:pt x="437" y="1335"/>
                      <a:pt x="972" y="1039"/>
                      <a:pt x="1134" y="773"/>
                    </a:cubicBezTo>
                    <a:lnTo>
                      <a:pt x="1134" y="773"/>
                    </a:lnTo>
                    <a:cubicBezTo>
                      <a:pt x="1200" y="666"/>
                      <a:pt x="1245" y="535"/>
                      <a:pt x="1245" y="407"/>
                    </a:cubicBezTo>
                    <a:lnTo>
                      <a:pt x="1245" y="26"/>
                    </a:lnTo>
                    <a:lnTo>
                      <a:pt x="1245" y="26"/>
                    </a:lnTo>
                    <a:cubicBezTo>
                      <a:pt x="1245" y="12"/>
                      <a:pt x="1235" y="0"/>
                      <a:pt x="1222" y="0"/>
                    </a:cubicBezTo>
                    <a:lnTo>
                      <a:pt x="1015" y="0"/>
                    </a:lnTo>
                    <a:lnTo>
                      <a:pt x="1015" y="0"/>
                    </a:lnTo>
                    <a:cubicBezTo>
                      <a:pt x="1002" y="0"/>
                      <a:pt x="992" y="12"/>
                      <a:pt x="992" y="26"/>
                    </a:cubicBezTo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Lato Light" panose="020F0502020204030203" pitchFamily="34" charset="0"/>
                </a:endParaRPr>
              </a:p>
            </p:txBody>
          </p:sp>
          <p:sp>
            <p:nvSpPr>
              <p:cNvPr id="7" name="Freeform 7">
                <a:extLst>
                  <a:ext uri="{FF2B5EF4-FFF2-40B4-BE49-F238E27FC236}">
                    <a16:creationId xmlns:a16="http://schemas.microsoft.com/office/drawing/2014/main" id="{8B98EDE0-6405-C438-CDA2-59AAD4FC7A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89744" y="4220925"/>
                <a:ext cx="2480885" cy="3997317"/>
              </a:xfrm>
              <a:custGeom>
                <a:avLst/>
                <a:gdLst>
                  <a:gd name="T0" fmla="*/ 0 w 3605"/>
                  <a:gd name="T1" fmla="*/ 5811 h 5812"/>
                  <a:gd name="T2" fmla="*/ 0 w 3605"/>
                  <a:gd name="T3" fmla="*/ 5811 h 5812"/>
                  <a:gd name="T4" fmla="*/ 0 w 3605"/>
                  <a:gd name="T5" fmla="*/ 5811 h 5812"/>
                  <a:gd name="T6" fmla="*/ 1831 w 3605"/>
                  <a:gd name="T7" fmla="*/ 5154 h 5812"/>
                  <a:gd name="T8" fmla="*/ 1831 w 3605"/>
                  <a:gd name="T9" fmla="*/ 5154 h 5812"/>
                  <a:gd name="T10" fmla="*/ 3604 w 3605"/>
                  <a:gd name="T11" fmla="*/ 5766 h 5812"/>
                  <a:gd name="T12" fmla="*/ 3604 w 3605"/>
                  <a:gd name="T13" fmla="*/ 0 h 5812"/>
                  <a:gd name="T14" fmla="*/ 3604 w 3605"/>
                  <a:gd name="T15" fmla="*/ 0 h 5812"/>
                  <a:gd name="T16" fmla="*/ 0 w 3605"/>
                  <a:gd name="T17" fmla="*/ 5811 h 58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605" h="5812">
                    <a:moveTo>
                      <a:pt x="0" y="5811"/>
                    </a:moveTo>
                    <a:lnTo>
                      <a:pt x="0" y="5811"/>
                    </a:lnTo>
                    <a:lnTo>
                      <a:pt x="0" y="5811"/>
                    </a:lnTo>
                    <a:cubicBezTo>
                      <a:pt x="320" y="5341"/>
                      <a:pt x="1012" y="5154"/>
                      <a:pt x="1831" y="5154"/>
                    </a:cubicBezTo>
                    <a:lnTo>
                      <a:pt x="1831" y="5154"/>
                    </a:lnTo>
                    <a:cubicBezTo>
                      <a:pt x="2602" y="5154"/>
                      <a:pt x="3262" y="5350"/>
                      <a:pt x="3604" y="5766"/>
                    </a:cubicBezTo>
                    <a:lnTo>
                      <a:pt x="3604" y="0"/>
                    </a:lnTo>
                    <a:lnTo>
                      <a:pt x="3604" y="0"/>
                    </a:lnTo>
                    <a:cubicBezTo>
                      <a:pt x="3167" y="296"/>
                      <a:pt x="5" y="2521"/>
                      <a:pt x="0" y="5811"/>
                    </a:cubicBez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Lato Light" panose="020F0502020204030203" pitchFamily="34" charset="0"/>
                </a:endParaRPr>
              </a:p>
            </p:txBody>
          </p:sp>
          <p:sp>
            <p:nvSpPr>
              <p:cNvPr id="8" name="Freeform 8">
                <a:extLst>
                  <a:ext uri="{FF2B5EF4-FFF2-40B4-BE49-F238E27FC236}">
                    <a16:creationId xmlns:a16="http://schemas.microsoft.com/office/drawing/2014/main" id="{417A28BD-8DB9-942F-A615-1DC040571D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213088" y="4220925"/>
                <a:ext cx="2465719" cy="4048875"/>
              </a:xfrm>
              <a:custGeom>
                <a:avLst/>
                <a:gdLst>
                  <a:gd name="T0" fmla="*/ 0 w 3586"/>
                  <a:gd name="T1" fmla="*/ 0 h 5885"/>
                  <a:gd name="T2" fmla="*/ 0 w 3586"/>
                  <a:gd name="T3" fmla="*/ 5837 h 5885"/>
                  <a:gd name="T4" fmla="*/ 0 w 3586"/>
                  <a:gd name="T5" fmla="*/ 5837 h 5885"/>
                  <a:gd name="T6" fmla="*/ 1783 w 3586"/>
                  <a:gd name="T7" fmla="*/ 5142 h 5885"/>
                  <a:gd name="T8" fmla="*/ 1783 w 3586"/>
                  <a:gd name="T9" fmla="*/ 5142 h 5885"/>
                  <a:gd name="T10" fmla="*/ 3585 w 3586"/>
                  <a:gd name="T11" fmla="*/ 5884 h 5885"/>
                  <a:gd name="T12" fmla="*/ 3585 w 3586"/>
                  <a:gd name="T13" fmla="*/ 5884 h 5885"/>
                  <a:gd name="T14" fmla="*/ 3581 w 3586"/>
                  <a:gd name="T15" fmla="*/ 5876 h 5885"/>
                  <a:gd name="T16" fmla="*/ 3581 w 3586"/>
                  <a:gd name="T17" fmla="*/ 5876 h 5885"/>
                  <a:gd name="T18" fmla="*/ 0 w 3586"/>
                  <a:gd name="T19" fmla="*/ 0 h 58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586" h="5885">
                    <a:moveTo>
                      <a:pt x="0" y="0"/>
                    </a:moveTo>
                    <a:lnTo>
                      <a:pt x="0" y="5837"/>
                    </a:lnTo>
                    <a:lnTo>
                      <a:pt x="0" y="5837"/>
                    </a:lnTo>
                    <a:cubicBezTo>
                      <a:pt x="313" y="5371"/>
                      <a:pt x="996" y="5142"/>
                      <a:pt x="1783" y="5142"/>
                    </a:cubicBezTo>
                    <a:lnTo>
                      <a:pt x="1783" y="5142"/>
                    </a:lnTo>
                    <a:cubicBezTo>
                      <a:pt x="2597" y="5142"/>
                      <a:pt x="3288" y="5397"/>
                      <a:pt x="3585" y="5884"/>
                    </a:cubicBezTo>
                    <a:lnTo>
                      <a:pt x="3585" y="5884"/>
                    </a:lnTo>
                    <a:cubicBezTo>
                      <a:pt x="3582" y="5880"/>
                      <a:pt x="3581" y="5876"/>
                      <a:pt x="3581" y="5876"/>
                    </a:cubicBezTo>
                    <a:lnTo>
                      <a:pt x="3581" y="5876"/>
                    </a:lnTo>
                    <a:cubicBezTo>
                      <a:pt x="3573" y="2590"/>
                      <a:pt x="432" y="299"/>
                      <a:pt x="0" y="0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Lato Light" panose="020F0502020204030203" pitchFamily="34" charset="0"/>
                </a:endParaRPr>
              </a:p>
            </p:txBody>
          </p:sp>
          <p:sp>
            <p:nvSpPr>
              <p:cNvPr id="9" name="Freeform 9">
                <a:extLst>
                  <a:ext uri="{FF2B5EF4-FFF2-40B4-BE49-F238E27FC236}">
                    <a16:creationId xmlns:a16="http://schemas.microsoft.com/office/drawing/2014/main" id="{547D05C7-5D65-274A-8B7E-3E5463235A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20905" y="4181497"/>
                <a:ext cx="5016361" cy="4048877"/>
              </a:xfrm>
              <a:custGeom>
                <a:avLst/>
                <a:gdLst>
                  <a:gd name="T0" fmla="*/ 4218 w 7292"/>
                  <a:gd name="T1" fmla="*/ 3470 h 5886"/>
                  <a:gd name="T2" fmla="*/ 4218 w 7292"/>
                  <a:gd name="T3" fmla="*/ 3470 h 5886"/>
                  <a:gd name="T4" fmla="*/ 5567 w 7292"/>
                  <a:gd name="T5" fmla="*/ 1531 h 5886"/>
                  <a:gd name="T6" fmla="*/ 5567 w 7292"/>
                  <a:gd name="T7" fmla="*/ 1531 h 5886"/>
                  <a:gd name="T8" fmla="*/ 6871 w 7292"/>
                  <a:gd name="T9" fmla="*/ 325 h 5886"/>
                  <a:gd name="T10" fmla="*/ 6871 w 7292"/>
                  <a:gd name="T11" fmla="*/ 325 h 5886"/>
                  <a:gd name="T12" fmla="*/ 7262 w 7292"/>
                  <a:gd name="T13" fmla="*/ 16 h 5886"/>
                  <a:gd name="T14" fmla="*/ 7262 w 7292"/>
                  <a:gd name="T15" fmla="*/ 16 h 5886"/>
                  <a:gd name="T16" fmla="*/ 7291 w 7292"/>
                  <a:gd name="T17" fmla="*/ 0 h 5886"/>
                  <a:gd name="T18" fmla="*/ 7291 w 7292"/>
                  <a:gd name="T19" fmla="*/ 0 h 5886"/>
                  <a:gd name="T20" fmla="*/ 1 w 7292"/>
                  <a:gd name="T21" fmla="*/ 5846 h 5886"/>
                  <a:gd name="T22" fmla="*/ 1 w 7292"/>
                  <a:gd name="T23" fmla="*/ 5846 h 5886"/>
                  <a:gd name="T24" fmla="*/ 51 w 7292"/>
                  <a:gd name="T25" fmla="*/ 5864 h 5886"/>
                  <a:gd name="T26" fmla="*/ 51 w 7292"/>
                  <a:gd name="T27" fmla="*/ 5864 h 5886"/>
                  <a:gd name="T28" fmla="*/ 1853 w 7292"/>
                  <a:gd name="T29" fmla="*/ 5233 h 5886"/>
                  <a:gd name="T30" fmla="*/ 1853 w 7292"/>
                  <a:gd name="T31" fmla="*/ 5233 h 5886"/>
                  <a:gd name="T32" fmla="*/ 3670 w 7292"/>
                  <a:gd name="T33" fmla="*/ 5848 h 5886"/>
                  <a:gd name="T34" fmla="*/ 3670 w 7292"/>
                  <a:gd name="T35" fmla="*/ 5848 h 5886"/>
                  <a:gd name="T36" fmla="*/ 4218 w 7292"/>
                  <a:gd name="T37" fmla="*/ 3470 h 58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7292" h="5886">
                    <a:moveTo>
                      <a:pt x="4218" y="3470"/>
                    </a:moveTo>
                    <a:lnTo>
                      <a:pt x="4218" y="3470"/>
                    </a:lnTo>
                    <a:cubicBezTo>
                      <a:pt x="4566" y="2760"/>
                      <a:pt x="5034" y="2113"/>
                      <a:pt x="5567" y="1531"/>
                    </a:cubicBezTo>
                    <a:lnTo>
                      <a:pt x="5567" y="1531"/>
                    </a:lnTo>
                    <a:cubicBezTo>
                      <a:pt x="5966" y="1094"/>
                      <a:pt x="6404" y="690"/>
                      <a:pt x="6871" y="325"/>
                    </a:cubicBezTo>
                    <a:lnTo>
                      <a:pt x="6871" y="325"/>
                    </a:lnTo>
                    <a:cubicBezTo>
                      <a:pt x="7002" y="223"/>
                      <a:pt x="7118" y="102"/>
                      <a:pt x="7262" y="16"/>
                    </a:cubicBezTo>
                    <a:lnTo>
                      <a:pt x="7262" y="16"/>
                    </a:lnTo>
                    <a:cubicBezTo>
                      <a:pt x="7273" y="9"/>
                      <a:pt x="7282" y="5"/>
                      <a:pt x="7291" y="0"/>
                    </a:cubicBezTo>
                    <a:lnTo>
                      <a:pt x="7291" y="0"/>
                    </a:lnTo>
                    <a:cubicBezTo>
                      <a:pt x="3311" y="35"/>
                      <a:pt x="87" y="2627"/>
                      <a:pt x="1" y="5846"/>
                    </a:cubicBezTo>
                    <a:lnTo>
                      <a:pt x="1" y="5846"/>
                    </a:lnTo>
                    <a:cubicBezTo>
                      <a:pt x="0" y="5873"/>
                      <a:pt x="34" y="5885"/>
                      <a:pt x="51" y="5864"/>
                    </a:cubicBezTo>
                    <a:lnTo>
                      <a:pt x="51" y="5864"/>
                    </a:lnTo>
                    <a:cubicBezTo>
                      <a:pt x="382" y="5427"/>
                      <a:pt x="1057" y="5251"/>
                      <a:pt x="1853" y="5233"/>
                    </a:cubicBezTo>
                    <a:lnTo>
                      <a:pt x="1853" y="5233"/>
                    </a:lnTo>
                    <a:cubicBezTo>
                      <a:pt x="3144" y="5203"/>
                      <a:pt x="3670" y="5848"/>
                      <a:pt x="3670" y="5848"/>
                    </a:cubicBezTo>
                    <a:lnTo>
                      <a:pt x="3670" y="5848"/>
                    </a:lnTo>
                    <a:cubicBezTo>
                      <a:pt x="3660" y="4966"/>
                      <a:pt x="3832" y="4258"/>
                      <a:pt x="4218" y="3470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Lato Light" panose="020F0502020204030203" pitchFamily="34" charset="0"/>
                </a:endParaRPr>
              </a:p>
            </p:txBody>
          </p:sp>
          <p:sp>
            <p:nvSpPr>
              <p:cNvPr id="10" name="Freeform 10">
                <a:extLst>
                  <a:ext uri="{FF2B5EF4-FFF2-40B4-BE49-F238E27FC236}">
                    <a16:creationId xmlns:a16="http://schemas.microsoft.com/office/drawing/2014/main" id="{AE304313-CE7C-144A-27D4-459C7A712E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228252" y="4181497"/>
                <a:ext cx="5031526" cy="4085271"/>
              </a:xfrm>
              <a:custGeom>
                <a:avLst/>
                <a:gdLst>
                  <a:gd name="T0" fmla="*/ 0 w 7314"/>
                  <a:gd name="T1" fmla="*/ 0 h 5941"/>
                  <a:gd name="T2" fmla="*/ 0 w 7314"/>
                  <a:gd name="T3" fmla="*/ 0 h 5941"/>
                  <a:gd name="T4" fmla="*/ 43 w 7314"/>
                  <a:gd name="T5" fmla="*/ 29 h 5941"/>
                  <a:gd name="T6" fmla="*/ 43 w 7314"/>
                  <a:gd name="T7" fmla="*/ 29 h 5941"/>
                  <a:gd name="T8" fmla="*/ 417 w 7314"/>
                  <a:gd name="T9" fmla="*/ 311 h 5941"/>
                  <a:gd name="T10" fmla="*/ 417 w 7314"/>
                  <a:gd name="T11" fmla="*/ 311 h 5941"/>
                  <a:gd name="T12" fmla="*/ 1698 w 7314"/>
                  <a:gd name="T13" fmla="*/ 1517 h 5941"/>
                  <a:gd name="T14" fmla="*/ 1698 w 7314"/>
                  <a:gd name="T15" fmla="*/ 1517 h 5941"/>
                  <a:gd name="T16" fmla="*/ 3030 w 7314"/>
                  <a:gd name="T17" fmla="*/ 3471 h 5941"/>
                  <a:gd name="T18" fmla="*/ 3030 w 7314"/>
                  <a:gd name="T19" fmla="*/ 3471 h 5941"/>
                  <a:gd name="T20" fmla="*/ 3464 w 7314"/>
                  <a:gd name="T21" fmla="*/ 4673 h 5941"/>
                  <a:gd name="T22" fmla="*/ 3464 w 7314"/>
                  <a:gd name="T23" fmla="*/ 4673 h 5941"/>
                  <a:gd name="T24" fmla="*/ 3631 w 7314"/>
                  <a:gd name="T25" fmla="*/ 5924 h 5941"/>
                  <a:gd name="T26" fmla="*/ 3631 w 7314"/>
                  <a:gd name="T27" fmla="*/ 5924 h 5941"/>
                  <a:gd name="T28" fmla="*/ 3630 w 7314"/>
                  <a:gd name="T29" fmla="*/ 5940 h 5941"/>
                  <a:gd name="T30" fmla="*/ 3630 w 7314"/>
                  <a:gd name="T31" fmla="*/ 5940 h 5941"/>
                  <a:gd name="T32" fmla="*/ 5472 w 7314"/>
                  <a:gd name="T33" fmla="*/ 5222 h 5941"/>
                  <a:gd name="T34" fmla="*/ 5472 w 7314"/>
                  <a:gd name="T35" fmla="*/ 5222 h 5941"/>
                  <a:gd name="T36" fmla="*/ 7169 w 7314"/>
                  <a:gd name="T37" fmla="*/ 5761 h 5941"/>
                  <a:gd name="T38" fmla="*/ 7169 w 7314"/>
                  <a:gd name="T39" fmla="*/ 5761 h 5941"/>
                  <a:gd name="T40" fmla="*/ 7309 w 7314"/>
                  <a:gd name="T41" fmla="*/ 5703 h 5941"/>
                  <a:gd name="T42" fmla="*/ 7309 w 7314"/>
                  <a:gd name="T43" fmla="*/ 5703 h 5941"/>
                  <a:gd name="T44" fmla="*/ 0 w 7314"/>
                  <a:gd name="T45" fmla="*/ 0 h 59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7314" h="5941">
                    <a:moveTo>
                      <a:pt x="0" y="0"/>
                    </a:moveTo>
                    <a:lnTo>
                      <a:pt x="0" y="0"/>
                    </a:lnTo>
                    <a:cubicBezTo>
                      <a:pt x="13" y="8"/>
                      <a:pt x="27" y="17"/>
                      <a:pt x="43" y="29"/>
                    </a:cubicBezTo>
                    <a:lnTo>
                      <a:pt x="43" y="29"/>
                    </a:lnTo>
                    <a:cubicBezTo>
                      <a:pt x="168" y="123"/>
                      <a:pt x="294" y="213"/>
                      <a:pt x="417" y="311"/>
                    </a:cubicBezTo>
                    <a:lnTo>
                      <a:pt x="417" y="311"/>
                    </a:lnTo>
                    <a:cubicBezTo>
                      <a:pt x="876" y="676"/>
                      <a:pt x="1306" y="1080"/>
                      <a:pt x="1698" y="1517"/>
                    </a:cubicBezTo>
                    <a:lnTo>
                      <a:pt x="1698" y="1517"/>
                    </a:lnTo>
                    <a:cubicBezTo>
                      <a:pt x="2226" y="2105"/>
                      <a:pt x="2688" y="2758"/>
                      <a:pt x="3030" y="3471"/>
                    </a:cubicBezTo>
                    <a:lnTo>
                      <a:pt x="3030" y="3471"/>
                    </a:lnTo>
                    <a:cubicBezTo>
                      <a:pt x="3214" y="3855"/>
                      <a:pt x="3362" y="4258"/>
                      <a:pt x="3464" y="4673"/>
                    </a:cubicBezTo>
                    <a:lnTo>
                      <a:pt x="3464" y="4673"/>
                    </a:lnTo>
                    <a:cubicBezTo>
                      <a:pt x="3486" y="4765"/>
                      <a:pt x="3626" y="5645"/>
                      <a:pt x="3631" y="5924"/>
                    </a:cubicBezTo>
                    <a:lnTo>
                      <a:pt x="3631" y="5924"/>
                    </a:lnTo>
                    <a:cubicBezTo>
                      <a:pt x="3631" y="5929"/>
                      <a:pt x="3631" y="5935"/>
                      <a:pt x="3630" y="5940"/>
                    </a:cubicBezTo>
                    <a:lnTo>
                      <a:pt x="3630" y="5940"/>
                    </a:lnTo>
                    <a:cubicBezTo>
                      <a:pt x="3934" y="5456"/>
                      <a:pt x="4646" y="5222"/>
                      <a:pt x="5472" y="5222"/>
                    </a:cubicBezTo>
                    <a:lnTo>
                      <a:pt x="5472" y="5222"/>
                    </a:lnTo>
                    <a:cubicBezTo>
                      <a:pt x="6191" y="5222"/>
                      <a:pt x="6818" y="5395"/>
                      <a:pt x="7169" y="5761"/>
                    </a:cubicBezTo>
                    <a:lnTo>
                      <a:pt x="7169" y="5761"/>
                    </a:lnTo>
                    <a:cubicBezTo>
                      <a:pt x="7222" y="5816"/>
                      <a:pt x="7313" y="5778"/>
                      <a:pt x="7309" y="5703"/>
                    </a:cubicBezTo>
                    <a:lnTo>
                      <a:pt x="7309" y="5703"/>
                    </a:lnTo>
                    <a:cubicBezTo>
                      <a:pt x="7132" y="2545"/>
                      <a:pt x="3933" y="24"/>
                      <a:pt x="0" y="0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Lato Light" panose="020F0502020204030203" pitchFamily="34" charset="0"/>
                </a:endParaRPr>
              </a:p>
            </p:txBody>
          </p:sp>
          <p:sp>
            <p:nvSpPr>
              <p:cNvPr id="11" name="Freeform 11">
                <a:extLst>
                  <a:ext uri="{FF2B5EF4-FFF2-40B4-BE49-F238E27FC236}">
                    <a16:creationId xmlns:a16="http://schemas.microsoft.com/office/drawing/2014/main" id="{FE49642D-90DC-D1C2-3CA8-A0B8D264B0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99676" y="4154202"/>
                <a:ext cx="10178299" cy="4136829"/>
              </a:xfrm>
              <a:custGeom>
                <a:avLst/>
                <a:gdLst>
                  <a:gd name="T0" fmla="*/ 14686 w 14801"/>
                  <a:gd name="T1" fmla="*/ 5788 h 6013"/>
                  <a:gd name="T2" fmla="*/ 14650 w 14801"/>
                  <a:gd name="T3" fmla="*/ 5772 h 6013"/>
                  <a:gd name="T4" fmla="*/ 11117 w 14801"/>
                  <a:gd name="T5" fmla="*/ 5875 h 6013"/>
                  <a:gd name="T6" fmla="*/ 10953 w 14801"/>
                  <a:gd name="T7" fmla="*/ 4698 h 6013"/>
                  <a:gd name="T8" fmla="*/ 9180 w 14801"/>
                  <a:gd name="T9" fmla="*/ 1529 h 6013"/>
                  <a:gd name="T10" fmla="*/ 7894 w 14801"/>
                  <a:gd name="T11" fmla="*/ 319 h 6013"/>
                  <a:gd name="T12" fmla="*/ 7558 w 14801"/>
                  <a:gd name="T13" fmla="*/ 65 h 6013"/>
                  <a:gd name="T14" fmla="*/ 14735 w 14801"/>
                  <a:gd name="T15" fmla="*/ 5738 h 6013"/>
                  <a:gd name="T16" fmla="*/ 9216 w 14801"/>
                  <a:gd name="T17" fmla="*/ 5203 h 6013"/>
                  <a:gd name="T18" fmla="*/ 7464 w 14801"/>
                  <a:gd name="T19" fmla="*/ 152 h 6013"/>
                  <a:gd name="T20" fmla="*/ 9216 w 14801"/>
                  <a:gd name="T21" fmla="*/ 5203 h 6013"/>
                  <a:gd name="T22" fmla="*/ 7399 w 14801"/>
                  <a:gd name="T23" fmla="*/ 32 h 6013"/>
                  <a:gd name="T24" fmla="*/ 7339 w 14801"/>
                  <a:gd name="T25" fmla="*/ 5773 h 6013"/>
                  <a:gd name="T26" fmla="*/ 5598 w 14801"/>
                  <a:gd name="T27" fmla="*/ 5213 h 6013"/>
                  <a:gd name="T28" fmla="*/ 5432 w 14801"/>
                  <a:gd name="T29" fmla="*/ 1894 h 6013"/>
                  <a:gd name="T30" fmla="*/ 7339 w 14801"/>
                  <a:gd name="T31" fmla="*/ 5773 h 6013"/>
                  <a:gd name="T32" fmla="*/ 3669 w 14801"/>
                  <a:gd name="T33" fmla="*/ 5793 h 6013"/>
                  <a:gd name="T34" fmla="*/ 1884 w 14801"/>
                  <a:gd name="T35" fmla="*/ 5234 h 6013"/>
                  <a:gd name="T36" fmla="*/ 2237 w 14801"/>
                  <a:gd name="T37" fmla="*/ 1786 h 6013"/>
                  <a:gd name="T38" fmla="*/ 7208 w 14801"/>
                  <a:gd name="T39" fmla="*/ 66 h 6013"/>
                  <a:gd name="T40" fmla="*/ 6882 w 14801"/>
                  <a:gd name="T41" fmla="*/ 333 h 6013"/>
                  <a:gd name="T42" fmla="*/ 5574 w 14801"/>
                  <a:gd name="T43" fmla="*/ 1543 h 6013"/>
                  <a:gd name="T44" fmla="*/ 3670 w 14801"/>
                  <a:gd name="T45" fmla="*/ 5789 h 6013"/>
                  <a:gd name="T46" fmla="*/ 7456 w 14801"/>
                  <a:gd name="T47" fmla="*/ 0 h 6013"/>
                  <a:gd name="T48" fmla="*/ 7348 w 14801"/>
                  <a:gd name="T49" fmla="*/ 1 h 6013"/>
                  <a:gd name="T50" fmla="*/ 2197 w 14801"/>
                  <a:gd name="T51" fmla="*/ 1737 h 6013"/>
                  <a:gd name="T52" fmla="*/ 0 w 14801"/>
                  <a:gd name="T53" fmla="*/ 5878 h 6013"/>
                  <a:gd name="T54" fmla="*/ 107 w 14801"/>
                  <a:gd name="T55" fmla="*/ 5916 h 6013"/>
                  <a:gd name="T56" fmla="*/ 1884 w 14801"/>
                  <a:gd name="T57" fmla="*/ 5297 h 6013"/>
                  <a:gd name="T58" fmla="*/ 3706 w 14801"/>
                  <a:gd name="T59" fmla="*/ 5948 h 6013"/>
                  <a:gd name="T60" fmla="*/ 3736 w 14801"/>
                  <a:gd name="T61" fmla="*/ 5975 h 6013"/>
                  <a:gd name="T62" fmla="*/ 3792 w 14801"/>
                  <a:gd name="T63" fmla="*/ 5921 h 6013"/>
                  <a:gd name="T64" fmla="*/ 7347 w 14801"/>
                  <a:gd name="T65" fmla="*/ 5877 h 6013"/>
                  <a:gd name="T66" fmla="*/ 7424 w 14801"/>
                  <a:gd name="T67" fmla="*/ 5955 h 6013"/>
                  <a:gd name="T68" fmla="*/ 7593 w 14801"/>
                  <a:gd name="T69" fmla="*/ 5784 h 6013"/>
                  <a:gd name="T70" fmla="*/ 7796 w 14801"/>
                  <a:gd name="T71" fmla="*/ 5618 h 6013"/>
                  <a:gd name="T72" fmla="*/ 9021 w 14801"/>
                  <a:gd name="T73" fmla="*/ 5270 h 6013"/>
                  <a:gd name="T74" fmla="*/ 9216 w 14801"/>
                  <a:gd name="T75" fmla="*/ 5265 h 6013"/>
                  <a:gd name="T76" fmla="*/ 11062 w 14801"/>
                  <a:gd name="T77" fmla="*/ 6012 h 6013"/>
                  <a:gd name="T78" fmla="*/ 12930 w 14801"/>
                  <a:gd name="T79" fmla="*/ 5286 h 6013"/>
                  <a:gd name="T80" fmla="*/ 14686 w 14801"/>
                  <a:gd name="T81" fmla="*/ 5852 h 6013"/>
                  <a:gd name="T82" fmla="*/ 14769 w 14801"/>
                  <a:gd name="T83" fmla="*/ 5816 h 6013"/>
                  <a:gd name="T84" fmla="*/ 7459 w 14801"/>
                  <a:gd name="T85" fmla="*/ 1 h 60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4801" h="6013">
                    <a:moveTo>
                      <a:pt x="14723" y="5773"/>
                    </a:moveTo>
                    <a:lnTo>
                      <a:pt x="14723" y="5773"/>
                    </a:lnTo>
                    <a:cubicBezTo>
                      <a:pt x="14714" y="5782"/>
                      <a:pt x="14700" y="5788"/>
                      <a:pt x="14686" y="5788"/>
                    </a:cubicBezTo>
                    <a:lnTo>
                      <a:pt x="14686" y="5788"/>
                    </a:lnTo>
                    <a:cubicBezTo>
                      <a:pt x="14677" y="5788"/>
                      <a:pt x="14663" y="5786"/>
                      <a:pt x="14650" y="5772"/>
                    </a:cubicBezTo>
                    <a:lnTo>
                      <a:pt x="14650" y="5772"/>
                    </a:lnTo>
                    <a:cubicBezTo>
                      <a:pt x="14310" y="5418"/>
                      <a:pt x="13699" y="5223"/>
                      <a:pt x="12930" y="5223"/>
                    </a:cubicBezTo>
                    <a:lnTo>
                      <a:pt x="12930" y="5223"/>
                    </a:lnTo>
                    <a:cubicBezTo>
                      <a:pt x="12088" y="5223"/>
                      <a:pt x="11435" y="5460"/>
                      <a:pt x="11117" y="5875"/>
                    </a:cubicBezTo>
                    <a:lnTo>
                      <a:pt x="11117" y="5875"/>
                    </a:lnTo>
                    <a:cubicBezTo>
                      <a:pt x="11092" y="5532"/>
                      <a:pt x="10973" y="4780"/>
                      <a:pt x="10953" y="4698"/>
                    </a:cubicBezTo>
                    <a:lnTo>
                      <a:pt x="10953" y="4698"/>
                    </a:lnTo>
                    <a:cubicBezTo>
                      <a:pt x="10854" y="4294"/>
                      <a:pt x="10708" y="3888"/>
                      <a:pt x="10517" y="3490"/>
                    </a:cubicBezTo>
                    <a:lnTo>
                      <a:pt x="10517" y="3490"/>
                    </a:lnTo>
                    <a:cubicBezTo>
                      <a:pt x="10195" y="2819"/>
                      <a:pt x="9746" y="2159"/>
                      <a:pt x="9180" y="1529"/>
                    </a:cubicBezTo>
                    <a:lnTo>
                      <a:pt x="9180" y="1529"/>
                    </a:lnTo>
                    <a:cubicBezTo>
                      <a:pt x="8787" y="1092"/>
                      <a:pt x="8354" y="685"/>
                      <a:pt x="7894" y="319"/>
                    </a:cubicBezTo>
                    <a:lnTo>
                      <a:pt x="7894" y="319"/>
                    </a:lnTo>
                    <a:cubicBezTo>
                      <a:pt x="7810" y="252"/>
                      <a:pt x="7724" y="188"/>
                      <a:pt x="7640" y="126"/>
                    </a:cubicBezTo>
                    <a:lnTo>
                      <a:pt x="7640" y="126"/>
                    </a:lnTo>
                    <a:cubicBezTo>
                      <a:pt x="7613" y="105"/>
                      <a:pt x="7585" y="85"/>
                      <a:pt x="7558" y="65"/>
                    </a:cubicBezTo>
                    <a:lnTo>
                      <a:pt x="7558" y="65"/>
                    </a:lnTo>
                    <a:cubicBezTo>
                      <a:pt x="11417" y="131"/>
                      <a:pt x="14560" y="2607"/>
                      <a:pt x="14735" y="5738"/>
                    </a:cubicBezTo>
                    <a:lnTo>
                      <a:pt x="14735" y="5738"/>
                    </a:lnTo>
                    <a:cubicBezTo>
                      <a:pt x="14736" y="5754"/>
                      <a:pt x="14729" y="5766"/>
                      <a:pt x="14723" y="5773"/>
                    </a:cubicBezTo>
                    <a:close/>
                    <a:moveTo>
                      <a:pt x="9216" y="5203"/>
                    </a:moveTo>
                    <a:lnTo>
                      <a:pt x="9216" y="5203"/>
                    </a:lnTo>
                    <a:cubicBezTo>
                      <a:pt x="8419" y="5203"/>
                      <a:pt x="7788" y="5431"/>
                      <a:pt x="7464" y="5833"/>
                    </a:cubicBezTo>
                    <a:lnTo>
                      <a:pt x="7464" y="152"/>
                    </a:lnTo>
                    <a:lnTo>
                      <a:pt x="7464" y="152"/>
                    </a:lnTo>
                    <a:cubicBezTo>
                      <a:pt x="7998" y="532"/>
                      <a:pt x="10912" y="2748"/>
                      <a:pt x="10981" y="5867"/>
                    </a:cubicBezTo>
                    <a:lnTo>
                      <a:pt x="10981" y="5867"/>
                    </a:lnTo>
                    <a:cubicBezTo>
                      <a:pt x="10663" y="5449"/>
                      <a:pt x="10014" y="5203"/>
                      <a:pt x="9216" y="5203"/>
                    </a:cubicBezTo>
                    <a:close/>
                    <a:moveTo>
                      <a:pt x="7396" y="31"/>
                    </a:moveTo>
                    <a:lnTo>
                      <a:pt x="7399" y="32"/>
                    </a:lnTo>
                    <a:lnTo>
                      <a:pt x="7399" y="32"/>
                    </a:lnTo>
                    <a:cubicBezTo>
                      <a:pt x="7397" y="32"/>
                      <a:pt x="7395" y="32"/>
                      <a:pt x="7393" y="32"/>
                    </a:cubicBezTo>
                    <a:lnTo>
                      <a:pt x="7396" y="31"/>
                    </a:lnTo>
                    <a:close/>
                    <a:moveTo>
                      <a:pt x="7339" y="5773"/>
                    </a:moveTo>
                    <a:lnTo>
                      <a:pt x="7339" y="5773"/>
                    </a:lnTo>
                    <a:cubicBezTo>
                      <a:pt x="6996" y="5411"/>
                      <a:pt x="6382" y="5213"/>
                      <a:pt x="5598" y="5213"/>
                    </a:cubicBezTo>
                    <a:lnTo>
                      <a:pt x="5598" y="5213"/>
                    </a:lnTo>
                    <a:cubicBezTo>
                      <a:pt x="4783" y="5213"/>
                      <a:pt x="4135" y="5430"/>
                      <a:pt x="3799" y="5812"/>
                    </a:cubicBezTo>
                    <a:lnTo>
                      <a:pt x="3799" y="5812"/>
                    </a:lnTo>
                    <a:cubicBezTo>
                      <a:pt x="3825" y="4467"/>
                      <a:pt x="4374" y="3150"/>
                      <a:pt x="5432" y="1894"/>
                    </a:cubicBezTo>
                    <a:lnTo>
                      <a:pt x="5432" y="1894"/>
                    </a:lnTo>
                    <a:cubicBezTo>
                      <a:pt x="6205" y="976"/>
                      <a:pt x="7036" y="362"/>
                      <a:pt x="7339" y="151"/>
                    </a:cubicBezTo>
                    <a:lnTo>
                      <a:pt x="7339" y="5773"/>
                    </a:lnTo>
                    <a:close/>
                    <a:moveTo>
                      <a:pt x="3670" y="5789"/>
                    </a:moveTo>
                    <a:lnTo>
                      <a:pt x="3668" y="5788"/>
                    </a:lnTo>
                    <a:lnTo>
                      <a:pt x="3669" y="5793"/>
                    </a:lnTo>
                    <a:lnTo>
                      <a:pt x="3669" y="5793"/>
                    </a:lnTo>
                    <a:cubicBezTo>
                      <a:pt x="3334" y="5432"/>
                      <a:pt x="2705" y="5234"/>
                      <a:pt x="1884" y="5234"/>
                    </a:cubicBezTo>
                    <a:lnTo>
                      <a:pt x="1884" y="5234"/>
                    </a:lnTo>
                    <a:cubicBezTo>
                      <a:pt x="1027" y="5234"/>
                      <a:pt x="381" y="5459"/>
                      <a:pt x="64" y="5869"/>
                    </a:cubicBezTo>
                    <a:lnTo>
                      <a:pt x="64" y="5869"/>
                    </a:lnTo>
                    <a:cubicBezTo>
                      <a:pt x="108" y="4324"/>
                      <a:pt x="880" y="2875"/>
                      <a:pt x="2237" y="1786"/>
                    </a:cubicBezTo>
                    <a:lnTo>
                      <a:pt x="2237" y="1786"/>
                    </a:lnTo>
                    <a:cubicBezTo>
                      <a:pt x="3572" y="714"/>
                      <a:pt x="5334" y="105"/>
                      <a:pt x="7208" y="66"/>
                    </a:cubicBezTo>
                    <a:lnTo>
                      <a:pt x="7208" y="66"/>
                    </a:lnTo>
                    <a:cubicBezTo>
                      <a:pt x="7139" y="115"/>
                      <a:pt x="7076" y="170"/>
                      <a:pt x="7013" y="223"/>
                    </a:cubicBezTo>
                    <a:lnTo>
                      <a:pt x="7013" y="223"/>
                    </a:lnTo>
                    <a:cubicBezTo>
                      <a:pt x="6970" y="261"/>
                      <a:pt x="6927" y="297"/>
                      <a:pt x="6882" y="333"/>
                    </a:cubicBezTo>
                    <a:lnTo>
                      <a:pt x="6882" y="333"/>
                    </a:lnTo>
                    <a:cubicBezTo>
                      <a:pt x="6413" y="700"/>
                      <a:pt x="5973" y="1107"/>
                      <a:pt x="5574" y="1543"/>
                    </a:cubicBezTo>
                    <a:lnTo>
                      <a:pt x="5574" y="1543"/>
                    </a:lnTo>
                    <a:cubicBezTo>
                      <a:pt x="5002" y="2168"/>
                      <a:pt x="4547" y="2823"/>
                      <a:pt x="4221" y="3488"/>
                    </a:cubicBezTo>
                    <a:lnTo>
                      <a:pt x="4221" y="3488"/>
                    </a:lnTo>
                    <a:cubicBezTo>
                      <a:pt x="3839" y="4269"/>
                      <a:pt x="3672" y="4962"/>
                      <a:pt x="3670" y="5789"/>
                    </a:cubicBezTo>
                    <a:lnTo>
                      <a:pt x="7459" y="1"/>
                    </a:lnTo>
                    <a:lnTo>
                      <a:pt x="7454" y="1"/>
                    </a:lnTo>
                    <a:lnTo>
                      <a:pt x="7456" y="0"/>
                    </a:lnTo>
                    <a:lnTo>
                      <a:pt x="7394" y="1"/>
                    </a:lnTo>
                    <a:lnTo>
                      <a:pt x="7347" y="0"/>
                    </a:lnTo>
                    <a:lnTo>
                      <a:pt x="7348" y="1"/>
                    </a:lnTo>
                    <a:lnTo>
                      <a:pt x="7322" y="1"/>
                    </a:lnTo>
                    <a:lnTo>
                      <a:pt x="7322" y="1"/>
                    </a:lnTo>
                    <a:cubicBezTo>
                      <a:pt x="5391" y="18"/>
                      <a:pt x="3571" y="635"/>
                      <a:pt x="2197" y="1737"/>
                    </a:cubicBezTo>
                    <a:lnTo>
                      <a:pt x="2197" y="1737"/>
                    </a:lnTo>
                    <a:cubicBezTo>
                      <a:pt x="822" y="2841"/>
                      <a:pt x="42" y="4310"/>
                      <a:pt x="0" y="5878"/>
                    </a:cubicBezTo>
                    <a:lnTo>
                      <a:pt x="0" y="5878"/>
                    </a:lnTo>
                    <a:cubicBezTo>
                      <a:pt x="0" y="5894"/>
                      <a:pt x="5" y="5910"/>
                      <a:pt x="17" y="5921"/>
                    </a:cubicBezTo>
                    <a:lnTo>
                      <a:pt x="17" y="5921"/>
                    </a:lnTo>
                    <a:cubicBezTo>
                      <a:pt x="41" y="5946"/>
                      <a:pt x="86" y="5944"/>
                      <a:pt x="107" y="5916"/>
                    </a:cubicBezTo>
                    <a:lnTo>
                      <a:pt x="107" y="5916"/>
                    </a:lnTo>
                    <a:cubicBezTo>
                      <a:pt x="409" y="5517"/>
                      <a:pt x="1040" y="5297"/>
                      <a:pt x="1884" y="5297"/>
                    </a:cubicBezTo>
                    <a:lnTo>
                      <a:pt x="1884" y="5297"/>
                    </a:lnTo>
                    <a:cubicBezTo>
                      <a:pt x="2729" y="5297"/>
                      <a:pt x="3363" y="5508"/>
                      <a:pt x="3670" y="5892"/>
                    </a:cubicBezTo>
                    <a:lnTo>
                      <a:pt x="3670" y="5892"/>
                    </a:lnTo>
                    <a:cubicBezTo>
                      <a:pt x="3684" y="5910"/>
                      <a:pt x="3698" y="5927"/>
                      <a:pt x="3706" y="5948"/>
                    </a:cubicBezTo>
                    <a:lnTo>
                      <a:pt x="3706" y="5948"/>
                    </a:lnTo>
                    <a:cubicBezTo>
                      <a:pt x="3711" y="5962"/>
                      <a:pt x="3720" y="5974"/>
                      <a:pt x="3736" y="5975"/>
                    </a:cubicBezTo>
                    <a:lnTo>
                      <a:pt x="3736" y="5975"/>
                    </a:lnTo>
                    <a:cubicBezTo>
                      <a:pt x="3742" y="5976"/>
                      <a:pt x="3772" y="5957"/>
                      <a:pt x="3768" y="5954"/>
                    </a:cubicBezTo>
                    <a:lnTo>
                      <a:pt x="3792" y="5921"/>
                    </a:lnTo>
                    <a:lnTo>
                      <a:pt x="3792" y="5921"/>
                    </a:lnTo>
                    <a:cubicBezTo>
                      <a:pt x="4096" y="5511"/>
                      <a:pt x="4754" y="5276"/>
                      <a:pt x="5598" y="5276"/>
                    </a:cubicBezTo>
                    <a:lnTo>
                      <a:pt x="5598" y="5276"/>
                    </a:lnTo>
                    <a:cubicBezTo>
                      <a:pt x="6407" y="5276"/>
                      <a:pt x="7028" y="5489"/>
                      <a:pt x="7347" y="5877"/>
                    </a:cubicBezTo>
                    <a:lnTo>
                      <a:pt x="7347" y="5877"/>
                    </a:lnTo>
                    <a:cubicBezTo>
                      <a:pt x="7367" y="5902"/>
                      <a:pt x="7392" y="5948"/>
                      <a:pt x="7424" y="5955"/>
                    </a:cubicBezTo>
                    <a:lnTo>
                      <a:pt x="7424" y="5955"/>
                    </a:lnTo>
                    <a:cubicBezTo>
                      <a:pt x="7464" y="5962"/>
                      <a:pt x="7488" y="5905"/>
                      <a:pt x="7509" y="5878"/>
                    </a:cubicBezTo>
                    <a:lnTo>
                      <a:pt x="7509" y="5878"/>
                    </a:lnTo>
                    <a:cubicBezTo>
                      <a:pt x="7535" y="5846"/>
                      <a:pt x="7563" y="5814"/>
                      <a:pt x="7593" y="5784"/>
                    </a:cubicBezTo>
                    <a:lnTo>
                      <a:pt x="7593" y="5784"/>
                    </a:lnTo>
                    <a:cubicBezTo>
                      <a:pt x="7654" y="5722"/>
                      <a:pt x="7723" y="5667"/>
                      <a:pt x="7796" y="5618"/>
                    </a:cubicBezTo>
                    <a:lnTo>
                      <a:pt x="7796" y="5618"/>
                    </a:lnTo>
                    <a:cubicBezTo>
                      <a:pt x="7960" y="5509"/>
                      <a:pt x="8145" y="5431"/>
                      <a:pt x="8334" y="5378"/>
                    </a:cubicBezTo>
                    <a:lnTo>
                      <a:pt x="8334" y="5378"/>
                    </a:lnTo>
                    <a:cubicBezTo>
                      <a:pt x="8557" y="5314"/>
                      <a:pt x="8789" y="5282"/>
                      <a:pt x="9021" y="5270"/>
                    </a:cubicBezTo>
                    <a:lnTo>
                      <a:pt x="9021" y="5270"/>
                    </a:lnTo>
                    <a:cubicBezTo>
                      <a:pt x="9086" y="5267"/>
                      <a:pt x="9151" y="5265"/>
                      <a:pt x="9216" y="5265"/>
                    </a:cubicBezTo>
                    <a:lnTo>
                      <a:pt x="9216" y="5265"/>
                    </a:lnTo>
                    <a:cubicBezTo>
                      <a:pt x="10050" y="5265"/>
                      <a:pt x="10762" y="5556"/>
                      <a:pt x="11040" y="6012"/>
                    </a:cubicBezTo>
                    <a:lnTo>
                      <a:pt x="11062" y="6012"/>
                    </a:lnTo>
                    <a:lnTo>
                      <a:pt x="11062" y="6012"/>
                    </a:lnTo>
                    <a:lnTo>
                      <a:pt x="11062" y="6012"/>
                    </a:lnTo>
                    <a:cubicBezTo>
                      <a:pt x="11344" y="5565"/>
                      <a:pt x="12057" y="5286"/>
                      <a:pt x="12930" y="5286"/>
                    </a:cubicBezTo>
                    <a:lnTo>
                      <a:pt x="12930" y="5286"/>
                    </a:lnTo>
                    <a:cubicBezTo>
                      <a:pt x="13682" y="5286"/>
                      <a:pt x="14277" y="5474"/>
                      <a:pt x="14605" y="5816"/>
                    </a:cubicBezTo>
                    <a:lnTo>
                      <a:pt x="14605" y="5816"/>
                    </a:lnTo>
                    <a:cubicBezTo>
                      <a:pt x="14627" y="5839"/>
                      <a:pt x="14656" y="5852"/>
                      <a:pt x="14686" y="5852"/>
                    </a:cubicBezTo>
                    <a:lnTo>
                      <a:pt x="14686" y="5852"/>
                    </a:lnTo>
                    <a:cubicBezTo>
                      <a:pt x="14718" y="5852"/>
                      <a:pt x="14748" y="5839"/>
                      <a:pt x="14769" y="5816"/>
                    </a:cubicBezTo>
                    <a:lnTo>
                      <a:pt x="14769" y="5816"/>
                    </a:lnTo>
                    <a:cubicBezTo>
                      <a:pt x="14790" y="5794"/>
                      <a:pt x="14800" y="5765"/>
                      <a:pt x="14798" y="5734"/>
                    </a:cubicBezTo>
                    <a:lnTo>
                      <a:pt x="14798" y="5734"/>
                    </a:lnTo>
                    <a:cubicBezTo>
                      <a:pt x="14620" y="2544"/>
                      <a:pt x="11395" y="25"/>
                      <a:pt x="7459" y="1"/>
                    </a:cubicBezTo>
                    <a:lnTo>
                      <a:pt x="3670" y="5789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Lato Light" panose="020F0502020204030203" pitchFamily="34" charset="0"/>
                </a:endParaRPr>
              </a:p>
            </p:txBody>
          </p:sp>
        </p:grpSp>
        <p:sp>
          <p:nvSpPr>
            <p:cNvPr id="13" name="TextBox 16">
              <a:extLst>
                <a:ext uri="{FF2B5EF4-FFF2-40B4-BE49-F238E27FC236}">
                  <a16:creationId xmlns:a16="http://schemas.microsoft.com/office/drawing/2014/main" id="{78422A26-19C0-EF61-DC83-7DF4111D96A5}"/>
                </a:ext>
              </a:extLst>
            </p:cNvPr>
            <p:cNvSpPr txBox="1"/>
            <p:nvPr/>
          </p:nvSpPr>
          <p:spPr>
            <a:xfrm>
              <a:off x="3094653" y="3245664"/>
              <a:ext cx="1518364" cy="292388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pl-PL" sz="1300" b="1" dirty="0">
                  <a:solidFill>
                    <a:schemeClr val="bg1"/>
                  </a:solidFill>
                  <a:latin typeface="Poppins" pitchFamily="2" charset="77"/>
                  <a:ea typeface="League Spartan" charset="0"/>
                  <a:cs typeface="Poppins" pitchFamily="2" charset="77"/>
                </a:rPr>
                <a:t>READ &amp; PUBLISH</a:t>
              </a:r>
              <a:endParaRPr lang="en-US" sz="13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endParaRPr>
            </a:p>
          </p:txBody>
        </p:sp>
        <p:sp>
          <p:nvSpPr>
            <p:cNvPr id="14" name="TextBox 16">
              <a:extLst>
                <a:ext uri="{FF2B5EF4-FFF2-40B4-BE49-F238E27FC236}">
                  <a16:creationId xmlns:a16="http://schemas.microsoft.com/office/drawing/2014/main" id="{E72EC64E-F76B-C14C-FEA1-B91A8646BAFB}"/>
                </a:ext>
              </a:extLst>
            </p:cNvPr>
            <p:cNvSpPr txBox="1"/>
            <p:nvPr/>
          </p:nvSpPr>
          <p:spPr>
            <a:xfrm>
              <a:off x="4801939" y="3245664"/>
              <a:ext cx="1188146" cy="292388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pl-PL" sz="1300" b="1" dirty="0">
                  <a:solidFill>
                    <a:schemeClr val="bg1"/>
                  </a:solidFill>
                  <a:latin typeface="Poppins" pitchFamily="2" charset="77"/>
                  <a:ea typeface="League Spartan" charset="0"/>
                  <a:cs typeface="Poppins" pitchFamily="2" charset="77"/>
                </a:rPr>
                <a:t>OFFSETTING</a:t>
              </a:r>
              <a:endParaRPr lang="en-US" sz="13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endParaRPr>
            </a:p>
          </p:txBody>
        </p:sp>
        <p:sp>
          <p:nvSpPr>
            <p:cNvPr id="16" name="TextBox 16">
              <a:extLst>
                <a:ext uri="{FF2B5EF4-FFF2-40B4-BE49-F238E27FC236}">
                  <a16:creationId xmlns:a16="http://schemas.microsoft.com/office/drawing/2014/main" id="{E0C1DF04-6A67-C4A7-7058-BFC871A51184}"/>
                </a:ext>
              </a:extLst>
            </p:cNvPr>
            <p:cNvSpPr txBox="1"/>
            <p:nvPr/>
          </p:nvSpPr>
          <p:spPr>
            <a:xfrm>
              <a:off x="7608590" y="3045609"/>
              <a:ext cx="1415772" cy="69249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pl-PL" sz="1300" b="1" dirty="0">
                  <a:solidFill>
                    <a:schemeClr val="bg1"/>
                  </a:solidFill>
                  <a:latin typeface="Poppins" pitchFamily="2" charset="77"/>
                  <a:ea typeface="League Spartan" charset="0"/>
                  <a:cs typeface="Poppins" pitchFamily="2" charset="77"/>
                </a:rPr>
                <a:t>WITH APC</a:t>
              </a:r>
            </a:p>
            <a:p>
              <a:pPr algn="ctr"/>
              <a:r>
                <a:rPr lang="pl-PL" sz="1300" b="1" dirty="0">
                  <a:solidFill>
                    <a:schemeClr val="bg1"/>
                  </a:solidFill>
                  <a:latin typeface="Poppins" pitchFamily="2" charset="77"/>
                  <a:ea typeface="League Spartan" charset="0"/>
                  <a:cs typeface="Poppins" pitchFamily="2" charset="77"/>
                </a:rPr>
                <a:t>  DISCOUNTS</a:t>
              </a:r>
            </a:p>
            <a:p>
              <a:pPr algn="ctr"/>
              <a:r>
                <a:rPr lang="pl-PL" sz="1300" b="1" dirty="0">
                  <a:solidFill>
                    <a:schemeClr val="bg1"/>
                  </a:solidFill>
                  <a:latin typeface="Poppins" pitchFamily="2" charset="77"/>
                  <a:ea typeface="League Spartan" charset="0"/>
                  <a:cs typeface="Poppins" pitchFamily="2" charset="77"/>
                </a:rPr>
                <a:t> OR VOUCHERS</a:t>
              </a:r>
              <a:endParaRPr lang="en-US" sz="13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800F701-4F93-E6CB-B93B-D020CAC6890E}"/>
                </a:ext>
              </a:extLst>
            </p:cNvPr>
            <p:cNvSpPr txBox="1"/>
            <p:nvPr/>
          </p:nvSpPr>
          <p:spPr>
            <a:xfrm>
              <a:off x="6038190" y="3245664"/>
              <a:ext cx="1518364" cy="292388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pl-PL" sz="1300" b="1" dirty="0">
                  <a:solidFill>
                    <a:schemeClr val="bg1"/>
                  </a:solidFill>
                  <a:latin typeface="Poppins" pitchFamily="2" charset="77"/>
                  <a:ea typeface="League Spartan" charset="0"/>
                  <a:cs typeface="Poppins" pitchFamily="2" charset="77"/>
                </a:rPr>
                <a:t>PUBLISH &amp; READ</a:t>
              </a:r>
              <a:endParaRPr lang="en-US" sz="13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endParaRPr>
            </a:p>
          </p:txBody>
        </p:sp>
        <p:sp>
          <p:nvSpPr>
            <p:cNvPr id="19" name="Rectangle 20">
              <a:extLst>
                <a:ext uri="{FF2B5EF4-FFF2-40B4-BE49-F238E27FC236}">
                  <a16:creationId xmlns:a16="http://schemas.microsoft.com/office/drawing/2014/main" id="{4DDF7C75-9CD6-D84F-7540-D81F59D00BDB}"/>
                </a:ext>
              </a:extLst>
            </p:cNvPr>
            <p:cNvSpPr/>
            <p:nvPr/>
          </p:nvSpPr>
          <p:spPr>
            <a:xfrm>
              <a:off x="2064025" y="5322842"/>
              <a:ext cx="8063948" cy="44401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Lato Light" panose="020F0502020204030203" pitchFamily="34" charset="0"/>
              </a:endParaRPr>
            </a:p>
          </p:txBody>
        </p:sp>
        <p:sp>
          <p:nvSpPr>
            <p:cNvPr id="21" name="TextBox 16">
              <a:extLst>
                <a:ext uri="{FF2B5EF4-FFF2-40B4-BE49-F238E27FC236}">
                  <a16:creationId xmlns:a16="http://schemas.microsoft.com/office/drawing/2014/main" id="{D8E39449-7A0F-9437-D9A5-1378992F10DA}"/>
                </a:ext>
              </a:extLst>
            </p:cNvPr>
            <p:cNvSpPr txBox="1"/>
            <p:nvPr/>
          </p:nvSpPr>
          <p:spPr>
            <a:xfrm>
              <a:off x="4103788" y="5426171"/>
              <a:ext cx="3961341" cy="292388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pl-PL" sz="1300" b="1" dirty="0">
                  <a:solidFill>
                    <a:schemeClr val="bg1"/>
                  </a:solidFill>
                  <a:latin typeface="Poppins" pitchFamily="2" charset="77"/>
                  <a:ea typeface="League Spartan" charset="0"/>
                  <a:cs typeface="Poppins" pitchFamily="2" charset="77"/>
                </a:rPr>
                <a:t>PURE OPEN ACCESS PUBLISHING AGREEMENTS</a:t>
              </a:r>
              <a:endParaRPr lang="en-US" sz="13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1036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2">
            <a:extLst>
              <a:ext uri="{FF2B5EF4-FFF2-40B4-BE49-F238E27FC236}">
                <a16:creationId xmlns:a16="http://schemas.microsoft.com/office/drawing/2014/main" id="{8685E325-5132-664F-B8D7-A6054E66C4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9315" y="267817"/>
            <a:ext cx="7311098" cy="6588777"/>
          </a:xfrm>
          <a:custGeom>
            <a:avLst/>
            <a:gdLst>
              <a:gd name="T0" fmla="*/ 11738 w 11739"/>
              <a:gd name="T1" fmla="*/ 1820 h 10581"/>
              <a:gd name="T2" fmla="*/ 11738 w 11739"/>
              <a:gd name="T3" fmla="*/ 1820 h 10581"/>
              <a:gd name="T4" fmla="*/ 7020 w 11739"/>
              <a:gd name="T5" fmla="*/ 0 h 10581"/>
              <a:gd name="T6" fmla="*/ 7020 w 11739"/>
              <a:gd name="T7" fmla="*/ 0 h 10581"/>
              <a:gd name="T8" fmla="*/ 0 w 11739"/>
              <a:gd name="T9" fmla="*/ 7020 h 10581"/>
              <a:gd name="T10" fmla="*/ 0 w 11739"/>
              <a:gd name="T11" fmla="*/ 7020 h 10581"/>
              <a:gd name="T12" fmla="*/ 968 w 11739"/>
              <a:gd name="T13" fmla="*/ 10580 h 10581"/>
              <a:gd name="T14" fmla="*/ 11738 w 11739"/>
              <a:gd name="T15" fmla="*/ 10580 h 10581"/>
              <a:gd name="T16" fmla="*/ 11738 w 11739"/>
              <a:gd name="T17" fmla="*/ 1820 h 105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739" h="10581">
                <a:moveTo>
                  <a:pt x="11738" y="1820"/>
                </a:moveTo>
                <a:lnTo>
                  <a:pt x="11738" y="1820"/>
                </a:lnTo>
                <a:cubicBezTo>
                  <a:pt x="10492" y="689"/>
                  <a:pt x="8837" y="0"/>
                  <a:pt x="7020" y="0"/>
                </a:cubicBezTo>
                <a:lnTo>
                  <a:pt x="7020" y="0"/>
                </a:lnTo>
                <a:cubicBezTo>
                  <a:pt x="3143" y="0"/>
                  <a:pt x="0" y="3143"/>
                  <a:pt x="0" y="7020"/>
                </a:cubicBezTo>
                <a:lnTo>
                  <a:pt x="0" y="7020"/>
                </a:lnTo>
                <a:cubicBezTo>
                  <a:pt x="0" y="8319"/>
                  <a:pt x="353" y="9536"/>
                  <a:pt x="968" y="10580"/>
                </a:cubicBezTo>
                <a:lnTo>
                  <a:pt x="11738" y="10580"/>
                </a:lnTo>
                <a:lnTo>
                  <a:pt x="11738" y="1820"/>
                </a:lnTo>
              </a:path>
            </a:pathLst>
          </a:custGeom>
          <a:solidFill>
            <a:schemeClr val="bg2">
              <a:lumMod val="50000"/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  <a:latin typeface="Poppins" pitchFamily="2" charset="77"/>
            </a:endParaRPr>
          </a:p>
        </p:txBody>
      </p: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089B053B-4C4B-9F41-A3D5-DE6E64DA6D38}"/>
              </a:ext>
            </a:extLst>
          </p:cNvPr>
          <p:cNvGrpSpPr/>
          <p:nvPr/>
        </p:nvGrpSpPr>
        <p:grpSpPr>
          <a:xfrm>
            <a:off x="5824100" y="2055768"/>
            <a:ext cx="5693428" cy="4051041"/>
            <a:chOff x="11645024" y="4111535"/>
            <a:chExt cx="11386855" cy="8102081"/>
          </a:xfrm>
        </p:grpSpPr>
        <p:sp>
          <p:nvSpPr>
            <p:cNvPr id="23" name="Freeform 6">
              <a:extLst>
                <a:ext uri="{FF2B5EF4-FFF2-40B4-BE49-F238E27FC236}">
                  <a16:creationId xmlns:a16="http://schemas.microsoft.com/office/drawing/2014/main" id="{581E0BAB-5CE6-5941-9711-D86EA87C65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94588" y="11516011"/>
              <a:ext cx="3301253" cy="472392"/>
            </a:xfrm>
            <a:custGeom>
              <a:avLst/>
              <a:gdLst>
                <a:gd name="T0" fmla="*/ 2650 w 2651"/>
                <a:gd name="T1" fmla="*/ 190 h 381"/>
                <a:gd name="T2" fmla="*/ 2650 w 2651"/>
                <a:gd name="T3" fmla="*/ 190 h 381"/>
                <a:gd name="T4" fmla="*/ 1324 w 2651"/>
                <a:gd name="T5" fmla="*/ 380 h 381"/>
                <a:gd name="T6" fmla="*/ 1324 w 2651"/>
                <a:gd name="T7" fmla="*/ 380 h 381"/>
                <a:gd name="T8" fmla="*/ 0 w 2651"/>
                <a:gd name="T9" fmla="*/ 190 h 381"/>
                <a:gd name="T10" fmla="*/ 0 w 2651"/>
                <a:gd name="T11" fmla="*/ 190 h 381"/>
                <a:gd name="T12" fmla="*/ 1324 w 2651"/>
                <a:gd name="T13" fmla="*/ 0 h 381"/>
                <a:gd name="T14" fmla="*/ 1324 w 2651"/>
                <a:gd name="T15" fmla="*/ 0 h 381"/>
                <a:gd name="T16" fmla="*/ 2650 w 2651"/>
                <a:gd name="T17" fmla="*/ 190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51" h="381">
                  <a:moveTo>
                    <a:pt x="2650" y="190"/>
                  </a:moveTo>
                  <a:lnTo>
                    <a:pt x="2650" y="190"/>
                  </a:lnTo>
                  <a:cubicBezTo>
                    <a:pt x="2650" y="295"/>
                    <a:pt x="2057" y="380"/>
                    <a:pt x="1324" y="380"/>
                  </a:cubicBezTo>
                  <a:lnTo>
                    <a:pt x="1324" y="380"/>
                  </a:lnTo>
                  <a:cubicBezTo>
                    <a:pt x="593" y="380"/>
                    <a:pt x="0" y="295"/>
                    <a:pt x="0" y="190"/>
                  </a:cubicBezTo>
                  <a:lnTo>
                    <a:pt x="0" y="190"/>
                  </a:lnTo>
                  <a:cubicBezTo>
                    <a:pt x="0" y="86"/>
                    <a:pt x="593" y="0"/>
                    <a:pt x="1324" y="0"/>
                  </a:cubicBezTo>
                  <a:lnTo>
                    <a:pt x="1324" y="0"/>
                  </a:lnTo>
                  <a:cubicBezTo>
                    <a:pt x="2057" y="0"/>
                    <a:pt x="2650" y="86"/>
                    <a:pt x="2650" y="190"/>
                  </a:cubicBezTo>
                </a:path>
              </a:pathLst>
            </a:custGeom>
            <a:solidFill>
              <a:schemeClr val="accent4">
                <a:lumMod val="20000"/>
                <a:lumOff val="80000"/>
                <a:alpha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24" name="Freeform 7">
              <a:extLst>
                <a:ext uri="{FF2B5EF4-FFF2-40B4-BE49-F238E27FC236}">
                  <a16:creationId xmlns:a16="http://schemas.microsoft.com/office/drawing/2014/main" id="{78B9A6AC-7B78-D643-A55F-BC71172F9A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45024" y="4111535"/>
              <a:ext cx="11386855" cy="6629976"/>
            </a:xfrm>
            <a:custGeom>
              <a:avLst/>
              <a:gdLst>
                <a:gd name="T0" fmla="*/ 949 w 9142"/>
                <a:gd name="T1" fmla="*/ 3829 h 5321"/>
                <a:gd name="T2" fmla="*/ 949 w 9142"/>
                <a:gd name="T3" fmla="*/ 3829 h 5321"/>
                <a:gd name="T4" fmla="*/ 2983 w 9142"/>
                <a:gd name="T5" fmla="*/ 5175 h 5321"/>
                <a:gd name="T6" fmla="*/ 2983 w 9142"/>
                <a:gd name="T7" fmla="*/ 5175 h 5321"/>
                <a:gd name="T8" fmla="*/ 4843 w 9142"/>
                <a:gd name="T9" fmla="*/ 5110 h 5321"/>
                <a:gd name="T10" fmla="*/ 4843 w 9142"/>
                <a:gd name="T11" fmla="*/ 5110 h 5321"/>
                <a:gd name="T12" fmla="*/ 5103 w 9142"/>
                <a:gd name="T13" fmla="*/ 5019 h 5321"/>
                <a:gd name="T14" fmla="*/ 5103 w 9142"/>
                <a:gd name="T15" fmla="*/ 5019 h 5321"/>
                <a:gd name="T16" fmla="*/ 6134 w 9142"/>
                <a:gd name="T17" fmla="*/ 4515 h 5321"/>
                <a:gd name="T18" fmla="*/ 6134 w 9142"/>
                <a:gd name="T19" fmla="*/ 4515 h 5321"/>
                <a:gd name="T20" fmla="*/ 7137 w 9142"/>
                <a:gd name="T21" fmla="*/ 3083 h 5321"/>
                <a:gd name="T22" fmla="*/ 7137 w 9142"/>
                <a:gd name="T23" fmla="*/ 3083 h 5321"/>
                <a:gd name="T24" fmla="*/ 8581 w 9142"/>
                <a:gd name="T25" fmla="*/ 1582 h 5321"/>
                <a:gd name="T26" fmla="*/ 8581 w 9142"/>
                <a:gd name="T27" fmla="*/ 1582 h 5321"/>
                <a:gd name="T28" fmla="*/ 9141 w 9142"/>
                <a:gd name="T29" fmla="*/ 1265 h 5321"/>
                <a:gd name="T30" fmla="*/ 9141 w 9142"/>
                <a:gd name="T31" fmla="*/ 0 h 5321"/>
                <a:gd name="T32" fmla="*/ 9141 w 9142"/>
                <a:gd name="T33" fmla="*/ 0 h 5321"/>
                <a:gd name="T34" fmla="*/ 7814 w 9142"/>
                <a:gd name="T35" fmla="*/ 1045 h 5321"/>
                <a:gd name="T36" fmla="*/ 7814 w 9142"/>
                <a:gd name="T37" fmla="*/ 1045 h 5321"/>
                <a:gd name="T38" fmla="*/ 6649 w 9142"/>
                <a:gd name="T39" fmla="*/ 2265 h 5321"/>
                <a:gd name="T40" fmla="*/ 6649 w 9142"/>
                <a:gd name="T41" fmla="*/ 2265 h 5321"/>
                <a:gd name="T42" fmla="*/ 5485 w 9142"/>
                <a:gd name="T43" fmla="*/ 3780 h 5321"/>
                <a:gd name="T44" fmla="*/ 5485 w 9142"/>
                <a:gd name="T45" fmla="*/ 3780 h 5321"/>
                <a:gd name="T46" fmla="*/ 4315 w 9142"/>
                <a:gd name="T47" fmla="*/ 4273 h 5321"/>
                <a:gd name="T48" fmla="*/ 4315 w 9142"/>
                <a:gd name="T49" fmla="*/ 4273 h 5321"/>
                <a:gd name="T50" fmla="*/ 3503 w 9142"/>
                <a:gd name="T51" fmla="*/ 4359 h 5321"/>
                <a:gd name="T52" fmla="*/ 3503 w 9142"/>
                <a:gd name="T53" fmla="*/ 4359 h 5321"/>
                <a:gd name="T54" fmla="*/ 2706 w 9142"/>
                <a:gd name="T55" fmla="*/ 4221 h 5321"/>
                <a:gd name="T56" fmla="*/ 2706 w 9142"/>
                <a:gd name="T57" fmla="*/ 4221 h 5321"/>
                <a:gd name="T58" fmla="*/ 1497 w 9142"/>
                <a:gd name="T59" fmla="*/ 2942 h 5321"/>
                <a:gd name="T60" fmla="*/ 1497 w 9142"/>
                <a:gd name="T61" fmla="*/ 2942 h 5321"/>
                <a:gd name="T62" fmla="*/ 0 w 9142"/>
                <a:gd name="T63" fmla="*/ 1682 h 5321"/>
                <a:gd name="T64" fmla="*/ 0 w 9142"/>
                <a:gd name="T65" fmla="*/ 2581 h 5321"/>
                <a:gd name="T66" fmla="*/ 0 w 9142"/>
                <a:gd name="T67" fmla="*/ 2581 h 5321"/>
                <a:gd name="T68" fmla="*/ 949 w 9142"/>
                <a:gd name="T69" fmla="*/ 3829 h 5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9142" h="5321">
                  <a:moveTo>
                    <a:pt x="949" y="3829"/>
                  </a:moveTo>
                  <a:lnTo>
                    <a:pt x="949" y="3829"/>
                  </a:lnTo>
                  <a:cubicBezTo>
                    <a:pt x="1392" y="4720"/>
                    <a:pt x="2300" y="5053"/>
                    <a:pt x="2983" y="5175"/>
                  </a:cubicBezTo>
                  <a:lnTo>
                    <a:pt x="2983" y="5175"/>
                  </a:lnTo>
                  <a:cubicBezTo>
                    <a:pt x="3787" y="5320"/>
                    <a:pt x="4555" y="5224"/>
                    <a:pt x="4843" y="5110"/>
                  </a:cubicBezTo>
                  <a:lnTo>
                    <a:pt x="4843" y="5110"/>
                  </a:lnTo>
                  <a:cubicBezTo>
                    <a:pt x="4922" y="5079"/>
                    <a:pt x="5010" y="5050"/>
                    <a:pt x="5103" y="5019"/>
                  </a:cubicBezTo>
                  <a:lnTo>
                    <a:pt x="5103" y="5019"/>
                  </a:lnTo>
                  <a:cubicBezTo>
                    <a:pt x="5401" y="4918"/>
                    <a:pt x="5772" y="4793"/>
                    <a:pt x="6134" y="4515"/>
                  </a:cubicBezTo>
                  <a:lnTo>
                    <a:pt x="6134" y="4515"/>
                  </a:lnTo>
                  <a:cubicBezTo>
                    <a:pt x="6559" y="4189"/>
                    <a:pt x="6887" y="3721"/>
                    <a:pt x="7137" y="3083"/>
                  </a:cubicBezTo>
                  <a:lnTo>
                    <a:pt x="7137" y="3083"/>
                  </a:lnTo>
                  <a:cubicBezTo>
                    <a:pt x="7584" y="1941"/>
                    <a:pt x="8137" y="1742"/>
                    <a:pt x="8581" y="1582"/>
                  </a:cubicBezTo>
                  <a:lnTo>
                    <a:pt x="8581" y="1582"/>
                  </a:lnTo>
                  <a:cubicBezTo>
                    <a:pt x="8802" y="1503"/>
                    <a:pt x="8994" y="1433"/>
                    <a:pt x="9141" y="1265"/>
                  </a:cubicBezTo>
                  <a:lnTo>
                    <a:pt x="9141" y="0"/>
                  </a:lnTo>
                  <a:lnTo>
                    <a:pt x="9141" y="0"/>
                  </a:lnTo>
                  <a:cubicBezTo>
                    <a:pt x="8674" y="735"/>
                    <a:pt x="8220" y="900"/>
                    <a:pt x="7814" y="1045"/>
                  </a:cubicBezTo>
                  <a:lnTo>
                    <a:pt x="7814" y="1045"/>
                  </a:lnTo>
                  <a:cubicBezTo>
                    <a:pt x="7358" y="1210"/>
                    <a:pt x="6963" y="1353"/>
                    <a:pt x="6649" y="2265"/>
                  </a:cubicBezTo>
                  <a:lnTo>
                    <a:pt x="6649" y="2265"/>
                  </a:lnTo>
                  <a:cubicBezTo>
                    <a:pt x="6432" y="2896"/>
                    <a:pt x="6040" y="3406"/>
                    <a:pt x="5485" y="3780"/>
                  </a:cubicBezTo>
                  <a:lnTo>
                    <a:pt x="5485" y="3780"/>
                  </a:lnTo>
                  <a:cubicBezTo>
                    <a:pt x="4962" y="4131"/>
                    <a:pt x="4457" y="4246"/>
                    <a:pt x="4315" y="4273"/>
                  </a:cubicBezTo>
                  <a:lnTo>
                    <a:pt x="4315" y="4273"/>
                  </a:lnTo>
                  <a:cubicBezTo>
                    <a:pt x="4010" y="4330"/>
                    <a:pt x="3743" y="4359"/>
                    <a:pt x="3503" y="4359"/>
                  </a:cubicBezTo>
                  <a:lnTo>
                    <a:pt x="3503" y="4359"/>
                  </a:lnTo>
                  <a:cubicBezTo>
                    <a:pt x="3201" y="4359"/>
                    <a:pt x="2943" y="4314"/>
                    <a:pt x="2706" y="4221"/>
                  </a:cubicBezTo>
                  <a:lnTo>
                    <a:pt x="2706" y="4221"/>
                  </a:lnTo>
                  <a:cubicBezTo>
                    <a:pt x="2204" y="4026"/>
                    <a:pt x="1808" y="3607"/>
                    <a:pt x="1497" y="2942"/>
                  </a:cubicBezTo>
                  <a:lnTo>
                    <a:pt x="1497" y="2942"/>
                  </a:lnTo>
                  <a:cubicBezTo>
                    <a:pt x="1045" y="1976"/>
                    <a:pt x="463" y="1733"/>
                    <a:pt x="0" y="1682"/>
                  </a:cubicBezTo>
                  <a:lnTo>
                    <a:pt x="0" y="2581"/>
                  </a:lnTo>
                  <a:lnTo>
                    <a:pt x="0" y="2581"/>
                  </a:lnTo>
                  <a:cubicBezTo>
                    <a:pt x="399" y="2851"/>
                    <a:pt x="726" y="3380"/>
                    <a:pt x="949" y="3829"/>
                  </a:cubicBezTo>
                </a:path>
              </a:pathLst>
            </a:custGeom>
            <a:solidFill>
              <a:srgbClr val="FFD87F">
                <a:alpha val="1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25" name="Freeform 8">
              <a:extLst>
                <a:ext uri="{FF2B5EF4-FFF2-40B4-BE49-F238E27FC236}">
                  <a16:creationId xmlns:a16="http://schemas.microsoft.com/office/drawing/2014/main" id="{D5A4C240-E79D-654C-A0EB-E569FFC59E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45024" y="5797866"/>
              <a:ext cx="11386855" cy="6009273"/>
            </a:xfrm>
            <a:custGeom>
              <a:avLst/>
              <a:gdLst>
                <a:gd name="T0" fmla="*/ 7897 w 9142"/>
                <a:gd name="T1" fmla="*/ 659 h 4824"/>
                <a:gd name="T2" fmla="*/ 7897 w 9142"/>
                <a:gd name="T3" fmla="*/ 659 h 4824"/>
                <a:gd name="T4" fmla="*/ 7194 w 9142"/>
                <a:gd name="T5" fmla="*/ 1752 h 4824"/>
                <a:gd name="T6" fmla="*/ 7194 w 9142"/>
                <a:gd name="T7" fmla="*/ 1752 h 4824"/>
                <a:gd name="T8" fmla="*/ 6172 w 9142"/>
                <a:gd name="T9" fmla="*/ 3210 h 4824"/>
                <a:gd name="T10" fmla="*/ 6172 w 9142"/>
                <a:gd name="T11" fmla="*/ 3210 h 4824"/>
                <a:gd name="T12" fmla="*/ 5122 w 9142"/>
                <a:gd name="T13" fmla="*/ 3723 h 4824"/>
                <a:gd name="T14" fmla="*/ 5122 w 9142"/>
                <a:gd name="T15" fmla="*/ 3723 h 4824"/>
                <a:gd name="T16" fmla="*/ 4866 w 9142"/>
                <a:gd name="T17" fmla="*/ 3813 h 4824"/>
                <a:gd name="T18" fmla="*/ 4866 w 9142"/>
                <a:gd name="T19" fmla="*/ 3813 h 4824"/>
                <a:gd name="T20" fmla="*/ 3815 w 9142"/>
                <a:gd name="T21" fmla="*/ 3955 h 4824"/>
                <a:gd name="T22" fmla="*/ 3815 w 9142"/>
                <a:gd name="T23" fmla="*/ 3955 h 4824"/>
                <a:gd name="T24" fmla="*/ 2972 w 9142"/>
                <a:gd name="T25" fmla="*/ 3882 h 4824"/>
                <a:gd name="T26" fmla="*/ 2972 w 9142"/>
                <a:gd name="T27" fmla="*/ 3882 h 4824"/>
                <a:gd name="T28" fmla="*/ 895 w 9142"/>
                <a:gd name="T29" fmla="*/ 2503 h 4824"/>
                <a:gd name="T30" fmla="*/ 895 w 9142"/>
                <a:gd name="T31" fmla="*/ 2503 h 4824"/>
                <a:gd name="T32" fmla="*/ 0 w 9142"/>
                <a:gd name="T33" fmla="*/ 1301 h 4824"/>
                <a:gd name="T34" fmla="*/ 0 w 9142"/>
                <a:gd name="T35" fmla="*/ 4823 h 4824"/>
                <a:gd name="T36" fmla="*/ 9141 w 9142"/>
                <a:gd name="T37" fmla="*/ 4823 h 4824"/>
                <a:gd name="T38" fmla="*/ 9141 w 9142"/>
                <a:gd name="T39" fmla="*/ 0 h 4824"/>
                <a:gd name="T40" fmla="*/ 9141 w 9142"/>
                <a:gd name="T41" fmla="*/ 0 h 4824"/>
                <a:gd name="T42" fmla="*/ 8602 w 9142"/>
                <a:gd name="T43" fmla="*/ 286 h 4824"/>
                <a:gd name="T44" fmla="*/ 8602 w 9142"/>
                <a:gd name="T45" fmla="*/ 286 h 4824"/>
                <a:gd name="T46" fmla="*/ 7897 w 9142"/>
                <a:gd name="T47" fmla="*/ 659 h 48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142" h="4824">
                  <a:moveTo>
                    <a:pt x="7897" y="659"/>
                  </a:moveTo>
                  <a:lnTo>
                    <a:pt x="7897" y="659"/>
                  </a:lnTo>
                  <a:cubicBezTo>
                    <a:pt x="7619" y="896"/>
                    <a:pt x="7389" y="1253"/>
                    <a:pt x="7194" y="1752"/>
                  </a:cubicBezTo>
                  <a:lnTo>
                    <a:pt x="7194" y="1752"/>
                  </a:lnTo>
                  <a:cubicBezTo>
                    <a:pt x="6941" y="2400"/>
                    <a:pt x="6607" y="2877"/>
                    <a:pt x="6172" y="3210"/>
                  </a:cubicBezTo>
                  <a:lnTo>
                    <a:pt x="6172" y="3210"/>
                  </a:lnTo>
                  <a:cubicBezTo>
                    <a:pt x="5802" y="3495"/>
                    <a:pt x="5425" y="3621"/>
                    <a:pt x="5122" y="3723"/>
                  </a:cubicBezTo>
                  <a:lnTo>
                    <a:pt x="5122" y="3723"/>
                  </a:lnTo>
                  <a:cubicBezTo>
                    <a:pt x="5030" y="3754"/>
                    <a:pt x="4943" y="3783"/>
                    <a:pt x="4866" y="3813"/>
                  </a:cubicBezTo>
                  <a:lnTo>
                    <a:pt x="4866" y="3813"/>
                  </a:lnTo>
                  <a:cubicBezTo>
                    <a:pt x="4676" y="3888"/>
                    <a:pt x="4286" y="3955"/>
                    <a:pt x="3815" y="3955"/>
                  </a:cubicBezTo>
                  <a:lnTo>
                    <a:pt x="3815" y="3955"/>
                  </a:lnTo>
                  <a:cubicBezTo>
                    <a:pt x="3553" y="3955"/>
                    <a:pt x="3264" y="3934"/>
                    <a:pt x="2972" y="3882"/>
                  </a:cubicBezTo>
                  <a:lnTo>
                    <a:pt x="2972" y="3882"/>
                  </a:lnTo>
                  <a:cubicBezTo>
                    <a:pt x="2275" y="3757"/>
                    <a:pt x="1349" y="3416"/>
                    <a:pt x="895" y="2503"/>
                  </a:cubicBezTo>
                  <a:lnTo>
                    <a:pt x="895" y="2503"/>
                  </a:lnTo>
                  <a:cubicBezTo>
                    <a:pt x="681" y="2073"/>
                    <a:pt x="373" y="1570"/>
                    <a:pt x="0" y="1301"/>
                  </a:cubicBezTo>
                  <a:lnTo>
                    <a:pt x="0" y="4823"/>
                  </a:lnTo>
                  <a:lnTo>
                    <a:pt x="9141" y="4823"/>
                  </a:lnTo>
                  <a:lnTo>
                    <a:pt x="9141" y="0"/>
                  </a:lnTo>
                  <a:lnTo>
                    <a:pt x="9141" y="0"/>
                  </a:lnTo>
                  <a:cubicBezTo>
                    <a:pt x="8991" y="146"/>
                    <a:pt x="8804" y="214"/>
                    <a:pt x="8602" y="286"/>
                  </a:cubicBezTo>
                  <a:lnTo>
                    <a:pt x="8602" y="286"/>
                  </a:lnTo>
                  <a:cubicBezTo>
                    <a:pt x="8385" y="364"/>
                    <a:pt x="8139" y="452"/>
                    <a:pt x="7897" y="659"/>
                  </a:cubicBezTo>
                </a:path>
              </a:pathLst>
            </a:custGeom>
            <a:solidFill>
              <a:schemeClr val="bg2">
                <a:lumMod val="50000"/>
                <a:alpha val="1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90241065-AF87-4A49-9DE5-24F440F999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99667" y="6325188"/>
              <a:ext cx="9243451" cy="5486195"/>
            </a:xfrm>
            <a:custGeom>
              <a:avLst/>
              <a:gdLst>
                <a:gd name="connsiteX0" fmla="*/ 4118545 w 9243451"/>
                <a:gd name="connsiteY0" fmla="*/ 4388853 h 5486195"/>
                <a:gd name="connsiteX1" fmla="*/ 4118545 w 9243451"/>
                <a:gd name="connsiteY1" fmla="*/ 5486192 h 5486195"/>
                <a:gd name="connsiteX2" fmla="*/ 4097729 w 9243451"/>
                <a:gd name="connsiteY2" fmla="*/ 5486192 h 5486195"/>
                <a:gd name="connsiteX3" fmla="*/ 4097729 w 9243451"/>
                <a:gd name="connsiteY3" fmla="*/ 4390100 h 5486195"/>
                <a:gd name="connsiteX4" fmla="*/ 4118545 w 9243451"/>
                <a:gd name="connsiteY4" fmla="*/ 4388853 h 5486195"/>
                <a:gd name="connsiteX5" fmla="*/ 3076044 w 9243451"/>
                <a:gd name="connsiteY5" fmla="*/ 4372376 h 5486195"/>
                <a:gd name="connsiteX6" fmla="*/ 3096859 w 9243451"/>
                <a:gd name="connsiteY6" fmla="*/ 4374871 h 5486195"/>
                <a:gd name="connsiteX7" fmla="*/ 3096859 w 9243451"/>
                <a:gd name="connsiteY7" fmla="*/ 5486192 h 5486195"/>
                <a:gd name="connsiteX8" fmla="*/ 3076044 w 9243451"/>
                <a:gd name="connsiteY8" fmla="*/ 5486192 h 5486195"/>
                <a:gd name="connsiteX9" fmla="*/ 5145723 w 9243451"/>
                <a:gd name="connsiteY9" fmla="*/ 4174630 h 5486195"/>
                <a:gd name="connsiteX10" fmla="*/ 5145723 w 9243451"/>
                <a:gd name="connsiteY10" fmla="*/ 5486191 h 5486195"/>
                <a:gd name="connsiteX11" fmla="*/ 5124909 w 9243451"/>
                <a:gd name="connsiteY11" fmla="*/ 5486191 h 5486195"/>
                <a:gd name="connsiteX12" fmla="*/ 5124909 w 9243451"/>
                <a:gd name="connsiteY12" fmla="*/ 4182118 h 5486195"/>
                <a:gd name="connsiteX13" fmla="*/ 5145723 w 9243451"/>
                <a:gd name="connsiteY13" fmla="*/ 4174630 h 5486195"/>
                <a:gd name="connsiteX14" fmla="*/ 2048862 w 9243451"/>
                <a:gd name="connsiteY14" fmla="*/ 4169136 h 5486195"/>
                <a:gd name="connsiteX15" fmla="*/ 2069612 w 9243451"/>
                <a:gd name="connsiteY15" fmla="*/ 4175372 h 5486195"/>
                <a:gd name="connsiteX16" fmla="*/ 2069612 w 9243451"/>
                <a:gd name="connsiteY16" fmla="*/ 5486194 h 5486195"/>
                <a:gd name="connsiteX17" fmla="*/ 2048862 w 9243451"/>
                <a:gd name="connsiteY17" fmla="*/ 5486194 h 5486195"/>
                <a:gd name="connsiteX18" fmla="*/ 1027176 w 9243451"/>
                <a:gd name="connsiteY18" fmla="*/ 3685759 h 5486195"/>
                <a:gd name="connsiteX19" fmla="*/ 1047926 w 9243451"/>
                <a:gd name="connsiteY19" fmla="*/ 3700707 h 5486195"/>
                <a:gd name="connsiteX20" fmla="*/ 1047926 w 9243451"/>
                <a:gd name="connsiteY20" fmla="*/ 5480705 h 5486195"/>
                <a:gd name="connsiteX21" fmla="*/ 1027176 w 9243451"/>
                <a:gd name="connsiteY21" fmla="*/ 5480705 h 5486195"/>
                <a:gd name="connsiteX22" fmla="*/ 7194589 w 9243451"/>
                <a:gd name="connsiteY22" fmla="*/ 2922243 h 5486195"/>
                <a:gd name="connsiteX23" fmla="*/ 7194589 w 9243451"/>
                <a:gd name="connsiteY23" fmla="*/ 5480706 h 5486195"/>
                <a:gd name="connsiteX24" fmla="*/ 7173775 w 9243451"/>
                <a:gd name="connsiteY24" fmla="*/ 5480706 h 5486195"/>
                <a:gd name="connsiteX25" fmla="*/ 7173775 w 9243451"/>
                <a:gd name="connsiteY25" fmla="*/ 2948388 h 5486195"/>
                <a:gd name="connsiteX26" fmla="*/ 7194589 w 9243451"/>
                <a:gd name="connsiteY26" fmla="*/ 2922243 h 5486195"/>
                <a:gd name="connsiteX27" fmla="*/ 0 w 9243451"/>
                <a:gd name="connsiteY27" fmla="*/ 2482806 h 5486195"/>
                <a:gd name="connsiteX28" fmla="*/ 20815 w 9243451"/>
                <a:gd name="connsiteY28" fmla="*/ 2525195 h 5486195"/>
                <a:gd name="connsiteX29" fmla="*/ 20815 w 9243451"/>
                <a:gd name="connsiteY29" fmla="*/ 5486194 h 5486195"/>
                <a:gd name="connsiteX30" fmla="*/ 0 w 9243451"/>
                <a:gd name="connsiteY30" fmla="*/ 5486194 h 5486195"/>
                <a:gd name="connsiteX31" fmla="*/ 8216211 w 9243451"/>
                <a:gd name="connsiteY31" fmla="*/ 994220 h 5486195"/>
                <a:gd name="connsiteX32" fmla="*/ 8216211 w 9243451"/>
                <a:gd name="connsiteY32" fmla="*/ 5486194 h 5486195"/>
                <a:gd name="connsiteX33" fmla="*/ 8195461 w 9243451"/>
                <a:gd name="connsiteY33" fmla="*/ 5486194 h 5486195"/>
                <a:gd name="connsiteX34" fmla="*/ 8195461 w 9243451"/>
                <a:gd name="connsiteY34" fmla="*/ 1032858 h 5486195"/>
                <a:gd name="connsiteX35" fmla="*/ 8216211 w 9243451"/>
                <a:gd name="connsiteY35" fmla="*/ 994220 h 5486195"/>
                <a:gd name="connsiteX36" fmla="*/ 9243451 w 9243451"/>
                <a:gd name="connsiteY36" fmla="*/ 0 h 5486195"/>
                <a:gd name="connsiteX37" fmla="*/ 9243451 w 9243451"/>
                <a:gd name="connsiteY37" fmla="*/ 5486195 h 5486195"/>
                <a:gd name="connsiteX38" fmla="*/ 9222637 w 9243451"/>
                <a:gd name="connsiteY38" fmla="*/ 5486195 h 5486195"/>
                <a:gd name="connsiteX39" fmla="*/ 9222637 w 9243451"/>
                <a:gd name="connsiteY39" fmla="*/ 9968 h 5486195"/>
                <a:gd name="connsiteX40" fmla="*/ 9243451 w 9243451"/>
                <a:gd name="connsiteY40" fmla="*/ 0 h 54861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9243451" h="5486195">
                  <a:moveTo>
                    <a:pt x="4118545" y="4388853"/>
                  </a:moveTo>
                  <a:lnTo>
                    <a:pt x="4118545" y="5486192"/>
                  </a:lnTo>
                  <a:lnTo>
                    <a:pt x="4097729" y="5486192"/>
                  </a:lnTo>
                  <a:lnTo>
                    <a:pt x="4097729" y="4390100"/>
                  </a:lnTo>
                  <a:cubicBezTo>
                    <a:pt x="4104669" y="4390100"/>
                    <a:pt x="4111607" y="4390100"/>
                    <a:pt x="4118545" y="4388853"/>
                  </a:cubicBezTo>
                  <a:close/>
                  <a:moveTo>
                    <a:pt x="3076044" y="4372376"/>
                  </a:moveTo>
                  <a:cubicBezTo>
                    <a:pt x="3084139" y="4373623"/>
                    <a:pt x="3089920" y="4373623"/>
                    <a:pt x="3096859" y="4374871"/>
                  </a:cubicBezTo>
                  <a:lnTo>
                    <a:pt x="3096859" y="5486192"/>
                  </a:lnTo>
                  <a:lnTo>
                    <a:pt x="3076044" y="5486192"/>
                  </a:lnTo>
                  <a:close/>
                  <a:moveTo>
                    <a:pt x="5145723" y="4174630"/>
                  </a:moveTo>
                  <a:lnTo>
                    <a:pt x="5145723" y="5486191"/>
                  </a:lnTo>
                  <a:lnTo>
                    <a:pt x="5124909" y="5486191"/>
                  </a:lnTo>
                  <a:lnTo>
                    <a:pt x="5124909" y="4182118"/>
                  </a:lnTo>
                  <a:cubicBezTo>
                    <a:pt x="5131847" y="4179622"/>
                    <a:pt x="5138785" y="4175878"/>
                    <a:pt x="5145723" y="4174630"/>
                  </a:cubicBezTo>
                  <a:close/>
                  <a:moveTo>
                    <a:pt x="2048862" y="4169136"/>
                  </a:moveTo>
                  <a:cubicBezTo>
                    <a:pt x="2056186" y="4171630"/>
                    <a:pt x="2063509" y="4174125"/>
                    <a:pt x="2069612" y="4175372"/>
                  </a:cubicBezTo>
                  <a:lnTo>
                    <a:pt x="2069612" y="5486194"/>
                  </a:lnTo>
                  <a:lnTo>
                    <a:pt x="2048862" y="5486194"/>
                  </a:lnTo>
                  <a:close/>
                  <a:moveTo>
                    <a:pt x="1027176" y="3685759"/>
                  </a:moveTo>
                  <a:cubicBezTo>
                    <a:pt x="1033279" y="3690742"/>
                    <a:pt x="1040603" y="3695724"/>
                    <a:pt x="1047926" y="3700707"/>
                  </a:cubicBezTo>
                  <a:lnTo>
                    <a:pt x="1047926" y="5480705"/>
                  </a:lnTo>
                  <a:lnTo>
                    <a:pt x="1027176" y="5480705"/>
                  </a:lnTo>
                  <a:close/>
                  <a:moveTo>
                    <a:pt x="7194589" y="2922243"/>
                  </a:moveTo>
                  <a:lnTo>
                    <a:pt x="7194589" y="5480706"/>
                  </a:lnTo>
                  <a:lnTo>
                    <a:pt x="7173775" y="5480706"/>
                  </a:lnTo>
                  <a:lnTo>
                    <a:pt x="7173775" y="2948388"/>
                  </a:lnTo>
                  <a:cubicBezTo>
                    <a:pt x="7180713" y="2939673"/>
                    <a:pt x="7187651" y="2930958"/>
                    <a:pt x="7194589" y="2922243"/>
                  </a:cubicBezTo>
                  <a:close/>
                  <a:moveTo>
                    <a:pt x="0" y="2482806"/>
                  </a:moveTo>
                  <a:cubicBezTo>
                    <a:pt x="8095" y="2496520"/>
                    <a:pt x="13876" y="2511481"/>
                    <a:pt x="20815" y="2525195"/>
                  </a:cubicBezTo>
                  <a:lnTo>
                    <a:pt x="20815" y="5486194"/>
                  </a:lnTo>
                  <a:lnTo>
                    <a:pt x="0" y="5486194"/>
                  </a:lnTo>
                  <a:close/>
                  <a:moveTo>
                    <a:pt x="8216211" y="994220"/>
                  </a:moveTo>
                  <a:lnTo>
                    <a:pt x="8216211" y="5486194"/>
                  </a:lnTo>
                  <a:lnTo>
                    <a:pt x="8195461" y="5486194"/>
                  </a:lnTo>
                  <a:lnTo>
                    <a:pt x="8195461" y="1032858"/>
                  </a:lnTo>
                  <a:cubicBezTo>
                    <a:pt x="8202785" y="1019147"/>
                    <a:pt x="8208887" y="1006684"/>
                    <a:pt x="8216211" y="994220"/>
                  </a:cubicBezTo>
                  <a:close/>
                  <a:moveTo>
                    <a:pt x="9243451" y="0"/>
                  </a:moveTo>
                  <a:lnTo>
                    <a:pt x="9243451" y="5486195"/>
                  </a:lnTo>
                  <a:lnTo>
                    <a:pt x="9222637" y="5486195"/>
                  </a:lnTo>
                  <a:lnTo>
                    <a:pt x="9222637" y="9968"/>
                  </a:lnTo>
                  <a:cubicBezTo>
                    <a:pt x="9229575" y="7476"/>
                    <a:pt x="9236513" y="3738"/>
                    <a:pt x="9243451" y="0"/>
                  </a:cubicBezTo>
                  <a:close/>
                </a:path>
              </a:pathLst>
            </a:custGeom>
            <a:solidFill>
              <a:srgbClr val="F2456E">
                <a:alpha val="50000"/>
              </a:srgb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29" name="Freeform 21">
              <a:extLst>
                <a:ext uri="{FF2B5EF4-FFF2-40B4-BE49-F238E27FC236}">
                  <a16:creationId xmlns:a16="http://schemas.microsoft.com/office/drawing/2014/main" id="{1F6ED1D9-D072-5A49-9C80-E2BB93465E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34450" y="5133220"/>
              <a:ext cx="1505065" cy="1505065"/>
            </a:xfrm>
            <a:custGeom>
              <a:avLst/>
              <a:gdLst>
                <a:gd name="T0" fmla="*/ 604 w 1209"/>
                <a:gd name="T1" fmla="*/ 864 h 1208"/>
                <a:gd name="T2" fmla="*/ 604 w 1209"/>
                <a:gd name="T3" fmla="*/ 864 h 1208"/>
                <a:gd name="T4" fmla="*/ 344 w 1209"/>
                <a:gd name="T5" fmla="*/ 604 h 1208"/>
                <a:gd name="T6" fmla="*/ 344 w 1209"/>
                <a:gd name="T7" fmla="*/ 604 h 1208"/>
                <a:gd name="T8" fmla="*/ 604 w 1209"/>
                <a:gd name="T9" fmla="*/ 343 h 1208"/>
                <a:gd name="T10" fmla="*/ 604 w 1209"/>
                <a:gd name="T11" fmla="*/ 343 h 1208"/>
                <a:gd name="T12" fmla="*/ 865 w 1209"/>
                <a:gd name="T13" fmla="*/ 604 h 1208"/>
                <a:gd name="T14" fmla="*/ 865 w 1209"/>
                <a:gd name="T15" fmla="*/ 604 h 1208"/>
                <a:gd name="T16" fmla="*/ 604 w 1209"/>
                <a:gd name="T17" fmla="*/ 864 h 1208"/>
                <a:gd name="T18" fmla="*/ 1208 w 1209"/>
                <a:gd name="T19" fmla="*/ 700 h 1208"/>
                <a:gd name="T20" fmla="*/ 1208 w 1209"/>
                <a:gd name="T21" fmla="*/ 507 h 1208"/>
                <a:gd name="T22" fmla="*/ 1050 w 1209"/>
                <a:gd name="T23" fmla="*/ 507 h 1208"/>
                <a:gd name="T24" fmla="*/ 1050 w 1209"/>
                <a:gd name="T25" fmla="*/ 507 h 1208"/>
                <a:gd name="T26" fmla="*/ 988 w 1209"/>
                <a:gd name="T27" fmla="*/ 357 h 1208"/>
                <a:gd name="T28" fmla="*/ 1099 w 1209"/>
                <a:gd name="T29" fmla="*/ 245 h 1208"/>
                <a:gd name="T30" fmla="*/ 963 w 1209"/>
                <a:gd name="T31" fmla="*/ 108 h 1208"/>
                <a:gd name="T32" fmla="*/ 851 w 1209"/>
                <a:gd name="T33" fmla="*/ 220 h 1208"/>
                <a:gd name="T34" fmla="*/ 851 w 1209"/>
                <a:gd name="T35" fmla="*/ 220 h 1208"/>
                <a:gd name="T36" fmla="*/ 701 w 1209"/>
                <a:gd name="T37" fmla="*/ 157 h 1208"/>
                <a:gd name="T38" fmla="*/ 701 w 1209"/>
                <a:gd name="T39" fmla="*/ 0 h 1208"/>
                <a:gd name="T40" fmla="*/ 508 w 1209"/>
                <a:gd name="T41" fmla="*/ 0 h 1208"/>
                <a:gd name="T42" fmla="*/ 508 w 1209"/>
                <a:gd name="T43" fmla="*/ 157 h 1208"/>
                <a:gd name="T44" fmla="*/ 508 w 1209"/>
                <a:gd name="T45" fmla="*/ 157 h 1208"/>
                <a:gd name="T46" fmla="*/ 357 w 1209"/>
                <a:gd name="T47" fmla="*/ 220 h 1208"/>
                <a:gd name="T48" fmla="*/ 246 w 1209"/>
                <a:gd name="T49" fmla="*/ 108 h 1208"/>
                <a:gd name="T50" fmla="*/ 109 w 1209"/>
                <a:gd name="T51" fmla="*/ 245 h 1208"/>
                <a:gd name="T52" fmla="*/ 220 w 1209"/>
                <a:gd name="T53" fmla="*/ 357 h 1208"/>
                <a:gd name="T54" fmla="*/ 220 w 1209"/>
                <a:gd name="T55" fmla="*/ 357 h 1208"/>
                <a:gd name="T56" fmla="*/ 158 w 1209"/>
                <a:gd name="T57" fmla="*/ 507 h 1208"/>
                <a:gd name="T58" fmla="*/ 0 w 1209"/>
                <a:gd name="T59" fmla="*/ 507 h 1208"/>
                <a:gd name="T60" fmla="*/ 0 w 1209"/>
                <a:gd name="T61" fmla="*/ 700 h 1208"/>
                <a:gd name="T62" fmla="*/ 158 w 1209"/>
                <a:gd name="T63" fmla="*/ 700 h 1208"/>
                <a:gd name="T64" fmla="*/ 158 w 1209"/>
                <a:gd name="T65" fmla="*/ 700 h 1208"/>
                <a:gd name="T66" fmla="*/ 220 w 1209"/>
                <a:gd name="T67" fmla="*/ 851 h 1208"/>
                <a:gd name="T68" fmla="*/ 109 w 1209"/>
                <a:gd name="T69" fmla="*/ 962 h 1208"/>
                <a:gd name="T70" fmla="*/ 246 w 1209"/>
                <a:gd name="T71" fmla="*/ 1099 h 1208"/>
                <a:gd name="T72" fmla="*/ 357 w 1209"/>
                <a:gd name="T73" fmla="*/ 987 h 1208"/>
                <a:gd name="T74" fmla="*/ 357 w 1209"/>
                <a:gd name="T75" fmla="*/ 987 h 1208"/>
                <a:gd name="T76" fmla="*/ 508 w 1209"/>
                <a:gd name="T77" fmla="*/ 1049 h 1208"/>
                <a:gd name="T78" fmla="*/ 508 w 1209"/>
                <a:gd name="T79" fmla="*/ 1207 h 1208"/>
                <a:gd name="T80" fmla="*/ 701 w 1209"/>
                <a:gd name="T81" fmla="*/ 1207 h 1208"/>
                <a:gd name="T82" fmla="*/ 701 w 1209"/>
                <a:gd name="T83" fmla="*/ 1049 h 1208"/>
                <a:gd name="T84" fmla="*/ 701 w 1209"/>
                <a:gd name="T85" fmla="*/ 1049 h 1208"/>
                <a:gd name="T86" fmla="*/ 851 w 1209"/>
                <a:gd name="T87" fmla="*/ 987 h 1208"/>
                <a:gd name="T88" fmla="*/ 963 w 1209"/>
                <a:gd name="T89" fmla="*/ 1099 h 1208"/>
                <a:gd name="T90" fmla="*/ 1099 w 1209"/>
                <a:gd name="T91" fmla="*/ 962 h 1208"/>
                <a:gd name="T92" fmla="*/ 988 w 1209"/>
                <a:gd name="T93" fmla="*/ 851 h 1208"/>
                <a:gd name="T94" fmla="*/ 988 w 1209"/>
                <a:gd name="T95" fmla="*/ 851 h 1208"/>
                <a:gd name="T96" fmla="*/ 1050 w 1209"/>
                <a:gd name="T97" fmla="*/ 700 h 1208"/>
                <a:gd name="T98" fmla="*/ 1208 w 1209"/>
                <a:gd name="T99" fmla="*/ 700 h 1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209" h="1208">
                  <a:moveTo>
                    <a:pt x="604" y="864"/>
                  </a:moveTo>
                  <a:lnTo>
                    <a:pt x="604" y="864"/>
                  </a:lnTo>
                  <a:cubicBezTo>
                    <a:pt x="460" y="864"/>
                    <a:pt x="344" y="748"/>
                    <a:pt x="344" y="604"/>
                  </a:cubicBezTo>
                  <a:lnTo>
                    <a:pt x="344" y="604"/>
                  </a:lnTo>
                  <a:cubicBezTo>
                    <a:pt x="344" y="460"/>
                    <a:pt x="460" y="343"/>
                    <a:pt x="604" y="343"/>
                  </a:cubicBezTo>
                  <a:lnTo>
                    <a:pt x="604" y="343"/>
                  </a:lnTo>
                  <a:cubicBezTo>
                    <a:pt x="748" y="343"/>
                    <a:pt x="865" y="460"/>
                    <a:pt x="865" y="604"/>
                  </a:cubicBezTo>
                  <a:lnTo>
                    <a:pt x="865" y="604"/>
                  </a:lnTo>
                  <a:cubicBezTo>
                    <a:pt x="865" y="748"/>
                    <a:pt x="748" y="864"/>
                    <a:pt x="604" y="864"/>
                  </a:cubicBezTo>
                  <a:close/>
                  <a:moveTo>
                    <a:pt x="1208" y="700"/>
                  </a:moveTo>
                  <a:lnTo>
                    <a:pt x="1208" y="507"/>
                  </a:lnTo>
                  <a:lnTo>
                    <a:pt x="1050" y="507"/>
                  </a:lnTo>
                  <a:lnTo>
                    <a:pt x="1050" y="507"/>
                  </a:lnTo>
                  <a:cubicBezTo>
                    <a:pt x="1038" y="453"/>
                    <a:pt x="1017" y="402"/>
                    <a:pt x="988" y="357"/>
                  </a:cubicBezTo>
                  <a:lnTo>
                    <a:pt x="1099" y="245"/>
                  </a:lnTo>
                  <a:lnTo>
                    <a:pt x="963" y="108"/>
                  </a:lnTo>
                  <a:lnTo>
                    <a:pt x="851" y="220"/>
                  </a:lnTo>
                  <a:lnTo>
                    <a:pt x="851" y="220"/>
                  </a:lnTo>
                  <a:cubicBezTo>
                    <a:pt x="806" y="191"/>
                    <a:pt x="755" y="169"/>
                    <a:pt x="701" y="157"/>
                  </a:cubicBezTo>
                  <a:lnTo>
                    <a:pt x="701" y="0"/>
                  </a:lnTo>
                  <a:lnTo>
                    <a:pt x="508" y="0"/>
                  </a:lnTo>
                  <a:lnTo>
                    <a:pt x="508" y="157"/>
                  </a:lnTo>
                  <a:lnTo>
                    <a:pt x="508" y="157"/>
                  </a:lnTo>
                  <a:cubicBezTo>
                    <a:pt x="453" y="169"/>
                    <a:pt x="402" y="191"/>
                    <a:pt x="357" y="220"/>
                  </a:cubicBezTo>
                  <a:lnTo>
                    <a:pt x="246" y="108"/>
                  </a:lnTo>
                  <a:lnTo>
                    <a:pt x="109" y="245"/>
                  </a:lnTo>
                  <a:lnTo>
                    <a:pt x="220" y="357"/>
                  </a:lnTo>
                  <a:lnTo>
                    <a:pt x="220" y="357"/>
                  </a:lnTo>
                  <a:cubicBezTo>
                    <a:pt x="191" y="402"/>
                    <a:pt x="169" y="453"/>
                    <a:pt x="158" y="507"/>
                  </a:cubicBezTo>
                  <a:lnTo>
                    <a:pt x="0" y="507"/>
                  </a:lnTo>
                  <a:lnTo>
                    <a:pt x="0" y="700"/>
                  </a:lnTo>
                  <a:lnTo>
                    <a:pt x="158" y="700"/>
                  </a:lnTo>
                  <a:lnTo>
                    <a:pt x="158" y="700"/>
                  </a:lnTo>
                  <a:cubicBezTo>
                    <a:pt x="169" y="755"/>
                    <a:pt x="191" y="806"/>
                    <a:pt x="220" y="851"/>
                  </a:cubicBezTo>
                  <a:lnTo>
                    <a:pt x="109" y="962"/>
                  </a:lnTo>
                  <a:lnTo>
                    <a:pt x="246" y="1099"/>
                  </a:lnTo>
                  <a:lnTo>
                    <a:pt x="357" y="987"/>
                  </a:lnTo>
                  <a:lnTo>
                    <a:pt x="357" y="987"/>
                  </a:lnTo>
                  <a:cubicBezTo>
                    <a:pt x="402" y="1016"/>
                    <a:pt x="453" y="1038"/>
                    <a:pt x="508" y="1049"/>
                  </a:cubicBezTo>
                  <a:lnTo>
                    <a:pt x="508" y="1207"/>
                  </a:lnTo>
                  <a:lnTo>
                    <a:pt x="701" y="1207"/>
                  </a:lnTo>
                  <a:lnTo>
                    <a:pt x="701" y="1049"/>
                  </a:lnTo>
                  <a:lnTo>
                    <a:pt x="701" y="1049"/>
                  </a:lnTo>
                  <a:cubicBezTo>
                    <a:pt x="755" y="1038"/>
                    <a:pt x="806" y="1016"/>
                    <a:pt x="851" y="987"/>
                  </a:cubicBezTo>
                  <a:lnTo>
                    <a:pt x="963" y="1099"/>
                  </a:lnTo>
                  <a:lnTo>
                    <a:pt x="1099" y="962"/>
                  </a:lnTo>
                  <a:lnTo>
                    <a:pt x="988" y="851"/>
                  </a:lnTo>
                  <a:lnTo>
                    <a:pt x="988" y="851"/>
                  </a:lnTo>
                  <a:cubicBezTo>
                    <a:pt x="1017" y="806"/>
                    <a:pt x="1038" y="755"/>
                    <a:pt x="1050" y="700"/>
                  </a:cubicBezTo>
                  <a:lnTo>
                    <a:pt x="1208" y="700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2510F362-C893-014D-9591-182FBA7A9E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23023" y="8407010"/>
              <a:ext cx="1834641" cy="1834641"/>
            </a:xfrm>
            <a:custGeom>
              <a:avLst/>
              <a:gdLst>
                <a:gd name="T0" fmla="*/ 737 w 1475"/>
                <a:gd name="T1" fmla="*/ 1055 h 1474"/>
                <a:gd name="T2" fmla="*/ 737 w 1475"/>
                <a:gd name="T3" fmla="*/ 1055 h 1474"/>
                <a:gd name="T4" fmla="*/ 419 w 1475"/>
                <a:gd name="T5" fmla="*/ 737 h 1474"/>
                <a:gd name="T6" fmla="*/ 419 w 1475"/>
                <a:gd name="T7" fmla="*/ 737 h 1474"/>
                <a:gd name="T8" fmla="*/ 737 w 1475"/>
                <a:gd name="T9" fmla="*/ 419 h 1474"/>
                <a:gd name="T10" fmla="*/ 737 w 1475"/>
                <a:gd name="T11" fmla="*/ 419 h 1474"/>
                <a:gd name="T12" fmla="*/ 1055 w 1475"/>
                <a:gd name="T13" fmla="*/ 737 h 1474"/>
                <a:gd name="T14" fmla="*/ 1055 w 1475"/>
                <a:gd name="T15" fmla="*/ 737 h 1474"/>
                <a:gd name="T16" fmla="*/ 737 w 1475"/>
                <a:gd name="T17" fmla="*/ 1055 h 1474"/>
                <a:gd name="T18" fmla="*/ 1474 w 1475"/>
                <a:gd name="T19" fmla="*/ 855 h 1474"/>
                <a:gd name="T20" fmla="*/ 1474 w 1475"/>
                <a:gd name="T21" fmla="*/ 619 h 1474"/>
                <a:gd name="T22" fmla="*/ 1281 w 1475"/>
                <a:gd name="T23" fmla="*/ 619 h 1474"/>
                <a:gd name="T24" fmla="*/ 1281 w 1475"/>
                <a:gd name="T25" fmla="*/ 619 h 1474"/>
                <a:gd name="T26" fmla="*/ 1206 w 1475"/>
                <a:gd name="T27" fmla="*/ 435 h 1474"/>
                <a:gd name="T28" fmla="*/ 1341 w 1475"/>
                <a:gd name="T29" fmla="*/ 299 h 1474"/>
                <a:gd name="T30" fmla="*/ 1174 w 1475"/>
                <a:gd name="T31" fmla="*/ 133 h 1474"/>
                <a:gd name="T32" fmla="*/ 1039 w 1475"/>
                <a:gd name="T33" fmla="*/ 268 h 1474"/>
                <a:gd name="T34" fmla="*/ 1039 w 1475"/>
                <a:gd name="T35" fmla="*/ 268 h 1474"/>
                <a:gd name="T36" fmla="*/ 855 w 1475"/>
                <a:gd name="T37" fmla="*/ 192 h 1474"/>
                <a:gd name="T38" fmla="*/ 855 w 1475"/>
                <a:gd name="T39" fmla="*/ 0 h 1474"/>
                <a:gd name="T40" fmla="*/ 619 w 1475"/>
                <a:gd name="T41" fmla="*/ 0 h 1474"/>
                <a:gd name="T42" fmla="*/ 619 w 1475"/>
                <a:gd name="T43" fmla="*/ 192 h 1474"/>
                <a:gd name="T44" fmla="*/ 619 w 1475"/>
                <a:gd name="T45" fmla="*/ 192 h 1474"/>
                <a:gd name="T46" fmla="*/ 436 w 1475"/>
                <a:gd name="T47" fmla="*/ 268 h 1474"/>
                <a:gd name="T48" fmla="*/ 299 w 1475"/>
                <a:gd name="T49" fmla="*/ 133 h 1474"/>
                <a:gd name="T50" fmla="*/ 132 w 1475"/>
                <a:gd name="T51" fmla="*/ 299 h 1474"/>
                <a:gd name="T52" fmla="*/ 269 w 1475"/>
                <a:gd name="T53" fmla="*/ 435 h 1474"/>
                <a:gd name="T54" fmla="*/ 269 w 1475"/>
                <a:gd name="T55" fmla="*/ 435 h 1474"/>
                <a:gd name="T56" fmla="*/ 192 w 1475"/>
                <a:gd name="T57" fmla="*/ 619 h 1474"/>
                <a:gd name="T58" fmla="*/ 0 w 1475"/>
                <a:gd name="T59" fmla="*/ 619 h 1474"/>
                <a:gd name="T60" fmla="*/ 0 w 1475"/>
                <a:gd name="T61" fmla="*/ 855 h 1474"/>
                <a:gd name="T62" fmla="*/ 192 w 1475"/>
                <a:gd name="T63" fmla="*/ 855 h 1474"/>
                <a:gd name="T64" fmla="*/ 192 w 1475"/>
                <a:gd name="T65" fmla="*/ 855 h 1474"/>
                <a:gd name="T66" fmla="*/ 269 w 1475"/>
                <a:gd name="T67" fmla="*/ 1038 h 1474"/>
                <a:gd name="T68" fmla="*/ 132 w 1475"/>
                <a:gd name="T69" fmla="*/ 1174 h 1474"/>
                <a:gd name="T70" fmla="*/ 299 w 1475"/>
                <a:gd name="T71" fmla="*/ 1341 h 1474"/>
                <a:gd name="T72" fmla="*/ 436 w 1475"/>
                <a:gd name="T73" fmla="*/ 1205 h 1474"/>
                <a:gd name="T74" fmla="*/ 436 w 1475"/>
                <a:gd name="T75" fmla="*/ 1205 h 1474"/>
                <a:gd name="T76" fmla="*/ 619 w 1475"/>
                <a:gd name="T77" fmla="*/ 1282 h 1474"/>
                <a:gd name="T78" fmla="*/ 619 w 1475"/>
                <a:gd name="T79" fmla="*/ 1473 h 1474"/>
                <a:gd name="T80" fmla="*/ 855 w 1475"/>
                <a:gd name="T81" fmla="*/ 1473 h 1474"/>
                <a:gd name="T82" fmla="*/ 855 w 1475"/>
                <a:gd name="T83" fmla="*/ 1282 h 1474"/>
                <a:gd name="T84" fmla="*/ 855 w 1475"/>
                <a:gd name="T85" fmla="*/ 1282 h 1474"/>
                <a:gd name="T86" fmla="*/ 1039 w 1475"/>
                <a:gd name="T87" fmla="*/ 1205 h 1474"/>
                <a:gd name="T88" fmla="*/ 1174 w 1475"/>
                <a:gd name="T89" fmla="*/ 1341 h 1474"/>
                <a:gd name="T90" fmla="*/ 1341 w 1475"/>
                <a:gd name="T91" fmla="*/ 1174 h 1474"/>
                <a:gd name="T92" fmla="*/ 1206 w 1475"/>
                <a:gd name="T93" fmla="*/ 1038 h 1474"/>
                <a:gd name="T94" fmla="*/ 1206 w 1475"/>
                <a:gd name="T95" fmla="*/ 1038 h 1474"/>
                <a:gd name="T96" fmla="*/ 1281 w 1475"/>
                <a:gd name="T97" fmla="*/ 855 h 1474"/>
                <a:gd name="T98" fmla="*/ 1474 w 1475"/>
                <a:gd name="T99" fmla="*/ 855 h 1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475" h="1474">
                  <a:moveTo>
                    <a:pt x="737" y="1055"/>
                  </a:moveTo>
                  <a:lnTo>
                    <a:pt x="737" y="1055"/>
                  </a:lnTo>
                  <a:cubicBezTo>
                    <a:pt x="562" y="1055"/>
                    <a:pt x="419" y="912"/>
                    <a:pt x="419" y="737"/>
                  </a:cubicBezTo>
                  <a:lnTo>
                    <a:pt x="419" y="737"/>
                  </a:lnTo>
                  <a:cubicBezTo>
                    <a:pt x="419" y="562"/>
                    <a:pt x="562" y="419"/>
                    <a:pt x="737" y="419"/>
                  </a:cubicBezTo>
                  <a:lnTo>
                    <a:pt x="737" y="419"/>
                  </a:lnTo>
                  <a:cubicBezTo>
                    <a:pt x="913" y="419"/>
                    <a:pt x="1055" y="562"/>
                    <a:pt x="1055" y="737"/>
                  </a:cubicBezTo>
                  <a:lnTo>
                    <a:pt x="1055" y="737"/>
                  </a:lnTo>
                  <a:cubicBezTo>
                    <a:pt x="1055" y="912"/>
                    <a:pt x="913" y="1055"/>
                    <a:pt x="737" y="1055"/>
                  </a:cubicBezTo>
                  <a:close/>
                  <a:moveTo>
                    <a:pt x="1474" y="855"/>
                  </a:moveTo>
                  <a:lnTo>
                    <a:pt x="1474" y="619"/>
                  </a:lnTo>
                  <a:lnTo>
                    <a:pt x="1281" y="619"/>
                  </a:lnTo>
                  <a:lnTo>
                    <a:pt x="1281" y="619"/>
                  </a:lnTo>
                  <a:cubicBezTo>
                    <a:pt x="1267" y="553"/>
                    <a:pt x="1241" y="491"/>
                    <a:pt x="1206" y="435"/>
                  </a:cubicBezTo>
                  <a:lnTo>
                    <a:pt x="1341" y="299"/>
                  </a:lnTo>
                  <a:lnTo>
                    <a:pt x="1174" y="133"/>
                  </a:lnTo>
                  <a:lnTo>
                    <a:pt x="1039" y="268"/>
                  </a:lnTo>
                  <a:lnTo>
                    <a:pt x="1039" y="268"/>
                  </a:lnTo>
                  <a:cubicBezTo>
                    <a:pt x="983" y="233"/>
                    <a:pt x="921" y="207"/>
                    <a:pt x="855" y="192"/>
                  </a:cubicBezTo>
                  <a:lnTo>
                    <a:pt x="855" y="0"/>
                  </a:lnTo>
                  <a:lnTo>
                    <a:pt x="619" y="0"/>
                  </a:lnTo>
                  <a:lnTo>
                    <a:pt x="619" y="192"/>
                  </a:lnTo>
                  <a:lnTo>
                    <a:pt x="619" y="192"/>
                  </a:lnTo>
                  <a:cubicBezTo>
                    <a:pt x="553" y="207"/>
                    <a:pt x="491" y="233"/>
                    <a:pt x="436" y="268"/>
                  </a:cubicBezTo>
                  <a:lnTo>
                    <a:pt x="299" y="133"/>
                  </a:lnTo>
                  <a:lnTo>
                    <a:pt x="132" y="299"/>
                  </a:lnTo>
                  <a:lnTo>
                    <a:pt x="269" y="435"/>
                  </a:lnTo>
                  <a:lnTo>
                    <a:pt x="269" y="435"/>
                  </a:lnTo>
                  <a:cubicBezTo>
                    <a:pt x="233" y="491"/>
                    <a:pt x="207" y="553"/>
                    <a:pt x="192" y="619"/>
                  </a:cubicBezTo>
                  <a:lnTo>
                    <a:pt x="0" y="619"/>
                  </a:lnTo>
                  <a:lnTo>
                    <a:pt x="0" y="855"/>
                  </a:lnTo>
                  <a:lnTo>
                    <a:pt x="192" y="855"/>
                  </a:lnTo>
                  <a:lnTo>
                    <a:pt x="192" y="855"/>
                  </a:lnTo>
                  <a:cubicBezTo>
                    <a:pt x="207" y="921"/>
                    <a:pt x="233" y="983"/>
                    <a:pt x="269" y="1038"/>
                  </a:cubicBezTo>
                  <a:lnTo>
                    <a:pt x="132" y="1174"/>
                  </a:lnTo>
                  <a:lnTo>
                    <a:pt x="299" y="1341"/>
                  </a:lnTo>
                  <a:lnTo>
                    <a:pt x="436" y="1205"/>
                  </a:lnTo>
                  <a:lnTo>
                    <a:pt x="436" y="1205"/>
                  </a:lnTo>
                  <a:cubicBezTo>
                    <a:pt x="491" y="1241"/>
                    <a:pt x="553" y="1267"/>
                    <a:pt x="619" y="1282"/>
                  </a:cubicBezTo>
                  <a:lnTo>
                    <a:pt x="619" y="1473"/>
                  </a:lnTo>
                  <a:lnTo>
                    <a:pt x="855" y="1473"/>
                  </a:lnTo>
                  <a:lnTo>
                    <a:pt x="855" y="1282"/>
                  </a:lnTo>
                  <a:lnTo>
                    <a:pt x="855" y="1282"/>
                  </a:lnTo>
                  <a:cubicBezTo>
                    <a:pt x="921" y="1267"/>
                    <a:pt x="983" y="1241"/>
                    <a:pt x="1039" y="1205"/>
                  </a:cubicBezTo>
                  <a:lnTo>
                    <a:pt x="1174" y="1341"/>
                  </a:lnTo>
                  <a:lnTo>
                    <a:pt x="1341" y="1174"/>
                  </a:lnTo>
                  <a:lnTo>
                    <a:pt x="1206" y="1038"/>
                  </a:lnTo>
                  <a:lnTo>
                    <a:pt x="1206" y="1038"/>
                  </a:lnTo>
                  <a:cubicBezTo>
                    <a:pt x="1241" y="983"/>
                    <a:pt x="1267" y="921"/>
                    <a:pt x="1281" y="855"/>
                  </a:cubicBezTo>
                  <a:lnTo>
                    <a:pt x="1474" y="85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43" name="Freeform 35">
              <a:extLst>
                <a:ext uri="{FF2B5EF4-FFF2-40B4-BE49-F238E27FC236}">
                  <a16:creationId xmlns:a16="http://schemas.microsoft.com/office/drawing/2014/main" id="{D05FBD2E-7C0B-A74E-90C9-2FC85955BC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20367" y="6209833"/>
              <a:ext cx="6838707" cy="4570124"/>
            </a:xfrm>
            <a:custGeom>
              <a:avLst/>
              <a:gdLst>
                <a:gd name="T0" fmla="*/ 5399 w 5490"/>
                <a:gd name="T1" fmla="*/ 0 h 3668"/>
                <a:gd name="T2" fmla="*/ 91 w 5490"/>
                <a:gd name="T3" fmla="*/ 0 h 3668"/>
                <a:gd name="T4" fmla="*/ 91 w 5490"/>
                <a:gd name="T5" fmla="*/ 0 h 3668"/>
                <a:gd name="T6" fmla="*/ 0 w 5490"/>
                <a:gd name="T7" fmla="*/ 91 h 3668"/>
                <a:gd name="T8" fmla="*/ 0 w 5490"/>
                <a:gd name="T9" fmla="*/ 3667 h 3668"/>
                <a:gd name="T10" fmla="*/ 5489 w 5490"/>
                <a:gd name="T11" fmla="*/ 3667 h 3668"/>
                <a:gd name="T12" fmla="*/ 5489 w 5490"/>
                <a:gd name="T13" fmla="*/ 91 h 3668"/>
                <a:gd name="T14" fmla="*/ 5489 w 5490"/>
                <a:gd name="T15" fmla="*/ 91 h 3668"/>
                <a:gd name="T16" fmla="*/ 5399 w 5490"/>
                <a:gd name="T17" fmla="*/ 0 h 3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90" h="3668">
                  <a:moveTo>
                    <a:pt x="5399" y="0"/>
                  </a:moveTo>
                  <a:lnTo>
                    <a:pt x="91" y="0"/>
                  </a:lnTo>
                  <a:lnTo>
                    <a:pt x="91" y="0"/>
                  </a:lnTo>
                  <a:cubicBezTo>
                    <a:pt x="41" y="0"/>
                    <a:pt x="0" y="41"/>
                    <a:pt x="0" y="91"/>
                  </a:cubicBezTo>
                  <a:lnTo>
                    <a:pt x="0" y="3667"/>
                  </a:lnTo>
                  <a:lnTo>
                    <a:pt x="5489" y="3667"/>
                  </a:lnTo>
                  <a:lnTo>
                    <a:pt x="5489" y="91"/>
                  </a:lnTo>
                  <a:lnTo>
                    <a:pt x="5489" y="91"/>
                  </a:lnTo>
                  <a:cubicBezTo>
                    <a:pt x="5489" y="41"/>
                    <a:pt x="5449" y="0"/>
                    <a:pt x="5399" y="0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44" name="Freeform 36">
              <a:extLst>
                <a:ext uri="{FF2B5EF4-FFF2-40B4-BE49-F238E27FC236}">
                  <a16:creationId xmlns:a16="http://schemas.microsoft.com/office/drawing/2014/main" id="{5AF0E7A5-7398-A447-9214-44C38412FA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35720" y="6325188"/>
              <a:ext cx="6608001" cy="4454769"/>
            </a:xfrm>
            <a:custGeom>
              <a:avLst/>
              <a:gdLst>
                <a:gd name="T0" fmla="*/ 5306 w 5307"/>
                <a:gd name="T1" fmla="*/ 3577 h 3578"/>
                <a:gd name="T2" fmla="*/ 0 w 5307"/>
                <a:gd name="T3" fmla="*/ 3577 h 3578"/>
                <a:gd name="T4" fmla="*/ 0 w 5307"/>
                <a:gd name="T5" fmla="*/ 0 h 3578"/>
                <a:gd name="T6" fmla="*/ 5306 w 5307"/>
                <a:gd name="T7" fmla="*/ 0 h 3578"/>
                <a:gd name="T8" fmla="*/ 5306 w 5307"/>
                <a:gd name="T9" fmla="*/ 3577 h 3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07" h="3578">
                  <a:moveTo>
                    <a:pt x="5306" y="3577"/>
                  </a:moveTo>
                  <a:lnTo>
                    <a:pt x="0" y="3577"/>
                  </a:lnTo>
                  <a:lnTo>
                    <a:pt x="0" y="0"/>
                  </a:lnTo>
                  <a:lnTo>
                    <a:pt x="5306" y="0"/>
                  </a:lnTo>
                  <a:lnTo>
                    <a:pt x="5306" y="3577"/>
                  </a:lnTo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45" name="Freeform 37">
              <a:extLst>
                <a:ext uri="{FF2B5EF4-FFF2-40B4-BE49-F238E27FC236}">
                  <a16:creationId xmlns:a16="http://schemas.microsoft.com/office/drawing/2014/main" id="{20EDDC43-4AB0-E242-AE9C-D2A113713F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38956" y="6506453"/>
              <a:ext cx="6201526" cy="4092239"/>
            </a:xfrm>
            <a:custGeom>
              <a:avLst/>
              <a:gdLst>
                <a:gd name="T0" fmla="*/ 4978 w 4979"/>
                <a:gd name="T1" fmla="*/ 3285 h 3286"/>
                <a:gd name="T2" fmla="*/ 0 w 4979"/>
                <a:gd name="T3" fmla="*/ 3285 h 3286"/>
                <a:gd name="T4" fmla="*/ 0 w 4979"/>
                <a:gd name="T5" fmla="*/ 0 h 3286"/>
                <a:gd name="T6" fmla="*/ 4978 w 4979"/>
                <a:gd name="T7" fmla="*/ 0 h 3286"/>
                <a:gd name="T8" fmla="*/ 4978 w 4979"/>
                <a:gd name="T9" fmla="*/ 3285 h 3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79" h="3286">
                  <a:moveTo>
                    <a:pt x="4978" y="3285"/>
                  </a:moveTo>
                  <a:lnTo>
                    <a:pt x="0" y="3285"/>
                  </a:lnTo>
                  <a:lnTo>
                    <a:pt x="0" y="0"/>
                  </a:lnTo>
                  <a:lnTo>
                    <a:pt x="4978" y="0"/>
                  </a:lnTo>
                  <a:lnTo>
                    <a:pt x="4978" y="3285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46" name="Freeform 38">
              <a:extLst>
                <a:ext uri="{FF2B5EF4-FFF2-40B4-BE49-F238E27FC236}">
                  <a16:creationId xmlns:a16="http://schemas.microsoft.com/office/drawing/2014/main" id="{732B2573-724A-0B4A-9DED-A3AE974BA8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20367" y="10779959"/>
              <a:ext cx="6838707" cy="280141"/>
            </a:xfrm>
            <a:custGeom>
              <a:avLst/>
              <a:gdLst>
                <a:gd name="T0" fmla="*/ 0 w 5490"/>
                <a:gd name="T1" fmla="*/ 0 h 224"/>
                <a:gd name="T2" fmla="*/ 0 w 5490"/>
                <a:gd name="T3" fmla="*/ 49 h 224"/>
                <a:gd name="T4" fmla="*/ 0 w 5490"/>
                <a:gd name="T5" fmla="*/ 49 h 224"/>
                <a:gd name="T6" fmla="*/ 174 w 5490"/>
                <a:gd name="T7" fmla="*/ 223 h 224"/>
                <a:gd name="T8" fmla="*/ 5316 w 5490"/>
                <a:gd name="T9" fmla="*/ 223 h 224"/>
                <a:gd name="T10" fmla="*/ 5316 w 5490"/>
                <a:gd name="T11" fmla="*/ 223 h 224"/>
                <a:gd name="T12" fmla="*/ 5489 w 5490"/>
                <a:gd name="T13" fmla="*/ 49 h 224"/>
                <a:gd name="T14" fmla="*/ 5489 w 5490"/>
                <a:gd name="T15" fmla="*/ 0 h 224"/>
                <a:gd name="T16" fmla="*/ 0 w 5490"/>
                <a:gd name="T17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90" h="224">
                  <a:moveTo>
                    <a:pt x="0" y="0"/>
                  </a:moveTo>
                  <a:lnTo>
                    <a:pt x="0" y="49"/>
                  </a:lnTo>
                  <a:lnTo>
                    <a:pt x="0" y="49"/>
                  </a:lnTo>
                  <a:cubicBezTo>
                    <a:pt x="0" y="145"/>
                    <a:pt x="78" y="223"/>
                    <a:pt x="174" y="223"/>
                  </a:cubicBezTo>
                  <a:lnTo>
                    <a:pt x="5316" y="223"/>
                  </a:lnTo>
                  <a:lnTo>
                    <a:pt x="5316" y="223"/>
                  </a:lnTo>
                  <a:cubicBezTo>
                    <a:pt x="5412" y="223"/>
                    <a:pt x="5489" y="145"/>
                    <a:pt x="5489" y="49"/>
                  </a:cubicBezTo>
                  <a:lnTo>
                    <a:pt x="5489" y="0"/>
                  </a:lnTo>
                  <a:lnTo>
                    <a:pt x="0" y="0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47" name="Freeform 39">
              <a:extLst>
                <a:ext uri="{FF2B5EF4-FFF2-40B4-BE49-F238E27FC236}">
                  <a16:creationId xmlns:a16="http://schemas.microsoft.com/office/drawing/2014/main" id="{09F8FBB5-C1FC-9643-B720-CE5A7B2B9D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00919" y="11054604"/>
              <a:ext cx="1472107" cy="752533"/>
            </a:xfrm>
            <a:custGeom>
              <a:avLst/>
              <a:gdLst>
                <a:gd name="T0" fmla="*/ 1181 w 1182"/>
                <a:gd name="T1" fmla="*/ 603 h 604"/>
                <a:gd name="T2" fmla="*/ 0 w 1182"/>
                <a:gd name="T3" fmla="*/ 603 h 604"/>
                <a:gd name="T4" fmla="*/ 160 w 1182"/>
                <a:gd name="T5" fmla="*/ 0 h 604"/>
                <a:gd name="T6" fmla="*/ 1021 w 1182"/>
                <a:gd name="T7" fmla="*/ 0 h 604"/>
                <a:gd name="T8" fmla="*/ 1181 w 1182"/>
                <a:gd name="T9" fmla="*/ 603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2" h="604">
                  <a:moveTo>
                    <a:pt x="1181" y="603"/>
                  </a:moveTo>
                  <a:lnTo>
                    <a:pt x="0" y="603"/>
                  </a:lnTo>
                  <a:lnTo>
                    <a:pt x="160" y="0"/>
                  </a:lnTo>
                  <a:lnTo>
                    <a:pt x="1021" y="0"/>
                  </a:lnTo>
                  <a:lnTo>
                    <a:pt x="1181" y="603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48" name="Freeform 40">
              <a:extLst>
                <a:ext uri="{FF2B5EF4-FFF2-40B4-BE49-F238E27FC236}">
                  <a16:creationId xmlns:a16="http://schemas.microsoft.com/office/drawing/2014/main" id="{C7270A70-54D3-A443-A409-6472969A49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45149" y="11559952"/>
              <a:ext cx="3383648" cy="247185"/>
            </a:xfrm>
            <a:custGeom>
              <a:avLst/>
              <a:gdLst>
                <a:gd name="T0" fmla="*/ 2632 w 2718"/>
                <a:gd name="T1" fmla="*/ 199 h 200"/>
                <a:gd name="T2" fmla="*/ 85 w 2718"/>
                <a:gd name="T3" fmla="*/ 199 h 200"/>
                <a:gd name="T4" fmla="*/ 85 w 2718"/>
                <a:gd name="T5" fmla="*/ 199 h 200"/>
                <a:gd name="T6" fmla="*/ 0 w 2718"/>
                <a:gd name="T7" fmla="*/ 114 h 200"/>
                <a:gd name="T8" fmla="*/ 0 w 2718"/>
                <a:gd name="T9" fmla="*/ 85 h 200"/>
                <a:gd name="T10" fmla="*/ 0 w 2718"/>
                <a:gd name="T11" fmla="*/ 85 h 200"/>
                <a:gd name="T12" fmla="*/ 85 w 2718"/>
                <a:gd name="T13" fmla="*/ 0 h 200"/>
                <a:gd name="T14" fmla="*/ 2632 w 2718"/>
                <a:gd name="T15" fmla="*/ 0 h 200"/>
                <a:gd name="T16" fmla="*/ 2632 w 2718"/>
                <a:gd name="T17" fmla="*/ 0 h 200"/>
                <a:gd name="T18" fmla="*/ 2717 w 2718"/>
                <a:gd name="T19" fmla="*/ 85 h 200"/>
                <a:gd name="T20" fmla="*/ 2717 w 2718"/>
                <a:gd name="T21" fmla="*/ 114 h 200"/>
                <a:gd name="T22" fmla="*/ 2717 w 2718"/>
                <a:gd name="T23" fmla="*/ 114 h 200"/>
                <a:gd name="T24" fmla="*/ 2632 w 2718"/>
                <a:gd name="T25" fmla="*/ 199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18" h="200">
                  <a:moveTo>
                    <a:pt x="2632" y="199"/>
                  </a:moveTo>
                  <a:lnTo>
                    <a:pt x="85" y="199"/>
                  </a:lnTo>
                  <a:lnTo>
                    <a:pt x="85" y="199"/>
                  </a:lnTo>
                  <a:cubicBezTo>
                    <a:pt x="38" y="199"/>
                    <a:pt x="0" y="162"/>
                    <a:pt x="0" y="114"/>
                  </a:cubicBezTo>
                  <a:lnTo>
                    <a:pt x="0" y="85"/>
                  </a:lnTo>
                  <a:lnTo>
                    <a:pt x="0" y="85"/>
                  </a:lnTo>
                  <a:cubicBezTo>
                    <a:pt x="0" y="38"/>
                    <a:pt x="38" y="0"/>
                    <a:pt x="85" y="0"/>
                  </a:cubicBezTo>
                  <a:lnTo>
                    <a:pt x="2632" y="0"/>
                  </a:lnTo>
                  <a:lnTo>
                    <a:pt x="2632" y="0"/>
                  </a:lnTo>
                  <a:cubicBezTo>
                    <a:pt x="2680" y="0"/>
                    <a:pt x="2717" y="38"/>
                    <a:pt x="2717" y="85"/>
                  </a:cubicBezTo>
                  <a:lnTo>
                    <a:pt x="2717" y="114"/>
                  </a:lnTo>
                  <a:lnTo>
                    <a:pt x="2717" y="114"/>
                  </a:lnTo>
                  <a:cubicBezTo>
                    <a:pt x="2717" y="162"/>
                    <a:pt x="2680" y="199"/>
                    <a:pt x="2632" y="199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49" name="Freeform 41">
              <a:extLst>
                <a:ext uri="{FF2B5EF4-FFF2-40B4-BE49-F238E27FC236}">
                  <a16:creationId xmlns:a16="http://schemas.microsoft.com/office/drawing/2014/main" id="{60191A19-FDFE-8549-ACB1-DFD2CFEF0C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82759" y="6781100"/>
              <a:ext cx="2279568" cy="197746"/>
            </a:xfrm>
            <a:custGeom>
              <a:avLst/>
              <a:gdLst>
                <a:gd name="T0" fmla="*/ 1827 w 1828"/>
                <a:gd name="T1" fmla="*/ 156 h 157"/>
                <a:gd name="T2" fmla="*/ 0 w 1828"/>
                <a:gd name="T3" fmla="*/ 156 h 157"/>
                <a:gd name="T4" fmla="*/ 0 w 1828"/>
                <a:gd name="T5" fmla="*/ 0 h 157"/>
                <a:gd name="T6" fmla="*/ 1827 w 1828"/>
                <a:gd name="T7" fmla="*/ 0 h 157"/>
                <a:gd name="T8" fmla="*/ 1827 w 1828"/>
                <a:gd name="T9" fmla="*/ 156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28" h="157">
                  <a:moveTo>
                    <a:pt x="1827" y="156"/>
                  </a:moveTo>
                  <a:lnTo>
                    <a:pt x="0" y="156"/>
                  </a:lnTo>
                  <a:lnTo>
                    <a:pt x="0" y="0"/>
                  </a:lnTo>
                  <a:lnTo>
                    <a:pt x="1827" y="0"/>
                  </a:lnTo>
                  <a:lnTo>
                    <a:pt x="1827" y="156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9EE39AF0-EEA6-E943-8E25-51BFA18E77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35576" y="9033201"/>
              <a:ext cx="5475216" cy="1333550"/>
            </a:xfrm>
            <a:custGeom>
              <a:avLst/>
              <a:gdLst>
                <a:gd name="connsiteX0" fmla="*/ 0 w 5475216"/>
                <a:gd name="connsiteY0" fmla="*/ 1285347 h 1333550"/>
                <a:gd name="connsiteX1" fmla="*/ 5475212 w 5475216"/>
                <a:gd name="connsiteY1" fmla="*/ 1285347 h 1333550"/>
                <a:gd name="connsiteX2" fmla="*/ 5475212 w 5475216"/>
                <a:gd name="connsiteY2" fmla="*/ 1333550 h 1333550"/>
                <a:gd name="connsiteX3" fmla="*/ 0 w 5475216"/>
                <a:gd name="connsiteY3" fmla="*/ 1333550 h 1333550"/>
                <a:gd name="connsiteX4" fmla="*/ 0 w 5475216"/>
                <a:gd name="connsiteY4" fmla="*/ 1082113 h 1333550"/>
                <a:gd name="connsiteX5" fmla="*/ 5475212 w 5475216"/>
                <a:gd name="connsiteY5" fmla="*/ 1082113 h 1333550"/>
                <a:gd name="connsiteX6" fmla="*/ 5475212 w 5475216"/>
                <a:gd name="connsiteY6" fmla="*/ 1130312 h 1333550"/>
                <a:gd name="connsiteX7" fmla="*/ 0 w 5475216"/>
                <a:gd name="connsiteY7" fmla="*/ 1130312 h 1333550"/>
                <a:gd name="connsiteX8" fmla="*/ 0 w 5475216"/>
                <a:gd name="connsiteY8" fmla="*/ 873380 h 1333550"/>
                <a:gd name="connsiteX9" fmla="*/ 5475212 w 5475216"/>
                <a:gd name="connsiteY9" fmla="*/ 873380 h 1333550"/>
                <a:gd name="connsiteX10" fmla="*/ 5475212 w 5475216"/>
                <a:gd name="connsiteY10" fmla="*/ 921547 h 1333550"/>
                <a:gd name="connsiteX11" fmla="*/ 0 w 5475216"/>
                <a:gd name="connsiteY11" fmla="*/ 921547 h 1333550"/>
                <a:gd name="connsiteX12" fmla="*/ 3400132 w 5475216"/>
                <a:gd name="connsiteY12" fmla="*/ 488875 h 1333550"/>
                <a:gd name="connsiteX13" fmla="*/ 5475216 w 5475216"/>
                <a:gd name="connsiteY13" fmla="*/ 488875 h 1333550"/>
                <a:gd name="connsiteX14" fmla="*/ 5475216 w 5475216"/>
                <a:gd name="connsiteY14" fmla="*/ 537074 h 1333550"/>
                <a:gd name="connsiteX15" fmla="*/ 3400132 w 5475216"/>
                <a:gd name="connsiteY15" fmla="*/ 537074 h 1333550"/>
                <a:gd name="connsiteX16" fmla="*/ 3400132 w 5475216"/>
                <a:gd name="connsiteY16" fmla="*/ 241690 h 1333550"/>
                <a:gd name="connsiteX17" fmla="*/ 5475216 w 5475216"/>
                <a:gd name="connsiteY17" fmla="*/ 241690 h 1333550"/>
                <a:gd name="connsiteX18" fmla="*/ 5475216 w 5475216"/>
                <a:gd name="connsiteY18" fmla="*/ 289923 h 1333550"/>
                <a:gd name="connsiteX19" fmla="*/ 3400132 w 5475216"/>
                <a:gd name="connsiteY19" fmla="*/ 289923 h 1333550"/>
                <a:gd name="connsiteX20" fmla="*/ 3400132 w 5475216"/>
                <a:gd name="connsiteY20" fmla="*/ 0 h 1333550"/>
                <a:gd name="connsiteX21" fmla="*/ 5475216 w 5475216"/>
                <a:gd name="connsiteY21" fmla="*/ 0 h 1333550"/>
                <a:gd name="connsiteX22" fmla="*/ 5475216 w 5475216"/>
                <a:gd name="connsiteY22" fmla="*/ 48171 h 1333550"/>
                <a:gd name="connsiteX23" fmla="*/ 3400132 w 5475216"/>
                <a:gd name="connsiteY23" fmla="*/ 48171 h 1333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475216" h="1333550">
                  <a:moveTo>
                    <a:pt x="0" y="1285347"/>
                  </a:moveTo>
                  <a:lnTo>
                    <a:pt x="5475212" y="1285347"/>
                  </a:lnTo>
                  <a:lnTo>
                    <a:pt x="5475212" y="1333550"/>
                  </a:lnTo>
                  <a:lnTo>
                    <a:pt x="0" y="1333550"/>
                  </a:lnTo>
                  <a:close/>
                  <a:moveTo>
                    <a:pt x="0" y="1082113"/>
                  </a:moveTo>
                  <a:lnTo>
                    <a:pt x="5475212" y="1082113"/>
                  </a:lnTo>
                  <a:lnTo>
                    <a:pt x="5475212" y="1130312"/>
                  </a:lnTo>
                  <a:lnTo>
                    <a:pt x="0" y="1130312"/>
                  </a:lnTo>
                  <a:close/>
                  <a:moveTo>
                    <a:pt x="0" y="873380"/>
                  </a:moveTo>
                  <a:lnTo>
                    <a:pt x="5475212" y="873380"/>
                  </a:lnTo>
                  <a:lnTo>
                    <a:pt x="5475212" y="921547"/>
                  </a:lnTo>
                  <a:lnTo>
                    <a:pt x="0" y="921547"/>
                  </a:lnTo>
                  <a:close/>
                  <a:moveTo>
                    <a:pt x="3400132" y="488875"/>
                  </a:moveTo>
                  <a:lnTo>
                    <a:pt x="5475216" y="488875"/>
                  </a:lnTo>
                  <a:lnTo>
                    <a:pt x="5475216" y="537074"/>
                  </a:lnTo>
                  <a:lnTo>
                    <a:pt x="3400132" y="537074"/>
                  </a:lnTo>
                  <a:close/>
                  <a:moveTo>
                    <a:pt x="3400132" y="241690"/>
                  </a:moveTo>
                  <a:lnTo>
                    <a:pt x="5475216" y="241690"/>
                  </a:lnTo>
                  <a:lnTo>
                    <a:pt x="5475216" y="289923"/>
                  </a:lnTo>
                  <a:lnTo>
                    <a:pt x="3400132" y="289923"/>
                  </a:lnTo>
                  <a:close/>
                  <a:moveTo>
                    <a:pt x="3400132" y="0"/>
                  </a:moveTo>
                  <a:lnTo>
                    <a:pt x="5475216" y="0"/>
                  </a:lnTo>
                  <a:lnTo>
                    <a:pt x="5475216" y="48171"/>
                  </a:lnTo>
                  <a:lnTo>
                    <a:pt x="3400132" y="48171"/>
                  </a:lnTo>
                  <a:close/>
                </a:path>
              </a:pathLst>
            </a:custGeom>
            <a:solidFill>
              <a:srgbClr val="000000">
                <a:alpha val="10000"/>
              </a:srgb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51" name="Freeform 48">
              <a:extLst>
                <a:ext uri="{FF2B5EF4-FFF2-40B4-BE49-F238E27FC236}">
                  <a16:creationId xmlns:a16="http://schemas.microsoft.com/office/drawing/2014/main" id="{65E6F87A-3199-7D47-852D-1183043FD7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82759" y="7088704"/>
              <a:ext cx="1428164" cy="197746"/>
            </a:xfrm>
            <a:custGeom>
              <a:avLst/>
              <a:gdLst>
                <a:gd name="T0" fmla="*/ 1145 w 1146"/>
                <a:gd name="T1" fmla="*/ 156 h 157"/>
                <a:gd name="T2" fmla="*/ 0 w 1146"/>
                <a:gd name="T3" fmla="*/ 156 h 157"/>
                <a:gd name="T4" fmla="*/ 0 w 1146"/>
                <a:gd name="T5" fmla="*/ 0 h 157"/>
                <a:gd name="T6" fmla="*/ 1145 w 1146"/>
                <a:gd name="T7" fmla="*/ 0 h 157"/>
                <a:gd name="T8" fmla="*/ 1145 w 1146"/>
                <a:gd name="T9" fmla="*/ 156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6" h="157">
                  <a:moveTo>
                    <a:pt x="1145" y="156"/>
                  </a:moveTo>
                  <a:lnTo>
                    <a:pt x="0" y="156"/>
                  </a:lnTo>
                  <a:lnTo>
                    <a:pt x="0" y="0"/>
                  </a:lnTo>
                  <a:lnTo>
                    <a:pt x="1145" y="0"/>
                  </a:lnTo>
                  <a:lnTo>
                    <a:pt x="1145" y="156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52" name="Freeform 50">
              <a:extLst>
                <a:ext uri="{FF2B5EF4-FFF2-40B4-BE49-F238E27FC236}">
                  <a16:creationId xmlns:a16="http://schemas.microsoft.com/office/drawing/2014/main" id="{5B71948B-F582-B045-95F2-0E985E2CB0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00495" y="8439966"/>
              <a:ext cx="801968" cy="400986"/>
            </a:xfrm>
            <a:custGeom>
              <a:avLst/>
              <a:gdLst>
                <a:gd name="T0" fmla="*/ 322 w 645"/>
                <a:gd name="T1" fmla="*/ 323 h 324"/>
                <a:gd name="T2" fmla="*/ 322 w 645"/>
                <a:gd name="T3" fmla="*/ 323 h 324"/>
                <a:gd name="T4" fmla="*/ 644 w 645"/>
                <a:gd name="T5" fmla="*/ 0 h 324"/>
                <a:gd name="T6" fmla="*/ 0 w 645"/>
                <a:gd name="T7" fmla="*/ 0 h 324"/>
                <a:gd name="T8" fmla="*/ 0 w 645"/>
                <a:gd name="T9" fmla="*/ 0 h 324"/>
                <a:gd name="T10" fmla="*/ 322 w 645"/>
                <a:gd name="T11" fmla="*/ 323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5" h="324">
                  <a:moveTo>
                    <a:pt x="322" y="323"/>
                  </a:moveTo>
                  <a:lnTo>
                    <a:pt x="322" y="323"/>
                  </a:lnTo>
                  <a:cubicBezTo>
                    <a:pt x="500" y="323"/>
                    <a:pt x="644" y="178"/>
                    <a:pt x="644" y="0"/>
                  </a:cubicBezTo>
                  <a:lnTo>
                    <a:pt x="0" y="0"/>
                  </a:lnTo>
                  <a:lnTo>
                    <a:pt x="0" y="0"/>
                  </a:lnTo>
                  <a:cubicBezTo>
                    <a:pt x="0" y="178"/>
                    <a:pt x="144" y="323"/>
                    <a:pt x="322" y="323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53" name="Freeform 51">
              <a:extLst>
                <a:ext uri="{FF2B5EF4-FFF2-40B4-BE49-F238E27FC236}">
                  <a16:creationId xmlns:a16="http://schemas.microsoft.com/office/drawing/2014/main" id="{8073F1FD-26B4-204C-AE99-7111CF5B80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36687" y="8038986"/>
              <a:ext cx="505350" cy="400982"/>
            </a:xfrm>
            <a:custGeom>
              <a:avLst/>
              <a:gdLst>
                <a:gd name="T0" fmla="*/ 404 w 405"/>
                <a:gd name="T1" fmla="*/ 147 h 322"/>
                <a:gd name="T2" fmla="*/ 404 w 405"/>
                <a:gd name="T3" fmla="*/ 147 h 322"/>
                <a:gd name="T4" fmla="*/ 134 w 405"/>
                <a:gd name="T5" fmla="*/ 0 h 322"/>
                <a:gd name="T6" fmla="*/ 134 w 405"/>
                <a:gd name="T7" fmla="*/ 0 h 322"/>
                <a:gd name="T8" fmla="*/ 0 w 405"/>
                <a:gd name="T9" fmla="*/ 29 h 322"/>
                <a:gd name="T10" fmla="*/ 134 w 405"/>
                <a:gd name="T11" fmla="*/ 321 h 322"/>
                <a:gd name="T12" fmla="*/ 404 w 405"/>
                <a:gd name="T13" fmla="*/ 147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5" h="322">
                  <a:moveTo>
                    <a:pt x="404" y="147"/>
                  </a:moveTo>
                  <a:lnTo>
                    <a:pt x="404" y="147"/>
                  </a:lnTo>
                  <a:cubicBezTo>
                    <a:pt x="347" y="58"/>
                    <a:pt x="247" y="0"/>
                    <a:pt x="134" y="0"/>
                  </a:cubicBezTo>
                  <a:lnTo>
                    <a:pt x="134" y="0"/>
                  </a:lnTo>
                  <a:cubicBezTo>
                    <a:pt x="86" y="0"/>
                    <a:pt x="41" y="10"/>
                    <a:pt x="0" y="29"/>
                  </a:cubicBezTo>
                  <a:lnTo>
                    <a:pt x="134" y="321"/>
                  </a:lnTo>
                  <a:lnTo>
                    <a:pt x="404" y="147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54" name="Freeform 52">
              <a:extLst>
                <a:ext uri="{FF2B5EF4-FFF2-40B4-BE49-F238E27FC236}">
                  <a16:creationId xmlns:a16="http://schemas.microsoft.com/office/drawing/2014/main" id="{FCFC7CFC-8DDA-1347-B508-701C74E2A6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01475" y="8225743"/>
              <a:ext cx="400986" cy="219717"/>
            </a:xfrm>
            <a:custGeom>
              <a:avLst/>
              <a:gdLst>
                <a:gd name="T0" fmla="*/ 0 w 323"/>
                <a:gd name="T1" fmla="*/ 174 h 175"/>
                <a:gd name="T2" fmla="*/ 322 w 323"/>
                <a:gd name="T3" fmla="*/ 174 h 175"/>
                <a:gd name="T4" fmla="*/ 322 w 323"/>
                <a:gd name="T5" fmla="*/ 174 h 175"/>
                <a:gd name="T6" fmla="*/ 270 w 323"/>
                <a:gd name="T7" fmla="*/ 0 h 175"/>
                <a:gd name="T8" fmla="*/ 0 w 323"/>
                <a:gd name="T9" fmla="*/ 174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3" h="175">
                  <a:moveTo>
                    <a:pt x="0" y="174"/>
                  </a:moveTo>
                  <a:lnTo>
                    <a:pt x="322" y="174"/>
                  </a:lnTo>
                  <a:lnTo>
                    <a:pt x="322" y="174"/>
                  </a:lnTo>
                  <a:cubicBezTo>
                    <a:pt x="322" y="110"/>
                    <a:pt x="303" y="50"/>
                    <a:pt x="270" y="0"/>
                  </a:cubicBezTo>
                  <a:lnTo>
                    <a:pt x="0" y="174"/>
                  </a:lnTo>
                </a:path>
              </a:pathLst>
            </a:custGeom>
            <a:solidFill>
              <a:srgbClr val="1F3A7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55" name="Freeform 53">
              <a:extLst>
                <a:ext uri="{FF2B5EF4-FFF2-40B4-BE49-F238E27FC236}">
                  <a16:creationId xmlns:a16="http://schemas.microsoft.com/office/drawing/2014/main" id="{9916F7B0-27B3-5F4A-AE41-A730B26568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00495" y="8077434"/>
              <a:ext cx="400982" cy="362534"/>
            </a:xfrm>
            <a:custGeom>
              <a:avLst/>
              <a:gdLst>
                <a:gd name="T0" fmla="*/ 188 w 323"/>
                <a:gd name="T1" fmla="*/ 0 h 293"/>
                <a:gd name="T2" fmla="*/ 188 w 323"/>
                <a:gd name="T3" fmla="*/ 0 h 293"/>
                <a:gd name="T4" fmla="*/ 0 w 323"/>
                <a:gd name="T5" fmla="*/ 292 h 293"/>
                <a:gd name="T6" fmla="*/ 322 w 323"/>
                <a:gd name="T7" fmla="*/ 292 h 293"/>
                <a:gd name="T8" fmla="*/ 322 w 323"/>
                <a:gd name="T9" fmla="*/ 292 h 293"/>
                <a:gd name="T10" fmla="*/ 188 w 323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293">
                  <a:moveTo>
                    <a:pt x="188" y="0"/>
                  </a:moveTo>
                  <a:lnTo>
                    <a:pt x="188" y="0"/>
                  </a:lnTo>
                  <a:cubicBezTo>
                    <a:pt x="77" y="51"/>
                    <a:pt x="0" y="163"/>
                    <a:pt x="0" y="292"/>
                  </a:cubicBezTo>
                  <a:lnTo>
                    <a:pt x="322" y="292"/>
                  </a:lnTo>
                  <a:lnTo>
                    <a:pt x="322" y="292"/>
                  </a:lnTo>
                  <a:lnTo>
                    <a:pt x="188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56" name="Freeform 54">
              <a:extLst>
                <a:ext uri="{FF2B5EF4-FFF2-40B4-BE49-F238E27FC236}">
                  <a16:creationId xmlns:a16="http://schemas.microsoft.com/office/drawing/2014/main" id="{CCBE40D4-8AE3-2345-8867-7D97550960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05985" y="7165607"/>
              <a:ext cx="538308" cy="604222"/>
            </a:xfrm>
            <a:custGeom>
              <a:avLst/>
              <a:gdLst>
                <a:gd name="T0" fmla="*/ 46 w 433"/>
                <a:gd name="T1" fmla="*/ 0 h 486"/>
                <a:gd name="T2" fmla="*/ 46 w 433"/>
                <a:gd name="T3" fmla="*/ 0 h 486"/>
                <a:gd name="T4" fmla="*/ 0 w 433"/>
                <a:gd name="T5" fmla="*/ 166 h 486"/>
                <a:gd name="T6" fmla="*/ 0 w 433"/>
                <a:gd name="T7" fmla="*/ 166 h 486"/>
                <a:gd name="T8" fmla="*/ 319 w 433"/>
                <a:gd name="T9" fmla="*/ 485 h 486"/>
                <a:gd name="T10" fmla="*/ 319 w 433"/>
                <a:gd name="T11" fmla="*/ 485 h 486"/>
                <a:gd name="T12" fmla="*/ 432 w 433"/>
                <a:gd name="T13" fmla="*/ 464 h 486"/>
                <a:gd name="T14" fmla="*/ 319 w 433"/>
                <a:gd name="T15" fmla="*/ 166 h 486"/>
                <a:gd name="T16" fmla="*/ 46 w 433"/>
                <a:gd name="T17" fmla="*/ 0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3" h="486">
                  <a:moveTo>
                    <a:pt x="46" y="0"/>
                  </a:moveTo>
                  <a:lnTo>
                    <a:pt x="46" y="0"/>
                  </a:lnTo>
                  <a:cubicBezTo>
                    <a:pt x="17" y="49"/>
                    <a:pt x="0" y="106"/>
                    <a:pt x="0" y="166"/>
                  </a:cubicBezTo>
                  <a:lnTo>
                    <a:pt x="0" y="166"/>
                  </a:lnTo>
                  <a:cubicBezTo>
                    <a:pt x="0" y="343"/>
                    <a:pt x="143" y="485"/>
                    <a:pt x="319" y="485"/>
                  </a:cubicBezTo>
                  <a:lnTo>
                    <a:pt x="319" y="485"/>
                  </a:lnTo>
                  <a:cubicBezTo>
                    <a:pt x="359" y="485"/>
                    <a:pt x="397" y="478"/>
                    <a:pt x="432" y="464"/>
                  </a:cubicBezTo>
                  <a:lnTo>
                    <a:pt x="319" y="166"/>
                  </a:lnTo>
                  <a:lnTo>
                    <a:pt x="46" y="0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57" name="Freeform 55">
              <a:extLst>
                <a:ext uri="{FF2B5EF4-FFF2-40B4-BE49-F238E27FC236}">
                  <a16:creationId xmlns:a16="http://schemas.microsoft.com/office/drawing/2014/main" id="{438436AD-7A5E-964A-9F67-26E8A8811C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60915" y="6978846"/>
              <a:ext cx="340563" cy="400986"/>
            </a:xfrm>
            <a:custGeom>
              <a:avLst/>
              <a:gdLst>
                <a:gd name="T0" fmla="*/ 273 w 274"/>
                <a:gd name="T1" fmla="*/ 0 h 320"/>
                <a:gd name="T2" fmla="*/ 273 w 274"/>
                <a:gd name="T3" fmla="*/ 0 h 320"/>
                <a:gd name="T4" fmla="*/ 0 w 274"/>
                <a:gd name="T5" fmla="*/ 153 h 320"/>
                <a:gd name="T6" fmla="*/ 273 w 274"/>
                <a:gd name="T7" fmla="*/ 319 h 320"/>
                <a:gd name="T8" fmla="*/ 273 w 274"/>
                <a:gd name="T9" fmla="*/ 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4" h="320">
                  <a:moveTo>
                    <a:pt x="273" y="0"/>
                  </a:moveTo>
                  <a:lnTo>
                    <a:pt x="273" y="0"/>
                  </a:lnTo>
                  <a:cubicBezTo>
                    <a:pt x="157" y="0"/>
                    <a:pt x="56" y="62"/>
                    <a:pt x="0" y="153"/>
                  </a:cubicBezTo>
                  <a:lnTo>
                    <a:pt x="273" y="319"/>
                  </a:lnTo>
                  <a:lnTo>
                    <a:pt x="273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58" name="Freeform 56">
              <a:extLst>
                <a:ext uri="{FF2B5EF4-FFF2-40B4-BE49-F238E27FC236}">
                  <a16:creationId xmlns:a16="http://schemas.microsoft.com/office/drawing/2014/main" id="{6707EEDF-F843-C64F-94F6-0AC7BEFC8E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01475" y="7374336"/>
              <a:ext cx="400986" cy="373520"/>
            </a:xfrm>
            <a:custGeom>
              <a:avLst/>
              <a:gdLst>
                <a:gd name="T0" fmla="*/ 113 w 321"/>
                <a:gd name="T1" fmla="*/ 298 h 299"/>
                <a:gd name="T2" fmla="*/ 113 w 321"/>
                <a:gd name="T3" fmla="*/ 298 h 299"/>
                <a:gd name="T4" fmla="*/ 320 w 321"/>
                <a:gd name="T5" fmla="*/ 0 h 299"/>
                <a:gd name="T6" fmla="*/ 0 w 321"/>
                <a:gd name="T7" fmla="*/ 0 h 299"/>
                <a:gd name="T8" fmla="*/ 113 w 321"/>
                <a:gd name="T9" fmla="*/ 298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1" h="299">
                  <a:moveTo>
                    <a:pt x="113" y="298"/>
                  </a:moveTo>
                  <a:lnTo>
                    <a:pt x="113" y="298"/>
                  </a:lnTo>
                  <a:cubicBezTo>
                    <a:pt x="234" y="253"/>
                    <a:pt x="320" y="136"/>
                    <a:pt x="320" y="0"/>
                  </a:cubicBezTo>
                  <a:lnTo>
                    <a:pt x="0" y="0"/>
                  </a:lnTo>
                  <a:lnTo>
                    <a:pt x="113" y="29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59" name="Freeform 57">
              <a:extLst>
                <a:ext uri="{FF2B5EF4-FFF2-40B4-BE49-F238E27FC236}">
                  <a16:creationId xmlns:a16="http://schemas.microsoft.com/office/drawing/2014/main" id="{3EDB3EBE-E048-0B48-9637-75D392CE3B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01475" y="6978846"/>
              <a:ext cx="400986" cy="400986"/>
            </a:xfrm>
            <a:custGeom>
              <a:avLst/>
              <a:gdLst>
                <a:gd name="T0" fmla="*/ 0 w 321"/>
                <a:gd name="T1" fmla="*/ 0 h 320"/>
                <a:gd name="T2" fmla="*/ 0 w 321"/>
                <a:gd name="T3" fmla="*/ 319 h 320"/>
                <a:gd name="T4" fmla="*/ 320 w 321"/>
                <a:gd name="T5" fmla="*/ 319 h 320"/>
                <a:gd name="T6" fmla="*/ 320 w 321"/>
                <a:gd name="T7" fmla="*/ 319 h 320"/>
                <a:gd name="T8" fmla="*/ 0 w 321"/>
                <a:gd name="T9" fmla="*/ 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1" h="320">
                  <a:moveTo>
                    <a:pt x="0" y="0"/>
                  </a:moveTo>
                  <a:lnTo>
                    <a:pt x="0" y="319"/>
                  </a:lnTo>
                  <a:lnTo>
                    <a:pt x="320" y="319"/>
                  </a:lnTo>
                  <a:lnTo>
                    <a:pt x="320" y="319"/>
                  </a:lnTo>
                  <a:cubicBezTo>
                    <a:pt x="320" y="143"/>
                    <a:pt x="176" y="0"/>
                    <a:pt x="0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60" name="Freeform 58">
              <a:extLst>
                <a:ext uri="{FF2B5EF4-FFF2-40B4-BE49-F238E27FC236}">
                  <a16:creationId xmlns:a16="http://schemas.microsoft.com/office/drawing/2014/main" id="{61532ED3-4BF4-E349-8352-349854BB2E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41898" y="6978846"/>
              <a:ext cx="466898" cy="400986"/>
            </a:xfrm>
            <a:custGeom>
              <a:avLst/>
              <a:gdLst>
                <a:gd name="T0" fmla="*/ 376 w 377"/>
                <a:gd name="T1" fmla="*/ 51 h 320"/>
                <a:gd name="T2" fmla="*/ 376 w 377"/>
                <a:gd name="T3" fmla="*/ 51 h 320"/>
                <a:gd name="T4" fmla="*/ 204 w 377"/>
                <a:gd name="T5" fmla="*/ 0 h 320"/>
                <a:gd name="T6" fmla="*/ 204 w 377"/>
                <a:gd name="T7" fmla="*/ 0 h 320"/>
                <a:gd name="T8" fmla="*/ 0 w 377"/>
                <a:gd name="T9" fmla="*/ 73 h 320"/>
                <a:gd name="T10" fmla="*/ 204 w 377"/>
                <a:gd name="T11" fmla="*/ 319 h 320"/>
                <a:gd name="T12" fmla="*/ 376 w 377"/>
                <a:gd name="T13" fmla="*/ 51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7" h="320">
                  <a:moveTo>
                    <a:pt x="376" y="51"/>
                  </a:moveTo>
                  <a:lnTo>
                    <a:pt x="376" y="51"/>
                  </a:lnTo>
                  <a:cubicBezTo>
                    <a:pt x="326" y="18"/>
                    <a:pt x="267" y="0"/>
                    <a:pt x="204" y="0"/>
                  </a:cubicBezTo>
                  <a:lnTo>
                    <a:pt x="204" y="0"/>
                  </a:lnTo>
                  <a:cubicBezTo>
                    <a:pt x="126" y="0"/>
                    <a:pt x="55" y="27"/>
                    <a:pt x="0" y="73"/>
                  </a:cubicBezTo>
                  <a:lnTo>
                    <a:pt x="204" y="319"/>
                  </a:lnTo>
                  <a:lnTo>
                    <a:pt x="376" y="51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61" name="Freeform 59">
              <a:extLst>
                <a:ext uri="{FF2B5EF4-FFF2-40B4-BE49-F238E27FC236}">
                  <a16:creationId xmlns:a16="http://schemas.microsoft.com/office/drawing/2014/main" id="{DF932E55-944C-DC47-AD82-34962BC1F0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94571" y="7039269"/>
              <a:ext cx="373520" cy="335068"/>
            </a:xfrm>
            <a:custGeom>
              <a:avLst/>
              <a:gdLst>
                <a:gd name="T0" fmla="*/ 298 w 299"/>
                <a:gd name="T1" fmla="*/ 154 h 269"/>
                <a:gd name="T2" fmla="*/ 298 w 299"/>
                <a:gd name="T3" fmla="*/ 154 h 269"/>
                <a:gd name="T4" fmla="*/ 172 w 299"/>
                <a:gd name="T5" fmla="*/ 0 h 269"/>
                <a:gd name="T6" fmla="*/ 0 w 299"/>
                <a:gd name="T7" fmla="*/ 268 h 269"/>
                <a:gd name="T8" fmla="*/ 298 w 299"/>
                <a:gd name="T9" fmla="*/ 154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9" h="269">
                  <a:moveTo>
                    <a:pt x="298" y="154"/>
                  </a:moveTo>
                  <a:lnTo>
                    <a:pt x="298" y="154"/>
                  </a:lnTo>
                  <a:cubicBezTo>
                    <a:pt x="273" y="90"/>
                    <a:pt x="229" y="36"/>
                    <a:pt x="172" y="0"/>
                  </a:cubicBezTo>
                  <a:lnTo>
                    <a:pt x="0" y="268"/>
                  </a:lnTo>
                  <a:lnTo>
                    <a:pt x="298" y="15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62" name="Freeform 60">
              <a:extLst>
                <a:ext uri="{FF2B5EF4-FFF2-40B4-BE49-F238E27FC236}">
                  <a16:creationId xmlns:a16="http://schemas.microsoft.com/office/drawing/2014/main" id="{74958EFE-E765-4047-8BF1-ADF5442BFE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93585" y="7066733"/>
              <a:ext cx="400986" cy="675633"/>
            </a:xfrm>
            <a:custGeom>
              <a:avLst/>
              <a:gdLst>
                <a:gd name="T0" fmla="*/ 116 w 321"/>
                <a:gd name="T1" fmla="*/ 0 h 544"/>
                <a:gd name="T2" fmla="*/ 116 w 321"/>
                <a:gd name="T3" fmla="*/ 0 h 544"/>
                <a:gd name="T4" fmla="*/ 0 w 321"/>
                <a:gd name="T5" fmla="*/ 246 h 544"/>
                <a:gd name="T6" fmla="*/ 0 w 321"/>
                <a:gd name="T7" fmla="*/ 246 h 544"/>
                <a:gd name="T8" fmla="*/ 201 w 321"/>
                <a:gd name="T9" fmla="*/ 543 h 544"/>
                <a:gd name="T10" fmla="*/ 320 w 321"/>
                <a:gd name="T11" fmla="*/ 246 h 544"/>
                <a:gd name="T12" fmla="*/ 116 w 321"/>
                <a:gd name="T13" fmla="*/ 0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1" h="544">
                  <a:moveTo>
                    <a:pt x="116" y="0"/>
                  </a:moveTo>
                  <a:lnTo>
                    <a:pt x="116" y="0"/>
                  </a:lnTo>
                  <a:cubicBezTo>
                    <a:pt x="45" y="58"/>
                    <a:pt x="0" y="147"/>
                    <a:pt x="0" y="246"/>
                  </a:cubicBezTo>
                  <a:lnTo>
                    <a:pt x="0" y="246"/>
                  </a:lnTo>
                  <a:cubicBezTo>
                    <a:pt x="0" y="381"/>
                    <a:pt x="84" y="496"/>
                    <a:pt x="201" y="543"/>
                  </a:cubicBezTo>
                  <a:lnTo>
                    <a:pt x="320" y="246"/>
                  </a:lnTo>
                  <a:lnTo>
                    <a:pt x="116" y="0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63" name="Freeform 61">
              <a:extLst>
                <a:ext uri="{FF2B5EF4-FFF2-40B4-BE49-F238E27FC236}">
                  <a16:creationId xmlns:a16="http://schemas.microsoft.com/office/drawing/2014/main" id="{1F6986B2-5473-664A-B949-BEEDFD1B4B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46260" y="7231521"/>
              <a:ext cx="549293" cy="538308"/>
            </a:xfrm>
            <a:custGeom>
              <a:avLst/>
              <a:gdLst>
                <a:gd name="T0" fmla="*/ 119 w 439"/>
                <a:gd name="T1" fmla="*/ 114 h 434"/>
                <a:gd name="T2" fmla="*/ 0 w 439"/>
                <a:gd name="T3" fmla="*/ 411 h 434"/>
                <a:gd name="T4" fmla="*/ 0 w 439"/>
                <a:gd name="T5" fmla="*/ 411 h 434"/>
                <a:gd name="T6" fmla="*/ 119 w 439"/>
                <a:gd name="T7" fmla="*/ 433 h 434"/>
                <a:gd name="T8" fmla="*/ 119 w 439"/>
                <a:gd name="T9" fmla="*/ 433 h 434"/>
                <a:gd name="T10" fmla="*/ 438 w 439"/>
                <a:gd name="T11" fmla="*/ 114 h 434"/>
                <a:gd name="T12" fmla="*/ 438 w 439"/>
                <a:gd name="T13" fmla="*/ 114 h 434"/>
                <a:gd name="T14" fmla="*/ 417 w 439"/>
                <a:gd name="T15" fmla="*/ 0 h 434"/>
                <a:gd name="T16" fmla="*/ 119 w 439"/>
                <a:gd name="T17" fmla="*/ 114 h 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9" h="434">
                  <a:moveTo>
                    <a:pt x="119" y="114"/>
                  </a:moveTo>
                  <a:lnTo>
                    <a:pt x="0" y="411"/>
                  </a:lnTo>
                  <a:lnTo>
                    <a:pt x="0" y="411"/>
                  </a:lnTo>
                  <a:cubicBezTo>
                    <a:pt x="37" y="425"/>
                    <a:pt x="77" y="433"/>
                    <a:pt x="119" y="433"/>
                  </a:cubicBezTo>
                  <a:lnTo>
                    <a:pt x="119" y="433"/>
                  </a:lnTo>
                  <a:cubicBezTo>
                    <a:pt x="295" y="433"/>
                    <a:pt x="438" y="291"/>
                    <a:pt x="438" y="114"/>
                  </a:cubicBezTo>
                  <a:lnTo>
                    <a:pt x="438" y="114"/>
                  </a:lnTo>
                  <a:cubicBezTo>
                    <a:pt x="438" y="74"/>
                    <a:pt x="430" y="36"/>
                    <a:pt x="417" y="0"/>
                  </a:cubicBezTo>
                  <a:lnTo>
                    <a:pt x="119" y="114"/>
                  </a:lnTo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64" name="Freeform 62">
              <a:extLst>
                <a:ext uri="{FF2B5EF4-FFF2-40B4-BE49-F238E27FC236}">
                  <a16:creationId xmlns:a16="http://schemas.microsoft.com/office/drawing/2014/main" id="{F9C07475-441A-E54F-94C4-6FE3453E51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93585" y="8264193"/>
              <a:ext cx="400986" cy="494364"/>
            </a:xfrm>
            <a:custGeom>
              <a:avLst/>
              <a:gdLst>
                <a:gd name="T0" fmla="*/ 47 w 321"/>
                <a:gd name="T1" fmla="*/ 0 h 399"/>
                <a:gd name="T2" fmla="*/ 47 w 321"/>
                <a:gd name="T3" fmla="*/ 0 h 399"/>
                <a:gd name="T4" fmla="*/ 0 w 321"/>
                <a:gd name="T5" fmla="*/ 167 h 399"/>
                <a:gd name="T6" fmla="*/ 0 w 321"/>
                <a:gd name="T7" fmla="*/ 167 h 399"/>
                <a:gd name="T8" fmla="*/ 99 w 321"/>
                <a:gd name="T9" fmla="*/ 398 h 399"/>
                <a:gd name="T10" fmla="*/ 320 w 321"/>
                <a:gd name="T11" fmla="*/ 167 h 399"/>
                <a:gd name="T12" fmla="*/ 47 w 321"/>
                <a:gd name="T13" fmla="*/ 0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1" h="399">
                  <a:moveTo>
                    <a:pt x="47" y="0"/>
                  </a:moveTo>
                  <a:lnTo>
                    <a:pt x="47" y="0"/>
                  </a:lnTo>
                  <a:cubicBezTo>
                    <a:pt x="17" y="49"/>
                    <a:pt x="0" y="106"/>
                    <a:pt x="0" y="167"/>
                  </a:cubicBezTo>
                  <a:lnTo>
                    <a:pt x="0" y="167"/>
                  </a:lnTo>
                  <a:cubicBezTo>
                    <a:pt x="0" y="258"/>
                    <a:pt x="38" y="340"/>
                    <a:pt x="99" y="398"/>
                  </a:cubicBezTo>
                  <a:lnTo>
                    <a:pt x="320" y="167"/>
                  </a:lnTo>
                  <a:lnTo>
                    <a:pt x="47" y="0"/>
                  </a:lnTo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65" name="Freeform 63">
              <a:extLst>
                <a:ext uri="{FF2B5EF4-FFF2-40B4-BE49-F238E27FC236}">
                  <a16:creationId xmlns:a16="http://schemas.microsoft.com/office/drawing/2014/main" id="{888F2695-728F-C04A-B950-A58CDEAAEC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54011" y="8077432"/>
              <a:ext cx="340563" cy="400986"/>
            </a:xfrm>
            <a:custGeom>
              <a:avLst/>
              <a:gdLst>
                <a:gd name="T0" fmla="*/ 273 w 274"/>
                <a:gd name="T1" fmla="*/ 0 h 320"/>
                <a:gd name="T2" fmla="*/ 273 w 274"/>
                <a:gd name="T3" fmla="*/ 0 h 320"/>
                <a:gd name="T4" fmla="*/ 0 w 274"/>
                <a:gd name="T5" fmla="*/ 152 h 320"/>
                <a:gd name="T6" fmla="*/ 273 w 274"/>
                <a:gd name="T7" fmla="*/ 319 h 320"/>
                <a:gd name="T8" fmla="*/ 273 w 274"/>
                <a:gd name="T9" fmla="*/ 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4" h="320">
                  <a:moveTo>
                    <a:pt x="273" y="0"/>
                  </a:moveTo>
                  <a:lnTo>
                    <a:pt x="273" y="0"/>
                  </a:lnTo>
                  <a:cubicBezTo>
                    <a:pt x="158" y="0"/>
                    <a:pt x="56" y="60"/>
                    <a:pt x="0" y="152"/>
                  </a:cubicBezTo>
                  <a:lnTo>
                    <a:pt x="273" y="319"/>
                  </a:lnTo>
                  <a:lnTo>
                    <a:pt x="273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66" name="Freeform 64">
              <a:extLst>
                <a:ext uri="{FF2B5EF4-FFF2-40B4-BE49-F238E27FC236}">
                  <a16:creationId xmlns:a16="http://schemas.microsoft.com/office/drawing/2014/main" id="{2CF40F06-6D0D-D041-B46E-609B81293F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19925" y="8472924"/>
              <a:ext cx="411969" cy="400986"/>
            </a:xfrm>
            <a:custGeom>
              <a:avLst/>
              <a:gdLst>
                <a:gd name="T0" fmla="*/ 0 w 331"/>
                <a:gd name="T1" fmla="*/ 231 h 321"/>
                <a:gd name="T2" fmla="*/ 0 w 331"/>
                <a:gd name="T3" fmla="*/ 231 h 321"/>
                <a:gd name="T4" fmla="*/ 221 w 331"/>
                <a:gd name="T5" fmla="*/ 320 h 321"/>
                <a:gd name="T6" fmla="*/ 221 w 331"/>
                <a:gd name="T7" fmla="*/ 320 h 321"/>
                <a:gd name="T8" fmla="*/ 330 w 331"/>
                <a:gd name="T9" fmla="*/ 300 h 321"/>
                <a:gd name="T10" fmla="*/ 221 w 331"/>
                <a:gd name="T11" fmla="*/ 0 h 321"/>
                <a:gd name="T12" fmla="*/ 0 w 331"/>
                <a:gd name="T13" fmla="*/ 23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1" h="321">
                  <a:moveTo>
                    <a:pt x="0" y="231"/>
                  </a:moveTo>
                  <a:lnTo>
                    <a:pt x="0" y="231"/>
                  </a:lnTo>
                  <a:cubicBezTo>
                    <a:pt x="58" y="286"/>
                    <a:pt x="135" y="320"/>
                    <a:pt x="221" y="320"/>
                  </a:cubicBezTo>
                  <a:lnTo>
                    <a:pt x="221" y="320"/>
                  </a:lnTo>
                  <a:cubicBezTo>
                    <a:pt x="259" y="320"/>
                    <a:pt x="296" y="313"/>
                    <a:pt x="330" y="300"/>
                  </a:cubicBezTo>
                  <a:lnTo>
                    <a:pt x="221" y="0"/>
                  </a:lnTo>
                  <a:lnTo>
                    <a:pt x="0" y="231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67" name="Freeform 65">
              <a:extLst>
                <a:ext uri="{FF2B5EF4-FFF2-40B4-BE49-F238E27FC236}">
                  <a16:creationId xmlns:a16="http://schemas.microsoft.com/office/drawing/2014/main" id="{FE2A497C-3C33-C24F-977A-4500C75CC3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94573" y="8077432"/>
              <a:ext cx="400982" cy="774507"/>
            </a:xfrm>
            <a:custGeom>
              <a:avLst/>
              <a:gdLst>
                <a:gd name="T0" fmla="*/ 319 w 320"/>
                <a:gd name="T1" fmla="*/ 319 h 620"/>
                <a:gd name="T2" fmla="*/ 319 w 320"/>
                <a:gd name="T3" fmla="*/ 319 h 620"/>
                <a:gd name="T4" fmla="*/ 0 w 320"/>
                <a:gd name="T5" fmla="*/ 0 h 620"/>
                <a:gd name="T6" fmla="*/ 0 w 320"/>
                <a:gd name="T7" fmla="*/ 319 h 620"/>
                <a:gd name="T8" fmla="*/ 109 w 320"/>
                <a:gd name="T9" fmla="*/ 619 h 620"/>
                <a:gd name="T10" fmla="*/ 109 w 320"/>
                <a:gd name="T11" fmla="*/ 619 h 620"/>
                <a:gd name="T12" fmla="*/ 319 w 320"/>
                <a:gd name="T13" fmla="*/ 3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0" h="620">
                  <a:moveTo>
                    <a:pt x="319" y="319"/>
                  </a:moveTo>
                  <a:lnTo>
                    <a:pt x="319" y="319"/>
                  </a:lnTo>
                  <a:cubicBezTo>
                    <a:pt x="319" y="143"/>
                    <a:pt x="176" y="0"/>
                    <a:pt x="0" y="0"/>
                  </a:cubicBezTo>
                  <a:lnTo>
                    <a:pt x="0" y="319"/>
                  </a:lnTo>
                  <a:lnTo>
                    <a:pt x="109" y="619"/>
                  </a:lnTo>
                  <a:lnTo>
                    <a:pt x="109" y="619"/>
                  </a:lnTo>
                  <a:cubicBezTo>
                    <a:pt x="231" y="574"/>
                    <a:pt x="319" y="457"/>
                    <a:pt x="319" y="319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68" name="Freeform 66">
              <a:extLst>
                <a:ext uri="{FF2B5EF4-FFF2-40B4-BE49-F238E27FC236}">
                  <a16:creationId xmlns:a16="http://schemas.microsoft.com/office/drawing/2014/main" id="{29BE173D-7E30-5545-ABD8-5366E000AA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58673" y="7555605"/>
              <a:ext cx="3147454" cy="2131259"/>
            </a:xfrm>
            <a:custGeom>
              <a:avLst/>
              <a:gdLst>
                <a:gd name="T0" fmla="*/ 39 w 2528"/>
                <a:gd name="T1" fmla="*/ 1669 h 1709"/>
                <a:gd name="T2" fmla="*/ 39 w 2528"/>
                <a:gd name="T3" fmla="*/ 0 h 1709"/>
                <a:gd name="T4" fmla="*/ 0 w 2528"/>
                <a:gd name="T5" fmla="*/ 0 h 1709"/>
                <a:gd name="T6" fmla="*/ 0 w 2528"/>
                <a:gd name="T7" fmla="*/ 1708 h 1709"/>
                <a:gd name="T8" fmla="*/ 2527 w 2528"/>
                <a:gd name="T9" fmla="*/ 1708 h 1709"/>
                <a:gd name="T10" fmla="*/ 2527 w 2528"/>
                <a:gd name="T11" fmla="*/ 1669 h 1709"/>
                <a:gd name="T12" fmla="*/ 39 w 2528"/>
                <a:gd name="T13" fmla="*/ 1669 h 17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28" h="1709">
                  <a:moveTo>
                    <a:pt x="39" y="1669"/>
                  </a:moveTo>
                  <a:lnTo>
                    <a:pt x="39" y="0"/>
                  </a:lnTo>
                  <a:lnTo>
                    <a:pt x="0" y="0"/>
                  </a:lnTo>
                  <a:lnTo>
                    <a:pt x="0" y="1708"/>
                  </a:lnTo>
                  <a:lnTo>
                    <a:pt x="2527" y="1708"/>
                  </a:lnTo>
                  <a:lnTo>
                    <a:pt x="2527" y="1669"/>
                  </a:lnTo>
                  <a:lnTo>
                    <a:pt x="39" y="1669"/>
                  </a:lnTo>
                </a:path>
              </a:pathLst>
            </a:custGeom>
            <a:solidFill>
              <a:srgbClr val="FFD87F">
                <a:alpha val="5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69" name="Freeform 67">
              <a:extLst>
                <a:ext uri="{FF2B5EF4-FFF2-40B4-BE49-F238E27FC236}">
                  <a16:creationId xmlns:a16="http://schemas.microsoft.com/office/drawing/2014/main" id="{2D356DE3-511B-F444-AEDD-C91416FB19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08112" y="7346876"/>
              <a:ext cx="3098017" cy="2290552"/>
            </a:xfrm>
            <a:custGeom>
              <a:avLst/>
              <a:gdLst>
                <a:gd name="T0" fmla="*/ 2488 w 2489"/>
                <a:gd name="T1" fmla="*/ 48 h 1838"/>
                <a:gd name="T2" fmla="*/ 2488 w 2489"/>
                <a:gd name="T3" fmla="*/ 1837 h 1838"/>
                <a:gd name="T4" fmla="*/ 0 w 2489"/>
                <a:gd name="T5" fmla="*/ 1837 h 1838"/>
                <a:gd name="T6" fmla="*/ 0 w 2489"/>
                <a:gd name="T7" fmla="*/ 630 h 1838"/>
                <a:gd name="T8" fmla="*/ 0 w 2489"/>
                <a:gd name="T9" fmla="*/ 630 h 1838"/>
                <a:gd name="T10" fmla="*/ 323 w 2489"/>
                <a:gd name="T11" fmla="*/ 1055 h 1838"/>
                <a:gd name="T12" fmla="*/ 323 w 2489"/>
                <a:gd name="T13" fmla="*/ 1055 h 1838"/>
                <a:gd name="T14" fmla="*/ 527 w 2489"/>
                <a:gd name="T15" fmla="*/ 857 h 1838"/>
                <a:gd name="T16" fmla="*/ 527 w 2489"/>
                <a:gd name="T17" fmla="*/ 857 h 1838"/>
                <a:gd name="T18" fmla="*/ 748 w 2489"/>
                <a:gd name="T19" fmla="*/ 1035 h 1838"/>
                <a:gd name="T20" fmla="*/ 748 w 2489"/>
                <a:gd name="T21" fmla="*/ 1035 h 1838"/>
                <a:gd name="T22" fmla="*/ 1070 w 2489"/>
                <a:gd name="T23" fmla="*/ 630 h 1838"/>
                <a:gd name="T24" fmla="*/ 1070 w 2489"/>
                <a:gd name="T25" fmla="*/ 630 h 1838"/>
                <a:gd name="T26" fmla="*/ 1274 w 2489"/>
                <a:gd name="T27" fmla="*/ 761 h 1838"/>
                <a:gd name="T28" fmla="*/ 1274 w 2489"/>
                <a:gd name="T29" fmla="*/ 761 h 1838"/>
                <a:gd name="T30" fmla="*/ 1669 w 2489"/>
                <a:gd name="T31" fmla="*/ 321 h 1838"/>
                <a:gd name="T32" fmla="*/ 1669 w 2489"/>
                <a:gd name="T33" fmla="*/ 321 h 1838"/>
                <a:gd name="T34" fmla="*/ 1982 w 2489"/>
                <a:gd name="T35" fmla="*/ 503 h 1838"/>
                <a:gd name="T36" fmla="*/ 1982 w 2489"/>
                <a:gd name="T37" fmla="*/ 503 h 1838"/>
                <a:gd name="T38" fmla="*/ 2222 w 2489"/>
                <a:gd name="T39" fmla="*/ 181 h 1838"/>
                <a:gd name="T40" fmla="*/ 2222 w 2489"/>
                <a:gd name="T41" fmla="*/ 181 h 1838"/>
                <a:gd name="T42" fmla="*/ 2488 w 2489"/>
                <a:gd name="T43" fmla="*/ 48 h 18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89" h="1838">
                  <a:moveTo>
                    <a:pt x="2488" y="48"/>
                  </a:moveTo>
                  <a:lnTo>
                    <a:pt x="2488" y="1837"/>
                  </a:lnTo>
                  <a:lnTo>
                    <a:pt x="0" y="1837"/>
                  </a:lnTo>
                  <a:lnTo>
                    <a:pt x="0" y="630"/>
                  </a:lnTo>
                  <a:lnTo>
                    <a:pt x="0" y="630"/>
                  </a:lnTo>
                  <a:cubicBezTo>
                    <a:pt x="220" y="630"/>
                    <a:pt x="251" y="1055"/>
                    <a:pt x="323" y="1055"/>
                  </a:cubicBezTo>
                  <a:lnTo>
                    <a:pt x="323" y="1055"/>
                  </a:lnTo>
                  <a:cubicBezTo>
                    <a:pt x="399" y="1055"/>
                    <a:pt x="416" y="870"/>
                    <a:pt x="527" y="857"/>
                  </a:cubicBezTo>
                  <a:lnTo>
                    <a:pt x="527" y="857"/>
                  </a:lnTo>
                  <a:cubicBezTo>
                    <a:pt x="628" y="845"/>
                    <a:pt x="656" y="1030"/>
                    <a:pt x="748" y="1035"/>
                  </a:cubicBezTo>
                  <a:lnTo>
                    <a:pt x="748" y="1035"/>
                  </a:lnTo>
                  <a:cubicBezTo>
                    <a:pt x="899" y="1041"/>
                    <a:pt x="888" y="630"/>
                    <a:pt x="1070" y="630"/>
                  </a:cubicBezTo>
                  <a:lnTo>
                    <a:pt x="1070" y="630"/>
                  </a:lnTo>
                  <a:cubicBezTo>
                    <a:pt x="1134" y="630"/>
                    <a:pt x="1189" y="764"/>
                    <a:pt x="1274" y="761"/>
                  </a:cubicBezTo>
                  <a:lnTo>
                    <a:pt x="1274" y="761"/>
                  </a:lnTo>
                  <a:cubicBezTo>
                    <a:pt x="1480" y="755"/>
                    <a:pt x="1477" y="321"/>
                    <a:pt x="1669" y="321"/>
                  </a:cubicBezTo>
                  <a:lnTo>
                    <a:pt x="1669" y="321"/>
                  </a:lnTo>
                  <a:cubicBezTo>
                    <a:pt x="1802" y="321"/>
                    <a:pt x="1848" y="509"/>
                    <a:pt x="1982" y="503"/>
                  </a:cubicBezTo>
                  <a:lnTo>
                    <a:pt x="1982" y="503"/>
                  </a:lnTo>
                  <a:cubicBezTo>
                    <a:pt x="2131" y="496"/>
                    <a:pt x="2132" y="320"/>
                    <a:pt x="2222" y="181"/>
                  </a:cubicBezTo>
                  <a:lnTo>
                    <a:pt x="2222" y="181"/>
                  </a:lnTo>
                  <a:cubicBezTo>
                    <a:pt x="2340" y="0"/>
                    <a:pt x="2488" y="48"/>
                    <a:pt x="2488" y="48"/>
                  </a:cubicBezTo>
                </a:path>
              </a:pathLst>
            </a:custGeom>
            <a:solidFill>
              <a:srgbClr val="1F3A7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70" name="Freeform 68">
              <a:extLst>
                <a:ext uri="{FF2B5EF4-FFF2-40B4-BE49-F238E27FC236}">
                  <a16:creationId xmlns:a16="http://schemas.microsoft.com/office/drawing/2014/main" id="{B68767D1-3540-6F4C-9BC4-853FD041B4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08112" y="7736870"/>
              <a:ext cx="3098017" cy="1895064"/>
            </a:xfrm>
            <a:custGeom>
              <a:avLst/>
              <a:gdLst>
                <a:gd name="T0" fmla="*/ 2488 w 2489"/>
                <a:gd name="T1" fmla="*/ 74 h 1523"/>
                <a:gd name="T2" fmla="*/ 2488 w 2489"/>
                <a:gd name="T3" fmla="*/ 1522 h 1523"/>
                <a:gd name="T4" fmla="*/ 0 w 2489"/>
                <a:gd name="T5" fmla="*/ 1522 h 1523"/>
                <a:gd name="T6" fmla="*/ 0 w 2489"/>
                <a:gd name="T7" fmla="*/ 656 h 1523"/>
                <a:gd name="T8" fmla="*/ 0 w 2489"/>
                <a:gd name="T9" fmla="*/ 656 h 1523"/>
                <a:gd name="T10" fmla="*/ 323 w 2489"/>
                <a:gd name="T11" fmla="*/ 1080 h 1523"/>
                <a:gd name="T12" fmla="*/ 323 w 2489"/>
                <a:gd name="T13" fmla="*/ 1080 h 1523"/>
                <a:gd name="T14" fmla="*/ 544 w 2489"/>
                <a:gd name="T15" fmla="*/ 857 h 1523"/>
                <a:gd name="T16" fmla="*/ 544 w 2489"/>
                <a:gd name="T17" fmla="*/ 857 h 1523"/>
                <a:gd name="T18" fmla="*/ 756 w 2489"/>
                <a:gd name="T19" fmla="*/ 1060 h 1523"/>
                <a:gd name="T20" fmla="*/ 756 w 2489"/>
                <a:gd name="T21" fmla="*/ 1060 h 1523"/>
                <a:gd name="T22" fmla="*/ 1078 w 2489"/>
                <a:gd name="T23" fmla="*/ 625 h 1523"/>
                <a:gd name="T24" fmla="*/ 1078 w 2489"/>
                <a:gd name="T25" fmla="*/ 625 h 1523"/>
                <a:gd name="T26" fmla="*/ 1318 w 2489"/>
                <a:gd name="T27" fmla="*/ 787 h 1523"/>
                <a:gd name="T28" fmla="*/ 1318 w 2489"/>
                <a:gd name="T29" fmla="*/ 787 h 1523"/>
                <a:gd name="T30" fmla="*/ 1722 w 2489"/>
                <a:gd name="T31" fmla="*/ 321 h 1523"/>
                <a:gd name="T32" fmla="*/ 1722 w 2489"/>
                <a:gd name="T33" fmla="*/ 321 h 1523"/>
                <a:gd name="T34" fmla="*/ 2035 w 2489"/>
                <a:gd name="T35" fmla="*/ 503 h 1523"/>
                <a:gd name="T36" fmla="*/ 2035 w 2489"/>
                <a:gd name="T37" fmla="*/ 503 h 1523"/>
                <a:gd name="T38" fmla="*/ 2275 w 2489"/>
                <a:gd name="T39" fmla="*/ 181 h 1523"/>
                <a:gd name="T40" fmla="*/ 2275 w 2489"/>
                <a:gd name="T41" fmla="*/ 181 h 1523"/>
                <a:gd name="T42" fmla="*/ 2488 w 2489"/>
                <a:gd name="T43" fmla="*/ 74 h 1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89" h="1523">
                  <a:moveTo>
                    <a:pt x="2488" y="74"/>
                  </a:moveTo>
                  <a:lnTo>
                    <a:pt x="2488" y="1522"/>
                  </a:lnTo>
                  <a:lnTo>
                    <a:pt x="0" y="1522"/>
                  </a:lnTo>
                  <a:lnTo>
                    <a:pt x="0" y="656"/>
                  </a:lnTo>
                  <a:lnTo>
                    <a:pt x="0" y="656"/>
                  </a:lnTo>
                  <a:cubicBezTo>
                    <a:pt x="177" y="656"/>
                    <a:pt x="236" y="1080"/>
                    <a:pt x="323" y="1080"/>
                  </a:cubicBezTo>
                  <a:lnTo>
                    <a:pt x="323" y="1080"/>
                  </a:lnTo>
                  <a:cubicBezTo>
                    <a:pt x="414" y="1080"/>
                    <a:pt x="433" y="870"/>
                    <a:pt x="544" y="857"/>
                  </a:cubicBezTo>
                  <a:lnTo>
                    <a:pt x="544" y="857"/>
                  </a:lnTo>
                  <a:cubicBezTo>
                    <a:pt x="644" y="844"/>
                    <a:pt x="665" y="1056"/>
                    <a:pt x="756" y="1060"/>
                  </a:cubicBezTo>
                  <a:lnTo>
                    <a:pt x="756" y="1060"/>
                  </a:lnTo>
                  <a:cubicBezTo>
                    <a:pt x="908" y="1067"/>
                    <a:pt x="927" y="625"/>
                    <a:pt x="1078" y="625"/>
                  </a:cubicBezTo>
                  <a:lnTo>
                    <a:pt x="1078" y="625"/>
                  </a:lnTo>
                  <a:cubicBezTo>
                    <a:pt x="1130" y="625"/>
                    <a:pt x="1233" y="790"/>
                    <a:pt x="1318" y="787"/>
                  </a:cubicBezTo>
                  <a:lnTo>
                    <a:pt x="1318" y="787"/>
                  </a:lnTo>
                  <a:cubicBezTo>
                    <a:pt x="1524" y="781"/>
                    <a:pt x="1530" y="321"/>
                    <a:pt x="1722" y="321"/>
                  </a:cubicBezTo>
                  <a:lnTo>
                    <a:pt x="1722" y="321"/>
                  </a:lnTo>
                  <a:cubicBezTo>
                    <a:pt x="1855" y="321"/>
                    <a:pt x="1900" y="509"/>
                    <a:pt x="2035" y="503"/>
                  </a:cubicBezTo>
                  <a:lnTo>
                    <a:pt x="2035" y="503"/>
                  </a:lnTo>
                  <a:cubicBezTo>
                    <a:pt x="2184" y="496"/>
                    <a:pt x="2184" y="320"/>
                    <a:pt x="2275" y="181"/>
                  </a:cubicBezTo>
                  <a:lnTo>
                    <a:pt x="2275" y="181"/>
                  </a:lnTo>
                  <a:cubicBezTo>
                    <a:pt x="2392" y="0"/>
                    <a:pt x="2488" y="74"/>
                    <a:pt x="2488" y="74"/>
                  </a:cubicBezTo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71" name="Freeform 69">
              <a:extLst>
                <a:ext uri="{FF2B5EF4-FFF2-40B4-BE49-F238E27FC236}">
                  <a16:creationId xmlns:a16="http://schemas.microsoft.com/office/drawing/2014/main" id="{558D8F01-D94A-7441-98D5-A7C5403B77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93174" y="11054606"/>
              <a:ext cx="1186474" cy="384505"/>
            </a:xfrm>
            <a:custGeom>
              <a:avLst/>
              <a:gdLst>
                <a:gd name="T0" fmla="*/ 868 w 951"/>
                <a:gd name="T1" fmla="*/ 0 h 309"/>
                <a:gd name="T2" fmla="*/ 7 w 951"/>
                <a:gd name="T3" fmla="*/ 0 h 309"/>
                <a:gd name="T4" fmla="*/ 0 w 951"/>
                <a:gd name="T5" fmla="*/ 26 h 309"/>
                <a:gd name="T6" fmla="*/ 950 w 951"/>
                <a:gd name="T7" fmla="*/ 308 h 309"/>
                <a:gd name="T8" fmla="*/ 868 w 951"/>
                <a:gd name="T9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1" h="309">
                  <a:moveTo>
                    <a:pt x="868" y="0"/>
                  </a:moveTo>
                  <a:lnTo>
                    <a:pt x="7" y="0"/>
                  </a:lnTo>
                  <a:lnTo>
                    <a:pt x="0" y="26"/>
                  </a:lnTo>
                  <a:lnTo>
                    <a:pt x="950" y="308"/>
                  </a:lnTo>
                  <a:lnTo>
                    <a:pt x="868" y="0"/>
                  </a:lnTo>
                </a:path>
              </a:pathLst>
            </a:custGeom>
            <a:solidFill>
              <a:schemeClr val="bg2">
                <a:lumMod val="50000"/>
                <a:alpha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42395D78-CF27-D340-AC31-772FCD802E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77267" y="8022505"/>
              <a:ext cx="2525651" cy="1613676"/>
            </a:xfrm>
            <a:custGeom>
              <a:avLst/>
              <a:gdLst>
                <a:gd name="connsiteX0" fmla="*/ 554787 w 2525651"/>
                <a:gd name="connsiteY0" fmla="*/ 928308 h 1613676"/>
                <a:gd name="connsiteX1" fmla="*/ 564675 w 2525651"/>
                <a:gd name="connsiteY1" fmla="*/ 947034 h 1613676"/>
                <a:gd name="connsiteX2" fmla="*/ 564675 w 2525651"/>
                <a:gd name="connsiteY2" fmla="*/ 1613675 h 1613676"/>
                <a:gd name="connsiteX3" fmla="*/ 554787 w 2525651"/>
                <a:gd name="connsiteY3" fmla="*/ 1613675 h 1613676"/>
                <a:gd name="connsiteX4" fmla="*/ 284534 w 2525651"/>
                <a:gd name="connsiteY4" fmla="*/ 878869 h 1613676"/>
                <a:gd name="connsiteX5" fmla="*/ 284534 w 2525651"/>
                <a:gd name="connsiteY5" fmla="*/ 1613673 h 1613676"/>
                <a:gd name="connsiteX6" fmla="*/ 274646 w 2525651"/>
                <a:gd name="connsiteY6" fmla="*/ 1613673 h 1613676"/>
                <a:gd name="connsiteX7" fmla="*/ 274646 w 2525651"/>
                <a:gd name="connsiteY7" fmla="*/ 896364 h 1613676"/>
                <a:gd name="connsiteX8" fmla="*/ 284534 w 2525651"/>
                <a:gd name="connsiteY8" fmla="*/ 878869 h 1613676"/>
                <a:gd name="connsiteX9" fmla="*/ 0 w 2525651"/>
                <a:gd name="connsiteY9" fmla="*/ 851407 h 1613676"/>
                <a:gd name="connsiteX10" fmla="*/ 9766 w 2525651"/>
                <a:gd name="connsiteY10" fmla="*/ 876301 h 1613676"/>
                <a:gd name="connsiteX11" fmla="*/ 9766 w 2525651"/>
                <a:gd name="connsiteY11" fmla="*/ 1608188 h 1613676"/>
                <a:gd name="connsiteX12" fmla="*/ 0 w 2525651"/>
                <a:gd name="connsiteY12" fmla="*/ 1608188 h 1613676"/>
                <a:gd name="connsiteX13" fmla="*/ 850308 w 2525651"/>
                <a:gd name="connsiteY13" fmla="*/ 829434 h 1613676"/>
                <a:gd name="connsiteX14" fmla="*/ 850308 w 2525651"/>
                <a:gd name="connsiteY14" fmla="*/ 1613675 h 1613676"/>
                <a:gd name="connsiteX15" fmla="*/ 840420 w 2525651"/>
                <a:gd name="connsiteY15" fmla="*/ 1613675 h 1613676"/>
                <a:gd name="connsiteX16" fmla="*/ 840420 w 2525651"/>
                <a:gd name="connsiteY16" fmla="*/ 855617 h 1613676"/>
                <a:gd name="connsiteX17" fmla="*/ 850308 w 2525651"/>
                <a:gd name="connsiteY17" fmla="*/ 829434 h 1613676"/>
                <a:gd name="connsiteX18" fmla="*/ 1410466 w 2525651"/>
                <a:gd name="connsiteY18" fmla="*/ 692108 h 1613676"/>
                <a:gd name="connsiteX19" fmla="*/ 1410466 w 2525651"/>
                <a:gd name="connsiteY19" fmla="*/ 1613675 h 1613676"/>
                <a:gd name="connsiteX20" fmla="*/ 1400700 w 2525651"/>
                <a:gd name="connsiteY20" fmla="*/ 1613675 h 1613676"/>
                <a:gd name="connsiteX21" fmla="*/ 1400700 w 2525651"/>
                <a:gd name="connsiteY21" fmla="*/ 694602 h 1613676"/>
                <a:gd name="connsiteX22" fmla="*/ 1410466 w 2525651"/>
                <a:gd name="connsiteY22" fmla="*/ 692108 h 1613676"/>
                <a:gd name="connsiteX23" fmla="*/ 1120557 w 2525651"/>
                <a:gd name="connsiteY23" fmla="*/ 521829 h 1613676"/>
                <a:gd name="connsiteX24" fmla="*/ 1126051 w 2525651"/>
                <a:gd name="connsiteY24" fmla="*/ 521829 h 1613676"/>
                <a:gd name="connsiteX25" fmla="*/ 1130445 w 2525651"/>
                <a:gd name="connsiteY25" fmla="*/ 525568 h 1613676"/>
                <a:gd name="connsiteX26" fmla="*/ 1130445 w 2525651"/>
                <a:gd name="connsiteY26" fmla="*/ 1613675 h 1613676"/>
                <a:gd name="connsiteX27" fmla="*/ 1120557 w 2525651"/>
                <a:gd name="connsiteY27" fmla="*/ 1613675 h 1613676"/>
                <a:gd name="connsiteX28" fmla="*/ 2235626 w 2525651"/>
                <a:gd name="connsiteY28" fmla="*/ 340560 h 1613676"/>
                <a:gd name="connsiteX29" fmla="*/ 2245514 w 2525651"/>
                <a:gd name="connsiteY29" fmla="*/ 341808 h 1613676"/>
                <a:gd name="connsiteX30" fmla="*/ 2245514 w 2525651"/>
                <a:gd name="connsiteY30" fmla="*/ 1613673 h 1613676"/>
                <a:gd name="connsiteX31" fmla="*/ 2235626 w 2525651"/>
                <a:gd name="connsiteY31" fmla="*/ 1613673 h 1613676"/>
                <a:gd name="connsiteX32" fmla="*/ 1690603 w 2525651"/>
                <a:gd name="connsiteY32" fmla="*/ 274644 h 1613676"/>
                <a:gd name="connsiteX33" fmla="*/ 1690603 w 2525651"/>
                <a:gd name="connsiteY33" fmla="*/ 1613673 h 1613676"/>
                <a:gd name="connsiteX34" fmla="*/ 1680837 w 2525651"/>
                <a:gd name="connsiteY34" fmla="*/ 1613673 h 1613676"/>
                <a:gd name="connsiteX35" fmla="*/ 1680837 w 2525651"/>
                <a:gd name="connsiteY35" fmla="*/ 295859 h 1613676"/>
                <a:gd name="connsiteX36" fmla="*/ 1690603 w 2525651"/>
                <a:gd name="connsiteY36" fmla="*/ 274644 h 1613676"/>
                <a:gd name="connsiteX37" fmla="*/ 1955484 w 2525651"/>
                <a:gd name="connsiteY37" fmla="*/ 137322 h 1613676"/>
                <a:gd name="connsiteX38" fmla="*/ 1965372 w 2525651"/>
                <a:gd name="connsiteY38" fmla="*/ 143538 h 1613676"/>
                <a:gd name="connsiteX39" fmla="*/ 1965372 w 2525651"/>
                <a:gd name="connsiteY39" fmla="*/ 1608186 h 1613676"/>
                <a:gd name="connsiteX40" fmla="*/ 1955484 w 2525651"/>
                <a:gd name="connsiteY40" fmla="*/ 1608186 h 1613676"/>
                <a:gd name="connsiteX41" fmla="*/ 2525651 w 2525651"/>
                <a:gd name="connsiteY41" fmla="*/ 0 h 1613676"/>
                <a:gd name="connsiteX42" fmla="*/ 2525651 w 2525651"/>
                <a:gd name="connsiteY42" fmla="*/ 1613676 h 1613676"/>
                <a:gd name="connsiteX43" fmla="*/ 2515763 w 2525651"/>
                <a:gd name="connsiteY43" fmla="*/ 1613676 h 1613676"/>
                <a:gd name="connsiteX44" fmla="*/ 2515763 w 2525651"/>
                <a:gd name="connsiteY44" fmla="*/ 22447 h 1613676"/>
                <a:gd name="connsiteX45" fmla="*/ 2525651 w 2525651"/>
                <a:gd name="connsiteY45" fmla="*/ 0 h 1613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2525651" h="1613676">
                  <a:moveTo>
                    <a:pt x="554787" y="928308"/>
                  </a:moveTo>
                  <a:cubicBezTo>
                    <a:pt x="558083" y="934550"/>
                    <a:pt x="561379" y="940792"/>
                    <a:pt x="564675" y="947034"/>
                  </a:cubicBezTo>
                  <a:lnTo>
                    <a:pt x="564675" y="1613675"/>
                  </a:lnTo>
                  <a:lnTo>
                    <a:pt x="554787" y="1613675"/>
                  </a:lnTo>
                  <a:close/>
                  <a:moveTo>
                    <a:pt x="284534" y="878869"/>
                  </a:moveTo>
                  <a:lnTo>
                    <a:pt x="284534" y="1613673"/>
                  </a:lnTo>
                  <a:lnTo>
                    <a:pt x="274646" y="1613673"/>
                  </a:lnTo>
                  <a:lnTo>
                    <a:pt x="274646" y="896364"/>
                  </a:lnTo>
                  <a:cubicBezTo>
                    <a:pt x="277942" y="890116"/>
                    <a:pt x="281238" y="885117"/>
                    <a:pt x="284534" y="878869"/>
                  </a:cubicBezTo>
                  <a:close/>
                  <a:moveTo>
                    <a:pt x="0" y="851407"/>
                  </a:moveTo>
                  <a:cubicBezTo>
                    <a:pt x="2442" y="860120"/>
                    <a:pt x="6104" y="868833"/>
                    <a:pt x="9766" y="876301"/>
                  </a:cubicBezTo>
                  <a:lnTo>
                    <a:pt x="9766" y="1608188"/>
                  </a:lnTo>
                  <a:lnTo>
                    <a:pt x="0" y="1608188"/>
                  </a:lnTo>
                  <a:close/>
                  <a:moveTo>
                    <a:pt x="850308" y="829434"/>
                  </a:moveTo>
                  <a:lnTo>
                    <a:pt x="850308" y="1613675"/>
                  </a:lnTo>
                  <a:lnTo>
                    <a:pt x="840420" y="1613675"/>
                  </a:lnTo>
                  <a:lnTo>
                    <a:pt x="840420" y="855617"/>
                  </a:lnTo>
                  <a:cubicBezTo>
                    <a:pt x="843716" y="846889"/>
                    <a:pt x="847012" y="838162"/>
                    <a:pt x="850308" y="829434"/>
                  </a:cubicBezTo>
                  <a:close/>
                  <a:moveTo>
                    <a:pt x="1410466" y="692108"/>
                  </a:moveTo>
                  <a:lnTo>
                    <a:pt x="1410466" y="1613675"/>
                  </a:lnTo>
                  <a:lnTo>
                    <a:pt x="1400700" y="1613675"/>
                  </a:lnTo>
                  <a:lnTo>
                    <a:pt x="1400700" y="694602"/>
                  </a:lnTo>
                  <a:cubicBezTo>
                    <a:pt x="1404362" y="694602"/>
                    <a:pt x="1408025" y="692108"/>
                    <a:pt x="1410466" y="692108"/>
                  </a:cubicBezTo>
                  <a:close/>
                  <a:moveTo>
                    <a:pt x="1120557" y="521829"/>
                  </a:moveTo>
                  <a:lnTo>
                    <a:pt x="1126051" y="521829"/>
                  </a:lnTo>
                  <a:cubicBezTo>
                    <a:pt x="1128248" y="523075"/>
                    <a:pt x="1129347" y="523075"/>
                    <a:pt x="1130445" y="525568"/>
                  </a:cubicBezTo>
                  <a:lnTo>
                    <a:pt x="1130445" y="1613675"/>
                  </a:lnTo>
                  <a:lnTo>
                    <a:pt x="1120557" y="1613675"/>
                  </a:lnTo>
                  <a:close/>
                  <a:moveTo>
                    <a:pt x="2235626" y="340560"/>
                  </a:moveTo>
                  <a:cubicBezTo>
                    <a:pt x="2240021" y="341808"/>
                    <a:pt x="2242218" y="341808"/>
                    <a:pt x="2245514" y="341808"/>
                  </a:cubicBezTo>
                  <a:lnTo>
                    <a:pt x="2245514" y="1613673"/>
                  </a:lnTo>
                  <a:lnTo>
                    <a:pt x="2235626" y="1613673"/>
                  </a:lnTo>
                  <a:close/>
                  <a:moveTo>
                    <a:pt x="1690603" y="274644"/>
                  </a:moveTo>
                  <a:lnTo>
                    <a:pt x="1690603" y="1613673"/>
                  </a:lnTo>
                  <a:lnTo>
                    <a:pt x="1680837" y="1613673"/>
                  </a:lnTo>
                  <a:lnTo>
                    <a:pt x="1680837" y="295859"/>
                  </a:lnTo>
                  <a:cubicBezTo>
                    <a:pt x="1683279" y="288371"/>
                    <a:pt x="1686941" y="280883"/>
                    <a:pt x="1690603" y="274644"/>
                  </a:cubicBezTo>
                  <a:close/>
                  <a:moveTo>
                    <a:pt x="1955484" y="137322"/>
                  </a:moveTo>
                  <a:cubicBezTo>
                    <a:pt x="1958780" y="139808"/>
                    <a:pt x="1962076" y="141052"/>
                    <a:pt x="1965372" y="143538"/>
                  </a:cubicBezTo>
                  <a:lnTo>
                    <a:pt x="1965372" y="1608186"/>
                  </a:lnTo>
                  <a:lnTo>
                    <a:pt x="1955484" y="1608186"/>
                  </a:lnTo>
                  <a:close/>
                  <a:moveTo>
                    <a:pt x="2525651" y="0"/>
                  </a:moveTo>
                  <a:lnTo>
                    <a:pt x="2525651" y="1613676"/>
                  </a:lnTo>
                  <a:lnTo>
                    <a:pt x="2515763" y="1613676"/>
                  </a:lnTo>
                  <a:lnTo>
                    <a:pt x="2515763" y="22447"/>
                  </a:lnTo>
                  <a:cubicBezTo>
                    <a:pt x="2519059" y="14964"/>
                    <a:pt x="2522355" y="7482"/>
                    <a:pt x="2525651" y="0"/>
                  </a:cubicBezTo>
                  <a:close/>
                </a:path>
              </a:pathLst>
            </a:custGeom>
            <a:solidFill>
              <a:srgbClr val="60986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97" name="Freeform 96">
              <a:extLst>
                <a:ext uri="{FF2B5EF4-FFF2-40B4-BE49-F238E27FC236}">
                  <a16:creationId xmlns:a16="http://schemas.microsoft.com/office/drawing/2014/main" id="{986966F9-6EFA-AA4D-9E00-FA1F268170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74048" y="9395738"/>
              <a:ext cx="1223518" cy="1938287"/>
            </a:xfrm>
            <a:custGeom>
              <a:avLst/>
              <a:gdLst>
                <a:gd name="connsiteX0" fmla="*/ 688579 w 1223518"/>
                <a:gd name="connsiteY0" fmla="*/ 124694 h 1938287"/>
                <a:gd name="connsiteX1" fmla="*/ 277087 w 1223518"/>
                <a:gd name="connsiteY1" fmla="*/ 534939 h 1938287"/>
                <a:gd name="connsiteX2" fmla="*/ 688579 w 1223518"/>
                <a:gd name="connsiteY2" fmla="*/ 945184 h 1938287"/>
                <a:gd name="connsiteX3" fmla="*/ 1098824 w 1223518"/>
                <a:gd name="connsiteY3" fmla="*/ 534939 h 1938287"/>
                <a:gd name="connsiteX4" fmla="*/ 688579 w 1223518"/>
                <a:gd name="connsiteY4" fmla="*/ 124694 h 1938287"/>
                <a:gd name="connsiteX5" fmla="*/ 688579 w 1223518"/>
                <a:gd name="connsiteY5" fmla="*/ 0 h 1938287"/>
                <a:gd name="connsiteX6" fmla="*/ 1223518 w 1223518"/>
                <a:gd name="connsiteY6" fmla="*/ 534939 h 1938287"/>
                <a:gd name="connsiteX7" fmla="*/ 688579 w 1223518"/>
                <a:gd name="connsiteY7" fmla="*/ 1069878 h 1938287"/>
                <a:gd name="connsiteX8" fmla="*/ 580745 w 1223518"/>
                <a:gd name="connsiteY8" fmla="*/ 1059014 h 1938287"/>
                <a:gd name="connsiteX9" fmla="*/ 537054 w 1223518"/>
                <a:gd name="connsiteY9" fmla="*/ 1045457 h 1938287"/>
                <a:gd name="connsiteX10" fmla="*/ 150350 w 1223518"/>
                <a:gd name="connsiteY10" fmla="*/ 1892754 h 1938287"/>
                <a:gd name="connsiteX11" fmla="*/ 45996 w 1223518"/>
                <a:gd name="connsiteY11" fmla="*/ 1931328 h 1938287"/>
                <a:gd name="connsiteX12" fmla="*/ 7485 w 1223518"/>
                <a:gd name="connsiteY12" fmla="*/ 1826804 h 1938287"/>
                <a:gd name="connsiteX13" fmla="*/ 394568 w 1223518"/>
                <a:gd name="connsiteY13" fmla="*/ 981318 h 1938287"/>
                <a:gd name="connsiteX14" fmla="*/ 389451 w 1223518"/>
                <a:gd name="connsiteY14" fmla="*/ 978542 h 1938287"/>
                <a:gd name="connsiteX15" fmla="*/ 153640 w 1223518"/>
                <a:gd name="connsiteY15" fmla="*/ 534939 h 1938287"/>
                <a:gd name="connsiteX16" fmla="*/ 688579 w 1223518"/>
                <a:gd name="connsiteY16" fmla="*/ 0 h 1938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223518" h="1938287">
                  <a:moveTo>
                    <a:pt x="688579" y="124694"/>
                  </a:moveTo>
                  <a:cubicBezTo>
                    <a:pt x="461635" y="124694"/>
                    <a:pt x="277087" y="307995"/>
                    <a:pt x="277087" y="534939"/>
                  </a:cubicBezTo>
                  <a:cubicBezTo>
                    <a:pt x="277087" y="761883"/>
                    <a:pt x="461635" y="945184"/>
                    <a:pt x="688579" y="945184"/>
                  </a:cubicBezTo>
                  <a:cubicBezTo>
                    <a:pt x="915523" y="945184"/>
                    <a:pt x="1098824" y="761883"/>
                    <a:pt x="1098824" y="534939"/>
                  </a:cubicBezTo>
                  <a:cubicBezTo>
                    <a:pt x="1098824" y="307995"/>
                    <a:pt x="915523" y="124694"/>
                    <a:pt x="688579" y="124694"/>
                  </a:cubicBezTo>
                  <a:close/>
                  <a:moveTo>
                    <a:pt x="688579" y="0"/>
                  </a:moveTo>
                  <a:cubicBezTo>
                    <a:pt x="984105" y="0"/>
                    <a:pt x="1223518" y="239413"/>
                    <a:pt x="1223518" y="534939"/>
                  </a:cubicBezTo>
                  <a:cubicBezTo>
                    <a:pt x="1223518" y="830465"/>
                    <a:pt x="984105" y="1069878"/>
                    <a:pt x="688579" y="1069878"/>
                  </a:cubicBezTo>
                  <a:cubicBezTo>
                    <a:pt x="651638" y="1069878"/>
                    <a:pt x="615574" y="1066137"/>
                    <a:pt x="580745" y="1059014"/>
                  </a:cubicBezTo>
                  <a:lnTo>
                    <a:pt x="537054" y="1045457"/>
                  </a:lnTo>
                  <a:lnTo>
                    <a:pt x="150350" y="1892754"/>
                  </a:lnTo>
                  <a:cubicBezTo>
                    <a:pt x="131715" y="1932572"/>
                    <a:pt x="85750" y="1948749"/>
                    <a:pt x="45996" y="1931328"/>
                  </a:cubicBezTo>
                  <a:cubicBezTo>
                    <a:pt x="6242" y="1912663"/>
                    <a:pt x="-11150" y="1866622"/>
                    <a:pt x="7485" y="1826804"/>
                  </a:cubicBezTo>
                  <a:lnTo>
                    <a:pt x="394568" y="981318"/>
                  </a:lnTo>
                  <a:lnTo>
                    <a:pt x="389451" y="978542"/>
                  </a:lnTo>
                  <a:cubicBezTo>
                    <a:pt x="247161" y="882427"/>
                    <a:pt x="153640" y="719643"/>
                    <a:pt x="153640" y="534939"/>
                  </a:cubicBezTo>
                  <a:cubicBezTo>
                    <a:pt x="153640" y="239413"/>
                    <a:pt x="393053" y="0"/>
                    <a:pt x="688579" y="0"/>
                  </a:cubicBez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98" name="Freeform 97">
              <a:extLst>
                <a:ext uri="{FF2B5EF4-FFF2-40B4-BE49-F238E27FC236}">
                  <a16:creationId xmlns:a16="http://schemas.microsoft.com/office/drawing/2014/main" id="{335C3599-A504-7040-B9A1-9DA2C00A34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36418" y="10379065"/>
              <a:ext cx="179242" cy="141493"/>
            </a:xfrm>
            <a:custGeom>
              <a:avLst/>
              <a:gdLst>
                <a:gd name="connsiteX0" fmla="*/ 35897 w 179242"/>
                <a:gd name="connsiteY0" fmla="*/ 0 h 141493"/>
                <a:gd name="connsiteX1" fmla="*/ 117950 w 179242"/>
                <a:gd name="connsiteY1" fmla="*/ 44526 h 141493"/>
                <a:gd name="connsiteX2" fmla="*/ 179242 w 179242"/>
                <a:gd name="connsiteY2" fmla="*/ 63545 h 141493"/>
                <a:gd name="connsiteX3" fmla="*/ 143566 w 179242"/>
                <a:gd name="connsiteY3" fmla="*/ 141493 h 141493"/>
                <a:gd name="connsiteX4" fmla="*/ 0 w 179242"/>
                <a:gd name="connsiteY4" fmla="*/ 77329 h 141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9242" h="141493">
                  <a:moveTo>
                    <a:pt x="35897" y="0"/>
                  </a:moveTo>
                  <a:lnTo>
                    <a:pt x="117950" y="44526"/>
                  </a:lnTo>
                  <a:lnTo>
                    <a:pt x="179242" y="63545"/>
                  </a:lnTo>
                  <a:lnTo>
                    <a:pt x="143566" y="141493"/>
                  </a:lnTo>
                  <a:lnTo>
                    <a:pt x="0" y="77329"/>
                  </a:lnTo>
                  <a:close/>
                </a:path>
              </a:pathLst>
            </a:custGeom>
            <a:solidFill>
              <a:srgbClr val="000000">
                <a:alpha val="30000"/>
              </a:srgb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114" name="Freeform 133">
              <a:extLst>
                <a:ext uri="{FF2B5EF4-FFF2-40B4-BE49-F238E27FC236}">
                  <a16:creationId xmlns:a16="http://schemas.microsoft.com/office/drawing/2014/main" id="{1146C6D1-8625-4946-9372-E9356CA779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48531" y="9522077"/>
              <a:ext cx="823940" cy="818445"/>
            </a:xfrm>
            <a:custGeom>
              <a:avLst/>
              <a:gdLst>
                <a:gd name="T0" fmla="*/ 659 w 660"/>
                <a:gd name="T1" fmla="*/ 329 h 659"/>
                <a:gd name="T2" fmla="*/ 659 w 660"/>
                <a:gd name="T3" fmla="*/ 329 h 659"/>
                <a:gd name="T4" fmla="*/ 330 w 660"/>
                <a:gd name="T5" fmla="*/ 658 h 659"/>
                <a:gd name="T6" fmla="*/ 330 w 660"/>
                <a:gd name="T7" fmla="*/ 658 h 659"/>
                <a:gd name="T8" fmla="*/ 0 w 660"/>
                <a:gd name="T9" fmla="*/ 329 h 659"/>
                <a:gd name="T10" fmla="*/ 0 w 660"/>
                <a:gd name="T11" fmla="*/ 329 h 659"/>
                <a:gd name="T12" fmla="*/ 330 w 660"/>
                <a:gd name="T13" fmla="*/ 0 h 659"/>
                <a:gd name="T14" fmla="*/ 330 w 660"/>
                <a:gd name="T15" fmla="*/ 0 h 659"/>
                <a:gd name="T16" fmla="*/ 659 w 660"/>
                <a:gd name="T17" fmla="*/ 329 h 6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0" h="659">
                  <a:moveTo>
                    <a:pt x="659" y="329"/>
                  </a:moveTo>
                  <a:lnTo>
                    <a:pt x="659" y="329"/>
                  </a:lnTo>
                  <a:cubicBezTo>
                    <a:pt x="659" y="511"/>
                    <a:pt x="512" y="658"/>
                    <a:pt x="330" y="658"/>
                  </a:cubicBezTo>
                  <a:lnTo>
                    <a:pt x="330" y="658"/>
                  </a:lnTo>
                  <a:cubicBezTo>
                    <a:pt x="148" y="658"/>
                    <a:pt x="0" y="511"/>
                    <a:pt x="0" y="329"/>
                  </a:cubicBezTo>
                  <a:lnTo>
                    <a:pt x="0" y="329"/>
                  </a:lnTo>
                  <a:cubicBezTo>
                    <a:pt x="0" y="147"/>
                    <a:pt x="148" y="0"/>
                    <a:pt x="330" y="0"/>
                  </a:cubicBezTo>
                  <a:lnTo>
                    <a:pt x="330" y="0"/>
                  </a:lnTo>
                  <a:cubicBezTo>
                    <a:pt x="512" y="0"/>
                    <a:pt x="659" y="147"/>
                    <a:pt x="659" y="329"/>
                  </a:cubicBezTo>
                </a:path>
              </a:pathLst>
            </a:custGeom>
            <a:solidFill>
              <a:schemeClr val="tx2">
                <a:lumMod val="75000"/>
                <a:alpha val="3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115" name="Freeform 134">
              <a:extLst>
                <a:ext uri="{FF2B5EF4-FFF2-40B4-BE49-F238E27FC236}">
                  <a16:creationId xmlns:a16="http://schemas.microsoft.com/office/drawing/2014/main" id="{98758596-720F-4B47-96BA-D76EAABD68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0363" y="9653907"/>
              <a:ext cx="565774" cy="439435"/>
            </a:xfrm>
            <a:custGeom>
              <a:avLst/>
              <a:gdLst>
                <a:gd name="T0" fmla="*/ 451 w 452"/>
                <a:gd name="T1" fmla="*/ 225 h 351"/>
                <a:gd name="T2" fmla="*/ 451 w 452"/>
                <a:gd name="T3" fmla="*/ 225 h 351"/>
                <a:gd name="T4" fmla="*/ 226 w 452"/>
                <a:gd name="T5" fmla="*/ 225 h 351"/>
                <a:gd name="T6" fmla="*/ 226 w 452"/>
                <a:gd name="T7" fmla="*/ 225 h 351"/>
                <a:gd name="T8" fmla="*/ 0 w 452"/>
                <a:gd name="T9" fmla="*/ 225 h 351"/>
                <a:gd name="T10" fmla="*/ 0 w 452"/>
                <a:gd name="T11" fmla="*/ 225 h 351"/>
                <a:gd name="T12" fmla="*/ 226 w 452"/>
                <a:gd name="T13" fmla="*/ 0 h 351"/>
                <a:gd name="T14" fmla="*/ 226 w 452"/>
                <a:gd name="T15" fmla="*/ 0 h 351"/>
                <a:gd name="T16" fmla="*/ 451 w 452"/>
                <a:gd name="T17" fmla="*/ 225 h 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52" h="351">
                  <a:moveTo>
                    <a:pt x="451" y="225"/>
                  </a:moveTo>
                  <a:lnTo>
                    <a:pt x="451" y="225"/>
                  </a:lnTo>
                  <a:cubicBezTo>
                    <a:pt x="451" y="350"/>
                    <a:pt x="375" y="225"/>
                    <a:pt x="226" y="225"/>
                  </a:cubicBezTo>
                  <a:lnTo>
                    <a:pt x="226" y="225"/>
                  </a:lnTo>
                  <a:cubicBezTo>
                    <a:pt x="77" y="225"/>
                    <a:pt x="0" y="350"/>
                    <a:pt x="0" y="225"/>
                  </a:cubicBezTo>
                  <a:lnTo>
                    <a:pt x="0" y="225"/>
                  </a:lnTo>
                  <a:cubicBezTo>
                    <a:pt x="0" y="100"/>
                    <a:pt x="101" y="0"/>
                    <a:pt x="226" y="0"/>
                  </a:cubicBezTo>
                  <a:lnTo>
                    <a:pt x="226" y="0"/>
                  </a:lnTo>
                  <a:cubicBezTo>
                    <a:pt x="350" y="0"/>
                    <a:pt x="451" y="100"/>
                    <a:pt x="451" y="225"/>
                  </a:cubicBezTo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155" name="Freeform 190">
              <a:extLst>
                <a:ext uri="{FF2B5EF4-FFF2-40B4-BE49-F238E27FC236}">
                  <a16:creationId xmlns:a16="http://schemas.microsoft.com/office/drawing/2014/main" id="{FC4BEC20-CA15-3C4E-99B8-032615A961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94573" y="11884040"/>
              <a:ext cx="428450" cy="329576"/>
            </a:xfrm>
            <a:custGeom>
              <a:avLst/>
              <a:gdLst>
                <a:gd name="T0" fmla="*/ 142 w 342"/>
                <a:gd name="T1" fmla="*/ 252 h 264"/>
                <a:gd name="T2" fmla="*/ 168 w 342"/>
                <a:gd name="T3" fmla="*/ 254 h 264"/>
                <a:gd name="T4" fmla="*/ 168 w 342"/>
                <a:gd name="T5" fmla="*/ 254 h 264"/>
                <a:gd name="T6" fmla="*/ 332 w 342"/>
                <a:gd name="T7" fmla="*/ 121 h 264"/>
                <a:gd name="T8" fmla="*/ 341 w 342"/>
                <a:gd name="T9" fmla="*/ 34 h 264"/>
                <a:gd name="T10" fmla="*/ 17 w 342"/>
                <a:gd name="T11" fmla="*/ 0 h 264"/>
                <a:gd name="T12" fmla="*/ 8 w 342"/>
                <a:gd name="T13" fmla="*/ 87 h 264"/>
                <a:gd name="T14" fmla="*/ 8 w 342"/>
                <a:gd name="T15" fmla="*/ 87 h 264"/>
                <a:gd name="T16" fmla="*/ 142 w 342"/>
                <a:gd name="T17" fmla="*/ 252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2" h="264">
                  <a:moveTo>
                    <a:pt x="142" y="252"/>
                  </a:moveTo>
                  <a:lnTo>
                    <a:pt x="168" y="254"/>
                  </a:lnTo>
                  <a:lnTo>
                    <a:pt x="168" y="254"/>
                  </a:lnTo>
                  <a:cubicBezTo>
                    <a:pt x="250" y="263"/>
                    <a:pt x="323" y="203"/>
                    <a:pt x="332" y="121"/>
                  </a:cubicBezTo>
                  <a:lnTo>
                    <a:pt x="341" y="34"/>
                  </a:lnTo>
                  <a:lnTo>
                    <a:pt x="17" y="0"/>
                  </a:lnTo>
                  <a:lnTo>
                    <a:pt x="8" y="87"/>
                  </a:lnTo>
                  <a:lnTo>
                    <a:pt x="8" y="87"/>
                  </a:lnTo>
                  <a:cubicBezTo>
                    <a:pt x="0" y="169"/>
                    <a:pt x="60" y="243"/>
                    <a:pt x="142" y="252"/>
                  </a:cubicBezTo>
                </a:path>
              </a:pathLst>
            </a:custGeom>
            <a:solidFill>
              <a:srgbClr val="F2456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156" name="Freeform 191">
              <a:extLst>
                <a:ext uri="{FF2B5EF4-FFF2-40B4-BE49-F238E27FC236}">
                  <a16:creationId xmlns:a16="http://schemas.microsoft.com/office/drawing/2014/main" id="{50048C3D-8449-474C-A517-7AB05AAEFE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73582" y="9494610"/>
              <a:ext cx="159297" cy="175775"/>
            </a:xfrm>
            <a:custGeom>
              <a:avLst/>
              <a:gdLst>
                <a:gd name="T0" fmla="*/ 78 w 129"/>
                <a:gd name="T1" fmla="*/ 0 h 143"/>
                <a:gd name="T2" fmla="*/ 0 w 129"/>
                <a:gd name="T3" fmla="*/ 129 h 143"/>
                <a:gd name="T4" fmla="*/ 128 w 129"/>
                <a:gd name="T5" fmla="*/ 142 h 143"/>
                <a:gd name="T6" fmla="*/ 78 w 129"/>
                <a:gd name="T7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9" h="143">
                  <a:moveTo>
                    <a:pt x="78" y="0"/>
                  </a:moveTo>
                  <a:lnTo>
                    <a:pt x="0" y="129"/>
                  </a:lnTo>
                  <a:lnTo>
                    <a:pt x="128" y="142"/>
                  </a:lnTo>
                  <a:lnTo>
                    <a:pt x="78" y="0"/>
                  </a:lnTo>
                </a:path>
              </a:pathLst>
            </a:custGeom>
            <a:solidFill>
              <a:srgbClr val="1F3A7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157" name="Freeform 192">
              <a:extLst>
                <a:ext uri="{FF2B5EF4-FFF2-40B4-BE49-F238E27FC236}">
                  <a16:creationId xmlns:a16="http://schemas.microsoft.com/office/drawing/2014/main" id="{2305DC1B-4591-AE4A-A2A5-C122501544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25277" y="9653909"/>
              <a:ext cx="400982" cy="362534"/>
            </a:xfrm>
            <a:custGeom>
              <a:avLst/>
              <a:gdLst>
                <a:gd name="T0" fmla="*/ 248 w 324"/>
                <a:gd name="T1" fmla="*/ 13 h 291"/>
                <a:gd name="T2" fmla="*/ 120 w 324"/>
                <a:gd name="T3" fmla="*/ 0 h 291"/>
                <a:gd name="T4" fmla="*/ 0 w 324"/>
                <a:gd name="T5" fmla="*/ 208 h 291"/>
                <a:gd name="T6" fmla="*/ 155 w 324"/>
                <a:gd name="T7" fmla="*/ 290 h 291"/>
                <a:gd name="T8" fmla="*/ 323 w 324"/>
                <a:gd name="T9" fmla="*/ 241 h 291"/>
                <a:gd name="T10" fmla="*/ 248 w 324"/>
                <a:gd name="T11" fmla="*/ 13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4" h="291">
                  <a:moveTo>
                    <a:pt x="248" y="13"/>
                  </a:moveTo>
                  <a:lnTo>
                    <a:pt x="120" y="0"/>
                  </a:lnTo>
                  <a:lnTo>
                    <a:pt x="0" y="208"/>
                  </a:lnTo>
                  <a:lnTo>
                    <a:pt x="155" y="290"/>
                  </a:lnTo>
                  <a:lnTo>
                    <a:pt x="323" y="241"/>
                  </a:lnTo>
                  <a:lnTo>
                    <a:pt x="248" y="13"/>
                  </a:lnTo>
                </a:path>
              </a:pathLst>
            </a:custGeom>
            <a:solidFill>
              <a:srgbClr val="FEC29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158" name="Freeform 193">
              <a:extLst>
                <a:ext uri="{FF2B5EF4-FFF2-40B4-BE49-F238E27FC236}">
                  <a16:creationId xmlns:a16="http://schemas.microsoft.com/office/drawing/2014/main" id="{A1E7B4DC-B8AF-6247-9DE8-FEE01F3807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16543" y="11812629"/>
              <a:ext cx="411969" cy="115353"/>
            </a:xfrm>
            <a:custGeom>
              <a:avLst/>
              <a:gdLst>
                <a:gd name="T0" fmla="*/ 0 w 331"/>
                <a:gd name="T1" fmla="*/ 57 h 92"/>
                <a:gd name="T2" fmla="*/ 324 w 331"/>
                <a:gd name="T3" fmla="*/ 91 h 92"/>
                <a:gd name="T4" fmla="*/ 330 w 331"/>
                <a:gd name="T5" fmla="*/ 34 h 92"/>
                <a:gd name="T6" fmla="*/ 6 w 331"/>
                <a:gd name="T7" fmla="*/ 0 h 92"/>
                <a:gd name="T8" fmla="*/ 0 w 331"/>
                <a:gd name="T9" fmla="*/ 57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1" h="92">
                  <a:moveTo>
                    <a:pt x="0" y="57"/>
                  </a:moveTo>
                  <a:lnTo>
                    <a:pt x="324" y="91"/>
                  </a:lnTo>
                  <a:lnTo>
                    <a:pt x="330" y="34"/>
                  </a:lnTo>
                  <a:lnTo>
                    <a:pt x="6" y="0"/>
                  </a:lnTo>
                  <a:lnTo>
                    <a:pt x="0" y="57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159" name="Freeform 194">
              <a:extLst>
                <a:ext uri="{FF2B5EF4-FFF2-40B4-BE49-F238E27FC236}">
                  <a16:creationId xmlns:a16="http://schemas.microsoft.com/office/drawing/2014/main" id="{6EF57456-2FD4-194E-8488-C298714A84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38514" y="11614883"/>
              <a:ext cx="411969" cy="115353"/>
            </a:xfrm>
            <a:custGeom>
              <a:avLst/>
              <a:gdLst>
                <a:gd name="T0" fmla="*/ 330 w 331"/>
                <a:gd name="T1" fmla="*/ 33 h 92"/>
                <a:gd name="T2" fmla="*/ 6 w 331"/>
                <a:gd name="T3" fmla="*/ 0 h 92"/>
                <a:gd name="T4" fmla="*/ 0 w 331"/>
                <a:gd name="T5" fmla="*/ 57 h 92"/>
                <a:gd name="T6" fmla="*/ 323 w 331"/>
                <a:gd name="T7" fmla="*/ 91 h 92"/>
                <a:gd name="T8" fmla="*/ 330 w 331"/>
                <a:gd name="T9" fmla="*/ 33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1" h="92">
                  <a:moveTo>
                    <a:pt x="330" y="33"/>
                  </a:moveTo>
                  <a:lnTo>
                    <a:pt x="6" y="0"/>
                  </a:lnTo>
                  <a:lnTo>
                    <a:pt x="0" y="57"/>
                  </a:lnTo>
                  <a:lnTo>
                    <a:pt x="323" y="91"/>
                  </a:lnTo>
                  <a:lnTo>
                    <a:pt x="330" y="33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160" name="Freeform 195">
              <a:extLst>
                <a:ext uri="{FF2B5EF4-FFF2-40B4-BE49-F238E27FC236}">
                  <a16:creationId xmlns:a16="http://schemas.microsoft.com/office/drawing/2014/main" id="{1FC292DB-B1AA-9C46-9005-B61EBE9632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22035" y="11752208"/>
              <a:ext cx="411973" cy="109859"/>
            </a:xfrm>
            <a:custGeom>
              <a:avLst/>
              <a:gdLst>
                <a:gd name="T0" fmla="*/ 6 w 331"/>
                <a:gd name="T1" fmla="*/ 0 h 86"/>
                <a:gd name="T2" fmla="*/ 0 w 331"/>
                <a:gd name="T3" fmla="*/ 51 h 86"/>
                <a:gd name="T4" fmla="*/ 324 w 331"/>
                <a:gd name="T5" fmla="*/ 85 h 86"/>
                <a:gd name="T6" fmla="*/ 330 w 331"/>
                <a:gd name="T7" fmla="*/ 34 h 86"/>
                <a:gd name="T8" fmla="*/ 6 w 331"/>
                <a:gd name="T9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1" h="86">
                  <a:moveTo>
                    <a:pt x="6" y="0"/>
                  </a:moveTo>
                  <a:lnTo>
                    <a:pt x="0" y="51"/>
                  </a:lnTo>
                  <a:lnTo>
                    <a:pt x="324" y="85"/>
                  </a:lnTo>
                  <a:lnTo>
                    <a:pt x="330" y="34"/>
                  </a:lnTo>
                  <a:lnTo>
                    <a:pt x="6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161" name="Freeform 196">
              <a:extLst>
                <a:ext uri="{FF2B5EF4-FFF2-40B4-BE49-F238E27FC236}">
                  <a16:creationId xmlns:a16="http://schemas.microsoft.com/office/drawing/2014/main" id="{A256169C-762D-544A-98C7-A01D94AEEB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33022" y="11686294"/>
              <a:ext cx="411973" cy="109859"/>
            </a:xfrm>
            <a:custGeom>
              <a:avLst/>
              <a:gdLst>
                <a:gd name="T0" fmla="*/ 328 w 329"/>
                <a:gd name="T1" fmla="*/ 34 h 86"/>
                <a:gd name="T2" fmla="*/ 5 w 329"/>
                <a:gd name="T3" fmla="*/ 0 h 86"/>
                <a:gd name="T4" fmla="*/ 0 w 329"/>
                <a:gd name="T5" fmla="*/ 51 h 86"/>
                <a:gd name="T6" fmla="*/ 324 w 329"/>
                <a:gd name="T7" fmla="*/ 85 h 86"/>
                <a:gd name="T8" fmla="*/ 328 w 329"/>
                <a:gd name="T9" fmla="*/ 34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9" h="86">
                  <a:moveTo>
                    <a:pt x="328" y="34"/>
                  </a:moveTo>
                  <a:lnTo>
                    <a:pt x="5" y="0"/>
                  </a:lnTo>
                  <a:lnTo>
                    <a:pt x="0" y="51"/>
                  </a:lnTo>
                  <a:lnTo>
                    <a:pt x="324" y="85"/>
                  </a:lnTo>
                  <a:lnTo>
                    <a:pt x="328" y="34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162" name="Freeform 197">
              <a:extLst>
                <a:ext uri="{FF2B5EF4-FFF2-40B4-BE49-F238E27FC236}">
                  <a16:creationId xmlns:a16="http://schemas.microsoft.com/office/drawing/2014/main" id="{B337D8D1-2300-024B-85CC-50F63C2BBD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16543" y="11812629"/>
              <a:ext cx="411969" cy="115353"/>
            </a:xfrm>
            <a:custGeom>
              <a:avLst/>
              <a:gdLst>
                <a:gd name="T0" fmla="*/ 0 w 331"/>
                <a:gd name="T1" fmla="*/ 57 h 92"/>
                <a:gd name="T2" fmla="*/ 324 w 331"/>
                <a:gd name="T3" fmla="*/ 91 h 92"/>
                <a:gd name="T4" fmla="*/ 330 w 331"/>
                <a:gd name="T5" fmla="*/ 34 h 92"/>
                <a:gd name="T6" fmla="*/ 6 w 331"/>
                <a:gd name="T7" fmla="*/ 0 h 92"/>
                <a:gd name="T8" fmla="*/ 0 w 331"/>
                <a:gd name="T9" fmla="*/ 57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1" h="92">
                  <a:moveTo>
                    <a:pt x="0" y="57"/>
                  </a:moveTo>
                  <a:lnTo>
                    <a:pt x="324" y="91"/>
                  </a:lnTo>
                  <a:lnTo>
                    <a:pt x="330" y="34"/>
                  </a:lnTo>
                  <a:lnTo>
                    <a:pt x="6" y="0"/>
                  </a:lnTo>
                  <a:lnTo>
                    <a:pt x="0" y="57"/>
                  </a:lnTo>
                </a:path>
              </a:pathLst>
            </a:custGeom>
            <a:solidFill>
              <a:srgbClr val="000000">
                <a:alpha val="2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163" name="Freeform 198">
              <a:extLst>
                <a:ext uri="{FF2B5EF4-FFF2-40B4-BE49-F238E27FC236}">
                  <a16:creationId xmlns:a16="http://schemas.microsoft.com/office/drawing/2014/main" id="{40FD4786-9D41-B64A-A587-42E3CFE179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38514" y="11614883"/>
              <a:ext cx="411969" cy="115353"/>
            </a:xfrm>
            <a:custGeom>
              <a:avLst/>
              <a:gdLst>
                <a:gd name="T0" fmla="*/ 330 w 331"/>
                <a:gd name="T1" fmla="*/ 33 h 92"/>
                <a:gd name="T2" fmla="*/ 6 w 331"/>
                <a:gd name="T3" fmla="*/ 0 h 92"/>
                <a:gd name="T4" fmla="*/ 0 w 331"/>
                <a:gd name="T5" fmla="*/ 57 h 92"/>
                <a:gd name="T6" fmla="*/ 323 w 331"/>
                <a:gd name="T7" fmla="*/ 91 h 92"/>
                <a:gd name="T8" fmla="*/ 330 w 331"/>
                <a:gd name="T9" fmla="*/ 33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1" h="92">
                  <a:moveTo>
                    <a:pt x="330" y="33"/>
                  </a:moveTo>
                  <a:lnTo>
                    <a:pt x="6" y="0"/>
                  </a:lnTo>
                  <a:lnTo>
                    <a:pt x="0" y="57"/>
                  </a:lnTo>
                  <a:lnTo>
                    <a:pt x="323" y="91"/>
                  </a:lnTo>
                  <a:lnTo>
                    <a:pt x="330" y="33"/>
                  </a:lnTo>
                </a:path>
              </a:pathLst>
            </a:custGeom>
            <a:solidFill>
              <a:srgbClr val="000000">
                <a:alpha val="3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164" name="Freeform 199">
              <a:extLst>
                <a:ext uri="{FF2B5EF4-FFF2-40B4-BE49-F238E27FC236}">
                  <a16:creationId xmlns:a16="http://schemas.microsoft.com/office/drawing/2014/main" id="{BD2E423D-3B81-5D40-9167-8408255AF8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22035" y="11752208"/>
              <a:ext cx="411973" cy="109859"/>
            </a:xfrm>
            <a:custGeom>
              <a:avLst/>
              <a:gdLst>
                <a:gd name="T0" fmla="*/ 6 w 331"/>
                <a:gd name="T1" fmla="*/ 0 h 86"/>
                <a:gd name="T2" fmla="*/ 0 w 331"/>
                <a:gd name="T3" fmla="*/ 51 h 86"/>
                <a:gd name="T4" fmla="*/ 324 w 331"/>
                <a:gd name="T5" fmla="*/ 85 h 86"/>
                <a:gd name="T6" fmla="*/ 330 w 331"/>
                <a:gd name="T7" fmla="*/ 34 h 86"/>
                <a:gd name="T8" fmla="*/ 6 w 331"/>
                <a:gd name="T9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1" h="86">
                  <a:moveTo>
                    <a:pt x="6" y="0"/>
                  </a:moveTo>
                  <a:lnTo>
                    <a:pt x="0" y="51"/>
                  </a:lnTo>
                  <a:lnTo>
                    <a:pt x="324" y="85"/>
                  </a:lnTo>
                  <a:lnTo>
                    <a:pt x="330" y="34"/>
                  </a:lnTo>
                  <a:lnTo>
                    <a:pt x="6" y="0"/>
                  </a:lnTo>
                </a:path>
              </a:pathLst>
            </a:custGeom>
            <a:solidFill>
              <a:srgbClr val="000000">
                <a:alpha val="3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165" name="Freeform 200">
              <a:extLst>
                <a:ext uri="{FF2B5EF4-FFF2-40B4-BE49-F238E27FC236}">
                  <a16:creationId xmlns:a16="http://schemas.microsoft.com/office/drawing/2014/main" id="{2730F2A0-12BC-354C-B3B3-CE848C4D85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33022" y="11686294"/>
              <a:ext cx="411973" cy="109859"/>
            </a:xfrm>
            <a:custGeom>
              <a:avLst/>
              <a:gdLst>
                <a:gd name="T0" fmla="*/ 328 w 329"/>
                <a:gd name="T1" fmla="*/ 34 h 86"/>
                <a:gd name="T2" fmla="*/ 5 w 329"/>
                <a:gd name="T3" fmla="*/ 0 h 86"/>
                <a:gd name="T4" fmla="*/ 0 w 329"/>
                <a:gd name="T5" fmla="*/ 51 h 86"/>
                <a:gd name="T6" fmla="*/ 324 w 329"/>
                <a:gd name="T7" fmla="*/ 85 h 86"/>
                <a:gd name="T8" fmla="*/ 328 w 329"/>
                <a:gd name="T9" fmla="*/ 34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9" h="86">
                  <a:moveTo>
                    <a:pt x="328" y="34"/>
                  </a:moveTo>
                  <a:lnTo>
                    <a:pt x="5" y="0"/>
                  </a:lnTo>
                  <a:lnTo>
                    <a:pt x="0" y="51"/>
                  </a:lnTo>
                  <a:lnTo>
                    <a:pt x="324" y="85"/>
                  </a:lnTo>
                  <a:lnTo>
                    <a:pt x="328" y="34"/>
                  </a:lnTo>
                </a:path>
              </a:pathLst>
            </a:custGeom>
            <a:solidFill>
              <a:srgbClr val="000000">
                <a:alpha val="2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166" name="Freeform 201">
              <a:extLst>
                <a:ext uri="{FF2B5EF4-FFF2-40B4-BE49-F238E27FC236}">
                  <a16:creationId xmlns:a16="http://schemas.microsoft.com/office/drawing/2014/main" id="{7B49664A-0041-674B-9DBB-CF7528E8BC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44006" y="9912073"/>
              <a:ext cx="263662" cy="1713795"/>
            </a:xfrm>
            <a:custGeom>
              <a:avLst/>
              <a:gdLst>
                <a:gd name="T0" fmla="*/ 143 w 212"/>
                <a:gd name="T1" fmla="*/ 0 h 1376"/>
                <a:gd name="T2" fmla="*/ 0 w 212"/>
                <a:gd name="T3" fmla="*/ 1368 h 1376"/>
                <a:gd name="T4" fmla="*/ 72 w 212"/>
                <a:gd name="T5" fmla="*/ 1375 h 1376"/>
                <a:gd name="T6" fmla="*/ 211 w 212"/>
                <a:gd name="T7" fmla="*/ 36 h 1376"/>
                <a:gd name="T8" fmla="*/ 143 w 212"/>
                <a:gd name="T9" fmla="*/ 0 h 1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2" h="1376">
                  <a:moveTo>
                    <a:pt x="143" y="0"/>
                  </a:moveTo>
                  <a:lnTo>
                    <a:pt x="0" y="1368"/>
                  </a:lnTo>
                  <a:lnTo>
                    <a:pt x="72" y="1375"/>
                  </a:lnTo>
                  <a:lnTo>
                    <a:pt x="211" y="36"/>
                  </a:lnTo>
                  <a:lnTo>
                    <a:pt x="143" y="0"/>
                  </a:lnTo>
                </a:path>
              </a:pathLst>
            </a:custGeom>
            <a:solidFill>
              <a:srgbClr val="FD6F2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167" name="Freeform 202">
              <a:extLst>
                <a:ext uri="{FF2B5EF4-FFF2-40B4-BE49-F238E27FC236}">
                  <a16:creationId xmlns:a16="http://schemas.microsoft.com/office/drawing/2014/main" id="{39BFDEF4-CE77-9A48-BF00-29E383BFB6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37388" y="9956017"/>
              <a:ext cx="280139" cy="1680839"/>
            </a:xfrm>
            <a:custGeom>
              <a:avLst/>
              <a:gdLst>
                <a:gd name="T0" fmla="*/ 139 w 227"/>
                <a:gd name="T1" fmla="*/ 0 h 1350"/>
                <a:gd name="T2" fmla="*/ 0 w 227"/>
                <a:gd name="T3" fmla="*/ 1339 h 1350"/>
                <a:gd name="T4" fmla="*/ 90 w 227"/>
                <a:gd name="T5" fmla="*/ 1349 h 1350"/>
                <a:gd name="T6" fmla="*/ 226 w 227"/>
                <a:gd name="T7" fmla="*/ 46 h 1350"/>
                <a:gd name="T8" fmla="*/ 139 w 227"/>
                <a:gd name="T9" fmla="*/ 0 h 1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7" h="1350">
                  <a:moveTo>
                    <a:pt x="139" y="0"/>
                  </a:moveTo>
                  <a:lnTo>
                    <a:pt x="0" y="1339"/>
                  </a:lnTo>
                  <a:lnTo>
                    <a:pt x="90" y="1349"/>
                  </a:lnTo>
                  <a:lnTo>
                    <a:pt x="226" y="46"/>
                  </a:lnTo>
                  <a:lnTo>
                    <a:pt x="139" y="0"/>
                  </a:lnTo>
                </a:path>
              </a:pathLst>
            </a:custGeom>
            <a:solidFill>
              <a:srgbClr val="F9AD2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168" name="Freeform 203">
              <a:extLst>
                <a:ext uri="{FF2B5EF4-FFF2-40B4-BE49-F238E27FC236}">
                  <a16:creationId xmlns:a16="http://schemas.microsoft.com/office/drawing/2014/main" id="{8A2C7117-0FD3-CD47-B703-C2CD16DBE8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46118" y="9956017"/>
              <a:ext cx="280139" cy="1702811"/>
            </a:xfrm>
            <a:custGeom>
              <a:avLst/>
              <a:gdLst>
                <a:gd name="T0" fmla="*/ 223 w 224"/>
                <a:gd name="T1" fmla="*/ 0 h 1369"/>
                <a:gd name="T2" fmla="*/ 139 w 224"/>
                <a:gd name="T3" fmla="*/ 25 h 1369"/>
                <a:gd name="T4" fmla="*/ 0 w 224"/>
                <a:gd name="T5" fmla="*/ 1360 h 1369"/>
                <a:gd name="T6" fmla="*/ 81 w 224"/>
                <a:gd name="T7" fmla="*/ 1368 h 1369"/>
                <a:gd name="T8" fmla="*/ 223 w 224"/>
                <a:gd name="T9" fmla="*/ 0 h 1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4" h="1369">
                  <a:moveTo>
                    <a:pt x="223" y="0"/>
                  </a:moveTo>
                  <a:lnTo>
                    <a:pt x="139" y="25"/>
                  </a:lnTo>
                  <a:lnTo>
                    <a:pt x="0" y="1360"/>
                  </a:lnTo>
                  <a:lnTo>
                    <a:pt x="81" y="1368"/>
                  </a:lnTo>
                  <a:lnTo>
                    <a:pt x="223" y="0"/>
                  </a:lnTo>
                </a:path>
              </a:pathLst>
            </a:custGeom>
            <a:solidFill>
              <a:srgbClr val="FFD87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169" name="Freeform 204">
              <a:extLst>
                <a:ext uri="{FF2B5EF4-FFF2-40B4-BE49-F238E27FC236}">
                  <a16:creationId xmlns:a16="http://schemas.microsoft.com/office/drawing/2014/main" id="{63E64FF6-89AF-2D47-956A-ED3737598E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47248" y="9983483"/>
              <a:ext cx="274647" cy="1664358"/>
            </a:xfrm>
            <a:custGeom>
              <a:avLst/>
              <a:gdLst>
                <a:gd name="T0" fmla="*/ 136 w 221"/>
                <a:gd name="T1" fmla="*/ 24 h 1336"/>
                <a:gd name="T2" fmla="*/ 0 w 221"/>
                <a:gd name="T3" fmla="*/ 1327 h 1336"/>
                <a:gd name="T4" fmla="*/ 81 w 221"/>
                <a:gd name="T5" fmla="*/ 1335 h 1336"/>
                <a:gd name="T6" fmla="*/ 220 w 221"/>
                <a:gd name="T7" fmla="*/ 0 h 1336"/>
                <a:gd name="T8" fmla="*/ 136 w 221"/>
                <a:gd name="T9" fmla="*/ 24 h 1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1" h="1336">
                  <a:moveTo>
                    <a:pt x="136" y="24"/>
                  </a:moveTo>
                  <a:lnTo>
                    <a:pt x="0" y="1327"/>
                  </a:lnTo>
                  <a:lnTo>
                    <a:pt x="81" y="1335"/>
                  </a:lnTo>
                  <a:lnTo>
                    <a:pt x="220" y="0"/>
                  </a:lnTo>
                  <a:lnTo>
                    <a:pt x="136" y="24"/>
                  </a:lnTo>
                </a:path>
              </a:pathLst>
            </a:custGeom>
            <a:solidFill>
              <a:srgbClr val="F9AD2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  <p:sp>
          <p:nvSpPr>
            <p:cNvPr id="170" name="Freeform 205">
              <a:extLst>
                <a:ext uri="{FF2B5EF4-FFF2-40B4-BE49-F238E27FC236}">
                  <a16:creationId xmlns:a16="http://schemas.microsoft.com/office/drawing/2014/main" id="{38D862B1-D2D5-034C-8F53-601E49659A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37388" y="9956017"/>
              <a:ext cx="280139" cy="1680839"/>
            </a:xfrm>
            <a:custGeom>
              <a:avLst/>
              <a:gdLst>
                <a:gd name="T0" fmla="*/ 139 w 227"/>
                <a:gd name="T1" fmla="*/ 0 h 1350"/>
                <a:gd name="T2" fmla="*/ 0 w 227"/>
                <a:gd name="T3" fmla="*/ 1339 h 1350"/>
                <a:gd name="T4" fmla="*/ 90 w 227"/>
                <a:gd name="T5" fmla="*/ 1349 h 1350"/>
                <a:gd name="T6" fmla="*/ 226 w 227"/>
                <a:gd name="T7" fmla="*/ 46 h 1350"/>
                <a:gd name="T8" fmla="*/ 139 w 227"/>
                <a:gd name="T9" fmla="*/ 0 h 1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7" h="1350">
                  <a:moveTo>
                    <a:pt x="139" y="0"/>
                  </a:moveTo>
                  <a:lnTo>
                    <a:pt x="0" y="1339"/>
                  </a:lnTo>
                  <a:lnTo>
                    <a:pt x="90" y="1349"/>
                  </a:lnTo>
                  <a:lnTo>
                    <a:pt x="226" y="46"/>
                  </a:lnTo>
                  <a:lnTo>
                    <a:pt x="139" y="0"/>
                  </a:lnTo>
                </a:path>
              </a:pathLst>
            </a:custGeom>
            <a:solidFill>
              <a:srgbClr val="FD6F20">
                <a:alpha val="5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bg2"/>
                </a:solidFill>
                <a:latin typeface="Poppins" pitchFamily="2" charset="77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3CF1BDAE-DE03-9842-913C-B8BB49482475}"/>
              </a:ext>
            </a:extLst>
          </p:cNvPr>
          <p:cNvSpPr txBox="1"/>
          <p:nvPr/>
        </p:nvSpPr>
        <p:spPr>
          <a:xfrm>
            <a:off x="3712905" y="406524"/>
            <a:ext cx="4755469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b="1" spc="-145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S</a:t>
            </a:r>
            <a:r>
              <a:rPr lang="pl-PL" sz="3200" b="1" spc="-145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UBSCRIPTION CRITERIA</a:t>
            </a:r>
            <a:endParaRPr lang="en-US" sz="3200" b="1" spc="-145" dirty="0">
              <a:solidFill>
                <a:schemeClr val="tx2"/>
              </a:solidFill>
              <a:latin typeface="Poppins" pitchFamily="2" charset="77"/>
              <a:cs typeface="Poppins" pitchFamily="2" charset="77"/>
            </a:endParaRPr>
          </a:p>
        </p:txBody>
      </p:sp>
      <p:grpSp>
        <p:nvGrpSpPr>
          <p:cNvPr id="12" name="Grupa 11">
            <a:extLst>
              <a:ext uri="{FF2B5EF4-FFF2-40B4-BE49-F238E27FC236}">
                <a16:creationId xmlns:a16="http://schemas.microsoft.com/office/drawing/2014/main" id="{88679998-33DB-3CB8-F64C-E270C7273692}"/>
              </a:ext>
            </a:extLst>
          </p:cNvPr>
          <p:cNvGrpSpPr/>
          <p:nvPr/>
        </p:nvGrpSpPr>
        <p:grpSpPr>
          <a:xfrm>
            <a:off x="-208288" y="1833304"/>
            <a:ext cx="6672316" cy="4457517"/>
            <a:chOff x="-208288" y="1833304"/>
            <a:chExt cx="6672316" cy="4457517"/>
          </a:xfrm>
        </p:grpSpPr>
        <p:sp>
          <p:nvSpPr>
            <p:cNvPr id="172" name="Freeform 207">
              <a:extLst>
                <a:ext uri="{FF2B5EF4-FFF2-40B4-BE49-F238E27FC236}">
                  <a16:creationId xmlns:a16="http://schemas.microsoft.com/office/drawing/2014/main" id="{84DD9D98-4F9F-4C4A-B8E6-1E7705CEB8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120" y="1833304"/>
              <a:ext cx="2235625" cy="1917035"/>
            </a:xfrm>
            <a:custGeom>
              <a:avLst/>
              <a:gdLst>
                <a:gd name="T0" fmla="*/ 3296 w 3588"/>
                <a:gd name="T1" fmla="*/ 491 h 3079"/>
                <a:gd name="T2" fmla="*/ 2220 w 3588"/>
                <a:gd name="T3" fmla="*/ 491 h 3079"/>
                <a:gd name="T4" fmla="*/ 1796 w 3588"/>
                <a:gd name="T5" fmla="*/ 3 h 3079"/>
                <a:gd name="T6" fmla="*/ 1794 w 3588"/>
                <a:gd name="T7" fmla="*/ 0 h 3079"/>
                <a:gd name="T8" fmla="*/ 1792 w 3588"/>
                <a:gd name="T9" fmla="*/ 3 h 3079"/>
                <a:gd name="T10" fmla="*/ 1368 w 3588"/>
                <a:gd name="T11" fmla="*/ 491 h 3079"/>
                <a:gd name="T12" fmla="*/ 291 w 3588"/>
                <a:gd name="T13" fmla="*/ 491 h 3079"/>
                <a:gd name="T14" fmla="*/ 291 w 3588"/>
                <a:gd name="T15" fmla="*/ 491 h 3079"/>
                <a:gd name="T16" fmla="*/ 0 w 3588"/>
                <a:gd name="T17" fmla="*/ 779 h 3079"/>
                <a:gd name="T18" fmla="*/ 0 w 3588"/>
                <a:gd name="T19" fmla="*/ 2790 h 3079"/>
                <a:gd name="T20" fmla="*/ 0 w 3588"/>
                <a:gd name="T21" fmla="*/ 2790 h 3079"/>
                <a:gd name="T22" fmla="*/ 291 w 3588"/>
                <a:gd name="T23" fmla="*/ 3078 h 3079"/>
                <a:gd name="T24" fmla="*/ 3296 w 3588"/>
                <a:gd name="T25" fmla="*/ 3078 h 3079"/>
                <a:gd name="T26" fmla="*/ 3296 w 3588"/>
                <a:gd name="T27" fmla="*/ 3078 h 3079"/>
                <a:gd name="T28" fmla="*/ 3587 w 3588"/>
                <a:gd name="T29" fmla="*/ 2790 h 3079"/>
                <a:gd name="T30" fmla="*/ 3587 w 3588"/>
                <a:gd name="T31" fmla="*/ 779 h 3079"/>
                <a:gd name="T32" fmla="*/ 3587 w 3588"/>
                <a:gd name="T33" fmla="*/ 779 h 3079"/>
                <a:gd name="T34" fmla="*/ 3296 w 3588"/>
                <a:gd name="T35" fmla="*/ 491 h 30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588" h="3079">
                  <a:moveTo>
                    <a:pt x="3296" y="491"/>
                  </a:moveTo>
                  <a:lnTo>
                    <a:pt x="2220" y="491"/>
                  </a:lnTo>
                  <a:lnTo>
                    <a:pt x="1796" y="3"/>
                  </a:lnTo>
                  <a:lnTo>
                    <a:pt x="1794" y="0"/>
                  </a:lnTo>
                  <a:lnTo>
                    <a:pt x="1792" y="3"/>
                  </a:lnTo>
                  <a:lnTo>
                    <a:pt x="1368" y="491"/>
                  </a:lnTo>
                  <a:lnTo>
                    <a:pt x="291" y="491"/>
                  </a:lnTo>
                  <a:lnTo>
                    <a:pt x="291" y="491"/>
                  </a:lnTo>
                  <a:cubicBezTo>
                    <a:pt x="132" y="491"/>
                    <a:pt x="0" y="620"/>
                    <a:pt x="0" y="779"/>
                  </a:cubicBezTo>
                  <a:lnTo>
                    <a:pt x="0" y="2790"/>
                  </a:lnTo>
                  <a:lnTo>
                    <a:pt x="0" y="2790"/>
                  </a:lnTo>
                  <a:cubicBezTo>
                    <a:pt x="0" y="2948"/>
                    <a:pt x="132" y="3078"/>
                    <a:pt x="291" y="3078"/>
                  </a:cubicBezTo>
                  <a:lnTo>
                    <a:pt x="3296" y="3078"/>
                  </a:lnTo>
                  <a:lnTo>
                    <a:pt x="3296" y="3078"/>
                  </a:lnTo>
                  <a:cubicBezTo>
                    <a:pt x="3456" y="3078"/>
                    <a:pt x="3587" y="2948"/>
                    <a:pt x="3587" y="2790"/>
                  </a:cubicBezTo>
                  <a:lnTo>
                    <a:pt x="3587" y="779"/>
                  </a:lnTo>
                  <a:lnTo>
                    <a:pt x="3587" y="779"/>
                  </a:lnTo>
                  <a:cubicBezTo>
                    <a:pt x="3587" y="620"/>
                    <a:pt x="3456" y="491"/>
                    <a:pt x="3296" y="491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Poppins" pitchFamily="2" charset="77"/>
              </a:endParaRPr>
            </a:p>
          </p:txBody>
        </p:sp>
        <p:sp>
          <p:nvSpPr>
            <p:cNvPr id="173" name="Freeform 208">
              <a:extLst>
                <a:ext uri="{FF2B5EF4-FFF2-40B4-BE49-F238E27FC236}">
                  <a16:creationId xmlns:a16="http://schemas.microsoft.com/office/drawing/2014/main" id="{C572DBBF-C9A1-3A4C-852F-9B29B102AF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1434" y="1833304"/>
              <a:ext cx="2235625" cy="1917035"/>
            </a:xfrm>
            <a:custGeom>
              <a:avLst/>
              <a:gdLst>
                <a:gd name="T0" fmla="*/ 3295 w 3588"/>
                <a:gd name="T1" fmla="*/ 491 h 3079"/>
                <a:gd name="T2" fmla="*/ 2220 w 3588"/>
                <a:gd name="T3" fmla="*/ 491 h 3079"/>
                <a:gd name="T4" fmla="*/ 1795 w 3588"/>
                <a:gd name="T5" fmla="*/ 3 h 3079"/>
                <a:gd name="T6" fmla="*/ 1793 w 3588"/>
                <a:gd name="T7" fmla="*/ 0 h 3079"/>
                <a:gd name="T8" fmla="*/ 1791 w 3588"/>
                <a:gd name="T9" fmla="*/ 3 h 3079"/>
                <a:gd name="T10" fmla="*/ 1367 w 3588"/>
                <a:gd name="T11" fmla="*/ 491 h 3079"/>
                <a:gd name="T12" fmla="*/ 291 w 3588"/>
                <a:gd name="T13" fmla="*/ 491 h 3079"/>
                <a:gd name="T14" fmla="*/ 291 w 3588"/>
                <a:gd name="T15" fmla="*/ 491 h 3079"/>
                <a:gd name="T16" fmla="*/ 0 w 3588"/>
                <a:gd name="T17" fmla="*/ 779 h 3079"/>
                <a:gd name="T18" fmla="*/ 0 w 3588"/>
                <a:gd name="T19" fmla="*/ 2790 h 3079"/>
                <a:gd name="T20" fmla="*/ 0 w 3588"/>
                <a:gd name="T21" fmla="*/ 2790 h 3079"/>
                <a:gd name="T22" fmla="*/ 291 w 3588"/>
                <a:gd name="T23" fmla="*/ 3078 h 3079"/>
                <a:gd name="T24" fmla="*/ 3295 w 3588"/>
                <a:gd name="T25" fmla="*/ 3078 h 3079"/>
                <a:gd name="T26" fmla="*/ 3295 w 3588"/>
                <a:gd name="T27" fmla="*/ 3078 h 3079"/>
                <a:gd name="T28" fmla="*/ 3587 w 3588"/>
                <a:gd name="T29" fmla="*/ 2790 h 3079"/>
                <a:gd name="T30" fmla="*/ 3587 w 3588"/>
                <a:gd name="T31" fmla="*/ 779 h 3079"/>
                <a:gd name="T32" fmla="*/ 3587 w 3588"/>
                <a:gd name="T33" fmla="*/ 779 h 3079"/>
                <a:gd name="T34" fmla="*/ 3295 w 3588"/>
                <a:gd name="T35" fmla="*/ 491 h 30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588" h="3079">
                  <a:moveTo>
                    <a:pt x="3295" y="491"/>
                  </a:moveTo>
                  <a:lnTo>
                    <a:pt x="2220" y="491"/>
                  </a:lnTo>
                  <a:lnTo>
                    <a:pt x="1795" y="3"/>
                  </a:lnTo>
                  <a:lnTo>
                    <a:pt x="1793" y="0"/>
                  </a:lnTo>
                  <a:lnTo>
                    <a:pt x="1791" y="3"/>
                  </a:lnTo>
                  <a:lnTo>
                    <a:pt x="1367" y="491"/>
                  </a:lnTo>
                  <a:lnTo>
                    <a:pt x="291" y="491"/>
                  </a:lnTo>
                  <a:lnTo>
                    <a:pt x="291" y="491"/>
                  </a:lnTo>
                  <a:cubicBezTo>
                    <a:pt x="131" y="491"/>
                    <a:pt x="0" y="620"/>
                    <a:pt x="0" y="779"/>
                  </a:cubicBezTo>
                  <a:lnTo>
                    <a:pt x="0" y="2790"/>
                  </a:lnTo>
                  <a:lnTo>
                    <a:pt x="0" y="2790"/>
                  </a:lnTo>
                  <a:cubicBezTo>
                    <a:pt x="0" y="2948"/>
                    <a:pt x="131" y="3078"/>
                    <a:pt x="291" y="3078"/>
                  </a:cubicBezTo>
                  <a:lnTo>
                    <a:pt x="3295" y="3078"/>
                  </a:lnTo>
                  <a:lnTo>
                    <a:pt x="3295" y="3078"/>
                  </a:lnTo>
                  <a:cubicBezTo>
                    <a:pt x="3456" y="3078"/>
                    <a:pt x="3587" y="2948"/>
                    <a:pt x="3587" y="2790"/>
                  </a:cubicBezTo>
                  <a:lnTo>
                    <a:pt x="3587" y="779"/>
                  </a:lnTo>
                  <a:lnTo>
                    <a:pt x="3587" y="779"/>
                  </a:lnTo>
                  <a:cubicBezTo>
                    <a:pt x="3587" y="620"/>
                    <a:pt x="3456" y="491"/>
                    <a:pt x="3295" y="49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Poppins" pitchFamily="2" charset="77"/>
              </a:endParaRPr>
            </a:p>
          </p:txBody>
        </p:sp>
        <p:sp>
          <p:nvSpPr>
            <p:cNvPr id="174" name="Freeform 209">
              <a:extLst>
                <a:ext uri="{FF2B5EF4-FFF2-40B4-BE49-F238E27FC236}">
                  <a16:creationId xmlns:a16="http://schemas.microsoft.com/office/drawing/2014/main" id="{B2D2DC82-0514-064A-BCC7-FC523B501B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120" y="4373786"/>
              <a:ext cx="2235625" cy="1917035"/>
            </a:xfrm>
            <a:custGeom>
              <a:avLst/>
              <a:gdLst>
                <a:gd name="T0" fmla="*/ 3296 w 3588"/>
                <a:gd name="T1" fmla="*/ 491 h 3080"/>
                <a:gd name="T2" fmla="*/ 2220 w 3588"/>
                <a:gd name="T3" fmla="*/ 491 h 3080"/>
                <a:gd name="T4" fmla="*/ 1796 w 3588"/>
                <a:gd name="T5" fmla="*/ 2 h 3080"/>
                <a:gd name="T6" fmla="*/ 1794 w 3588"/>
                <a:gd name="T7" fmla="*/ 0 h 3080"/>
                <a:gd name="T8" fmla="*/ 1792 w 3588"/>
                <a:gd name="T9" fmla="*/ 2 h 3080"/>
                <a:gd name="T10" fmla="*/ 1368 w 3588"/>
                <a:gd name="T11" fmla="*/ 491 h 3080"/>
                <a:gd name="T12" fmla="*/ 291 w 3588"/>
                <a:gd name="T13" fmla="*/ 491 h 3080"/>
                <a:gd name="T14" fmla="*/ 291 w 3588"/>
                <a:gd name="T15" fmla="*/ 491 h 3080"/>
                <a:gd name="T16" fmla="*/ 0 w 3588"/>
                <a:gd name="T17" fmla="*/ 779 h 3080"/>
                <a:gd name="T18" fmla="*/ 0 w 3588"/>
                <a:gd name="T19" fmla="*/ 2791 h 3080"/>
                <a:gd name="T20" fmla="*/ 0 w 3588"/>
                <a:gd name="T21" fmla="*/ 2791 h 3080"/>
                <a:gd name="T22" fmla="*/ 291 w 3588"/>
                <a:gd name="T23" fmla="*/ 3079 h 3080"/>
                <a:gd name="T24" fmla="*/ 3296 w 3588"/>
                <a:gd name="T25" fmla="*/ 3079 h 3080"/>
                <a:gd name="T26" fmla="*/ 3296 w 3588"/>
                <a:gd name="T27" fmla="*/ 3079 h 3080"/>
                <a:gd name="T28" fmla="*/ 3587 w 3588"/>
                <a:gd name="T29" fmla="*/ 2791 h 3080"/>
                <a:gd name="T30" fmla="*/ 3587 w 3588"/>
                <a:gd name="T31" fmla="*/ 779 h 3080"/>
                <a:gd name="T32" fmla="*/ 3587 w 3588"/>
                <a:gd name="T33" fmla="*/ 779 h 3080"/>
                <a:gd name="T34" fmla="*/ 3296 w 3588"/>
                <a:gd name="T35" fmla="*/ 491 h 30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588" h="3080">
                  <a:moveTo>
                    <a:pt x="3296" y="491"/>
                  </a:moveTo>
                  <a:lnTo>
                    <a:pt x="2220" y="491"/>
                  </a:lnTo>
                  <a:lnTo>
                    <a:pt x="1796" y="2"/>
                  </a:lnTo>
                  <a:lnTo>
                    <a:pt x="1794" y="0"/>
                  </a:lnTo>
                  <a:lnTo>
                    <a:pt x="1792" y="2"/>
                  </a:lnTo>
                  <a:lnTo>
                    <a:pt x="1368" y="491"/>
                  </a:lnTo>
                  <a:lnTo>
                    <a:pt x="291" y="491"/>
                  </a:lnTo>
                  <a:lnTo>
                    <a:pt x="291" y="491"/>
                  </a:lnTo>
                  <a:cubicBezTo>
                    <a:pt x="132" y="491"/>
                    <a:pt x="0" y="620"/>
                    <a:pt x="0" y="779"/>
                  </a:cubicBezTo>
                  <a:lnTo>
                    <a:pt x="0" y="2791"/>
                  </a:lnTo>
                  <a:lnTo>
                    <a:pt x="0" y="2791"/>
                  </a:lnTo>
                  <a:cubicBezTo>
                    <a:pt x="0" y="2949"/>
                    <a:pt x="132" y="3079"/>
                    <a:pt x="291" y="3079"/>
                  </a:cubicBezTo>
                  <a:lnTo>
                    <a:pt x="3296" y="3079"/>
                  </a:lnTo>
                  <a:lnTo>
                    <a:pt x="3296" y="3079"/>
                  </a:lnTo>
                  <a:cubicBezTo>
                    <a:pt x="3456" y="3079"/>
                    <a:pt x="3587" y="2949"/>
                    <a:pt x="3587" y="2791"/>
                  </a:cubicBezTo>
                  <a:lnTo>
                    <a:pt x="3587" y="779"/>
                  </a:lnTo>
                  <a:lnTo>
                    <a:pt x="3587" y="779"/>
                  </a:lnTo>
                  <a:cubicBezTo>
                    <a:pt x="3587" y="620"/>
                    <a:pt x="3456" y="491"/>
                    <a:pt x="3296" y="49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Poppins" pitchFamily="2" charset="77"/>
              </a:endParaRPr>
            </a:p>
          </p:txBody>
        </p:sp>
        <p:sp>
          <p:nvSpPr>
            <p:cNvPr id="175" name="Freeform 210">
              <a:extLst>
                <a:ext uri="{FF2B5EF4-FFF2-40B4-BE49-F238E27FC236}">
                  <a16:creationId xmlns:a16="http://schemas.microsoft.com/office/drawing/2014/main" id="{5452EDAE-9ADE-004C-9B91-BCD8E23DB8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1434" y="4373786"/>
              <a:ext cx="2235625" cy="1917035"/>
            </a:xfrm>
            <a:custGeom>
              <a:avLst/>
              <a:gdLst>
                <a:gd name="T0" fmla="*/ 3295 w 3588"/>
                <a:gd name="T1" fmla="*/ 491 h 3080"/>
                <a:gd name="T2" fmla="*/ 2220 w 3588"/>
                <a:gd name="T3" fmla="*/ 491 h 3080"/>
                <a:gd name="T4" fmla="*/ 1795 w 3588"/>
                <a:gd name="T5" fmla="*/ 2 h 3080"/>
                <a:gd name="T6" fmla="*/ 1793 w 3588"/>
                <a:gd name="T7" fmla="*/ 0 h 3080"/>
                <a:gd name="T8" fmla="*/ 1791 w 3588"/>
                <a:gd name="T9" fmla="*/ 2 h 3080"/>
                <a:gd name="T10" fmla="*/ 1367 w 3588"/>
                <a:gd name="T11" fmla="*/ 491 h 3080"/>
                <a:gd name="T12" fmla="*/ 291 w 3588"/>
                <a:gd name="T13" fmla="*/ 491 h 3080"/>
                <a:gd name="T14" fmla="*/ 291 w 3588"/>
                <a:gd name="T15" fmla="*/ 491 h 3080"/>
                <a:gd name="T16" fmla="*/ 0 w 3588"/>
                <a:gd name="T17" fmla="*/ 779 h 3080"/>
                <a:gd name="T18" fmla="*/ 0 w 3588"/>
                <a:gd name="T19" fmla="*/ 2791 h 3080"/>
                <a:gd name="T20" fmla="*/ 0 w 3588"/>
                <a:gd name="T21" fmla="*/ 2791 h 3080"/>
                <a:gd name="T22" fmla="*/ 291 w 3588"/>
                <a:gd name="T23" fmla="*/ 3079 h 3080"/>
                <a:gd name="T24" fmla="*/ 3295 w 3588"/>
                <a:gd name="T25" fmla="*/ 3079 h 3080"/>
                <a:gd name="T26" fmla="*/ 3295 w 3588"/>
                <a:gd name="T27" fmla="*/ 3079 h 3080"/>
                <a:gd name="T28" fmla="*/ 3587 w 3588"/>
                <a:gd name="T29" fmla="*/ 2791 h 3080"/>
                <a:gd name="T30" fmla="*/ 3587 w 3588"/>
                <a:gd name="T31" fmla="*/ 779 h 3080"/>
                <a:gd name="T32" fmla="*/ 3587 w 3588"/>
                <a:gd name="T33" fmla="*/ 779 h 3080"/>
                <a:gd name="T34" fmla="*/ 3295 w 3588"/>
                <a:gd name="T35" fmla="*/ 491 h 30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588" h="3080">
                  <a:moveTo>
                    <a:pt x="3295" y="491"/>
                  </a:moveTo>
                  <a:lnTo>
                    <a:pt x="2220" y="491"/>
                  </a:lnTo>
                  <a:lnTo>
                    <a:pt x="1795" y="2"/>
                  </a:lnTo>
                  <a:lnTo>
                    <a:pt x="1793" y="0"/>
                  </a:lnTo>
                  <a:lnTo>
                    <a:pt x="1791" y="2"/>
                  </a:lnTo>
                  <a:lnTo>
                    <a:pt x="1367" y="491"/>
                  </a:lnTo>
                  <a:lnTo>
                    <a:pt x="291" y="491"/>
                  </a:lnTo>
                  <a:lnTo>
                    <a:pt x="291" y="491"/>
                  </a:lnTo>
                  <a:cubicBezTo>
                    <a:pt x="131" y="491"/>
                    <a:pt x="0" y="620"/>
                    <a:pt x="0" y="779"/>
                  </a:cubicBezTo>
                  <a:lnTo>
                    <a:pt x="0" y="2791"/>
                  </a:lnTo>
                  <a:lnTo>
                    <a:pt x="0" y="2791"/>
                  </a:lnTo>
                  <a:cubicBezTo>
                    <a:pt x="0" y="2949"/>
                    <a:pt x="131" y="3079"/>
                    <a:pt x="291" y="3079"/>
                  </a:cubicBezTo>
                  <a:lnTo>
                    <a:pt x="3295" y="3079"/>
                  </a:lnTo>
                  <a:lnTo>
                    <a:pt x="3295" y="3079"/>
                  </a:lnTo>
                  <a:cubicBezTo>
                    <a:pt x="3456" y="3079"/>
                    <a:pt x="3587" y="2949"/>
                    <a:pt x="3587" y="2791"/>
                  </a:cubicBezTo>
                  <a:lnTo>
                    <a:pt x="3587" y="779"/>
                  </a:lnTo>
                  <a:lnTo>
                    <a:pt x="3587" y="779"/>
                  </a:lnTo>
                  <a:cubicBezTo>
                    <a:pt x="3587" y="620"/>
                    <a:pt x="3456" y="491"/>
                    <a:pt x="3295" y="49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Poppins" pitchFamily="2" charset="77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5EF9FD3-1A6D-4D4B-8B46-6CDF5674E983}"/>
                </a:ext>
              </a:extLst>
            </p:cNvPr>
            <p:cNvSpPr txBox="1"/>
            <p:nvPr/>
          </p:nvSpPr>
          <p:spPr>
            <a:xfrm>
              <a:off x="804182" y="2454708"/>
              <a:ext cx="2060029" cy="353943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pPr algn="ctr"/>
              <a:r>
                <a:rPr lang="pl-PL" sz="1700" b="1" spc="-15" dirty="0">
                  <a:solidFill>
                    <a:srgbClr val="FFFFFF"/>
                  </a:solidFill>
                  <a:latin typeface="Poppins" pitchFamily="2" charset="77"/>
                  <a:cs typeface="Poppins" pitchFamily="2" charset="77"/>
                </a:rPr>
                <a:t>USAGE DATA</a:t>
              </a:r>
              <a:endParaRPr lang="en-US" sz="1700" b="1" spc="-15" dirty="0">
                <a:solidFill>
                  <a:srgbClr val="FFFFFF"/>
                </a:solidFill>
                <a:latin typeface="Poppins" pitchFamily="2" charset="77"/>
                <a:cs typeface="Poppins" pitchFamily="2" charset="77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392EC30-3B10-6645-971F-BEBAECB776DF}"/>
                </a:ext>
              </a:extLst>
            </p:cNvPr>
            <p:cNvSpPr txBox="1"/>
            <p:nvPr/>
          </p:nvSpPr>
          <p:spPr>
            <a:xfrm>
              <a:off x="3319231" y="2452729"/>
              <a:ext cx="2060029" cy="353943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pPr algn="ctr"/>
              <a:r>
                <a:rPr lang="pl-PL" sz="1700" b="1" spc="-15" dirty="0">
                  <a:solidFill>
                    <a:srgbClr val="FFFFFF"/>
                  </a:solidFill>
                  <a:latin typeface="Poppins" pitchFamily="2" charset="77"/>
                  <a:cs typeface="Poppins" pitchFamily="2" charset="77"/>
                </a:rPr>
                <a:t>SPEND INCREASE</a:t>
              </a:r>
              <a:endParaRPr lang="en-US" sz="1700" b="1" spc="-15" dirty="0">
                <a:solidFill>
                  <a:srgbClr val="FFFFFF"/>
                </a:solidFill>
                <a:latin typeface="Poppins" pitchFamily="2" charset="77"/>
                <a:cs typeface="Poppins" pitchFamily="2" charset="77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0ABB6E8-50BF-5644-A0E1-203DD2E0F12A}"/>
                </a:ext>
              </a:extLst>
            </p:cNvPr>
            <p:cNvSpPr txBox="1"/>
            <p:nvPr/>
          </p:nvSpPr>
          <p:spPr>
            <a:xfrm>
              <a:off x="828883" y="5127896"/>
              <a:ext cx="2060029" cy="615553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pPr algn="ctr"/>
              <a:r>
                <a:rPr lang="pl-PL" sz="1700" b="1" spc="-15" dirty="0">
                  <a:solidFill>
                    <a:srgbClr val="FFFFFF"/>
                  </a:solidFill>
                  <a:latin typeface="Poppins" pitchFamily="2" charset="77"/>
                  <a:cs typeface="Poppins" pitchFamily="2" charset="77"/>
                </a:rPr>
                <a:t>HISTORIC PRINT SPEND</a:t>
              </a:r>
              <a:endParaRPr lang="en-US" sz="1700" b="1" spc="-15" dirty="0">
                <a:solidFill>
                  <a:srgbClr val="FFFFFF"/>
                </a:solidFill>
                <a:latin typeface="Poppins" pitchFamily="2" charset="77"/>
                <a:cs typeface="Poppins" pitchFamily="2" charset="77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9482CD3-937A-3A48-B64F-BA5FE3E2BF7C}"/>
                </a:ext>
              </a:extLst>
            </p:cNvPr>
            <p:cNvSpPr txBox="1"/>
            <p:nvPr/>
          </p:nvSpPr>
          <p:spPr>
            <a:xfrm>
              <a:off x="3291678" y="4930896"/>
              <a:ext cx="2060029" cy="353943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pPr algn="ctr"/>
              <a:r>
                <a:rPr lang="pl-PL" sz="1700" b="1" spc="-15" dirty="0">
                  <a:solidFill>
                    <a:srgbClr val="FFFFFF"/>
                  </a:solidFill>
                  <a:latin typeface="Poppins" pitchFamily="2" charset="77"/>
                  <a:cs typeface="Poppins" pitchFamily="2" charset="77"/>
                </a:rPr>
                <a:t>COST PER USAGE</a:t>
              </a:r>
              <a:endParaRPr lang="en-US" sz="1700" b="1" spc="-15" dirty="0">
                <a:solidFill>
                  <a:srgbClr val="FFFFFF"/>
                </a:solidFill>
                <a:latin typeface="Poppins" pitchFamily="2" charset="77"/>
                <a:cs typeface="Poppins" pitchFamily="2" charset="77"/>
              </a:endParaRPr>
            </a:p>
          </p:txBody>
        </p:sp>
        <p:sp>
          <p:nvSpPr>
            <p:cNvPr id="2" name="TextBox 8">
              <a:extLst>
                <a:ext uri="{FF2B5EF4-FFF2-40B4-BE49-F238E27FC236}">
                  <a16:creationId xmlns:a16="http://schemas.microsoft.com/office/drawing/2014/main" id="{BA91220A-550A-7DBE-E2EA-29F555DA0334}"/>
                </a:ext>
              </a:extLst>
            </p:cNvPr>
            <p:cNvSpPr txBox="1"/>
            <p:nvPr/>
          </p:nvSpPr>
          <p:spPr>
            <a:xfrm>
              <a:off x="-208288" y="2807333"/>
              <a:ext cx="412006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400" spc="-20" dirty="0" err="1">
                  <a:solidFill>
                    <a:srgbClr val="FFFFFF"/>
                  </a:solidFill>
                  <a:latin typeface="Poppins" pitchFamily="2" charset="77"/>
                  <a:cs typeface="Poppins" pitchFamily="2" charset="77"/>
                </a:rPr>
                <a:t>Subscribed</a:t>
              </a:r>
              <a:r>
                <a:rPr lang="pl-PL" sz="1400" spc="-20" dirty="0">
                  <a:solidFill>
                    <a:srgbClr val="FFFFFF"/>
                  </a:solidFill>
                  <a:latin typeface="Poppins" pitchFamily="2" charset="77"/>
                  <a:cs typeface="Poppins" pitchFamily="2" charset="77"/>
                </a:rPr>
                <a:t> </a:t>
              </a:r>
              <a:r>
                <a:rPr lang="pl-PL" sz="1400" spc="-20" dirty="0" err="1">
                  <a:solidFill>
                    <a:srgbClr val="FFFFFF"/>
                  </a:solidFill>
                  <a:latin typeface="Poppins" pitchFamily="2" charset="77"/>
                  <a:cs typeface="Poppins" pitchFamily="2" charset="77"/>
                </a:rPr>
                <a:t>usage</a:t>
              </a:r>
              <a:r>
                <a:rPr lang="pl-PL" sz="1400" spc="-20" dirty="0">
                  <a:solidFill>
                    <a:srgbClr val="FFFFFF"/>
                  </a:solidFill>
                  <a:latin typeface="Poppins" pitchFamily="2" charset="77"/>
                  <a:cs typeface="Poppins" pitchFamily="2" charset="77"/>
                </a:rPr>
                <a:t>, </a:t>
              </a:r>
            </a:p>
            <a:p>
              <a:pPr algn="ctr"/>
              <a:r>
                <a:rPr lang="pl-PL" sz="1400" spc="-20" dirty="0" err="1">
                  <a:solidFill>
                    <a:srgbClr val="FFFFFF"/>
                  </a:solidFill>
                  <a:latin typeface="Poppins" pitchFamily="2" charset="77"/>
                  <a:cs typeface="Poppins" pitchFamily="2" charset="77"/>
                </a:rPr>
                <a:t>excluding</a:t>
              </a:r>
              <a:r>
                <a:rPr lang="pl-PL" sz="1400" spc="-20" dirty="0">
                  <a:solidFill>
                    <a:srgbClr val="FFFFFF"/>
                  </a:solidFill>
                  <a:latin typeface="Poppins" pitchFamily="2" charset="77"/>
                  <a:cs typeface="Poppins" pitchFamily="2" charset="77"/>
                </a:rPr>
                <a:t> OA Gold</a:t>
              </a:r>
              <a:endParaRPr lang="en-US" sz="1400" spc="-20" dirty="0">
                <a:solidFill>
                  <a:srgbClr val="FFFFFF"/>
                </a:solidFill>
                <a:latin typeface="Poppins" pitchFamily="2" charset="77"/>
                <a:cs typeface="Poppins" pitchFamily="2" charset="77"/>
              </a:endParaRPr>
            </a:p>
          </p:txBody>
        </p:sp>
        <p:sp>
          <p:nvSpPr>
            <p:cNvPr id="3" name="TextBox 8">
              <a:extLst>
                <a:ext uri="{FF2B5EF4-FFF2-40B4-BE49-F238E27FC236}">
                  <a16:creationId xmlns:a16="http://schemas.microsoft.com/office/drawing/2014/main" id="{6EC295CB-A167-52FD-3C89-F68E809E8A7B}"/>
                </a:ext>
              </a:extLst>
            </p:cNvPr>
            <p:cNvSpPr txBox="1"/>
            <p:nvPr/>
          </p:nvSpPr>
          <p:spPr>
            <a:xfrm>
              <a:off x="2343968" y="2899004"/>
              <a:ext cx="41200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400" spc="-20" dirty="0" err="1">
                  <a:solidFill>
                    <a:srgbClr val="FFFFFF"/>
                  </a:solidFill>
                  <a:latin typeface="Poppins" pitchFamily="2" charset="77"/>
                  <a:cs typeface="Poppins" pitchFamily="2" charset="77"/>
                </a:rPr>
                <a:t>Greater</a:t>
              </a:r>
              <a:r>
                <a:rPr lang="pl-PL" sz="1400" spc="-20" dirty="0">
                  <a:solidFill>
                    <a:srgbClr val="FFFFFF"/>
                  </a:solidFill>
                  <a:latin typeface="Poppins" pitchFamily="2" charset="77"/>
                  <a:cs typeface="Poppins" pitchFamily="2" charset="77"/>
                </a:rPr>
                <a:t> </a:t>
              </a:r>
              <a:r>
                <a:rPr lang="pl-PL" sz="1400" spc="-20" dirty="0" err="1">
                  <a:solidFill>
                    <a:srgbClr val="FFFFFF"/>
                  </a:solidFill>
                  <a:latin typeface="Poppins" pitchFamily="2" charset="77"/>
                  <a:cs typeface="Poppins" pitchFamily="2" charset="77"/>
                </a:rPr>
                <a:t>than</a:t>
              </a:r>
              <a:r>
                <a:rPr lang="pl-PL" sz="1400" spc="-20" dirty="0">
                  <a:solidFill>
                    <a:srgbClr val="FFFFFF"/>
                  </a:solidFill>
                  <a:latin typeface="Poppins" pitchFamily="2" charset="77"/>
                  <a:cs typeface="Poppins" pitchFamily="2" charset="77"/>
                </a:rPr>
                <a:t> 5%?</a:t>
              </a:r>
            </a:p>
          </p:txBody>
        </p:sp>
        <p:sp>
          <p:nvSpPr>
            <p:cNvPr id="10" name="TextBox 8">
              <a:extLst>
                <a:ext uri="{FF2B5EF4-FFF2-40B4-BE49-F238E27FC236}">
                  <a16:creationId xmlns:a16="http://schemas.microsoft.com/office/drawing/2014/main" id="{81B2B512-C905-8F4D-1125-59104694E77A}"/>
                </a:ext>
              </a:extLst>
            </p:cNvPr>
            <p:cNvSpPr txBox="1"/>
            <p:nvPr/>
          </p:nvSpPr>
          <p:spPr>
            <a:xfrm>
              <a:off x="2219003" y="5374117"/>
              <a:ext cx="412006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400" spc="-20" dirty="0">
                  <a:solidFill>
                    <a:srgbClr val="FFFFFF"/>
                  </a:solidFill>
                  <a:latin typeface="Poppins" pitchFamily="2" charset="77"/>
                  <a:cs typeface="Poppins" pitchFamily="2" charset="77"/>
                </a:rPr>
                <a:t>The </a:t>
              </a:r>
              <a:r>
                <a:rPr lang="pl-PL" sz="1400" spc="-20" dirty="0" err="1">
                  <a:solidFill>
                    <a:srgbClr val="FFFFFF"/>
                  </a:solidFill>
                  <a:latin typeface="Poppins" pitchFamily="2" charset="77"/>
                  <a:cs typeface="Poppins" pitchFamily="2" charset="77"/>
                </a:rPr>
                <a:t>traditional</a:t>
              </a:r>
              <a:r>
                <a:rPr lang="pl-PL" sz="1400" spc="-20" dirty="0">
                  <a:solidFill>
                    <a:srgbClr val="FFFFFF"/>
                  </a:solidFill>
                  <a:latin typeface="Poppins" pitchFamily="2" charset="77"/>
                  <a:cs typeface="Poppins" pitchFamily="2" charset="77"/>
                </a:rPr>
                <a:t> </a:t>
              </a:r>
              <a:r>
                <a:rPr lang="pl-PL" sz="1400" spc="-20" dirty="0" err="1">
                  <a:solidFill>
                    <a:srgbClr val="FFFFFF"/>
                  </a:solidFill>
                  <a:latin typeface="Poppins" pitchFamily="2" charset="77"/>
                  <a:cs typeface="Poppins" pitchFamily="2" charset="77"/>
                </a:rPr>
                <a:t>method</a:t>
              </a:r>
              <a:r>
                <a:rPr lang="pl-PL" sz="1400" spc="-20" dirty="0">
                  <a:solidFill>
                    <a:srgbClr val="FFFFFF"/>
                  </a:solidFill>
                  <a:latin typeface="Poppins" pitchFamily="2" charset="77"/>
                  <a:cs typeface="Poppins" pitchFamily="2" charset="77"/>
                </a:rPr>
                <a:t> </a:t>
              </a:r>
            </a:p>
            <a:p>
              <a:pPr algn="ctr"/>
              <a:r>
                <a:rPr lang="pl-PL" sz="1400" spc="-20" dirty="0">
                  <a:solidFill>
                    <a:srgbClr val="FFFFFF"/>
                  </a:solidFill>
                  <a:latin typeface="Poppins" pitchFamily="2" charset="77"/>
                  <a:cs typeface="Poppins" pitchFamily="2" charset="77"/>
                </a:rPr>
                <a:t>of </a:t>
              </a:r>
              <a:r>
                <a:rPr lang="pl-PL" sz="1400" spc="-20" dirty="0" err="1">
                  <a:solidFill>
                    <a:srgbClr val="FFFFFF"/>
                  </a:solidFill>
                  <a:latin typeface="Poppins" pitchFamily="2" charset="77"/>
                  <a:cs typeface="Poppins" pitchFamily="2" charset="77"/>
                </a:rPr>
                <a:t>calculating</a:t>
              </a:r>
              <a:r>
                <a:rPr lang="pl-PL" sz="1400" spc="-20" dirty="0">
                  <a:solidFill>
                    <a:srgbClr val="FFFFFF"/>
                  </a:solidFill>
                  <a:latin typeface="Poppins" pitchFamily="2" charset="77"/>
                  <a:cs typeface="Poppins" pitchFamily="2" charset="77"/>
                </a:rPr>
                <a:t> </a:t>
              </a:r>
              <a:r>
                <a:rPr lang="pl-PL" sz="1400" spc="-20" dirty="0" err="1">
                  <a:solidFill>
                    <a:srgbClr val="FFFFFF"/>
                  </a:solidFill>
                  <a:latin typeface="Poppins" pitchFamily="2" charset="77"/>
                  <a:cs typeface="Poppins" pitchFamily="2" charset="77"/>
                </a:rPr>
                <a:t>cost</a:t>
              </a:r>
              <a:r>
                <a:rPr lang="pl-PL" sz="1400" spc="-20" dirty="0">
                  <a:solidFill>
                    <a:srgbClr val="FFFFFF"/>
                  </a:solidFill>
                  <a:latin typeface="Poppins" pitchFamily="2" charset="77"/>
                  <a:cs typeface="Poppins" pitchFamily="2" charset="77"/>
                </a:rPr>
                <a:t> </a:t>
              </a:r>
            </a:p>
            <a:p>
              <a:pPr algn="ctr"/>
              <a:r>
                <a:rPr lang="pl-PL" sz="1400" spc="-20" dirty="0">
                  <a:solidFill>
                    <a:srgbClr val="FFFFFF"/>
                  </a:solidFill>
                  <a:latin typeface="Poppins" pitchFamily="2" charset="77"/>
                  <a:cs typeface="Poppins" pitchFamily="2" charset="77"/>
                </a:rPr>
                <a:t>per </a:t>
              </a:r>
              <a:r>
                <a:rPr lang="pl-PL" sz="1400" spc="-20" dirty="0" err="1">
                  <a:solidFill>
                    <a:srgbClr val="FFFFFF"/>
                  </a:solidFill>
                  <a:latin typeface="Poppins" pitchFamily="2" charset="77"/>
                  <a:cs typeface="Poppins" pitchFamily="2" charset="77"/>
                </a:rPr>
                <a:t>download</a:t>
              </a:r>
              <a:endParaRPr lang="pl-PL" sz="1400" spc="-20" dirty="0">
                <a:solidFill>
                  <a:srgbClr val="FFFFFF"/>
                </a:solidFill>
                <a:latin typeface="Poppins" pitchFamily="2" charset="77"/>
                <a:cs typeface="Poppins" pitchFamily="2" charset="77"/>
              </a:endParaRPr>
            </a:p>
          </p:txBody>
        </p:sp>
      </p:grpSp>
      <p:sp>
        <p:nvSpPr>
          <p:cNvPr id="11" name="TextBox 14">
            <a:extLst>
              <a:ext uri="{FF2B5EF4-FFF2-40B4-BE49-F238E27FC236}">
                <a16:creationId xmlns:a16="http://schemas.microsoft.com/office/drawing/2014/main" id="{A418B41F-9E41-14E4-F16D-1C884FB40B37}"/>
              </a:ext>
            </a:extLst>
          </p:cNvPr>
          <p:cNvSpPr txBox="1"/>
          <p:nvPr/>
        </p:nvSpPr>
        <p:spPr>
          <a:xfrm>
            <a:off x="3871232" y="1015844"/>
            <a:ext cx="42787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ASSESSING PROPOSALS</a:t>
            </a:r>
            <a:endParaRPr lang="en-US" sz="2400" spc="300" dirty="0">
              <a:solidFill>
                <a:schemeClr val="bg1">
                  <a:lumMod val="65000"/>
                </a:schemeClr>
              </a:solidFill>
              <a:latin typeface="Poppins Light" pitchFamily="2" charset="77"/>
              <a:cs typeface="Poppins Ligh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791381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F1BDAE-DE03-9842-913C-B8BB49482475}"/>
              </a:ext>
            </a:extLst>
          </p:cNvPr>
          <p:cNvSpPr txBox="1"/>
          <p:nvPr/>
        </p:nvSpPr>
        <p:spPr>
          <a:xfrm>
            <a:off x="3859575" y="406524"/>
            <a:ext cx="4605749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pl-PL" sz="3200" b="1" spc="-145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OPEN ACCESS CRITERIA</a:t>
            </a:r>
            <a:endParaRPr lang="en-US" sz="3200" b="1" spc="-145" dirty="0">
              <a:solidFill>
                <a:schemeClr val="tx2"/>
              </a:solidFill>
              <a:latin typeface="Poppins" pitchFamily="2" charset="77"/>
              <a:cs typeface="Poppins" pitchFamily="2" charset="77"/>
            </a:endParaRPr>
          </a:p>
        </p:txBody>
      </p:sp>
      <p:grpSp>
        <p:nvGrpSpPr>
          <p:cNvPr id="5" name="Group 79">
            <a:extLst>
              <a:ext uri="{FF2B5EF4-FFF2-40B4-BE49-F238E27FC236}">
                <a16:creationId xmlns:a16="http://schemas.microsoft.com/office/drawing/2014/main" id="{FC5B6EEC-8B98-A7C0-7CD3-EBA74689520B}"/>
              </a:ext>
            </a:extLst>
          </p:cNvPr>
          <p:cNvGrpSpPr/>
          <p:nvPr/>
        </p:nvGrpSpPr>
        <p:grpSpPr>
          <a:xfrm>
            <a:off x="2968087" y="2446418"/>
            <a:ext cx="5431622" cy="3037656"/>
            <a:chOff x="6635356" y="4682757"/>
            <a:chExt cx="11529900" cy="6800391"/>
          </a:xfrm>
        </p:grpSpPr>
        <p:sp>
          <p:nvSpPr>
            <p:cNvPr id="7" name="Freeform 2">
              <a:extLst>
                <a:ext uri="{FF2B5EF4-FFF2-40B4-BE49-F238E27FC236}">
                  <a16:creationId xmlns:a16="http://schemas.microsoft.com/office/drawing/2014/main" id="{AD35831F-42F7-802D-E7B9-2D3354E813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46341" y="7368858"/>
              <a:ext cx="6860814" cy="4114290"/>
            </a:xfrm>
            <a:custGeom>
              <a:avLst/>
              <a:gdLst>
                <a:gd name="T0" fmla="*/ 5507 w 5508"/>
                <a:gd name="T1" fmla="*/ 3180 h 3305"/>
                <a:gd name="T2" fmla="*/ 5507 w 5508"/>
                <a:gd name="T3" fmla="*/ 3304 h 3305"/>
                <a:gd name="T4" fmla="*/ 0 w 5508"/>
                <a:gd name="T5" fmla="*/ 124 h 3305"/>
                <a:gd name="T6" fmla="*/ 0 w 5508"/>
                <a:gd name="T7" fmla="*/ 0 h 3305"/>
                <a:gd name="T8" fmla="*/ 5507 w 5508"/>
                <a:gd name="T9" fmla="*/ 3180 h 3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08" h="3305">
                  <a:moveTo>
                    <a:pt x="5507" y="3180"/>
                  </a:moveTo>
                  <a:lnTo>
                    <a:pt x="5507" y="3304"/>
                  </a:lnTo>
                  <a:lnTo>
                    <a:pt x="0" y="124"/>
                  </a:lnTo>
                  <a:lnTo>
                    <a:pt x="0" y="0"/>
                  </a:lnTo>
                  <a:lnTo>
                    <a:pt x="5507" y="3180"/>
                  </a:lnTo>
                </a:path>
              </a:pathLst>
            </a:custGeom>
            <a:solidFill>
              <a:srgbClr val="616C76">
                <a:alpha val="5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Poppins" pitchFamily="2" charset="77"/>
              </a:endParaRPr>
            </a:p>
          </p:txBody>
        </p:sp>
        <p:sp>
          <p:nvSpPr>
            <p:cNvPr id="9" name="Freeform 3">
              <a:extLst>
                <a:ext uri="{FF2B5EF4-FFF2-40B4-BE49-F238E27FC236}">
                  <a16:creationId xmlns:a16="http://schemas.microsoft.com/office/drawing/2014/main" id="{2CF8A4CB-B07E-918B-71BB-D4CB1714C8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35356" y="4682757"/>
              <a:ext cx="11518917" cy="6652080"/>
            </a:xfrm>
            <a:custGeom>
              <a:avLst/>
              <a:gdLst>
                <a:gd name="T0" fmla="*/ 0 w 9245"/>
                <a:gd name="T1" fmla="*/ 2157 h 5338"/>
                <a:gd name="T2" fmla="*/ 3738 w 9245"/>
                <a:gd name="T3" fmla="*/ 0 h 5338"/>
                <a:gd name="T4" fmla="*/ 9244 w 9245"/>
                <a:gd name="T5" fmla="*/ 3179 h 5338"/>
                <a:gd name="T6" fmla="*/ 5507 w 9245"/>
                <a:gd name="T7" fmla="*/ 5337 h 5338"/>
                <a:gd name="T8" fmla="*/ 0 w 9245"/>
                <a:gd name="T9" fmla="*/ 2157 h 5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45" h="5338">
                  <a:moveTo>
                    <a:pt x="0" y="2157"/>
                  </a:moveTo>
                  <a:lnTo>
                    <a:pt x="3738" y="0"/>
                  </a:lnTo>
                  <a:lnTo>
                    <a:pt x="9244" y="3179"/>
                  </a:lnTo>
                  <a:lnTo>
                    <a:pt x="5507" y="5337"/>
                  </a:lnTo>
                  <a:lnTo>
                    <a:pt x="0" y="2157"/>
                  </a:lnTo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Poppins" pitchFamily="2" charset="77"/>
              </a:endParaRPr>
            </a:p>
          </p:txBody>
        </p:sp>
        <p:sp>
          <p:nvSpPr>
            <p:cNvPr id="11" name="Freeform 4">
              <a:extLst>
                <a:ext uri="{FF2B5EF4-FFF2-40B4-BE49-F238E27FC236}">
                  <a16:creationId xmlns:a16="http://schemas.microsoft.com/office/drawing/2014/main" id="{66B9A829-1F96-EBCC-8FE8-71F9C449F2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07153" y="8637750"/>
              <a:ext cx="4658103" cy="2845398"/>
            </a:xfrm>
            <a:custGeom>
              <a:avLst/>
              <a:gdLst>
                <a:gd name="T0" fmla="*/ 0 w 3739"/>
                <a:gd name="T1" fmla="*/ 2282 h 2283"/>
                <a:gd name="T2" fmla="*/ 3738 w 3739"/>
                <a:gd name="T3" fmla="*/ 125 h 2283"/>
                <a:gd name="T4" fmla="*/ 3738 w 3739"/>
                <a:gd name="T5" fmla="*/ 0 h 2283"/>
                <a:gd name="T6" fmla="*/ 0 w 3739"/>
                <a:gd name="T7" fmla="*/ 2158 h 2283"/>
                <a:gd name="T8" fmla="*/ 0 w 3739"/>
                <a:gd name="T9" fmla="*/ 2282 h 2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39" h="2283">
                  <a:moveTo>
                    <a:pt x="0" y="2282"/>
                  </a:moveTo>
                  <a:lnTo>
                    <a:pt x="3738" y="125"/>
                  </a:lnTo>
                  <a:lnTo>
                    <a:pt x="3738" y="0"/>
                  </a:lnTo>
                  <a:lnTo>
                    <a:pt x="0" y="2158"/>
                  </a:lnTo>
                  <a:lnTo>
                    <a:pt x="0" y="2282"/>
                  </a:lnTo>
                </a:path>
              </a:pathLst>
            </a:custGeom>
            <a:solidFill>
              <a:srgbClr val="616C7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Poppins" pitchFamily="2" charset="77"/>
              </a:endParaRPr>
            </a:p>
          </p:txBody>
        </p:sp>
        <p:sp>
          <p:nvSpPr>
            <p:cNvPr id="12" name="Freeform 21">
              <a:extLst>
                <a:ext uri="{FF2B5EF4-FFF2-40B4-BE49-F238E27FC236}">
                  <a16:creationId xmlns:a16="http://schemas.microsoft.com/office/drawing/2014/main" id="{399FE5B9-98A2-5940-B343-FEF4BA974F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52296" y="6391096"/>
              <a:ext cx="7634089" cy="2108082"/>
            </a:xfrm>
            <a:custGeom>
              <a:avLst/>
              <a:gdLst>
                <a:gd name="connsiteX0" fmla="*/ 6165270 w 7634089"/>
                <a:gd name="connsiteY0" fmla="*/ 1120580 h 2108082"/>
                <a:gd name="connsiteX1" fmla="*/ 7634089 w 7634089"/>
                <a:gd name="connsiteY1" fmla="*/ 1967366 h 2108082"/>
                <a:gd name="connsiteX2" fmla="*/ 7389079 w 7634089"/>
                <a:gd name="connsiteY2" fmla="*/ 2108082 h 2108082"/>
                <a:gd name="connsiteX3" fmla="*/ 5921503 w 7634089"/>
                <a:gd name="connsiteY3" fmla="*/ 1261296 h 2108082"/>
                <a:gd name="connsiteX4" fmla="*/ 2320433 w 7634089"/>
                <a:gd name="connsiteY4" fmla="*/ 1010721 h 2108082"/>
                <a:gd name="connsiteX5" fmla="*/ 2926547 w 7634089"/>
                <a:gd name="connsiteY5" fmla="*/ 1361318 h 2108082"/>
                <a:gd name="connsiteX6" fmla="*/ 2803333 w 7634089"/>
                <a:gd name="connsiteY6" fmla="*/ 1432436 h 2108082"/>
                <a:gd name="connsiteX7" fmla="*/ 2197219 w 7634089"/>
                <a:gd name="connsiteY7" fmla="*/ 1081839 h 2108082"/>
                <a:gd name="connsiteX8" fmla="*/ 123214 w 7634089"/>
                <a:gd name="connsiteY8" fmla="*/ 65917 h 2108082"/>
                <a:gd name="connsiteX9" fmla="*/ 729328 w 7634089"/>
                <a:gd name="connsiteY9" fmla="*/ 417551 h 2108082"/>
                <a:gd name="connsiteX10" fmla="*/ 607359 w 7634089"/>
                <a:gd name="connsiteY10" fmla="*/ 487628 h 2108082"/>
                <a:gd name="connsiteX11" fmla="*/ 0 w 7634089"/>
                <a:gd name="connsiteY11" fmla="*/ 137245 h 2108082"/>
                <a:gd name="connsiteX12" fmla="*/ 4483657 w 7634089"/>
                <a:gd name="connsiteY12" fmla="*/ 0 h 2108082"/>
                <a:gd name="connsiteX13" fmla="*/ 5090805 w 7634089"/>
                <a:gd name="connsiteY13" fmla="*/ 351845 h 2108082"/>
                <a:gd name="connsiteX14" fmla="*/ 4967381 w 7634089"/>
                <a:gd name="connsiteY14" fmla="*/ 421715 h 2108082"/>
                <a:gd name="connsiteX15" fmla="*/ 4361479 w 7634089"/>
                <a:gd name="connsiteY15" fmla="*/ 71118 h 2108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7634089" h="2108082">
                  <a:moveTo>
                    <a:pt x="6165270" y="1120580"/>
                  </a:moveTo>
                  <a:lnTo>
                    <a:pt x="7634089" y="1967366"/>
                  </a:lnTo>
                  <a:lnTo>
                    <a:pt x="7389079" y="2108082"/>
                  </a:lnTo>
                  <a:lnTo>
                    <a:pt x="5921503" y="1261296"/>
                  </a:lnTo>
                  <a:close/>
                  <a:moveTo>
                    <a:pt x="2320433" y="1010721"/>
                  </a:moveTo>
                  <a:lnTo>
                    <a:pt x="2926547" y="1361318"/>
                  </a:lnTo>
                  <a:lnTo>
                    <a:pt x="2803333" y="1432436"/>
                  </a:lnTo>
                  <a:lnTo>
                    <a:pt x="2197219" y="1081839"/>
                  </a:lnTo>
                  <a:close/>
                  <a:moveTo>
                    <a:pt x="123214" y="65917"/>
                  </a:moveTo>
                  <a:lnTo>
                    <a:pt x="729328" y="417551"/>
                  </a:lnTo>
                  <a:lnTo>
                    <a:pt x="607359" y="487628"/>
                  </a:lnTo>
                  <a:lnTo>
                    <a:pt x="0" y="137245"/>
                  </a:lnTo>
                  <a:close/>
                  <a:moveTo>
                    <a:pt x="4483657" y="0"/>
                  </a:moveTo>
                  <a:lnTo>
                    <a:pt x="5090805" y="351845"/>
                  </a:lnTo>
                  <a:lnTo>
                    <a:pt x="4967381" y="421715"/>
                  </a:lnTo>
                  <a:lnTo>
                    <a:pt x="4361479" y="711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endParaRPr lang="en-US" dirty="0">
                <a:latin typeface="Poppins" pitchFamily="2" charset="77"/>
              </a:endParaRPr>
            </a:p>
          </p:txBody>
        </p:sp>
        <p:sp>
          <p:nvSpPr>
            <p:cNvPr id="13" name="Freeform 17">
              <a:extLst>
                <a:ext uri="{FF2B5EF4-FFF2-40B4-BE49-F238E27FC236}">
                  <a16:creationId xmlns:a16="http://schemas.microsoft.com/office/drawing/2014/main" id="{9B9939A4-FECF-CCEA-15F7-3B7129A3DC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17085" y="8028021"/>
              <a:ext cx="1664392" cy="966776"/>
            </a:xfrm>
            <a:custGeom>
              <a:avLst/>
              <a:gdLst>
                <a:gd name="T0" fmla="*/ 553 w 1336"/>
                <a:gd name="T1" fmla="*/ 0 h 777"/>
                <a:gd name="T2" fmla="*/ 0 w 1336"/>
                <a:gd name="T3" fmla="*/ 319 h 777"/>
                <a:gd name="T4" fmla="*/ 781 w 1336"/>
                <a:gd name="T5" fmla="*/ 776 h 777"/>
                <a:gd name="T6" fmla="*/ 1335 w 1336"/>
                <a:gd name="T7" fmla="*/ 457 h 777"/>
                <a:gd name="T8" fmla="*/ 553 w 1336"/>
                <a:gd name="T9" fmla="*/ 0 h 7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6" h="777">
                  <a:moveTo>
                    <a:pt x="553" y="0"/>
                  </a:moveTo>
                  <a:lnTo>
                    <a:pt x="0" y="319"/>
                  </a:lnTo>
                  <a:lnTo>
                    <a:pt x="781" y="776"/>
                  </a:lnTo>
                  <a:lnTo>
                    <a:pt x="1335" y="457"/>
                  </a:lnTo>
                  <a:lnTo>
                    <a:pt x="553" y="0"/>
                  </a:lnTo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Poppins" pitchFamily="2" charset="77"/>
              </a:endParaRPr>
            </a:p>
          </p:txBody>
        </p:sp>
        <p:sp>
          <p:nvSpPr>
            <p:cNvPr id="14" name="Freeform 23">
              <a:extLst>
                <a:ext uri="{FF2B5EF4-FFF2-40B4-BE49-F238E27FC236}">
                  <a16:creationId xmlns:a16="http://schemas.microsoft.com/office/drawing/2014/main" id="{2C6BED3C-6003-FF44-1F05-1850BA662F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64671" y="6429542"/>
              <a:ext cx="8727202" cy="3344030"/>
            </a:xfrm>
            <a:custGeom>
              <a:avLst/>
              <a:gdLst>
                <a:gd name="connsiteX0" fmla="*/ 6710321 w 8727202"/>
                <a:gd name="connsiteY0" fmla="*/ 2938784 h 3344030"/>
                <a:gd name="connsiteX1" fmla="*/ 7342956 w 8727202"/>
                <a:gd name="connsiteY1" fmla="*/ 3299415 h 3344030"/>
                <a:gd name="connsiteX2" fmla="*/ 7268235 w 8727202"/>
                <a:gd name="connsiteY2" fmla="*/ 3344030 h 3344030"/>
                <a:gd name="connsiteX3" fmla="*/ 6635600 w 8727202"/>
                <a:gd name="connsiteY3" fmla="*/ 2980920 h 3344030"/>
                <a:gd name="connsiteX4" fmla="*/ 6957505 w 8727202"/>
                <a:gd name="connsiteY4" fmla="*/ 2795964 h 3344030"/>
                <a:gd name="connsiteX5" fmla="*/ 7590144 w 8727202"/>
                <a:gd name="connsiteY5" fmla="*/ 3157698 h 3344030"/>
                <a:gd name="connsiteX6" fmla="*/ 7516668 w 8727202"/>
                <a:gd name="connsiteY6" fmla="*/ 3201206 h 3344030"/>
                <a:gd name="connsiteX7" fmla="*/ 6882784 w 8727202"/>
                <a:gd name="connsiteY7" fmla="*/ 2839472 h 3344030"/>
                <a:gd name="connsiteX8" fmla="*/ 5117365 w 8727202"/>
                <a:gd name="connsiteY8" fmla="*/ 2026937 h 3344030"/>
                <a:gd name="connsiteX9" fmla="*/ 6101527 w 8727202"/>
                <a:gd name="connsiteY9" fmla="*/ 2593023 h 3344030"/>
                <a:gd name="connsiteX10" fmla="*/ 6025535 w 8727202"/>
                <a:gd name="connsiteY10" fmla="*/ 2635417 h 3344030"/>
                <a:gd name="connsiteX11" fmla="*/ 5042618 w 8727202"/>
                <a:gd name="connsiteY11" fmla="*/ 2070578 h 3344030"/>
                <a:gd name="connsiteX12" fmla="*/ 5368884 w 8727202"/>
                <a:gd name="connsiteY12" fmla="*/ 1884117 h 3344030"/>
                <a:gd name="connsiteX13" fmla="*/ 6354205 w 8727202"/>
                <a:gd name="connsiteY13" fmla="*/ 2448956 h 3344030"/>
                <a:gd name="connsiteX14" fmla="*/ 6278123 w 8727202"/>
                <a:gd name="connsiteY14" fmla="*/ 2492597 h 3344030"/>
                <a:gd name="connsiteX15" fmla="*/ 5295297 w 8727202"/>
                <a:gd name="connsiteY15" fmla="*/ 1927758 h 3344030"/>
                <a:gd name="connsiteX16" fmla="*/ 5371219 w 8727202"/>
                <a:gd name="connsiteY16" fmla="*/ 1609466 h 3344030"/>
                <a:gd name="connsiteX17" fmla="*/ 7831840 w 8727202"/>
                <a:gd name="connsiteY17" fmla="*/ 3024487 h 3344030"/>
                <a:gd name="connsiteX18" fmla="*/ 7757163 w 8727202"/>
                <a:gd name="connsiteY18" fmla="*/ 3069368 h 3344030"/>
                <a:gd name="connsiteX19" fmla="*/ 5295297 w 8727202"/>
                <a:gd name="connsiteY19" fmla="*/ 1653101 h 3344030"/>
                <a:gd name="connsiteX20" fmla="*/ 5518321 w 8727202"/>
                <a:gd name="connsiteY20" fmla="*/ 1521577 h 3344030"/>
                <a:gd name="connsiteX21" fmla="*/ 7980150 w 8727202"/>
                <a:gd name="connsiteY21" fmla="*/ 2937844 h 3344030"/>
                <a:gd name="connsiteX22" fmla="*/ 7906681 w 8727202"/>
                <a:gd name="connsiteY22" fmla="*/ 2981479 h 3344030"/>
                <a:gd name="connsiteX23" fmla="*/ 5443607 w 8727202"/>
                <a:gd name="connsiteY23" fmla="*/ 1565212 h 3344030"/>
                <a:gd name="connsiteX24" fmla="*/ 5672127 w 8727202"/>
                <a:gd name="connsiteY24" fmla="*/ 1433688 h 3344030"/>
                <a:gd name="connsiteX25" fmla="*/ 8133956 w 8727202"/>
                <a:gd name="connsiteY25" fmla="*/ 2849917 h 3344030"/>
                <a:gd name="connsiteX26" fmla="*/ 8060487 w 8727202"/>
                <a:gd name="connsiteY26" fmla="*/ 2893589 h 3344030"/>
                <a:gd name="connsiteX27" fmla="*/ 5597413 w 8727202"/>
                <a:gd name="connsiteY27" fmla="*/ 1477361 h 3344030"/>
                <a:gd name="connsiteX28" fmla="*/ 2331226 w 8727202"/>
                <a:gd name="connsiteY28" fmla="*/ 1356785 h 3344030"/>
                <a:gd name="connsiteX29" fmla="*/ 3574724 w 8727202"/>
                <a:gd name="connsiteY29" fmla="*/ 2074155 h 3344030"/>
                <a:gd name="connsiteX30" fmla="*/ 3499889 w 8727202"/>
                <a:gd name="connsiteY30" fmla="*/ 2119068 h 3344030"/>
                <a:gd name="connsiteX31" fmla="*/ 2257639 w 8727202"/>
                <a:gd name="connsiteY31" fmla="*/ 1400451 h 3344030"/>
                <a:gd name="connsiteX32" fmla="*/ 5820514 w 8727202"/>
                <a:gd name="connsiteY32" fmla="*/ 1345799 h 3344030"/>
                <a:gd name="connsiteX33" fmla="*/ 8282268 w 8727202"/>
                <a:gd name="connsiteY33" fmla="*/ 2756665 h 3344030"/>
                <a:gd name="connsiteX34" fmla="*/ 8208728 w 8727202"/>
                <a:gd name="connsiteY34" fmla="*/ 2800210 h 3344030"/>
                <a:gd name="connsiteX35" fmla="*/ 5745727 w 8727202"/>
                <a:gd name="connsiteY35" fmla="*/ 1389344 h 3344030"/>
                <a:gd name="connsiteX36" fmla="*/ 2480617 w 8727202"/>
                <a:gd name="connsiteY36" fmla="*/ 1268898 h 3344030"/>
                <a:gd name="connsiteX37" fmla="*/ 3717545 w 8727202"/>
                <a:gd name="connsiteY37" fmla="*/ 1983445 h 3344030"/>
                <a:gd name="connsiteX38" fmla="*/ 3642881 w 8727202"/>
                <a:gd name="connsiteY38" fmla="*/ 2025696 h 3344030"/>
                <a:gd name="connsiteX39" fmla="*/ 2405953 w 8727202"/>
                <a:gd name="connsiteY39" fmla="*/ 1312392 h 3344030"/>
                <a:gd name="connsiteX40" fmla="*/ 5975477 w 8727202"/>
                <a:gd name="connsiteY40" fmla="*/ 1257910 h 3344030"/>
                <a:gd name="connsiteX41" fmla="*/ 8430580 w 8727202"/>
                <a:gd name="connsiteY41" fmla="*/ 2667492 h 3344030"/>
                <a:gd name="connsiteX42" fmla="*/ 8357126 w 8727202"/>
                <a:gd name="connsiteY42" fmla="*/ 2712320 h 3344030"/>
                <a:gd name="connsiteX43" fmla="*/ 5899533 w 8727202"/>
                <a:gd name="connsiteY43" fmla="*/ 1301492 h 3344030"/>
                <a:gd name="connsiteX44" fmla="*/ 2634565 w 8727202"/>
                <a:gd name="connsiteY44" fmla="*/ 1181009 h 3344030"/>
                <a:gd name="connsiteX45" fmla="*/ 3871349 w 8727202"/>
                <a:gd name="connsiteY45" fmla="*/ 1894166 h 3344030"/>
                <a:gd name="connsiteX46" fmla="*/ 3797791 w 8727202"/>
                <a:gd name="connsiteY46" fmla="*/ 1937803 h 3344030"/>
                <a:gd name="connsiteX47" fmla="*/ 2559760 w 8727202"/>
                <a:gd name="connsiteY47" fmla="*/ 1223399 h 3344030"/>
                <a:gd name="connsiteX48" fmla="*/ 6122650 w 8727202"/>
                <a:gd name="connsiteY48" fmla="*/ 1170023 h 3344030"/>
                <a:gd name="connsiteX49" fmla="*/ 8578890 w 8727202"/>
                <a:gd name="connsiteY49" fmla="*/ 2579566 h 3344030"/>
                <a:gd name="connsiteX50" fmla="*/ 8505328 w 8727202"/>
                <a:gd name="connsiteY50" fmla="*/ 2624432 h 3344030"/>
                <a:gd name="connsiteX51" fmla="*/ 6047841 w 8727202"/>
                <a:gd name="connsiteY51" fmla="*/ 1213643 h 3344030"/>
                <a:gd name="connsiteX52" fmla="*/ 2782706 w 8727202"/>
                <a:gd name="connsiteY52" fmla="*/ 1093120 h 3344030"/>
                <a:gd name="connsiteX53" fmla="*/ 4014173 w 8727202"/>
                <a:gd name="connsiteY53" fmla="*/ 1806277 h 3344030"/>
                <a:gd name="connsiteX54" fmla="*/ 3940783 w 8727202"/>
                <a:gd name="connsiteY54" fmla="*/ 1849914 h 3344030"/>
                <a:gd name="connsiteX55" fmla="*/ 2708072 w 8727202"/>
                <a:gd name="connsiteY55" fmla="*/ 1136757 h 3344030"/>
                <a:gd name="connsiteX56" fmla="*/ 6276330 w 8727202"/>
                <a:gd name="connsiteY56" fmla="*/ 1087622 h 3344030"/>
                <a:gd name="connsiteX57" fmla="*/ 8727202 w 8727202"/>
                <a:gd name="connsiteY57" fmla="*/ 2493012 h 3344030"/>
                <a:gd name="connsiteX58" fmla="*/ 8652518 w 8727202"/>
                <a:gd name="connsiteY58" fmla="*/ 2536542 h 3344030"/>
                <a:gd name="connsiteX59" fmla="*/ 6201646 w 8727202"/>
                <a:gd name="connsiteY59" fmla="*/ 1129908 h 3344030"/>
                <a:gd name="connsiteX60" fmla="*/ 2937827 w 8727202"/>
                <a:gd name="connsiteY60" fmla="*/ 1005231 h 3344030"/>
                <a:gd name="connsiteX61" fmla="*/ 4167976 w 8727202"/>
                <a:gd name="connsiteY61" fmla="*/ 1718314 h 3344030"/>
                <a:gd name="connsiteX62" fmla="*/ 4093271 w 8727202"/>
                <a:gd name="connsiteY62" fmla="*/ 1762023 h 3344030"/>
                <a:gd name="connsiteX63" fmla="*/ 2861876 w 8727202"/>
                <a:gd name="connsiteY63" fmla="*/ 1048940 h 3344030"/>
                <a:gd name="connsiteX64" fmla="*/ 4338613 w 8727202"/>
                <a:gd name="connsiteY64" fmla="*/ 439445 h 3344030"/>
                <a:gd name="connsiteX65" fmla="*/ 5579689 w 8727202"/>
                <a:gd name="connsiteY65" fmla="*/ 1157993 h 3344030"/>
                <a:gd name="connsiteX66" fmla="*/ 5504925 w 8727202"/>
                <a:gd name="connsiteY66" fmla="*/ 1201731 h 3344030"/>
                <a:gd name="connsiteX67" fmla="*/ 4262603 w 8727202"/>
                <a:gd name="connsiteY67" fmla="*/ 483183 h 3344030"/>
                <a:gd name="connsiteX68" fmla="*/ 76009 w 8727202"/>
                <a:gd name="connsiteY68" fmla="*/ 417474 h 3344030"/>
                <a:gd name="connsiteX69" fmla="*/ 1317086 w 8727202"/>
                <a:gd name="connsiteY69" fmla="*/ 1134772 h 3344030"/>
                <a:gd name="connsiteX70" fmla="*/ 1243568 w 8727202"/>
                <a:gd name="connsiteY70" fmla="*/ 1179760 h 3344030"/>
                <a:gd name="connsiteX71" fmla="*/ 0 w 8727202"/>
                <a:gd name="connsiteY71" fmla="*/ 459962 h 3344030"/>
                <a:gd name="connsiteX72" fmla="*/ 4491002 w 8727202"/>
                <a:gd name="connsiteY72" fmla="*/ 346066 h 3344030"/>
                <a:gd name="connsiteX73" fmla="*/ 5728002 w 8727202"/>
                <a:gd name="connsiteY73" fmla="*/ 1060613 h 3344030"/>
                <a:gd name="connsiteX74" fmla="*/ 5655895 w 8727202"/>
                <a:gd name="connsiteY74" fmla="*/ 1102865 h 3344030"/>
                <a:gd name="connsiteX75" fmla="*/ 4416409 w 8727202"/>
                <a:gd name="connsiteY75" fmla="*/ 389560 h 3344030"/>
                <a:gd name="connsiteX76" fmla="*/ 228468 w 8727202"/>
                <a:gd name="connsiteY76" fmla="*/ 329584 h 3344030"/>
                <a:gd name="connsiteX77" fmla="*/ 1465396 w 8727202"/>
                <a:gd name="connsiteY77" fmla="*/ 1042815 h 3344030"/>
                <a:gd name="connsiteX78" fmla="*/ 1391976 w 8727202"/>
                <a:gd name="connsiteY78" fmla="*/ 1086380 h 3344030"/>
                <a:gd name="connsiteX79" fmla="*/ 153804 w 8727202"/>
                <a:gd name="connsiteY79" fmla="*/ 373150 h 3344030"/>
                <a:gd name="connsiteX80" fmla="*/ 4644879 w 8727202"/>
                <a:gd name="connsiteY80" fmla="*/ 263669 h 3344030"/>
                <a:gd name="connsiteX81" fmla="*/ 5881807 w 8727202"/>
                <a:gd name="connsiteY81" fmla="*/ 975731 h 3344030"/>
                <a:gd name="connsiteX82" fmla="*/ 5808387 w 8727202"/>
                <a:gd name="connsiteY82" fmla="*/ 1020468 h 3344030"/>
                <a:gd name="connsiteX83" fmla="*/ 4570215 w 8727202"/>
                <a:gd name="connsiteY83" fmla="*/ 307163 h 3344030"/>
                <a:gd name="connsiteX84" fmla="*/ 376924 w 8727202"/>
                <a:gd name="connsiteY84" fmla="*/ 241695 h 3344030"/>
                <a:gd name="connsiteX85" fmla="*/ 1613711 w 8727202"/>
                <a:gd name="connsiteY85" fmla="*/ 954852 h 3344030"/>
                <a:gd name="connsiteX86" fmla="*/ 1540152 w 8727202"/>
                <a:gd name="connsiteY86" fmla="*/ 998489 h 3344030"/>
                <a:gd name="connsiteX87" fmla="*/ 302118 w 8727202"/>
                <a:gd name="connsiteY87" fmla="*/ 285332 h 3344030"/>
                <a:gd name="connsiteX88" fmla="*/ 4793333 w 8727202"/>
                <a:gd name="connsiteY88" fmla="*/ 175780 h 3344030"/>
                <a:gd name="connsiteX89" fmla="*/ 6030120 w 8727202"/>
                <a:gd name="connsiteY89" fmla="*/ 888937 h 3344030"/>
                <a:gd name="connsiteX90" fmla="*/ 5956561 w 8727202"/>
                <a:gd name="connsiteY90" fmla="*/ 932574 h 3344030"/>
                <a:gd name="connsiteX91" fmla="*/ 4718527 w 8727202"/>
                <a:gd name="connsiteY91" fmla="*/ 219417 h 3344030"/>
                <a:gd name="connsiteX92" fmla="*/ 530556 w 8727202"/>
                <a:gd name="connsiteY92" fmla="*/ 153808 h 3344030"/>
                <a:gd name="connsiteX93" fmla="*/ 1762023 w 8727202"/>
                <a:gd name="connsiteY93" fmla="*/ 866891 h 3344030"/>
                <a:gd name="connsiteX94" fmla="*/ 1687389 w 8727202"/>
                <a:gd name="connsiteY94" fmla="*/ 910600 h 3344030"/>
                <a:gd name="connsiteX95" fmla="*/ 455922 w 8727202"/>
                <a:gd name="connsiteY95" fmla="*/ 197517 h 3344030"/>
                <a:gd name="connsiteX96" fmla="*/ 4945792 w 8727202"/>
                <a:gd name="connsiteY96" fmla="*/ 87889 h 3344030"/>
                <a:gd name="connsiteX97" fmla="*/ 6178432 w 8727202"/>
                <a:gd name="connsiteY97" fmla="*/ 795731 h 3344030"/>
                <a:gd name="connsiteX98" fmla="*/ 6104972 w 8727202"/>
                <a:gd name="connsiteY98" fmla="*/ 839195 h 3344030"/>
                <a:gd name="connsiteX99" fmla="*/ 4872332 w 8727202"/>
                <a:gd name="connsiteY99" fmla="*/ 130111 h 3344030"/>
                <a:gd name="connsiteX100" fmla="*/ 679013 w 8727202"/>
                <a:gd name="connsiteY100" fmla="*/ 65917 h 3344030"/>
                <a:gd name="connsiteX101" fmla="*/ 1910335 w 8727202"/>
                <a:gd name="connsiteY101" fmla="*/ 772518 h 3344030"/>
                <a:gd name="connsiteX102" fmla="*/ 1835558 w 8727202"/>
                <a:gd name="connsiteY102" fmla="*/ 817223 h 3344030"/>
                <a:gd name="connsiteX103" fmla="*/ 604236 w 8727202"/>
                <a:gd name="connsiteY103" fmla="*/ 109381 h 3344030"/>
                <a:gd name="connsiteX104" fmla="*/ 5095494 w 8727202"/>
                <a:gd name="connsiteY104" fmla="*/ 0 h 3344030"/>
                <a:gd name="connsiteX105" fmla="*/ 6326743 w 8727202"/>
                <a:gd name="connsiteY105" fmla="*/ 707842 h 3344030"/>
                <a:gd name="connsiteX106" fmla="*/ 6254391 w 8727202"/>
                <a:gd name="connsiteY106" fmla="*/ 751306 h 3344030"/>
                <a:gd name="connsiteX107" fmla="*/ 5020646 w 8727202"/>
                <a:gd name="connsiteY107" fmla="*/ 43464 h 3344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</a:cxnLst>
              <a:rect l="l" t="t" r="r" b="b"/>
              <a:pathLst>
                <a:path w="8727202" h="3344030">
                  <a:moveTo>
                    <a:pt x="6710321" y="2938784"/>
                  </a:moveTo>
                  <a:lnTo>
                    <a:pt x="7342956" y="3299415"/>
                  </a:lnTo>
                  <a:lnTo>
                    <a:pt x="7268235" y="3344030"/>
                  </a:lnTo>
                  <a:lnTo>
                    <a:pt x="6635600" y="2980920"/>
                  </a:lnTo>
                  <a:close/>
                  <a:moveTo>
                    <a:pt x="6957505" y="2795964"/>
                  </a:moveTo>
                  <a:lnTo>
                    <a:pt x="7590144" y="3157698"/>
                  </a:lnTo>
                  <a:lnTo>
                    <a:pt x="7516668" y="3201206"/>
                  </a:lnTo>
                  <a:lnTo>
                    <a:pt x="6882784" y="2839472"/>
                  </a:lnTo>
                  <a:close/>
                  <a:moveTo>
                    <a:pt x="5117365" y="2026937"/>
                  </a:moveTo>
                  <a:lnTo>
                    <a:pt x="6101527" y="2593023"/>
                  </a:lnTo>
                  <a:lnTo>
                    <a:pt x="6025535" y="2635417"/>
                  </a:lnTo>
                  <a:lnTo>
                    <a:pt x="5042618" y="2070578"/>
                  </a:lnTo>
                  <a:close/>
                  <a:moveTo>
                    <a:pt x="5368884" y="1884117"/>
                  </a:moveTo>
                  <a:lnTo>
                    <a:pt x="6354205" y="2448956"/>
                  </a:lnTo>
                  <a:lnTo>
                    <a:pt x="6278123" y="2492597"/>
                  </a:lnTo>
                  <a:lnTo>
                    <a:pt x="5295297" y="1927758"/>
                  </a:lnTo>
                  <a:close/>
                  <a:moveTo>
                    <a:pt x="5371219" y="1609466"/>
                  </a:moveTo>
                  <a:lnTo>
                    <a:pt x="7831840" y="3024487"/>
                  </a:lnTo>
                  <a:lnTo>
                    <a:pt x="7757163" y="3069368"/>
                  </a:lnTo>
                  <a:lnTo>
                    <a:pt x="5295297" y="1653101"/>
                  </a:lnTo>
                  <a:close/>
                  <a:moveTo>
                    <a:pt x="5518321" y="1521577"/>
                  </a:moveTo>
                  <a:lnTo>
                    <a:pt x="7980150" y="2937844"/>
                  </a:lnTo>
                  <a:lnTo>
                    <a:pt x="7906681" y="2981479"/>
                  </a:lnTo>
                  <a:lnTo>
                    <a:pt x="5443607" y="1565212"/>
                  </a:lnTo>
                  <a:close/>
                  <a:moveTo>
                    <a:pt x="5672127" y="1433688"/>
                  </a:moveTo>
                  <a:lnTo>
                    <a:pt x="8133956" y="2849917"/>
                  </a:lnTo>
                  <a:lnTo>
                    <a:pt x="8060487" y="2893589"/>
                  </a:lnTo>
                  <a:lnTo>
                    <a:pt x="5597413" y="1477361"/>
                  </a:lnTo>
                  <a:close/>
                  <a:moveTo>
                    <a:pt x="2331226" y="1356785"/>
                  </a:moveTo>
                  <a:lnTo>
                    <a:pt x="3574724" y="2074155"/>
                  </a:lnTo>
                  <a:lnTo>
                    <a:pt x="3499889" y="2119068"/>
                  </a:lnTo>
                  <a:lnTo>
                    <a:pt x="2257639" y="1400451"/>
                  </a:lnTo>
                  <a:close/>
                  <a:moveTo>
                    <a:pt x="5820514" y="1345799"/>
                  </a:moveTo>
                  <a:lnTo>
                    <a:pt x="8282268" y="2756665"/>
                  </a:lnTo>
                  <a:lnTo>
                    <a:pt x="8208728" y="2800210"/>
                  </a:lnTo>
                  <a:lnTo>
                    <a:pt x="5745727" y="1389344"/>
                  </a:lnTo>
                  <a:close/>
                  <a:moveTo>
                    <a:pt x="2480617" y="1268898"/>
                  </a:moveTo>
                  <a:lnTo>
                    <a:pt x="3717545" y="1983445"/>
                  </a:lnTo>
                  <a:lnTo>
                    <a:pt x="3642881" y="2025696"/>
                  </a:lnTo>
                  <a:lnTo>
                    <a:pt x="2405953" y="1312392"/>
                  </a:lnTo>
                  <a:close/>
                  <a:moveTo>
                    <a:pt x="5975477" y="1257910"/>
                  </a:moveTo>
                  <a:lnTo>
                    <a:pt x="8430580" y="2667492"/>
                  </a:lnTo>
                  <a:lnTo>
                    <a:pt x="8357126" y="2712320"/>
                  </a:lnTo>
                  <a:lnTo>
                    <a:pt x="5899533" y="1301492"/>
                  </a:lnTo>
                  <a:close/>
                  <a:moveTo>
                    <a:pt x="2634565" y="1181009"/>
                  </a:moveTo>
                  <a:lnTo>
                    <a:pt x="3871349" y="1894166"/>
                  </a:lnTo>
                  <a:lnTo>
                    <a:pt x="3797791" y="1937803"/>
                  </a:lnTo>
                  <a:lnTo>
                    <a:pt x="2559760" y="1223399"/>
                  </a:lnTo>
                  <a:close/>
                  <a:moveTo>
                    <a:pt x="6122650" y="1170023"/>
                  </a:moveTo>
                  <a:lnTo>
                    <a:pt x="8578890" y="2579566"/>
                  </a:lnTo>
                  <a:lnTo>
                    <a:pt x="8505328" y="2624432"/>
                  </a:lnTo>
                  <a:lnTo>
                    <a:pt x="6047841" y="1213643"/>
                  </a:lnTo>
                  <a:close/>
                  <a:moveTo>
                    <a:pt x="2782706" y="1093120"/>
                  </a:moveTo>
                  <a:lnTo>
                    <a:pt x="4014173" y="1806277"/>
                  </a:lnTo>
                  <a:lnTo>
                    <a:pt x="3940783" y="1849914"/>
                  </a:lnTo>
                  <a:lnTo>
                    <a:pt x="2708072" y="1136757"/>
                  </a:lnTo>
                  <a:close/>
                  <a:moveTo>
                    <a:pt x="6276330" y="1087622"/>
                  </a:moveTo>
                  <a:lnTo>
                    <a:pt x="8727202" y="2493012"/>
                  </a:lnTo>
                  <a:lnTo>
                    <a:pt x="8652518" y="2536542"/>
                  </a:lnTo>
                  <a:lnTo>
                    <a:pt x="6201646" y="1129908"/>
                  </a:lnTo>
                  <a:close/>
                  <a:moveTo>
                    <a:pt x="2937827" y="1005231"/>
                  </a:moveTo>
                  <a:lnTo>
                    <a:pt x="4167976" y="1718314"/>
                  </a:lnTo>
                  <a:lnTo>
                    <a:pt x="4093271" y="1762023"/>
                  </a:lnTo>
                  <a:lnTo>
                    <a:pt x="2861876" y="1048940"/>
                  </a:lnTo>
                  <a:close/>
                  <a:moveTo>
                    <a:pt x="4338613" y="439445"/>
                  </a:moveTo>
                  <a:lnTo>
                    <a:pt x="5579689" y="1157993"/>
                  </a:lnTo>
                  <a:lnTo>
                    <a:pt x="5504925" y="1201731"/>
                  </a:lnTo>
                  <a:lnTo>
                    <a:pt x="4262603" y="483183"/>
                  </a:lnTo>
                  <a:close/>
                  <a:moveTo>
                    <a:pt x="76009" y="417474"/>
                  </a:moveTo>
                  <a:lnTo>
                    <a:pt x="1317086" y="1134772"/>
                  </a:lnTo>
                  <a:lnTo>
                    <a:pt x="1243568" y="1179760"/>
                  </a:lnTo>
                  <a:lnTo>
                    <a:pt x="0" y="459962"/>
                  </a:lnTo>
                  <a:close/>
                  <a:moveTo>
                    <a:pt x="4491002" y="346066"/>
                  </a:moveTo>
                  <a:lnTo>
                    <a:pt x="5728002" y="1060613"/>
                  </a:lnTo>
                  <a:lnTo>
                    <a:pt x="5655895" y="1102865"/>
                  </a:lnTo>
                  <a:lnTo>
                    <a:pt x="4416409" y="389560"/>
                  </a:lnTo>
                  <a:close/>
                  <a:moveTo>
                    <a:pt x="228468" y="329584"/>
                  </a:moveTo>
                  <a:lnTo>
                    <a:pt x="1465396" y="1042815"/>
                  </a:lnTo>
                  <a:lnTo>
                    <a:pt x="1391976" y="1086380"/>
                  </a:lnTo>
                  <a:lnTo>
                    <a:pt x="153804" y="373150"/>
                  </a:lnTo>
                  <a:close/>
                  <a:moveTo>
                    <a:pt x="4644879" y="263669"/>
                  </a:moveTo>
                  <a:lnTo>
                    <a:pt x="5881807" y="975731"/>
                  </a:lnTo>
                  <a:lnTo>
                    <a:pt x="5808387" y="1020468"/>
                  </a:lnTo>
                  <a:lnTo>
                    <a:pt x="4570215" y="307163"/>
                  </a:lnTo>
                  <a:close/>
                  <a:moveTo>
                    <a:pt x="376924" y="241695"/>
                  </a:moveTo>
                  <a:lnTo>
                    <a:pt x="1613711" y="954852"/>
                  </a:lnTo>
                  <a:lnTo>
                    <a:pt x="1540152" y="998489"/>
                  </a:lnTo>
                  <a:lnTo>
                    <a:pt x="302118" y="285332"/>
                  </a:lnTo>
                  <a:close/>
                  <a:moveTo>
                    <a:pt x="4793333" y="175780"/>
                  </a:moveTo>
                  <a:lnTo>
                    <a:pt x="6030120" y="888937"/>
                  </a:lnTo>
                  <a:lnTo>
                    <a:pt x="5956561" y="932574"/>
                  </a:lnTo>
                  <a:lnTo>
                    <a:pt x="4718527" y="219417"/>
                  </a:lnTo>
                  <a:close/>
                  <a:moveTo>
                    <a:pt x="530556" y="153808"/>
                  </a:moveTo>
                  <a:lnTo>
                    <a:pt x="1762023" y="866891"/>
                  </a:lnTo>
                  <a:lnTo>
                    <a:pt x="1687389" y="910600"/>
                  </a:lnTo>
                  <a:lnTo>
                    <a:pt x="455922" y="197517"/>
                  </a:lnTo>
                  <a:close/>
                  <a:moveTo>
                    <a:pt x="4945792" y="87889"/>
                  </a:moveTo>
                  <a:lnTo>
                    <a:pt x="6178432" y="795731"/>
                  </a:lnTo>
                  <a:lnTo>
                    <a:pt x="6104972" y="839195"/>
                  </a:lnTo>
                  <a:lnTo>
                    <a:pt x="4872332" y="130111"/>
                  </a:lnTo>
                  <a:close/>
                  <a:moveTo>
                    <a:pt x="679013" y="65917"/>
                  </a:moveTo>
                  <a:lnTo>
                    <a:pt x="1910335" y="772518"/>
                  </a:lnTo>
                  <a:lnTo>
                    <a:pt x="1835558" y="817223"/>
                  </a:lnTo>
                  <a:lnTo>
                    <a:pt x="604236" y="109381"/>
                  </a:lnTo>
                  <a:close/>
                  <a:moveTo>
                    <a:pt x="5095494" y="0"/>
                  </a:moveTo>
                  <a:lnTo>
                    <a:pt x="6326743" y="707842"/>
                  </a:lnTo>
                  <a:lnTo>
                    <a:pt x="6254391" y="751306"/>
                  </a:lnTo>
                  <a:lnTo>
                    <a:pt x="5020646" y="43464"/>
                  </a:lnTo>
                  <a:close/>
                </a:path>
              </a:pathLst>
            </a:custGeom>
            <a:solidFill>
              <a:schemeClr val="bg2">
                <a:lumMod val="50000"/>
                <a:alpha val="50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>
                <a:latin typeface="Poppins" pitchFamily="2" charset="77"/>
              </a:endParaRPr>
            </a:p>
          </p:txBody>
        </p:sp>
        <p:sp>
          <p:nvSpPr>
            <p:cNvPr id="16" name="Freeform 24">
              <a:extLst>
                <a:ext uri="{FF2B5EF4-FFF2-40B4-BE49-F238E27FC236}">
                  <a16:creationId xmlns:a16="http://schemas.microsoft.com/office/drawing/2014/main" id="{F9D9BD72-0D88-5033-D9C3-369E4A12C7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07819" y="8950853"/>
              <a:ext cx="3734026" cy="1921325"/>
            </a:xfrm>
            <a:custGeom>
              <a:avLst/>
              <a:gdLst>
                <a:gd name="connsiteX0" fmla="*/ 3570893 w 3734026"/>
                <a:gd name="connsiteY0" fmla="*/ 1120584 h 1921325"/>
                <a:gd name="connsiteX1" fmla="*/ 3734026 w 3734026"/>
                <a:gd name="connsiteY1" fmla="*/ 1213838 h 1921325"/>
                <a:gd name="connsiteX2" fmla="*/ 2508662 w 3734026"/>
                <a:gd name="connsiteY2" fmla="*/ 1921325 h 1921325"/>
                <a:gd name="connsiteX3" fmla="*/ 2345529 w 3734026"/>
                <a:gd name="connsiteY3" fmla="*/ 1826827 h 1921325"/>
                <a:gd name="connsiteX4" fmla="*/ 1703565 w 3734026"/>
                <a:gd name="connsiteY4" fmla="*/ 1054667 h 1921325"/>
                <a:gd name="connsiteX5" fmla="*/ 1866392 w 3734026"/>
                <a:gd name="connsiteY5" fmla="*/ 1148535 h 1921325"/>
                <a:gd name="connsiteX6" fmla="*/ 1519607 w 3734026"/>
                <a:gd name="connsiteY6" fmla="*/ 1350039 h 1921325"/>
                <a:gd name="connsiteX7" fmla="*/ 1356780 w 3734026"/>
                <a:gd name="connsiteY7" fmla="*/ 1256171 h 1921325"/>
                <a:gd name="connsiteX8" fmla="*/ 825822 w 3734026"/>
                <a:gd name="connsiteY8" fmla="*/ 0 h 1921325"/>
                <a:gd name="connsiteX9" fmla="*/ 987504 w 3734026"/>
                <a:gd name="connsiteY9" fmla="*/ 94385 h 1921325"/>
                <a:gd name="connsiteX10" fmla="*/ 162926 w 3734026"/>
                <a:gd name="connsiteY10" fmla="*/ 570034 h 1921325"/>
                <a:gd name="connsiteX11" fmla="*/ 0 w 3734026"/>
                <a:gd name="connsiteY11" fmla="*/ 475649 h 1921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734026" h="1921325">
                  <a:moveTo>
                    <a:pt x="3570893" y="1120584"/>
                  </a:moveTo>
                  <a:lnTo>
                    <a:pt x="3734026" y="1213838"/>
                  </a:lnTo>
                  <a:lnTo>
                    <a:pt x="2508662" y="1921325"/>
                  </a:lnTo>
                  <a:lnTo>
                    <a:pt x="2345529" y="1826827"/>
                  </a:lnTo>
                  <a:close/>
                  <a:moveTo>
                    <a:pt x="1703565" y="1054667"/>
                  </a:moveTo>
                  <a:lnTo>
                    <a:pt x="1866392" y="1148535"/>
                  </a:lnTo>
                  <a:lnTo>
                    <a:pt x="1519607" y="1350039"/>
                  </a:lnTo>
                  <a:lnTo>
                    <a:pt x="1356780" y="1256171"/>
                  </a:lnTo>
                  <a:close/>
                  <a:moveTo>
                    <a:pt x="825822" y="0"/>
                  </a:moveTo>
                  <a:lnTo>
                    <a:pt x="987504" y="94385"/>
                  </a:lnTo>
                  <a:lnTo>
                    <a:pt x="162926" y="570034"/>
                  </a:lnTo>
                  <a:lnTo>
                    <a:pt x="0" y="475649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endParaRPr lang="en-US" dirty="0">
                <a:latin typeface="Poppins" pitchFamily="2" charset="77"/>
              </a:endParaRPr>
            </a:p>
          </p:txBody>
        </p:sp>
        <p:sp>
          <p:nvSpPr>
            <p:cNvPr id="18" name="Freeform 25">
              <a:extLst>
                <a:ext uri="{FF2B5EF4-FFF2-40B4-BE49-F238E27FC236}">
                  <a16:creationId xmlns:a16="http://schemas.microsoft.com/office/drawing/2014/main" id="{08ACC96A-FC58-C91D-DE6A-1ABD13F087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48387" y="8978318"/>
              <a:ext cx="1668635" cy="1514849"/>
            </a:xfrm>
            <a:custGeom>
              <a:avLst/>
              <a:gdLst>
                <a:gd name="connsiteX0" fmla="*/ 1504318 w 1668635"/>
                <a:gd name="connsiteY0" fmla="*/ 1334813 h 1514849"/>
                <a:gd name="connsiteX1" fmla="*/ 1668635 w 1668635"/>
                <a:gd name="connsiteY1" fmla="*/ 1428530 h 1514849"/>
                <a:gd name="connsiteX2" fmla="*/ 1515607 w 1668635"/>
                <a:gd name="connsiteY2" fmla="*/ 1514849 h 1514849"/>
                <a:gd name="connsiteX3" fmla="*/ 1351291 w 1668635"/>
                <a:gd name="connsiteY3" fmla="*/ 1421132 h 1514849"/>
                <a:gd name="connsiteX4" fmla="*/ 1104683 w 1668635"/>
                <a:gd name="connsiteY4" fmla="*/ 0 h 1514849"/>
                <a:gd name="connsiteX5" fmla="*/ 1267648 w 1668635"/>
                <a:gd name="connsiteY5" fmla="*/ 93727 h 1514849"/>
                <a:gd name="connsiteX6" fmla="*/ 162966 w 1668635"/>
                <a:gd name="connsiteY6" fmla="*/ 734819 h 1514849"/>
                <a:gd name="connsiteX7" fmla="*/ 0 w 1668635"/>
                <a:gd name="connsiteY7" fmla="*/ 639843 h 1514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68635" h="1514849">
                  <a:moveTo>
                    <a:pt x="1504318" y="1334813"/>
                  </a:moveTo>
                  <a:lnTo>
                    <a:pt x="1668635" y="1428530"/>
                  </a:lnTo>
                  <a:lnTo>
                    <a:pt x="1515607" y="1514849"/>
                  </a:lnTo>
                  <a:lnTo>
                    <a:pt x="1351291" y="1421132"/>
                  </a:lnTo>
                  <a:close/>
                  <a:moveTo>
                    <a:pt x="1104683" y="0"/>
                  </a:moveTo>
                  <a:lnTo>
                    <a:pt x="1267648" y="93727"/>
                  </a:lnTo>
                  <a:lnTo>
                    <a:pt x="162966" y="734819"/>
                  </a:lnTo>
                  <a:lnTo>
                    <a:pt x="0" y="63984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endParaRPr lang="en-US" dirty="0">
                <a:latin typeface="Poppins" pitchFamily="2" charset="77"/>
              </a:endParaRPr>
            </a:p>
          </p:txBody>
        </p:sp>
        <p:sp>
          <p:nvSpPr>
            <p:cNvPr id="20" name="Freeform 27">
              <a:extLst>
                <a:ext uri="{FF2B5EF4-FFF2-40B4-BE49-F238E27FC236}">
                  <a16:creationId xmlns:a16="http://schemas.microsoft.com/office/drawing/2014/main" id="{0BA82465-726B-91F6-EBF7-8127AFB8D5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88958" y="9280436"/>
              <a:ext cx="1087623" cy="631699"/>
            </a:xfrm>
            <a:custGeom>
              <a:avLst/>
              <a:gdLst>
                <a:gd name="T0" fmla="*/ 0 w 874"/>
                <a:gd name="T1" fmla="*/ 430 h 506"/>
                <a:gd name="T2" fmla="*/ 131 w 874"/>
                <a:gd name="T3" fmla="*/ 505 h 506"/>
                <a:gd name="T4" fmla="*/ 873 w 874"/>
                <a:gd name="T5" fmla="*/ 75 h 506"/>
                <a:gd name="T6" fmla="*/ 743 w 874"/>
                <a:gd name="T7" fmla="*/ 0 h 506"/>
                <a:gd name="T8" fmla="*/ 0 w 874"/>
                <a:gd name="T9" fmla="*/ 430 h 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4" h="506">
                  <a:moveTo>
                    <a:pt x="0" y="430"/>
                  </a:moveTo>
                  <a:lnTo>
                    <a:pt x="131" y="505"/>
                  </a:lnTo>
                  <a:lnTo>
                    <a:pt x="873" y="75"/>
                  </a:lnTo>
                  <a:lnTo>
                    <a:pt x="743" y="0"/>
                  </a:lnTo>
                  <a:lnTo>
                    <a:pt x="0" y="43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Poppins" pitchFamily="2" charset="77"/>
              </a:endParaRPr>
            </a:p>
          </p:txBody>
        </p:sp>
        <p:sp>
          <p:nvSpPr>
            <p:cNvPr id="21" name="Freeform 27">
              <a:extLst>
                <a:ext uri="{FF2B5EF4-FFF2-40B4-BE49-F238E27FC236}">
                  <a16:creationId xmlns:a16="http://schemas.microsoft.com/office/drawing/2014/main" id="{2D221B6A-2029-0E68-BAAA-3A1985EA8D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24031" y="9714386"/>
              <a:ext cx="1893856" cy="976510"/>
            </a:xfrm>
            <a:custGeom>
              <a:avLst/>
              <a:gdLst>
                <a:gd name="connsiteX0" fmla="*/ 1730777 w 1893856"/>
                <a:gd name="connsiteY0" fmla="*/ 466911 h 976510"/>
                <a:gd name="connsiteX1" fmla="*/ 1893856 w 1893856"/>
                <a:gd name="connsiteY1" fmla="*/ 560817 h 976510"/>
                <a:gd name="connsiteX2" fmla="*/ 1179294 w 1893856"/>
                <a:gd name="connsiteY2" fmla="*/ 976510 h 976510"/>
                <a:gd name="connsiteX3" fmla="*/ 1016214 w 1893856"/>
                <a:gd name="connsiteY3" fmla="*/ 881351 h 976510"/>
                <a:gd name="connsiteX4" fmla="*/ 511098 w 1893856"/>
                <a:gd name="connsiteY4" fmla="*/ 0 h 976510"/>
                <a:gd name="connsiteX5" fmla="*/ 674399 w 1893856"/>
                <a:gd name="connsiteY5" fmla="*/ 94698 h 976510"/>
                <a:gd name="connsiteX6" fmla="*/ 163302 w 1893856"/>
                <a:gd name="connsiteY6" fmla="*/ 388761 h 976510"/>
                <a:gd name="connsiteX7" fmla="*/ 0 w 1893856"/>
                <a:gd name="connsiteY7" fmla="*/ 295309 h 9765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93856" h="976510">
                  <a:moveTo>
                    <a:pt x="1730777" y="466911"/>
                  </a:moveTo>
                  <a:lnTo>
                    <a:pt x="1893856" y="560817"/>
                  </a:lnTo>
                  <a:lnTo>
                    <a:pt x="1179294" y="976510"/>
                  </a:lnTo>
                  <a:lnTo>
                    <a:pt x="1016214" y="881351"/>
                  </a:lnTo>
                  <a:close/>
                  <a:moveTo>
                    <a:pt x="511098" y="0"/>
                  </a:moveTo>
                  <a:lnTo>
                    <a:pt x="674399" y="94698"/>
                  </a:lnTo>
                  <a:lnTo>
                    <a:pt x="163302" y="388761"/>
                  </a:lnTo>
                  <a:lnTo>
                    <a:pt x="0" y="295309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endParaRPr lang="en-US" dirty="0">
                <a:latin typeface="Poppins" pitchFamily="2" charset="77"/>
              </a:endParaRPr>
            </a:p>
          </p:txBody>
        </p:sp>
        <p:sp>
          <p:nvSpPr>
            <p:cNvPr id="22" name="Freeform 33">
              <a:extLst>
                <a:ext uri="{FF2B5EF4-FFF2-40B4-BE49-F238E27FC236}">
                  <a16:creationId xmlns:a16="http://schemas.microsoft.com/office/drawing/2014/main" id="{FA437F6A-DC98-1709-20BF-9CE17E90BF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0492" y="8445493"/>
              <a:ext cx="2801453" cy="2521307"/>
            </a:xfrm>
            <a:custGeom>
              <a:avLst/>
              <a:gdLst>
                <a:gd name="T0" fmla="*/ 2239 w 2249"/>
                <a:gd name="T1" fmla="*/ 2021 h 2022"/>
                <a:gd name="T2" fmla="*/ 2239 w 2249"/>
                <a:gd name="T3" fmla="*/ 2021 h 2022"/>
                <a:gd name="T4" fmla="*/ 2235 w 2249"/>
                <a:gd name="T5" fmla="*/ 2020 h 2022"/>
                <a:gd name="T6" fmla="*/ 4 w 2249"/>
                <a:gd name="T7" fmla="*/ 731 h 2022"/>
                <a:gd name="T8" fmla="*/ 4 w 2249"/>
                <a:gd name="T9" fmla="*/ 731 h 2022"/>
                <a:gd name="T10" fmla="*/ 0 w 2249"/>
                <a:gd name="T11" fmla="*/ 725 h 2022"/>
                <a:gd name="T12" fmla="*/ 0 w 2249"/>
                <a:gd name="T13" fmla="*/ 725 h 2022"/>
                <a:gd name="T14" fmla="*/ 4 w 2249"/>
                <a:gd name="T15" fmla="*/ 717 h 2022"/>
                <a:gd name="T16" fmla="*/ 1242 w 2249"/>
                <a:gd name="T17" fmla="*/ 2 h 2022"/>
                <a:gd name="T18" fmla="*/ 1242 w 2249"/>
                <a:gd name="T19" fmla="*/ 2 h 2022"/>
                <a:gd name="T20" fmla="*/ 1253 w 2249"/>
                <a:gd name="T21" fmla="*/ 5 h 2022"/>
                <a:gd name="T22" fmla="*/ 1253 w 2249"/>
                <a:gd name="T23" fmla="*/ 5 h 2022"/>
                <a:gd name="T24" fmla="*/ 1250 w 2249"/>
                <a:gd name="T25" fmla="*/ 16 h 2022"/>
                <a:gd name="T26" fmla="*/ 23 w 2249"/>
                <a:gd name="T27" fmla="*/ 725 h 2022"/>
                <a:gd name="T28" fmla="*/ 2243 w 2249"/>
                <a:gd name="T29" fmla="*/ 2006 h 2022"/>
                <a:gd name="T30" fmla="*/ 2243 w 2249"/>
                <a:gd name="T31" fmla="*/ 2006 h 2022"/>
                <a:gd name="T32" fmla="*/ 2246 w 2249"/>
                <a:gd name="T33" fmla="*/ 2017 h 2022"/>
                <a:gd name="T34" fmla="*/ 2246 w 2249"/>
                <a:gd name="T35" fmla="*/ 2017 h 2022"/>
                <a:gd name="T36" fmla="*/ 2239 w 2249"/>
                <a:gd name="T37" fmla="*/ 2021 h 2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249" h="2022">
                  <a:moveTo>
                    <a:pt x="2239" y="2021"/>
                  </a:moveTo>
                  <a:lnTo>
                    <a:pt x="2239" y="2021"/>
                  </a:lnTo>
                  <a:cubicBezTo>
                    <a:pt x="2238" y="2021"/>
                    <a:pt x="2236" y="2021"/>
                    <a:pt x="2235" y="2020"/>
                  </a:cubicBezTo>
                  <a:lnTo>
                    <a:pt x="4" y="731"/>
                  </a:lnTo>
                  <a:lnTo>
                    <a:pt x="4" y="731"/>
                  </a:lnTo>
                  <a:cubicBezTo>
                    <a:pt x="1" y="729"/>
                    <a:pt x="0" y="727"/>
                    <a:pt x="0" y="725"/>
                  </a:cubicBezTo>
                  <a:lnTo>
                    <a:pt x="0" y="725"/>
                  </a:lnTo>
                  <a:cubicBezTo>
                    <a:pt x="0" y="721"/>
                    <a:pt x="1" y="719"/>
                    <a:pt x="4" y="717"/>
                  </a:cubicBezTo>
                  <a:lnTo>
                    <a:pt x="1242" y="2"/>
                  </a:lnTo>
                  <a:lnTo>
                    <a:pt x="1242" y="2"/>
                  </a:lnTo>
                  <a:cubicBezTo>
                    <a:pt x="1246" y="0"/>
                    <a:pt x="1250" y="1"/>
                    <a:pt x="1253" y="5"/>
                  </a:cubicBezTo>
                  <a:lnTo>
                    <a:pt x="1253" y="5"/>
                  </a:lnTo>
                  <a:cubicBezTo>
                    <a:pt x="1255" y="8"/>
                    <a:pt x="1253" y="13"/>
                    <a:pt x="1250" y="16"/>
                  </a:cubicBezTo>
                  <a:lnTo>
                    <a:pt x="23" y="725"/>
                  </a:lnTo>
                  <a:lnTo>
                    <a:pt x="2243" y="2006"/>
                  </a:lnTo>
                  <a:lnTo>
                    <a:pt x="2243" y="2006"/>
                  </a:lnTo>
                  <a:cubicBezTo>
                    <a:pt x="2247" y="2009"/>
                    <a:pt x="2248" y="2014"/>
                    <a:pt x="2246" y="2017"/>
                  </a:cubicBezTo>
                  <a:lnTo>
                    <a:pt x="2246" y="2017"/>
                  </a:lnTo>
                  <a:cubicBezTo>
                    <a:pt x="2245" y="2020"/>
                    <a:pt x="2242" y="2021"/>
                    <a:pt x="2239" y="202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Poppins" pitchFamily="2" charset="77"/>
              </a:endParaRPr>
            </a:p>
          </p:txBody>
        </p:sp>
        <p:sp>
          <p:nvSpPr>
            <p:cNvPr id="26" name="Freeform 34">
              <a:extLst>
                <a:ext uri="{FF2B5EF4-FFF2-40B4-BE49-F238E27FC236}">
                  <a16:creationId xmlns:a16="http://schemas.microsoft.com/office/drawing/2014/main" id="{F52E67B9-A10B-C8EC-129F-8ADCB16E03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76252" y="5407837"/>
              <a:ext cx="1807211" cy="1345798"/>
            </a:xfrm>
            <a:custGeom>
              <a:avLst/>
              <a:gdLst>
                <a:gd name="T0" fmla="*/ 922 w 1450"/>
                <a:gd name="T1" fmla="*/ 420 h 1082"/>
                <a:gd name="T2" fmla="*/ 1449 w 1450"/>
                <a:gd name="T3" fmla="*/ 115 h 1082"/>
                <a:gd name="T4" fmla="*/ 1449 w 1450"/>
                <a:gd name="T5" fmla="*/ 115 h 1082"/>
                <a:gd name="T6" fmla="*/ 302 w 1450"/>
                <a:gd name="T7" fmla="*/ 262 h 1082"/>
                <a:gd name="T8" fmla="*/ 302 w 1450"/>
                <a:gd name="T9" fmla="*/ 262 h 1082"/>
                <a:gd name="T10" fmla="*/ 481 w 1450"/>
                <a:gd name="T11" fmla="*/ 981 h 1082"/>
                <a:gd name="T12" fmla="*/ 481 w 1450"/>
                <a:gd name="T13" fmla="*/ 981 h 1082"/>
                <a:gd name="T14" fmla="*/ 922 w 1450"/>
                <a:gd name="T15" fmla="*/ 1081 h 1082"/>
                <a:gd name="T16" fmla="*/ 922 w 1450"/>
                <a:gd name="T17" fmla="*/ 420 h 10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50" h="1082">
                  <a:moveTo>
                    <a:pt x="922" y="420"/>
                  </a:moveTo>
                  <a:lnTo>
                    <a:pt x="1449" y="115"/>
                  </a:lnTo>
                  <a:lnTo>
                    <a:pt x="1449" y="115"/>
                  </a:lnTo>
                  <a:cubicBezTo>
                    <a:pt x="1062" y="0"/>
                    <a:pt x="573" y="58"/>
                    <a:pt x="302" y="262"/>
                  </a:cubicBezTo>
                  <a:lnTo>
                    <a:pt x="302" y="262"/>
                  </a:lnTo>
                  <a:cubicBezTo>
                    <a:pt x="0" y="489"/>
                    <a:pt x="80" y="811"/>
                    <a:pt x="481" y="981"/>
                  </a:cubicBezTo>
                  <a:lnTo>
                    <a:pt x="481" y="981"/>
                  </a:lnTo>
                  <a:cubicBezTo>
                    <a:pt x="615" y="1038"/>
                    <a:pt x="767" y="1071"/>
                    <a:pt x="922" y="1081"/>
                  </a:cubicBezTo>
                  <a:lnTo>
                    <a:pt x="922" y="42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Poppins" pitchFamily="2" charset="77"/>
              </a:endParaRPr>
            </a:p>
          </p:txBody>
        </p:sp>
        <p:sp>
          <p:nvSpPr>
            <p:cNvPr id="27" name="Freeform 35">
              <a:extLst>
                <a:ext uri="{FF2B5EF4-FFF2-40B4-BE49-F238E27FC236}">
                  <a16:creationId xmlns:a16="http://schemas.microsoft.com/office/drawing/2014/main" id="{F5738A7F-50BA-46C5-6D0A-D92F912F13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23173" y="5583617"/>
              <a:ext cx="1307345" cy="917340"/>
            </a:xfrm>
            <a:custGeom>
              <a:avLst/>
              <a:gdLst>
                <a:gd name="T0" fmla="*/ 570 w 1049"/>
                <a:gd name="T1" fmla="*/ 22 h 736"/>
                <a:gd name="T2" fmla="*/ 570 w 1049"/>
                <a:gd name="T3" fmla="*/ 22 h 736"/>
                <a:gd name="T4" fmla="*/ 515 w 1049"/>
                <a:gd name="T5" fmla="*/ 0 h 736"/>
                <a:gd name="T6" fmla="*/ 0 w 1049"/>
                <a:gd name="T7" fmla="*/ 298 h 736"/>
                <a:gd name="T8" fmla="*/ 758 w 1049"/>
                <a:gd name="T9" fmla="*/ 735 h 736"/>
                <a:gd name="T10" fmla="*/ 758 w 1049"/>
                <a:gd name="T11" fmla="*/ 735 h 736"/>
                <a:gd name="T12" fmla="*/ 570 w 1049"/>
                <a:gd name="T13" fmla="*/ 22 h 7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49" h="736">
                  <a:moveTo>
                    <a:pt x="570" y="22"/>
                  </a:moveTo>
                  <a:lnTo>
                    <a:pt x="570" y="22"/>
                  </a:lnTo>
                  <a:cubicBezTo>
                    <a:pt x="552" y="14"/>
                    <a:pt x="534" y="7"/>
                    <a:pt x="515" y="0"/>
                  </a:cubicBezTo>
                  <a:lnTo>
                    <a:pt x="0" y="298"/>
                  </a:lnTo>
                  <a:lnTo>
                    <a:pt x="758" y="735"/>
                  </a:lnTo>
                  <a:lnTo>
                    <a:pt x="758" y="735"/>
                  </a:lnTo>
                  <a:cubicBezTo>
                    <a:pt x="1048" y="509"/>
                    <a:pt x="966" y="191"/>
                    <a:pt x="570" y="2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Poppins" pitchFamily="2" charset="77"/>
              </a:endParaRPr>
            </a:p>
          </p:txBody>
        </p:sp>
        <p:sp>
          <p:nvSpPr>
            <p:cNvPr id="31" name="Freeform 36">
              <a:extLst>
                <a:ext uri="{FF2B5EF4-FFF2-40B4-BE49-F238E27FC236}">
                  <a16:creationId xmlns:a16="http://schemas.microsoft.com/office/drawing/2014/main" id="{A52AC6FA-CFBA-3CDF-D979-9FE8648BD0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90214" y="6012073"/>
              <a:ext cx="917340" cy="758041"/>
            </a:xfrm>
            <a:custGeom>
              <a:avLst/>
              <a:gdLst>
                <a:gd name="T0" fmla="*/ 0 w 736"/>
                <a:gd name="T1" fmla="*/ 0 h 609"/>
                <a:gd name="T2" fmla="*/ 0 w 736"/>
                <a:gd name="T3" fmla="*/ 600 h 609"/>
                <a:gd name="T4" fmla="*/ 0 w 736"/>
                <a:gd name="T5" fmla="*/ 600 h 609"/>
                <a:gd name="T6" fmla="*/ 735 w 736"/>
                <a:gd name="T7" fmla="*/ 424 h 609"/>
                <a:gd name="T8" fmla="*/ 0 w 736"/>
                <a:gd name="T9" fmla="*/ 0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6" h="609">
                  <a:moveTo>
                    <a:pt x="0" y="0"/>
                  </a:moveTo>
                  <a:lnTo>
                    <a:pt x="0" y="600"/>
                  </a:lnTo>
                  <a:lnTo>
                    <a:pt x="0" y="600"/>
                  </a:lnTo>
                  <a:cubicBezTo>
                    <a:pt x="272" y="608"/>
                    <a:pt x="546" y="547"/>
                    <a:pt x="735" y="424"/>
                  </a:cubicBezTo>
                  <a:lnTo>
                    <a:pt x="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Poppins" pitchFamily="2" charset="77"/>
              </a:endParaRPr>
            </a:p>
          </p:txBody>
        </p:sp>
        <p:sp>
          <p:nvSpPr>
            <p:cNvPr id="32" name="Freeform 32">
              <a:extLst>
                <a:ext uri="{FF2B5EF4-FFF2-40B4-BE49-F238E27FC236}">
                  <a16:creationId xmlns:a16="http://schemas.microsoft.com/office/drawing/2014/main" id="{9E8CF71D-A138-BCFB-9624-E589BE2ACC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53364" y="6297710"/>
              <a:ext cx="3226455" cy="1218213"/>
            </a:xfrm>
            <a:custGeom>
              <a:avLst/>
              <a:gdLst>
                <a:gd name="connsiteX0" fmla="*/ 1872703 w 3226455"/>
                <a:gd name="connsiteY0" fmla="*/ 561535 h 1218213"/>
                <a:gd name="connsiteX1" fmla="*/ 1886498 w 3226455"/>
                <a:gd name="connsiteY1" fmla="*/ 565266 h 1218213"/>
                <a:gd name="connsiteX2" fmla="*/ 2251424 w 3226455"/>
                <a:gd name="connsiteY2" fmla="*/ 1203288 h 1218213"/>
                <a:gd name="connsiteX3" fmla="*/ 2247662 w 3226455"/>
                <a:gd name="connsiteY3" fmla="*/ 1216969 h 1218213"/>
                <a:gd name="connsiteX4" fmla="*/ 2242646 w 3226455"/>
                <a:gd name="connsiteY4" fmla="*/ 1218213 h 1218213"/>
                <a:gd name="connsiteX5" fmla="*/ 2235121 w 3226455"/>
                <a:gd name="connsiteY5" fmla="*/ 1213238 h 1218213"/>
                <a:gd name="connsiteX6" fmla="*/ 1868941 w 3226455"/>
                <a:gd name="connsiteY6" fmla="*/ 575216 h 1218213"/>
                <a:gd name="connsiteX7" fmla="*/ 1872703 w 3226455"/>
                <a:gd name="connsiteY7" fmla="*/ 561535 h 1218213"/>
                <a:gd name="connsiteX8" fmla="*/ 373754 w 3226455"/>
                <a:gd name="connsiteY8" fmla="*/ 7991 h 1218213"/>
                <a:gd name="connsiteX9" fmla="*/ 385041 w 3226455"/>
                <a:gd name="connsiteY9" fmla="*/ 11732 h 1218213"/>
                <a:gd name="connsiteX10" fmla="*/ 382533 w 3226455"/>
                <a:gd name="connsiteY10" fmla="*/ 21709 h 1218213"/>
                <a:gd name="connsiteX11" fmla="*/ 11336 w 3226455"/>
                <a:gd name="connsiteY11" fmla="*/ 234958 h 1218213"/>
                <a:gd name="connsiteX12" fmla="*/ 7574 w 3226455"/>
                <a:gd name="connsiteY12" fmla="*/ 234958 h 1218213"/>
                <a:gd name="connsiteX13" fmla="*/ 1304 w 3226455"/>
                <a:gd name="connsiteY13" fmla="*/ 231216 h 1218213"/>
                <a:gd name="connsiteX14" fmla="*/ 3812 w 3226455"/>
                <a:gd name="connsiteY14" fmla="*/ 221240 h 1218213"/>
                <a:gd name="connsiteX15" fmla="*/ 2849915 w 3226455"/>
                <a:gd name="connsiteY15" fmla="*/ 0 h 1218213"/>
                <a:gd name="connsiteX16" fmla="*/ 3218738 w 3226455"/>
                <a:gd name="connsiteY16" fmla="*/ 72915 h 1218213"/>
                <a:gd name="connsiteX17" fmla="*/ 3226214 w 3226455"/>
                <a:gd name="connsiteY17" fmla="*/ 84428 h 1218213"/>
                <a:gd name="connsiteX18" fmla="*/ 3216246 w 3226455"/>
                <a:gd name="connsiteY18" fmla="*/ 92104 h 1218213"/>
                <a:gd name="connsiteX19" fmla="*/ 3215000 w 3226455"/>
                <a:gd name="connsiteY19" fmla="*/ 92104 h 1218213"/>
                <a:gd name="connsiteX20" fmla="*/ 2847423 w 3226455"/>
                <a:gd name="connsiteY20" fmla="*/ 19188 h 1218213"/>
                <a:gd name="connsiteX21" fmla="*/ 2838701 w 3226455"/>
                <a:gd name="connsiteY21" fmla="*/ 7675 h 1218213"/>
                <a:gd name="connsiteX22" fmla="*/ 2849915 w 3226455"/>
                <a:gd name="connsiteY22" fmla="*/ 0 h 12182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3226455" h="1218213">
                  <a:moveTo>
                    <a:pt x="1872703" y="561535"/>
                  </a:moveTo>
                  <a:cubicBezTo>
                    <a:pt x="1877719" y="560291"/>
                    <a:pt x="1883990" y="561535"/>
                    <a:pt x="1886498" y="565266"/>
                  </a:cubicBezTo>
                  <a:lnTo>
                    <a:pt x="2251424" y="1203288"/>
                  </a:lnTo>
                  <a:cubicBezTo>
                    <a:pt x="2255186" y="1208263"/>
                    <a:pt x="2252678" y="1214481"/>
                    <a:pt x="2247662" y="1216969"/>
                  </a:cubicBezTo>
                  <a:cubicBezTo>
                    <a:pt x="2246408" y="1218213"/>
                    <a:pt x="2245154" y="1218213"/>
                    <a:pt x="2242646" y="1218213"/>
                  </a:cubicBezTo>
                  <a:cubicBezTo>
                    <a:pt x="2238883" y="1218213"/>
                    <a:pt x="2236375" y="1216969"/>
                    <a:pt x="2235121" y="1213238"/>
                  </a:cubicBezTo>
                  <a:lnTo>
                    <a:pt x="1868941" y="575216"/>
                  </a:lnTo>
                  <a:cubicBezTo>
                    <a:pt x="1866433" y="570241"/>
                    <a:pt x="1867687" y="564022"/>
                    <a:pt x="1872703" y="561535"/>
                  </a:cubicBezTo>
                  <a:close/>
                  <a:moveTo>
                    <a:pt x="373754" y="7991"/>
                  </a:moveTo>
                  <a:cubicBezTo>
                    <a:pt x="377517" y="5497"/>
                    <a:pt x="383787" y="6744"/>
                    <a:pt x="385041" y="11732"/>
                  </a:cubicBezTo>
                  <a:cubicBezTo>
                    <a:pt x="387549" y="14226"/>
                    <a:pt x="386295" y="19215"/>
                    <a:pt x="382533" y="21709"/>
                  </a:cubicBezTo>
                  <a:lnTo>
                    <a:pt x="11336" y="234958"/>
                  </a:lnTo>
                  <a:cubicBezTo>
                    <a:pt x="10082" y="234958"/>
                    <a:pt x="8828" y="234958"/>
                    <a:pt x="7574" y="234958"/>
                  </a:cubicBezTo>
                  <a:cubicBezTo>
                    <a:pt x="3812" y="234958"/>
                    <a:pt x="2558" y="233711"/>
                    <a:pt x="1304" y="231216"/>
                  </a:cubicBezTo>
                  <a:cubicBezTo>
                    <a:pt x="-1204" y="227475"/>
                    <a:pt x="50" y="222487"/>
                    <a:pt x="3812" y="221240"/>
                  </a:cubicBezTo>
                  <a:close/>
                  <a:moveTo>
                    <a:pt x="2849915" y="0"/>
                  </a:moveTo>
                  <a:lnTo>
                    <a:pt x="3218738" y="72915"/>
                  </a:lnTo>
                  <a:cubicBezTo>
                    <a:pt x="3223722" y="74194"/>
                    <a:pt x="3227460" y="79311"/>
                    <a:pt x="3226214" y="84428"/>
                  </a:cubicBezTo>
                  <a:cubicBezTo>
                    <a:pt x="3224968" y="89545"/>
                    <a:pt x="3221230" y="92104"/>
                    <a:pt x="3216246" y="92104"/>
                  </a:cubicBezTo>
                  <a:lnTo>
                    <a:pt x="3215000" y="92104"/>
                  </a:lnTo>
                  <a:lnTo>
                    <a:pt x="2847423" y="19188"/>
                  </a:lnTo>
                  <a:cubicBezTo>
                    <a:pt x="2842439" y="19188"/>
                    <a:pt x="2838701" y="14071"/>
                    <a:pt x="2838701" y="7675"/>
                  </a:cubicBezTo>
                  <a:cubicBezTo>
                    <a:pt x="2839947" y="2558"/>
                    <a:pt x="2844931" y="0"/>
                    <a:pt x="28499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endParaRPr lang="en-US" dirty="0">
                <a:latin typeface="Poppins" pitchFamily="2" charset="77"/>
              </a:endParaRPr>
            </a:p>
          </p:txBody>
        </p:sp>
        <p:sp>
          <p:nvSpPr>
            <p:cNvPr id="33" name="Freeform 48">
              <a:extLst>
                <a:ext uri="{FF2B5EF4-FFF2-40B4-BE49-F238E27FC236}">
                  <a16:creationId xmlns:a16="http://schemas.microsoft.com/office/drawing/2014/main" id="{2F475F28-BFF0-6D3E-DD19-319A7632D1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65595" y="8319151"/>
              <a:ext cx="203240" cy="115355"/>
            </a:xfrm>
            <a:custGeom>
              <a:avLst/>
              <a:gdLst>
                <a:gd name="T0" fmla="*/ 61 w 163"/>
                <a:gd name="T1" fmla="*/ 0 h 94"/>
                <a:gd name="T2" fmla="*/ 0 w 163"/>
                <a:gd name="T3" fmla="*/ 35 h 94"/>
                <a:gd name="T4" fmla="*/ 102 w 163"/>
                <a:gd name="T5" fmla="*/ 93 h 94"/>
                <a:gd name="T6" fmla="*/ 162 w 163"/>
                <a:gd name="T7" fmla="*/ 59 h 94"/>
                <a:gd name="T8" fmla="*/ 61 w 163"/>
                <a:gd name="T9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3" h="94">
                  <a:moveTo>
                    <a:pt x="61" y="0"/>
                  </a:moveTo>
                  <a:lnTo>
                    <a:pt x="0" y="35"/>
                  </a:lnTo>
                  <a:lnTo>
                    <a:pt x="102" y="93"/>
                  </a:lnTo>
                  <a:lnTo>
                    <a:pt x="162" y="59"/>
                  </a:lnTo>
                  <a:lnTo>
                    <a:pt x="61" y="0"/>
                  </a:lnTo>
                </a:path>
              </a:pathLst>
            </a:custGeom>
            <a:solidFill>
              <a:srgbClr val="193A8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Poppins" pitchFamily="2" charset="77"/>
              </a:endParaRPr>
            </a:p>
          </p:txBody>
        </p:sp>
        <p:sp>
          <p:nvSpPr>
            <p:cNvPr id="34" name="Freeform 50">
              <a:extLst>
                <a:ext uri="{FF2B5EF4-FFF2-40B4-BE49-F238E27FC236}">
                  <a16:creationId xmlns:a16="http://schemas.microsoft.com/office/drawing/2014/main" id="{33F96C79-7F7C-E08D-15F4-D4FC397A08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69562" y="9241983"/>
              <a:ext cx="192256" cy="109861"/>
            </a:xfrm>
            <a:custGeom>
              <a:avLst/>
              <a:gdLst>
                <a:gd name="T0" fmla="*/ 0 w 153"/>
                <a:gd name="T1" fmla="*/ 35 h 87"/>
                <a:gd name="T2" fmla="*/ 91 w 153"/>
                <a:gd name="T3" fmla="*/ 86 h 87"/>
                <a:gd name="T4" fmla="*/ 152 w 153"/>
                <a:gd name="T5" fmla="*/ 52 h 87"/>
                <a:gd name="T6" fmla="*/ 60 w 153"/>
                <a:gd name="T7" fmla="*/ 0 h 87"/>
                <a:gd name="T8" fmla="*/ 0 w 153"/>
                <a:gd name="T9" fmla="*/ 35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3" h="87">
                  <a:moveTo>
                    <a:pt x="0" y="35"/>
                  </a:moveTo>
                  <a:lnTo>
                    <a:pt x="91" y="86"/>
                  </a:lnTo>
                  <a:lnTo>
                    <a:pt x="152" y="52"/>
                  </a:lnTo>
                  <a:lnTo>
                    <a:pt x="60" y="0"/>
                  </a:lnTo>
                  <a:lnTo>
                    <a:pt x="0" y="35"/>
                  </a:lnTo>
                </a:path>
              </a:pathLst>
            </a:custGeom>
            <a:solidFill>
              <a:srgbClr val="1A87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Poppins" pitchFamily="2" charset="77"/>
              </a:endParaRPr>
            </a:p>
          </p:txBody>
        </p:sp>
        <p:sp>
          <p:nvSpPr>
            <p:cNvPr id="35" name="Freeform 52">
              <a:extLst>
                <a:ext uri="{FF2B5EF4-FFF2-40B4-BE49-F238E27FC236}">
                  <a16:creationId xmlns:a16="http://schemas.microsoft.com/office/drawing/2014/main" id="{79228A30-5E60-8B2C-0616-AE70AFE0A3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18275" y="8176333"/>
              <a:ext cx="203240" cy="115355"/>
            </a:xfrm>
            <a:custGeom>
              <a:avLst/>
              <a:gdLst>
                <a:gd name="T0" fmla="*/ 60 w 162"/>
                <a:gd name="T1" fmla="*/ 0 h 94"/>
                <a:gd name="T2" fmla="*/ 0 w 162"/>
                <a:gd name="T3" fmla="*/ 35 h 94"/>
                <a:gd name="T4" fmla="*/ 101 w 162"/>
                <a:gd name="T5" fmla="*/ 93 h 94"/>
                <a:gd name="T6" fmla="*/ 161 w 162"/>
                <a:gd name="T7" fmla="*/ 58 h 94"/>
                <a:gd name="T8" fmla="*/ 60 w 162"/>
                <a:gd name="T9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2" h="94">
                  <a:moveTo>
                    <a:pt x="60" y="0"/>
                  </a:moveTo>
                  <a:lnTo>
                    <a:pt x="0" y="35"/>
                  </a:lnTo>
                  <a:lnTo>
                    <a:pt x="101" y="93"/>
                  </a:lnTo>
                  <a:lnTo>
                    <a:pt x="161" y="58"/>
                  </a:lnTo>
                  <a:lnTo>
                    <a:pt x="60" y="0"/>
                  </a:lnTo>
                </a:path>
              </a:pathLst>
            </a:custGeom>
            <a:solidFill>
              <a:srgbClr val="1A87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Poppins" pitchFamily="2" charset="77"/>
              </a:endParaRPr>
            </a:p>
          </p:txBody>
        </p:sp>
        <p:sp>
          <p:nvSpPr>
            <p:cNvPr id="36" name="Freeform 55">
              <a:extLst>
                <a:ext uri="{FF2B5EF4-FFF2-40B4-BE49-F238E27FC236}">
                  <a16:creationId xmlns:a16="http://schemas.microsoft.com/office/drawing/2014/main" id="{C4E26FC2-1354-A05D-462D-D0AB22C78D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22242" y="9093673"/>
              <a:ext cx="192256" cy="109861"/>
            </a:xfrm>
            <a:custGeom>
              <a:avLst/>
              <a:gdLst>
                <a:gd name="T0" fmla="*/ 92 w 153"/>
                <a:gd name="T1" fmla="*/ 87 h 88"/>
                <a:gd name="T2" fmla="*/ 152 w 153"/>
                <a:gd name="T3" fmla="*/ 52 h 88"/>
                <a:gd name="T4" fmla="*/ 61 w 153"/>
                <a:gd name="T5" fmla="*/ 0 h 88"/>
                <a:gd name="T6" fmla="*/ 0 w 153"/>
                <a:gd name="T7" fmla="*/ 35 h 88"/>
                <a:gd name="T8" fmla="*/ 92 w 153"/>
                <a:gd name="T9" fmla="*/ 87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3" h="88">
                  <a:moveTo>
                    <a:pt x="92" y="87"/>
                  </a:moveTo>
                  <a:lnTo>
                    <a:pt x="152" y="52"/>
                  </a:lnTo>
                  <a:lnTo>
                    <a:pt x="61" y="0"/>
                  </a:lnTo>
                  <a:lnTo>
                    <a:pt x="0" y="35"/>
                  </a:lnTo>
                  <a:lnTo>
                    <a:pt x="92" y="87"/>
                  </a:lnTo>
                </a:path>
              </a:pathLst>
            </a:custGeom>
            <a:solidFill>
              <a:srgbClr val="0F266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>
                <a:latin typeface="Poppins" pitchFamily="2" charset="77"/>
              </a:endParaRPr>
            </a:p>
          </p:txBody>
        </p:sp>
        <p:sp>
          <p:nvSpPr>
            <p:cNvPr id="87" name="Freeform 56">
              <a:extLst>
                <a:ext uri="{FF2B5EF4-FFF2-40B4-BE49-F238E27FC236}">
                  <a16:creationId xmlns:a16="http://schemas.microsoft.com/office/drawing/2014/main" id="{07F316F7-2785-D0AE-8C54-FCF07DFD10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75454" y="5830803"/>
              <a:ext cx="1899995" cy="965525"/>
            </a:xfrm>
            <a:custGeom>
              <a:avLst/>
              <a:gdLst>
                <a:gd name="connsiteX0" fmla="*/ 480640 w 1899995"/>
                <a:gd name="connsiteY0" fmla="*/ 78396 h 965525"/>
                <a:gd name="connsiteX1" fmla="*/ 78447 w 1899995"/>
                <a:gd name="connsiteY1" fmla="*/ 383268 h 965525"/>
                <a:gd name="connsiteX2" fmla="*/ 480640 w 1899995"/>
                <a:gd name="connsiteY2" fmla="*/ 689386 h 965525"/>
                <a:gd name="connsiteX3" fmla="*/ 880344 w 1899995"/>
                <a:gd name="connsiteY3" fmla="*/ 383268 h 965525"/>
                <a:gd name="connsiteX4" fmla="*/ 480640 w 1899995"/>
                <a:gd name="connsiteY4" fmla="*/ 78396 h 965525"/>
                <a:gd name="connsiteX5" fmla="*/ 480640 w 1899995"/>
                <a:gd name="connsiteY5" fmla="*/ 0 h 965525"/>
                <a:gd name="connsiteX6" fmla="*/ 960036 w 1899995"/>
                <a:gd name="connsiteY6" fmla="*/ 383268 h 965525"/>
                <a:gd name="connsiteX7" fmla="*/ 950264 w 1899995"/>
                <a:gd name="connsiteY7" fmla="*/ 460884 h 965525"/>
                <a:gd name="connsiteX8" fmla="*/ 927054 w 1899995"/>
                <a:gd name="connsiteY8" fmla="*/ 520739 h 965525"/>
                <a:gd name="connsiteX9" fmla="*/ 1874919 w 1899995"/>
                <a:gd name="connsiteY9" fmla="*/ 889248 h 965525"/>
                <a:gd name="connsiteX10" fmla="*/ 1897358 w 1899995"/>
                <a:gd name="connsiteY10" fmla="*/ 940516 h 965525"/>
                <a:gd name="connsiteX11" fmla="*/ 1861206 w 1899995"/>
                <a:gd name="connsiteY11" fmla="*/ 965525 h 965525"/>
                <a:gd name="connsiteX12" fmla="*/ 1846246 w 1899995"/>
                <a:gd name="connsiteY12" fmla="*/ 963024 h 965525"/>
                <a:gd name="connsiteX13" fmla="*/ 884993 w 1899995"/>
                <a:gd name="connsiteY13" fmla="*/ 588064 h 965525"/>
                <a:gd name="connsiteX14" fmla="*/ 877956 w 1899995"/>
                <a:gd name="connsiteY14" fmla="*/ 598442 h 965525"/>
                <a:gd name="connsiteX15" fmla="*/ 480640 w 1899995"/>
                <a:gd name="connsiteY15" fmla="*/ 767782 h 965525"/>
                <a:gd name="connsiteX16" fmla="*/ 0 w 1899995"/>
                <a:gd name="connsiteY16" fmla="*/ 383268 h 965525"/>
                <a:gd name="connsiteX17" fmla="*/ 480640 w 1899995"/>
                <a:gd name="connsiteY17" fmla="*/ 0 h 965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99995" h="965525">
                  <a:moveTo>
                    <a:pt x="480640" y="78396"/>
                  </a:moveTo>
                  <a:cubicBezTo>
                    <a:pt x="258998" y="78396"/>
                    <a:pt x="78447" y="215277"/>
                    <a:pt x="78447" y="383268"/>
                  </a:cubicBezTo>
                  <a:cubicBezTo>
                    <a:pt x="78447" y="552504"/>
                    <a:pt x="258998" y="689386"/>
                    <a:pt x="480640" y="689386"/>
                  </a:cubicBezTo>
                  <a:cubicBezTo>
                    <a:pt x="701038" y="689386"/>
                    <a:pt x="880344" y="552504"/>
                    <a:pt x="880344" y="383268"/>
                  </a:cubicBezTo>
                  <a:cubicBezTo>
                    <a:pt x="880344" y="215277"/>
                    <a:pt x="701038" y="78396"/>
                    <a:pt x="480640" y="78396"/>
                  </a:cubicBezTo>
                  <a:close/>
                  <a:moveTo>
                    <a:pt x="480640" y="0"/>
                  </a:moveTo>
                  <a:cubicBezTo>
                    <a:pt x="744619" y="0"/>
                    <a:pt x="960036" y="171724"/>
                    <a:pt x="960036" y="383268"/>
                  </a:cubicBezTo>
                  <a:cubicBezTo>
                    <a:pt x="960036" y="409867"/>
                    <a:pt x="956670" y="435824"/>
                    <a:pt x="950264" y="460884"/>
                  </a:cubicBezTo>
                  <a:lnTo>
                    <a:pt x="927054" y="520739"/>
                  </a:lnTo>
                  <a:lnTo>
                    <a:pt x="1874919" y="889248"/>
                  </a:lnTo>
                  <a:cubicBezTo>
                    <a:pt x="1896112" y="896750"/>
                    <a:pt x="1904838" y="919258"/>
                    <a:pt x="1897358" y="940516"/>
                  </a:cubicBezTo>
                  <a:cubicBezTo>
                    <a:pt x="1891125" y="955521"/>
                    <a:pt x="1876165" y="965525"/>
                    <a:pt x="1861206" y="965525"/>
                  </a:cubicBezTo>
                  <a:cubicBezTo>
                    <a:pt x="1856219" y="965525"/>
                    <a:pt x="1851232" y="964274"/>
                    <a:pt x="1846246" y="963024"/>
                  </a:cubicBezTo>
                  <a:lnTo>
                    <a:pt x="884993" y="588064"/>
                  </a:lnTo>
                  <a:lnTo>
                    <a:pt x="877956" y="598442"/>
                  </a:lnTo>
                  <a:cubicBezTo>
                    <a:pt x="791644" y="700702"/>
                    <a:pt x="645627" y="767782"/>
                    <a:pt x="480640" y="767782"/>
                  </a:cubicBezTo>
                  <a:cubicBezTo>
                    <a:pt x="215417" y="767782"/>
                    <a:pt x="0" y="596058"/>
                    <a:pt x="0" y="383268"/>
                  </a:cubicBezTo>
                  <a:cubicBezTo>
                    <a:pt x="0" y="171724"/>
                    <a:pt x="215417" y="0"/>
                    <a:pt x="48064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endParaRPr lang="en-US" dirty="0">
                <a:latin typeface="Poppins" pitchFamily="2" charset="77"/>
              </a:endParaRPr>
            </a:p>
          </p:txBody>
        </p:sp>
        <p:sp>
          <p:nvSpPr>
            <p:cNvPr id="109" name="Freeform 76">
              <a:extLst>
                <a:ext uri="{FF2B5EF4-FFF2-40B4-BE49-F238E27FC236}">
                  <a16:creationId xmlns:a16="http://schemas.microsoft.com/office/drawing/2014/main" id="{CA16087E-0F68-BB4E-E861-334C9102B7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59979" y="6351512"/>
              <a:ext cx="141427" cy="109727"/>
            </a:xfrm>
            <a:custGeom>
              <a:avLst/>
              <a:gdLst>
                <a:gd name="connsiteX0" fmla="*/ 42542 w 141427"/>
                <a:gd name="connsiteY0" fmla="*/ 0 h 109727"/>
                <a:gd name="connsiteX1" fmla="*/ 141427 w 141427"/>
                <a:gd name="connsiteY1" fmla="*/ 37714 h 109727"/>
                <a:gd name="connsiteX2" fmla="*/ 104028 w 141427"/>
                <a:gd name="connsiteY2" fmla="*/ 109727 h 109727"/>
                <a:gd name="connsiteX3" fmla="*/ 0 w 141427"/>
                <a:gd name="connsiteY3" fmla="*/ 68048 h 109727"/>
                <a:gd name="connsiteX4" fmla="*/ 37728 w 141427"/>
                <a:gd name="connsiteY4" fmla="*/ 12411 h 109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427" h="109727">
                  <a:moveTo>
                    <a:pt x="42542" y="0"/>
                  </a:moveTo>
                  <a:lnTo>
                    <a:pt x="141427" y="37714"/>
                  </a:lnTo>
                  <a:lnTo>
                    <a:pt x="104028" y="109727"/>
                  </a:lnTo>
                  <a:lnTo>
                    <a:pt x="0" y="68048"/>
                  </a:lnTo>
                  <a:lnTo>
                    <a:pt x="37728" y="124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endParaRPr lang="en-US" dirty="0">
                <a:latin typeface="Poppins" pitchFamily="2" charset="77"/>
              </a:endParaRPr>
            </a:p>
          </p:txBody>
        </p:sp>
        <p:sp>
          <p:nvSpPr>
            <p:cNvPr id="110" name="Freeform 98">
              <a:extLst>
                <a:ext uri="{FF2B5EF4-FFF2-40B4-BE49-F238E27FC236}">
                  <a16:creationId xmlns:a16="http://schemas.microsoft.com/office/drawing/2014/main" id="{8ACD704F-A843-0A4F-467F-7B4422D6D2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52358" y="5907705"/>
              <a:ext cx="801985" cy="615221"/>
            </a:xfrm>
            <a:custGeom>
              <a:avLst/>
              <a:gdLst>
                <a:gd name="T0" fmla="*/ 323 w 645"/>
                <a:gd name="T1" fmla="*/ 0 h 492"/>
                <a:gd name="T2" fmla="*/ 323 w 645"/>
                <a:gd name="T3" fmla="*/ 0 h 492"/>
                <a:gd name="T4" fmla="*/ 644 w 645"/>
                <a:gd name="T5" fmla="*/ 245 h 492"/>
                <a:gd name="T6" fmla="*/ 644 w 645"/>
                <a:gd name="T7" fmla="*/ 245 h 492"/>
                <a:gd name="T8" fmla="*/ 323 w 645"/>
                <a:gd name="T9" fmla="*/ 491 h 492"/>
                <a:gd name="T10" fmla="*/ 323 w 645"/>
                <a:gd name="T11" fmla="*/ 491 h 492"/>
                <a:gd name="T12" fmla="*/ 0 w 645"/>
                <a:gd name="T13" fmla="*/ 245 h 492"/>
                <a:gd name="T14" fmla="*/ 0 w 645"/>
                <a:gd name="T15" fmla="*/ 245 h 492"/>
                <a:gd name="T16" fmla="*/ 323 w 645"/>
                <a:gd name="T17" fmla="*/ 0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5" h="492">
                  <a:moveTo>
                    <a:pt x="323" y="0"/>
                  </a:moveTo>
                  <a:lnTo>
                    <a:pt x="323" y="0"/>
                  </a:lnTo>
                  <a:cubicBezTo>
                    <a:pt x="500" y="0"/>
                    <a:pt x="644" y="110"/>
                    <a:pt x="644" y="245"/>
                  </a:cubicBezTo>
                  <a:lnTo>
                    <a:pt x="644" y="245"/>
                  </a:lnTo>
                  <a:cubicBezTo>
                    <a:pt x="644" y="381"/>
                    <a:pt x="500" y="491"/>
                    <a:pt x="323" y="491"/>
                  </a:cubicBezTo>
                  <a:lnTo>
                    <a:pt x="323" y="491"/>
                  </a:lnTo>
                  <a:cubicBezTo>
                    <a:pt x="145" y="491"/>
                    <a:pt x="0" y="381"/>
                    <a:pt x="0" y="245"/>
                  </a:cubicBezTo>
                  <a:lnTo>
                    <a:pt x="0" y="245"/>
                  </a:lnTo>
                  <a:cubicBezTo>
                    <a:pt x="0" y="110"/>
                    <a:pt x="145" y="0"/>
                    <a:pt x="323" y="0"/>
                  </a:cubicBezTo>
                </a:path>
              </a:pathLst>
            </a:custGeom>
            <a:solidFill>
              <a:srgbClr val="F2F4F8">
                <a:alpha val="5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Poppins" pitchFamily="2" charset="77"/>
              </a:endParaRPr>
            </a:p>
          </p:txBody>
        </p:sp>
        <p:sp>
          <p:nvSpPr>
            <p:cNvPr id="111" name="Freeform 99">
              <a:extLst>
                <a:ext uri="{FF2B5EF4-FFF2-40B4-BE49-F238E27FC236}">
                  <a16:creationId xmlns:a16="http://schemas.microsoft.com/office/drawing/2014/main" id="{B4328A5D-DD72-3475-CACF-84A9DA3429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73206" y="5979115"/>
              <a:ext cx="560291" cy="329582"/>
            </a:xfrm>
            <a:custGeom>
              <a:avLst/>
              <a:gdLst>
                <a:gd name="T0" fmla="*/ 225 w 449"/>
                <a:gd name="T1" fmla="*/ 0 h 266"/>
                <a:gd name="T2" fmla="*/ 225 w 449"/>
                <a:gd name="T3" fmla="*/ 0 h 266"/>
                <a:gd name="T4" fmla="*/ 448 w 449"/>
                <a:gd name="T5" fmla="*/ 170 h 266"/>
                <a:gd name="T6" fmla="*/ 448 w 449"/>
                <a:gd name="T7" fmla="*/ 170 h 266"/>
                <a:gd name="T8" fmla="*/ 225 w 449"/>
                <a:gd name="T9" fmla="*/ 155 h 266"/>
                <a:gd name="T10" fmla="*/ 225 w 449"/>
                <a:gd name="T11" fmla="*/ 155 h 266"/>
                <a:gd name="T12" fmla="*/ 0 w 449"/>
                <a:gd name="T13" fmla="*/ 170 h 266"/>
                <a:gd name="T14" fmla="*/ 0 w 449"/>
                <a:gd name="T15" fmla="*/ 170 h 266"/>
                <a:gd name="T16" fmla="*/ 225 w 449"/>
                <a:gd name="T17" fmla="*/ 0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9" h="266">
                  <a:moveTo>
                    <a:pt x="225" y="0"/>
                  </a:moveTo>
                  <a:lnTo>
                    <a:pt x="225" y="0"/>
                  </a:lnTo>
                  <a:cubicBezTo>
                    <a:pt x="348" y="0"/>
                    <a:pt x="448" y="76"/>
                    <a:pt x="448" y="170"/>
                  </a:cubicBezTo>
                  <a:lnTo>
                    <a:pt x="448" y="170"/>
                  </a:lnTo>
                  <a:cubicBezTo>
                    <a:pt x="448" y="265"/>
                    <a:pt x="431" y="155"/>
                    <a:pt x="225" y="155"/>
                  </a:cubicBezTo>
                  <a:lnTo>
                    <a:pt x="225" y="155"/>
                  </a:lnTo>
                  <a:cubicBezTo>
                    <a:pt x="18" y="155"/>
                    <a:pt x="0" y="265"/>
                    <a:pt x="0" y="170"/>
                  </a:cubicBezTo>
                  <a:lnTo>
                    <a:pt x="0" y="170"/>
                  </a:lnTo>
                  <a:cubicBezTo>
                    <a:pt x="0" y="76"/>
                    <a:pt x="101" y="0"/>
                    <a:pt x="225" y="0"/>
                  </a:cubicBezTo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>
                <a:latin typeface="Poppins" pitchFamily="2" charset="77"/>
              </a:endParaRPr>
            </a:p>
          </p:txBody>
        </p:sp>
      </p:grpSp>
      <p:sp>
        <p:nvSpPr>
          <p:cNvPr id="125" name="TextBox 14">
            <a:extLst>
              <a:ext uri="{FF2B5EF4-FFF2-40B4-BE49-F238E27FC236}">
                <a16:creationId xmlns:a16="http://schemas.microsoft.com/office/drawing/2014/main" id="{A3A31843-222E-4A07-1736-1C60E542B00B}"/>
              </a:ext>
            </a:extLst>
          </p:cNvPr>
          <p:cNvSpPr txBox="1"/>
          <p:nvPr/>
        </p:nvSpPr>
        <p:spPr>
          <a:xfrm>
            <a:off x="3998982" y="1010742"/>
            <a:ext cx="42787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ASSESSING PROPOSALS</a:t>
            </a:r>
            <a:endParaRPr lang="en-US" sz="2400" spc="300" dirty="0">
              <a:solidFill>
                <a:schemeClr val="bg1">
                  <a:lumMod val="65000"/>
                </a:schemeClr>
              </a:solidFill>
              <a:latin typeface="Poppins Light" pitchFamily="2" charset="77"/>
              <a:cs typeface="Poppins Light" pitchFamily="2" charset="77"/>
            </a:endParaRPr>
          </a:p>
        </p:txBody>
      </p:sp>
      <p:grpSp>
        <p:nvGrpSpPr>
          <p:cNvPr id="128" name="Grupa 127">
            <a:extLst>
              <a:ext uri="{FF2B5EF4-FFF2-40B4-BE49-F238E27FC236}">
                <a16:creationId xmlns:a16="http://schemas.microsoft.com/office/drawing/2014/main" id="{B8AD2021-0B01-D776-BFBE-C708CC09E9BE}"/>
              </a:ext>
            </a:extLst>
          </p:cNvPr>
          <p:cNvGrpSpPr/>
          <p:nvPr/>
        </p:nvGrpSpPr>
        <p:grpSpPr>
          <a:xfrm>
            <a:off x="613873" y="1539923"/>
            <a:ext cx="10964254" cy="4849276"/>
            <a:chOff x="613873" y="1539923"/>
            <a:chExt cx="10964254" cy="4849276"/>
          </a:xfrm>
        </p:grpSpPr>
        <p:sp>
          <p:nvSpPr>
            <p:cNvPr id="112" name="TextBox 5">
              <a:extLst>
                <a:ext uri="{FF2B5EF4-FFF2-40B4-BE49-F238E27FC236}">
                  <a16:creationId xmlns:a16="http://schemas.microsoft.com/office/drawing/2014/main" id="{3788D0E8-BCCE-24FB-10D4-4B73881F8284}"/>
                </a:ext>
              </a:extLst>
            </p:cNvPr>
            <p:cNvSpPr txBox="1"/>
            <p:nvPr/>
          </p:nvSpPr>
          <p:spPr>
            <a:xfrm>
              <a:off x="613873" y="1539923"/>
              <a:ext cx="2175548" cy="615553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r>
                <a:rPr lang="pl-PL" sz="1700" b="1" spc="-15" dirty="0">
                  <a:solidFill>
                    <a:schemeClr val="tx2"/>
                  </a:solidFill>
                  <a:latin typeface="Poppins" pitchFamily="2" charset="77"/>
                  <a:cs typeface="Poppins" pitchFamily="2" charset="77"/>
                </a:rPr>
                <a:t>PREVIOUS YEARS’ PATTERNS</a:t>
              </a:r>
              <a:endParaRPr lang="en-US" sz="1700" b="1" spc="-15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endParaRPr>
            </a:p>
          </p:txBody>
        </p:sp>
        <p:sp>
          <p:nvSpPr>
            <p:cNvPr id="113" name="TextBox 6">
              <a:extLst>
                <a:ext uri="{FF2B5EF4-FFF2-40B4-BE49-F238E27FC236}">
                  <a16:creationId xmlns:a16="http://schemas.microsoft.com/office/drawing/2014/main" id="{2C81A271-5020-92E7-8EB5-FB4FAF23DAF0}"/>
                </a:ext>
              </a:extLst>
            </p:cNvPr>
            <p:cNvSpPr txBox="1"/>
            <p:nvPr/>
          </p:nvSpPr>
          <p:spPr>
            <a:xfrm>
              <a:off x="613873" y="2271026"/>
              <a:ext cx="1827926" cy="5465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lang="pl-PL" sz="1400" spc="-10" dirty="0" err="1">
                  <a:solidFill>
                    <a:srgbClr val="747A94"/>
                  </a:solidFill>
                  <a:latin typeface="Poppins" pitchFamily="2" charset="77"/>
                  <a:cs typeface="Poppins" pitchFamily="2" charset="77"/>
                </a:rPr>
                <a:t>Average</a:t>
              </a:r>
              <a:r>
                <a:rPr lang="pl-PL" sz="1400" spc="-10" dirty="0">
                  <a:solidFill>
                    <a:srgbClr val="747A94"/>
                  </a:solidFill>
                  <a:latin typeface="Poppins" pitchFamily="2" charset="77"/>
                  <a:cs typeface="Poppins" pitchFamily="2" charset="77"/>
                </a:rPr>
                <a:t>  past </a:t>
              </a:r>
              <a:r>
                <a:rPr lang="pl-PL" sz="1400" spc="-10" dirty="0" err="1">
                  <a:solidFill>
                    <a:srgbClr val="747A94"/>
                  </a:solidFill>
                  <a:latin typeface="Poppins" pitchFamily="2" charset="77"/>
                  <a:cs typeface="Poppins" pitchFamily="2" charset="77"/>
                </a:rPr>
                <a:t>annual</a:t>
              </a:r>
              <a:r>
                <a:rPr lang="pl-PL" sz="1400" spc="-10" dirty="0">
                  <a:solidFill>
                    <a:srgbClr val="747A94"/>
                  </a:solidFill>
                  <a:latin typeface="Poppins" pitchFamily="2" charset="77"/>
                  <a:cs typeface="Poppins" pitchFamily="2" charset="77"/>
                </a:rPr>
                <a:t> APC </a:t>
              </a:r>
              <a:r>
                <a:rPr lang="pl-PL" sz="1400" spc="-10" dirty="0" err="1">
                  <a:solidFill>
                    <a:srgbClr val="747A94"/>
                  </a:solidFill>
                  <a:latin typeface="Poppins" pitchFamily="2" charset="77"/>
                  <a:cs typeface="Poppins" pitchFamily="2" charset="77"/>
                </a:rPr>
                <a:t>spend</a:t>
              </a:r>
              <a:endParaRPr lang="en-US" sz="1400" spc="-10" dirty="0">
                <a:solidFill>
                  <a:srgbClr val="747A94"/>
                </a:solidFill>
                <a:latin typeface="Poppins" pitchFamily="2" charset="77"/>
                <a:cs typeface="Poppins" pitchFamily="2" charset="77"/>
              </a:endParaRPr>
            </a:p>
          </p:txBody>
        </p:sp>
        <p:sp>
          <p:nvSpPr>
            <p:cNvPr id="116" name="TextBox 7">
              <a:extLst>
                <a:ext uri="{FF2B5EF4-FFF2-40B4-BE49-F238E27FC236}">
                  <a16:creationId xmlns:a16="http://schemas.microsoft.com/office/drawing/2014/main" id="{DED7F8D9-69A4-225E-CAAA-12EF1FE27526}"/>
                </a:ext>
              </a:extLst>
            </p:cNvPr>
            <p:cNvSpPr txBox="1"/>
            <p:nvPr/>
          </p:nvSpPr>
          <p:spPr>
            <a:xfrm>
              <a:off x="613873" y="3173214"/>
              <a:ext cx="1940800" cy="615553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r>
                <a:rPr lang="pl-PL" sz="1700" b="1" spc="-15" dirty="0">
                  <a:solidFill>
                    <a:schemeClr val="tx2"/>
                  </a:solidFill>
                  <a:latin typeface="Poppins" pitchFamily="2" charset="77"/>
                  <a:cs typeface="Poppins" pitchFamily="2" charset="77"/>
                </a:rPr>
                <a:t>EMBARGO PERIODS</a:t>
              </a:r>
              <a:endParaRPr lang="en-US" sz="1700" b="1" spc="-15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endParaRPr>
            </a:p>
          </p:txBody>
        </p:sp>
        <p:sp>
          <p:nvSpPr>
            <p:cNvPr id="117" name="TextBox 8">
              <a:extLst>
                <a:ext uri="{FF2B5EF4-FFF2-40B4-BE49-F238E27FC236}">
                  <a16:creationId xmlns:a16="http://schemas.microsoft.com/office/drawing/2014/main" id="{67281F78-F143-CD24-F4A1-D4B13A477445}"/>
                </a:ext>
              </a:extLst>
            </p:cNvPr>
            <p:cNvSpPr txBox="1"/>
            <p:nvPr/>
          </p:nvSpPr>
          <p:spPr>
            <a:xfrm>
              <a:off x="613873" y="3824436"/>
              <a:ext cx="1827926" cy="5465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lang="pl-PL" sz="1400" spc="-10" dirty="0">
                  <a:solidFill>
                    <a:srgbClr val="747A94"/>
                  </a:solidFill>
                  <a:latin typeface="Poppins" pitchFamily="2" charset="77"/>
                  <a:cs typeface="Poppins" pitchFamily="2" charset="77"/>
                </a:rPr>
                <a:t>For </a:t>
              </a:r>
              <a:r>
                <a:rPr lang="pl-PL" sz="1400" spc="-10" dirty="0" err="1">
                  <a:solidFill>
                    <a:srgbClr val="747A94"/>
                  </a:solidFill>
                  <a:latin typeface="Poppins" pitchFamily="2" charset="77"/>
                  <a:cs typeface="Poppins" pitchFamily="2" charset="77"/>
                </a:rPr>
                <a:t>green</a:t>
              </a:r>
              <a:r>
                <a:rPr lang="pl-PL" sz="1400" spc="-10" dirty="0">
                  <a:solidFill>
                    <a:srgbClr val="747A94"/>
                  </a:solidFill>
                  <a:latin typeface="Poppins" pitchFamily="2" charset="77"/>
                  <a:cs typeface="Poppins" pitchFamily="2" charset="77"/>
                </a:rPr>
                <a:t> </a:t>
              </a:r>
              <a:r>
                <a:rPr lang="pl-PL" sz="1400" spc="-10" dirty="0" err="1">
                  <a:solidFill>
                    <a:srgbClr val="747A94"/>
                  </a:solidFill>
                  <a:latin typeface="Poppins" pitchFamily="2" charset="77"/>
                  <a:cs typeface="Poppins" pitchFamily="2" charset="77"/>
                </a:rPr>
                <a:t>published</a:t>
              </a:r>
              <a:r>
                <a:rPr lang="pl-PL" sz="1400" spc="-10" dirty="0">
                  <a:solidFill>
                    <a:srgbClr val="747A94"/>
                  </a:solidFill>
                  <a:latin typeface="Poppins" pitchFamily="2" charset="77"/>
                  <a:cs typeface="Poppins" pitchFamily="2" charset="77"/>
                </a:rPr>
                <a:t> </a:t>
              </a:r>
              <a:r>
                <a:rPr lang="pl-PL" sz="1400" spc="-10" dirty="0" err="1">
                  <a:solidFill>
                    <a:srgbClr val="747A94"/>
                  </a:solidFill>
                  <a:latin typeface="Poppins" pitchFamily="2" charset="77"/>
                  <a:cs typeface="Poppins" pitchFamily="2" charset="77"/>
                </a:rPr>
                <a:t>papers</a:t>
              </a:r>
              <a:endParaRPr lang="en-US" sz="1400" spc="-10" dirty="0">
                <a:solidFill>
                  <a:srgbClr val="747A94"/>
                </a:solidFill>
                <a:latin typeface="Poppins" pitchFamily="2" charset="77"/>
                <a:cs typeface="Poppins" pitchFamily="2" charset="77"/>
              </a:endParaRPr>
            </a:p>
          </p:txBody>
        </p:sp>
        <p:sp>
          <p:nvSpPr>
            <p:cNvPr id="118" name="TextBox 9">
              <a:extLst>
                <a:ext uri="{FF2B5EF4-FFF2-40B4-BE49-F238E27FC236}">
                  <a16:creationId xmlns:a16="http://schemas.microsoft.com/office/drawing/2014/main" id="{F435559F-66AC-3F8A-5B0D-EACA8717798D}"/>
                </a:ext>
              </a:extLst>
            </p:cNvPr>
            <p:cNvSpPr txBox="1"/>
            <p:nvPr/>
          </p:nvSpPr>
          <p:spPr>
            <a:xfrm>
              <a:off x="613873" y="4793332"/>
              <a:ext cx="1827926" cy="615553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r>
                <a:rPr lang="pl-PL" sz="1700" b="1" spc="-15" dirty="0">
                  <a:solidFill>
                    <a:schemeClr val="tx2"/>
                  </a:solidFill>
                  <a:latin typeface="Poppins" pitchFamily="2" charset="77"/>
                  <a:cs typeface="Poppins" pitchFamily="2" charset="77"/>
                </a:rPr>
                <a:t>OPEN ACCESS LICENCE</a:t>
              </a:r>
              <a:endParaRPr lang="en-US" sz="1700" b="1" spc="-15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endParaRPr>
            </a:p>
          </p:txBody>
        </p:sp>
        <p:sp>
          <p:nvSpPr>
            <p:cNvPr id="119" name="TextBox 10">
              <a:extLst>
                <a:ext uri="{FF2B5EF4-FFF2-40B4-BE49-F238E27FC236}">
                  <a16:creationId xmlns:a16="http://schemas.microsoft.com/office/drawing/2014/main" id="{520DFCE3-3FD7-B191-EF95-48751AA5E9EA}"/>
                </a:ext>
              </a:extLst>
            </p:cNvPr>
            <p:cNvSpPr txBox="1"/>
            <p:nvPr/>
          </p:nvSpPr>
          <p:spPr>
            <a:xfrm>
              <a:off x="613873" y="5484074"/>
              <a:ext cx="2175548" cy="7773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lang="pl-PL" sz="1400" spc="-10" dirty="0">
                  <a:solidFill>
                    <a:srgbClr val="747A94"/>
                  </a:solidFill>
                  <a:latin typeface="Poppins" pitchFamily="2" charset="77"/>
                  <a:cs typeface="Poppins" pitchFamily="2" charset="77"/>
                </a:rPr>
                <a:t>For </a:t>
              </a:r>
              <a:r>
                <a:rPr lang="pl-PL" sz="1400" spc="-10" dirty="0" err="1">
                  <a:solidFill>
                    <a:srgbClr val="747A94"/>
                  </a:solidFill>
                  <a:latin typeface="Poppins" pitchFamily="2" charset="77"/>
                  <a:cs typeface="Poppins" pitchFamily="2" charset="77"/>
                </a:rPr>
                <a:t>hybrid</a:t>
              </a:r>
              <a:r>
                <a:rPr lang="pl-PL" sz="1400" spc="-10" dirty="0">
                  <a:solidFill>
                    <a:srgbClr val="747A94"/>
                  </a:solidFill>
                  <a:latin typeface="Poppins" pitchFamily="2" charset="77"/>
                  <a:cs typeface="Poppins" pitchFamily="2" charset="77"/>
                </a:rPr>
                <a:t>, </a:t>
              </a:r>
              <a:r>
                <a:rPr lang="pl-PL" sz="1400" spc="-10" dirty="0" err="1">
                  <a:solidFill>
                    <a:srgbClr val="747A94"/>
                  </a:solidFill>
                  <a:latin typeface="Poppins" pitchFamily="2" charset="77"/>
                  <a:cs typeface="Poppins" pitchFamily="2" charset="77"/>
                </a:rPr>
                <a:t>gold</a:t>
              </a:r>
              <a:r>
                <a:rPr lang="pl-PL" sz="1400" spc="-10" dirty="0">
                  <a:solidFill>
                    <a:srgbClr val="747A94"/>
                  </a:solidFill>
                  <a:latin typeface="Poppins" pitchFamily="2" charset="77"/>
                  <a:cs typeface="Poppins" pitchFamily="2" charset="77"/>
                </a:rPr>
                <a:t> OA (CC BY) &amp; </a:t>
              </a:r>
              <a:r>
                <a:rPr lang="pl-PL" sz="1400" spc="-10" dirty="0" err="1">
                  <a:solidFill>
                    <a:srgbClr val="747A94"/>
                  </a:solidFill>
                  <a:latin typeface="Poppins" pitchFamily="2" charset="77"/>
                  <a:cs typeface="Poppins" pitchFamily="2" charset="77"/>
                </a:rPr>
                <a:t>green</a:t>
              </a:r>
              <a:r>
                <a:rPr lang="pl-PL" sz="1400" spc="-10" dirty="0">
                  <a:solidFill>
                    <a:srgbClr val="747A94"/>
                  </a:solidFill>
                  <a:latin typeface="Poppins" pitchFamily="2" charset="77"/>
                  <a:cs typeface="Poppins" pitchFamily="2" charset="77"/>
                </a:rPr>
                <a:t> </a:t>
              </a:r>
              <a:r>
                <a:rPr lang="pl-PL" sz="1400" spc="-10" dirty="0" err="1">
                  <a:solidFill>
                    <a:srgbClr val="747A94"/>
                  </a:solidFill>
                  <a:latin typeface="Poppins" pitchFamily="2" charset="77"/>
                  <a:cs typeface="Poppins" pitchFamily="2" charset="77"/>
                </a:rPr>
                <a:t>published</a:t>
              </a:r>
              <a:r>
                <a:rPr lang="pl-PL" sz="1400" spc="-10" dirty="0">
                  <a:solidFill>
                    <a:srgbClr val="747A94"/>
                  </a:solidFill>
                  <a:latin typeface="Poppins" pitchFamily="2" charset="77"/>
                  <a:cs typeface="Poppins" pitchFamily="2" charset="77"/>
                </a:rPr>
                <a:t> </a:t>
              </a:r>
              <a:r>
                <a:rPr lang="pl-PL" sz="1400" spc="-10" dirty="0" err="1">
                  <a:solidFill>
                    <a:srgbClr val="747A94"/>
                  </a:solidFill>
                  <a:latin typeface="Poppins" pitchFamily="2" charset="77"/>
                  <a:cs typeface="Poppins" pitchFamily="2" charset="77"/>
                </a:rPr>
                <a:t>papers</a:t>
              </a:r>
              <a:endParaRPr lang="en-US" sz="1400" spc="-10" dirty="0">
                <a:solidFill>
                  <a:srgbClr val="747A94"/>
                </a:solidFill>
                <a:latin typeface="Poppins" pitchFamily="2" charset="77"/>
                <a:cs typeface="Poppins" pitchFamily="2" charset="77"/>
              </a:endParaRPr>
            </a:p>
          </p:txBody>
        </p:sp>
        <p:sp>
          <p:nvSpPr>
            <p:cNvPr id="120" name="TextBox 5">
              <a:extLst>
                <a:ext uri="{FF2B5EF4-FFF2-40B4-BE49-F238E27FC236}">
                  <a16:creationId xmlns:a16="http://schemas.microsoft.com/office/drawing/2014/main" id="{FB97B3A2-98CA-5BEC-67C7-D51210450CF0}"/>
                </a:ext>
              </a:extLst>
            </p:cNvPr>
            <p:cNvSpPr txBox="1"/>
            <p:nvPr/>
          </p:nvSpPr>
          <p:spPr>
            <a:xfrm>
              <a:off x="9049219" y="1539923"/>
              <a:ext cx="2528908" cy="615553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r>
                <a:rPr lang="pl-PL" sz="1700" b="1" spc="-15" dirty="0">
                  <a:solidFill>
                    <a:schemeClr val="tx2"/>
                  </a:solidFill>
                  <a:latin typeface="Poppins" pitchFamily="2" charset="77"/>
                  <a:cs typeface="Poppins" pitchFamily="2" charset="77"/>
                </a:rPr>
                <a:t>NUMBER OF PUBLISHED OUTPUTS</a:t>
              </a:r>
              <a:endParaRPr lang="en-US" sz="1700" b="1" spc="-15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endParaRPr>
            </a:p>
          </p:txBody>
        </p:sp>
        <p:sp>
          <p:nvSpPr>
            <p:cNvPr id="122" name="TextBox 6">
              <a:extLst>
                <a:ext uri="{FF2B5EF4-FFF2-40B4-BE49-F238E27FC236}">
                  <a16:creationId xmlns:a16="http://schemas.microsoft.com/office/drawing/2014/main" id="{BBCB3586-1A6A-5B5F-2162-0FA63B582934}"/>
                </a:ext>
              </a:extLst>
            </p:cNvPr>
            <p:cNvSpPr txBox="1"/>
            <p:nvPr/>
          </p:nvSpPr>
          <p:spPr>
            <a:xfrm>
              <a:off x="9049219" y="2271026"/>
              <a:ext cx="2237480" cy="5465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lang="pl-PL" sz="1400" spc="-10" dirty="0">
                  <a:solidFill>
                    <a:srgbClr val="747A94"/>
                  </a:solidFill>
                  <a:latin typeface="Poppins" pitchFamily="2" charset="77"/>
                  <a:cs typeface="Poppins" pitchFamily="2" charset="77"/>
                </a:rPr>
                <a:t>Green and </a:t>
              </a:r>
              <a:r>
                <a:rPr lang="pl-PL" sz="1400" spc="-10" dirty="0" err="1">
                  <a:solidFill>
                    <a:srgbClr val="747A94"/>
                  </a:solidFill>
                  <a:latin typeface="Poppins" pitchFamily="2" charset="77"/>
                  <a:cs typeface="Poppins" pitchFamily="2" charset="77"/>
                </a:rPr>
                <a:t>gold</a:t>
              </a:r>
              <a:r>
                <a:rPr lang="pl-PL" sz="1400" spc="-10" dirty="0">
                  <a:solidFill>
                    <a:srgbClr val="747A94"/>
                  </a:solidFill>
                  <a:latin typeface="Poppins" pitchFamily="2" charset="77"/>
                  <a:cs typeface="Poppins" pitchFamily="2" charset="77"/>
                </a:rPr>
                <a:t> by </a:t>
              </a:r>
              <a:r>
                <a:rPr lang="pl-PL" sz="1400" spc="-10" dirty="0" err="1">
                  <a:solidFill>
                    <a:srgbClr val="747A94"/>
                  </a:solidFill>
                  <a:latin typeface="Poppins" pitchFamily="2" charset="77"/>
                  <a:cs typeface="Poppins" pitchFamily="2" charset="77"/>
                </a:rPr>
                <a:t>corresponding</a:t>
              </a:r>
              <a:r>
                <a:rPr lang="pl-PL" sz="1400" spc="-10" dirty="0">
                  <a:solidFill>
                    <a:srgbClr val="747A94"/>
                  </a:solidFill>
                  <a:latin typeface="Poppins" pitchFamily="2" charset="77"/>
                  <a:cs typeface="Poppins" pitchFamily="2" charset="77"/>
                </a:rPr>
                <a:t> </a:t>
              </a:r>
              <a:r>
                <a:rPr lang="pl-PL" sz="1400" spc="-10" dirty="0" err="1">
                  <a:solidFill>
                    <a:srgbClr val="747A94"/>
                  </a:solidFill>
                  <a:latin typeface="Poppins" pitchFamily="2" charset="77"/>
                  <a:cs typeface="Poppins" pitchFamily="2" charset="77"/>
                </a:rPr>
                <a:t>authors</a:t>
              </a:r>
              <a:endParaRPr lang="en-US" sz="1400" spc="-10" dirty="0">
                <a:solidFill>
                  <a:srgbClr val="747A94"/>
                </a:solidFill>
                <a:latin typeface="Poppins" pitchFamily="2" charset="77"/>
                <a:cs typeface="Poppins" pitchFamily="2" charset="77"/>
              </a:endParaRPr>
            </a:p>
          </p:txBody>
        </p:sp>
        <p:sp>
          <p:nvSpPr>
            <p:cNvPr id="123" name="TextBox 7">
              <a:extLst>
                <a:ext uri="{FF2B5EF4-FFF2-40B4-BE49-F238E27FC236}">
                  <a16:creationId xmlns:a16="http://schemas.microsoft.com/office/drawing/2014/main" id="{FDB94392-FF10-B6FD-BBCE-7059EDC10831}"/>
                </a:ext>
              </a:extLst>
            </p:cNvPr>
            <p:cNvSpPr txBox="1"/>
            <p:nvPr/>
          </p:nvSpPr>
          <p:spPr>
            <a:xfrm>
              <a:off x="9038871" y="3208883"/>
              <a:ext cx="1940800" cy="615553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r>
                <a:rPr lang="pl-PL" sz="1700" b="1" spc="-15" dirty="0">
                  <a:solidFill>
                    <a:schemeClr val="tx2"/>
                  </a:solidFill>
                  <a:latin typeface="Poppins" pitchFamily="2" charset="77"/>
                  <a:cs typeface="Poppins" pitchFamily="2" charset="77"/>
                </a:rPr>
                <a:t>PURE &amp; HYBRID JOURNALS</a:t>
              </a:r>
              <a:endParaRPr lang="en-US" sz="1700" b="1" spc="-15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endParaRPr>
            </a:p>
          </p:txBody>
        </p:sp>
        <p:sp>
          <p:nvSpPr>
            <p:cNvPr id="124" name="TextBox 8">
              <a:extLst>
                <a:ext uri="{FF2B5EF4-FFF2-40B4-BE49-F238E27FC236}">
                  <a16:creationId xmlns:a16="http://schemas.microsoft.com/office/drawing/2014/main" id="{22E815A9-5FFE-A222-A43C-22929B0C945A}"/>
                </a:ext>
              </a:extLst>
            </p:cNvPr>
            <p:cNvSpPr txBox="1"/>
            <p:nvPr/>
          </p:nvSpPr>
          <p:spPr>
            <a:xfrm>
              <a:off x="9049219" y="3897501"/>
              <a:ext cx="1827926" cy="5465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lang="pl-PL" sz="1400" spc="-10" dirty="0">
                  <a:solidFill>
                    <a:srgbClr val="747A94"/>
                  </a:solidFill>
                  <a:latin typeface="Poppins" pitchFamily="2" charset="77"/>
                  <a:cs typeface="Poppins" pitchFamily="2" charset="77"/>
                </a:rPr>
                <a:t>Do </a:t>
              </a:r>
              <a:r>
                <a:rPr lang="pl-PL" sz="1400" spc="-10" dirty="0" err="1">
                  <a:solidFill>
                    <a:srgbClr val="747A94"/>
                  </a:solidFill>
                  <a:latin typeface="Poppins" pitchFamily="2" charset="77"/>
                  <a:cs typeface="Poppins" pitchFamily="2" charset="77"/>
                </a:rPr>
                <a:t>deals</a:t>
              </a:r>
              <a:r>
                <a:rPr lang="pl-PL" sz="1400" spc="-10" dirty="0">
                  <a:solidFill>
                    <a:srgbClr val="747A94"/>
                  </a:solidFill>
                  <a:latin typeface="Poppins" pitchFamily="2" charset="77"/>
                  <a:cs typeface="Poppins" pitchFamily="2" charset="77"/>
                </a:rPr>
                <a:t> </a:t>
              </a:r>
              <a:r>
                <a:rPr lang="pl-PL" sz="1400" spc="-10" dirty="0" err="1">
                  <a:solidFill>
                    <a:srgbClr val="747A94"/>
                  </a:solidFill>
                  <a:latin typeface="Poppins" pitchFamily="2" charset="77"/>
                  <a:cs typeface="Poppins" pitchFamily="2" charset="77"/>
                </a:rPr>
                <a:t>cover</a:t>
              </a:r>
              <a:r>
                <a:rPr lang="pl-PL" sz="1400" spc="-10" dirty="0">
                  <a:solidFill>
                    <a:srgbClr val="747A94"/>
                  </a:solidFill>
                  <a:latin typeface="Poppins" pitchFamily="2" charset="77"/>
                  <a:cs typeface="Poppins" pitchFamily="2" charset="77"/>
                </a:rPr>
                <a:t> </a:t>
              </a:r>
              <a:r>
                <a:rPr lang="pl-PL" sz="1400" spc="-10" dirty="0" err="1">
                  <a:solidFill>
                    <a:srgbClr val="747A94"/>
                  </a:solidFill>
                  <a:latin typeface="Poppins" pitchFamily="2" charset="77"/>
                  <a:cs typeface="Poppins" pitchFamily="2" charset="77"/>
                </a:rPr>
                <a:t>all</a:t>
              </a:r>
              <a:r>
                <a:rPr lang="pl-PL" sz="1400" spc="-10" dirty="0">
                  <a:solidFill>
                    <a:srgbClr val="747A94"/>
                  </a:solidFill>
                  <a:latin typeface="Poppins" pitchFamily="2" charset="77"/>
                  <a:cs typeface="Poppins" pitchFamily="2" charset="77"/>
                </a:rPr>
                <a:t> </a:t>
              </a:r>
              <a:r>
                <a:rPr lang="pl-PL" sz="1400" spc="-10" dirty="0" err="1">
                  <a:solidFill>
                    <a:srgbClr val="747A94"/>
                  </a:solidFill>
                  <a:latin typeface="Poppins" pitchFamily="2" charset="77"/>
                  <a:cs typeface="Poppins" pitchFamily="2" charset="77"/>
                </a:rPr>
                <a:t>journals</a:t>
              </a:r>
              <a:r>
                <a:rPr lang="pl-PL" sz="1400" spc="-10" dirty="0">
                  <a:solidFill>
                    <a:srgbClr val="747A94"/>
                  </a:solidFill>
                  <a:latin typeface="Poppins" pitchFamily="2" charset="77"/>
                  <a:cs typeface="Poppins" pitchFamily="2" charset="77"/>
                </a:rPr>
                <a:t>?</a:t>
              </a:r>
              <a:endParaRPr lang="en-US" sz="1400" spc="-10" dirty="0">
                <a:solidFill>
                  <a:srgbClr val="747A94"/>
                </a:solidFill>
                <a:latin typeface="Poppins" pitchFamily="2" charset="77"/>
                <a:cs typeface="Poppins" pitchFamily="2" charset="77"/>
              </a:endParaRPr>
            </a:p>
          </p:txBody>
        </p:sp>
        <p:sp>
          <p:nvSpPr>
            <p:cNvPr id="126" name="TextBox 9">
              <a:extLst>
                <a:ext uri="{FF2B5EF4-FFF2-40B4-BE49-F238E27FC236}">
                  <a16:creationId xmlns:a16="http://schemas.microsoft.com/office/drawing/2014/main" id="{8C71E71C-932B-884B-80F8-94F67CBC3749}"/>
                </a:ext>
              </a:extLst>
            </p:cNvPr>
            <p:cNvSpPr txBox="1"/>
            <p:nvPr/>
          </p:nvSpPr>
          <p:spPr>
            <a:xfrm>
              <a:off x="9038871" y="4970135"/>
              <a:ext cx="1827926" cy="353943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r>
                <a:rPr lang="pl-PL" sz="1700" b="1" spc="-15" dirty="0">
                  <a:solidFill>
                    <a:schemeClr val="tx2"/>
                  </a:solidFill>
                  <a:latin typeface="Poppins" pitchFamily="2" charset="77"/>
                  <a:cs typeface="Poppins" pitchFamily="2" charset="77"/>
                </a:rPr>
                <a:t>PROCESS</a:t>
              </a:r>
              <a:endParaRPr lang="en-US" sz="1700" b="1" spc="-15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endParaRPr>
            </a:p>
          </p:txBody>
        </p:sp>
        <p:sp>
          <p:nvSpPr>
            <p:cNvPr id="127" name="TextBox 10">
              <a:extLst>
                <a:ext uri="{FF2B5EF4-FFF2-40B4-BE49-F238E27FC236}">
                  <a16:creationId xmlns:a16="http://schemas.microsoft.com/office/drawing/2014/main" id="{C8ACD43E-F308-D850-4F06-3A43066C3F04}"/>
                </a:ext>
              </a:extLst>
            </p:cNvPr>
            <p:cNvSpPr txBox="1"/>
            <p:nvPr/>
          </p:nvSpPr>
          <p:spPr>
            <a:xfrm>
              <a:off x="9049219" y="5380974"/>
              <a:ext cx="2384305" cy="10082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lang="pl-PL" sz="1400" spc="-10" dirty="0">
                  <a:solidFill>
                    <a:srgbClr val="747A94"/>
                  </a:solidFill>
                  <a:latin typeface="Poppins" pitchFamily="2" charset="77"/>
                  <a:cs typeface="Poppins" pitchFamily="2" charset="77"/>
                </a:rPr>
                <a:t>For </a:t>
              </a:r>
              <a:r>
                <a:rPr lang="pl-PL" sz="1400" spc="-10" dirty="0" err="1">
                  <a:solidFill>
                    <a:srgbClr val="747A94"/>
                  </a:solidFill>
                  <a:latin typeface="Poppins" pitchFamily="2" charset="77"/>
                  <a:cs typeface="Poppins" pitchFamily="2" charset="77"/>
                </a:rPr>
                <a:t>authors</a:t>
              </a:r>
              <a:r>
                <a:rPr lang="pl-PL" sz="1400" spc="-10" dirty="0">
                  <a:solidFill>
                    <a:srgbClr val="747A94"/>
                  </a:solidFill>
                  <a:latin typeface="Poppins" pitchFamily="2" charset="77"/>
                  <a:cs typeface="Poppins" pitchFamily="2" charset="77"/>
                </a:rPr>
                <a:t> to </a:t>
              </a:r>
              <a:r>
                <a:rPr lang="pl-PL" sz="1400" spc="-10" dirty="0" err="1">
                  <a:solidFill>
                    <a:srgbClr val="747A94"/>
                  </a:solidFill>
                  <a:latin typeface="Poppins" pitchFamily="2" charset="77"/>
                  <a:cs typeface="Poppins" pitchFamily="2" charset="77"/>
                </a:rPr>
                <a:t>select</a:t>
              </a:r>
              <a:r>
                <a:rPr lang="pl-PL" sz="1400" spc="-10" dirty="0">
                  <a:solidFill>
                    <a:srgbClr val="747A94"/>
                  </a:solidFill>
                  <a:latin typeface="Poppins" pitchFamily="2" charset="77"/>
                  <a:cs typeface="Poppins" pitchFamily="2" charset="77"/>
                </a:rPr>
                <a:t> open </a:t>
              </a:r>
              <a:r>
                <a:rPr lang="pl-PL" sz="1400" spc="-10" dirty="0" err="1">
                  <a:solidFill>
                    <a:srgbClr val="747A94"/>
                  </a:solidFill>
                  <a:latin typeface="Poppins" pitchFamily="2" charset="77"/>
                  <a:cs typeface="Poppins" pitchFamily="2" charset="77"/>
                </a:rPr>
                <a:t>access</a:t>
              </a:r>
              <a:r>
                <a:rPr lang="pl-PL" sz="1400" spc="-10" dirty="0">
                  <a:solidFill>
                    <a:srgbClr val="747A94"/>
                  </a:solidFill>
                  <a:latin typeface="Poppins" pitchFamily="2" charset="77"/>
                  <a:cs typeface="Poppins" pitchFamily="2" charset="77"/>
                </a:rPr>
                <a:t>, </a:t>
              </a:r>
              <a:r>
                <a:rPr lang="pl-PL" sz="1400" spc="-10" dirty="0" err="1">
                  <a:solidFill>
                    <a:srgbClr val="747A94"/>
                  </a:solidFill>
                  <a:latin typeface="Poppins" pitchFamily="2" charset="77"/>
                  <a:cs typeface="Poppins" pitchFamily="2" charset="77"/>
                </a:rPr>
                <a:t>approvals</a:t>
              </a:r>
              <a:r>
                <a:rPr lang="pl-PL" sz="1400" spc="-10" dirty="0">
                  <a:solidFill>
                    <a:srgbClr val="747A94"/>
                  </a:solidFill>
                  <a:latin typeface="Poppins" pitchFamily="2" charset="77"/>
                  <a:cs typeface="Poppins" pitchFamily="2" charset="77"/>
                </a:rPr>
                <a:t> </a:t>
              </a:r>
              <a:r>
                <a:rPr lang="pl-PL" sz="1400" spc="-10" dirty="0" err="1">
                  <a:solidFill>
                    <a:srgbClr val="747A94"/>
                  </a:solidFill>
                  <a:latin typeface="Poppins" pitchFamily="2" charset="77"/>
                  <a:cs typeface="Poppins" pitchFamily="2" charset="77"/>
                </a:rPr>
                <a:t>dashboard</a:t>
              </a:r>
              <a:r>
                <a:rPr lang="pl-PL" sz="1400" spc="-10" dirty="0">
                  <a:solidFill>
                    <a:srgbClr val="747A94"/>
                  </a:solidFill>
                  <a:latin typeface="Poppins" pitchFamily="2" charset="77"/>
                  <a:cs typeface="Poppins" pitchFamily="2" charset="77"/>
                </a:rPr>
                <a:t>, </a:t>
              </a:r>
              <a:r>
                <a:rPr lang="pl-PL" sz="1400" spc="-10" dirty="0" err="1">
                  <a:solidFill>
                    <a:srgbClr val="747A94"/>
                  </a:solidFill>
                  <a:latin typeface="Poppins" pitchFamily="2" charset="77"/>
                  <a:cs typeface="Poppins" pitchFamily="2" charset="77"/>
                </a:rPr>
                <a:t>record</a:t>
              </a:r>
              <a:r>
                <a:rPr lang="pl-PL" sz="1400" spc="-10" dirty="0">
                  <a:solidFill>
                    <a:srgbClr val="747A94"/>
                  </a:solidFill>
                  <a:latin typeface="Poppins" pitchFamily="2" charset="77"/>
                  <a:cs typeface="Poppins" pitchFamily="2" charset="77"/>
                </a:rPr>
                <a:t> &amp; AAM </a:t>
              </a:r>
              <a:r>
                <a:rPr lang="pl-PL" sz="1400" spc="-10" dirty="0" err="1">
                  <a:solidFill>
                    <a:srgbClr val="747A94"/>
                  </a:solidFill>
                  <a:latin typeface="Poppins" pitchFamily="2" charset="77"/>
                  <a:cs typeface="Poppins" pitchFamily="2" charset="77"/>
                </a:rPr>
                <a:t>publications</a:t>
              </a:r>
              <a:endParaRPr lang="en-US" sz="1400" spc="-10" dirty="0">
                <a:solidFill>
                  <a:srgbClr val="747A94"/>
                </a:solidFill>
                <a:latin typeface="Poppins" pitchFamily="2" charset="77"/>
                <a:cs typeface="Poppins" pitchFamily="2" charset="7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91301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3">
            <a:extLst>
              <a:ext uri="{FF2B5EF4-FFF2-40B4-BE49-F238E27FC236}">
                <a16:creationId xmlns:a16="http://schemas.microsoft.com/office/drawing/2014/main" id="{830B621E-F188-5042-9481-1504EC04C8EA}"/>
              </a:ext>
            </a:extLst>
          </p:cNvPr>
          <p:cNvSpPr txBox="1"/>
          <p:nvPr/>
        </p:nvSpPr>
        <p:spPr>
          <a:xfrm>
            <a:off x="-6779" y="516020"/>
            <a:ext cx="123017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OPEN ACCESS PUBLISHING AGREEMENTS</a:t>
            </a:r>
            <a:endParaRPr lang="en-US" sz="3200" b="1" dirty="0">
              <a:solidFill>
                <a:schemeClr val="tx2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BFD78AE-EAE8-ADAA-0F7C-4386979CF169}"/>
              </a:ext>
            </a:extLst>
          </p:cNvPr>
          <p:cNvSpPr txBox="1"/>
          <p:nvPr/>
        </p:nvSpPr>
        <p:spPr>
          <a:xfrm>
            <a:off x="3689407" y="1154313"/>
            <a:ext cx="47900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GDAŃSK TECH UNIVERSITY</a:t>
            </a:r>
            <a:endParaRPr lang="en-US" sz="2400" spc="300" dirty="0">
              <a:solidFill>
                <a:schemeClr val="bg1">
                  <a:lumMod val="65000"/>
                </a:schemeClr>
              </a:solidFill>
              <a:latin typeface="Poppins Light" pitchFamily="2" charset="77"/>
              <a:cs typeface="Poppins Light" pitchFamily="2" charset="77"/>
            </a:endParaRPr>
          </a:p>
        </p:txBody>
      </p:sp>
      <p:grpSp>
        <p:nvGrpSpPr>
          <p:cNvPr id="23" name="Grupa 22">
            <a:extLst>
              <a:ext uri="{FF2B5EF4-FFF2-40B4-BE49-F238E27FC236}">
                <a16:creationId xmlns:a16="http://schemas.microsoft.com/office/drawing/2014/main" id="{5A498512-94E3-2859-DB6F-BD337226E67A}"/>
              </a:ext>
            </a:extLst>
          </p:cNvPr>
          <p:cNvGrpSpPr/>
          <p:nvPr/>
        </p:nvGrpSpPr>
        <p:grpSpPr>
          <a:xfrm>
            <a:off x="2074628" y="1604842"/>
            <a:ext cx="8042743" cy="5112368"/>
            <a:chOff x="1902504" y="1615978"/>
            <a:chExt cx="8147712" cy="5240740"/>
          </a:xfrm>
        </p:grpSpPr>
        <p:grpSp>
          <p:nvGrpSpPr>
            <p:cNvPr id="22" name="Grupa 21">
              <a:extLst>
                <a:ext uri="{FF2B5EF4-FFF2-40B4-BE49-F238E27FC236}">
                  <a16:creationId xmlns:a16="http://schemas.microsoft.com/office/drawing/2014/main" id="{94FB77FC-BBEF-2C8F-B3C0-673328F3324B}"/>
                </a:ext>
              </a:extLst>
            </p:cNvPr>
            <p:cNvGrpSpPr/>
            <p:nvPr/>
          </p:nvGrpSpPr>
          <p:grpSpPr>
            <a:xfrm>
              <a:off x="1902504" y="1615978"/>
              <a:ext cx="8147712" cy="5240740"/>
              <a:chOff x="1902504" y="1615978"/>
              <a:chExt cx="8147712" cy="5240740"/>
            </a:xfrm>
          </p:grpSpPr>
          <p:graphicFrame>
            <p:nvGraphicFramePr>
              <p:cNvPr id="2" name="Wykres 1">
                <a:extLst>
                  <a:ext uri="{FF2B5EF4-FFF2-40B4-BE49-F238E27FC236}">
                    <a16:creationId xmlns:a16="http://schemas.microsoft.com/office/drawing/2014/main" id="{F46BA8BD-0FA5-9568-3D5A-4A9206A3BE98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656376945"/>
                  </p:ext>
                </p:extLst>
              </p:nvPr>
            </p:nvGraphicFramePr>
            <p:xfrm>
              <a:off x="1902504" y="1615978"/>
              <a:ext cx="8147712" cy="524074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graphicFrame>
            <p:nvGraphicFramePr>
              <p:cNvPr id="3" name="Wykres 2">
                <a:extLst>
                  <a:ext uri="{FF2B5EF4-FFF2-40B4-BE49-F238E27FC236}">
                    <a16:creationId xmlns:a16="http://schemas.microsoft.com/office/drawing/2014/main" id="{F46BA8BD-0FA5-9568-3D5A-4A9206A3BE98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803277724"/>
                  </p:ext>
                </p:extLst>
              </p:nvPr>
            </p:nvGraphicFramePr>
            <p:xfrm>
              <a:off x="2702258" y="2365890"/>
              <a:ext cx="6337112" cy="3830193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</p:grpSp>
        <p:graphicFrame>
          <p:nvGraphicFramePr>
            <p:cNvPr id="20" name="Wykres 19">
              <a:extLst>
                <a:ext uri="{FF2B5EF4-FFF2-40B4-BE49-F238E27FC236}">
                  <a16:creationId xmlns:a16="http://schemas.microsoft.com/office/drawing/2014/main" id="{F46BA8BD-0FA5-9568-3D5A-4A9206A3BE98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378081665"/>
                </p:ext>
              </p:extLst>
            </p:nvPr>
          </p:nvGraphicFramePr>
          <p:xfrm>
            <a:off x="3932051" y="2960821"/>
            <a:ext cx="4088618" cy="255105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  <p:sp>
        <p:nvSpPr>
          <p:cNvPr id="24" name="TextBox 16">
            <a:extLst>
              <a:ext uri="{FF2B5EF4-FFF2-40B4-BE49-F238E27FC236}">
                <a16:creationId xmlns:a16="http://schemas.microsoft.com/office/drawing/2014/main" id="{EE98324A-4CA0-4964-D50B-63A70DC644D3}"/>
              </a:ext>
            </a:extLst>
          </p:cNvPr>
          <p:cNvSpPr txBox="1"/>
          <p:nvPr/>
        </p:nvSpPr>
        <p:spPr>
          <a:xfrm rot="18616447">
            <a:off x="4039040" y="2649345"/>
            <a:ext cx="1000595" cy="29238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pl-PL" sz="13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SPRINGER</a:t>
            </a:r>
            <a:endParaRPr lang="en-US" sz="1300" b="1" dirty="0">
              <a:solidFill>
                <a:schemeClr val="bg1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25" name="TextBox 16">
            <a:extLst>
              <a:ext uri="{FF2B5EF4-FFF2-40B4-BE49-F238E27FC236}">
                <a16:creationId xmlns:a16="http://schemas.microsoft.com/office/drawing/2014/main" id="{0DD65E6C-0D29-575C-CC5D-6A0E9B346C73}"/>
              </a:ext>
            </a:extLst>
          </p:cNvPr>
          <p:cNvSpPr txBox="1"/>
          <p:nvPr/>
        </p:nvSpPr>
        <p:spPr>
          <a:xfrm rot="20547613">
            <a:off x="5059241" y="2001560"/>
            <a:ext cx="917239" cy="29238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pl-PL" sz="13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ELSEVIER</a:t>
            </a:r>
            <a:endParaRPr lang="en-US" sz="1300" b="1" dirty="0">
              <a:solidFill>
                <a:schemeClr val="bg1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26" name="TextBox 16">
            <a:extLst>
              <a:ext uri="{FF2B5EF4-FFF2-40B4-BE49-F238E27FC236}">
                <a16:creationId xmlns:a16="http://schemas.microsoft.com/office/drawing/2014/main" id="{DB9500B5-503A-51F9-7439-FE612F0EBE75}"/>
              </a:ext>
            </a:extLst>
          </p:cNvPr>
          <p:cNvSpPr txBox="1"/>
          <p:nvPr/>
        </p:nvSpPr>
        <p:spPr>
          <a:xfrm rot="1014911">
            <a:off x="6436996" y="2016385"/>
            <a:ext cx="537328" cy="29238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pl-PL" sz="13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ACS</a:t>
            </a:r>
            <a:endParaRPr lang="en-US" sz="1300" b="1" dirty="0">
              <a:solidFill>
                <a:schemeClr val="bg1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27" name="TextBox 16">
            <a:extLst>
              <a:ext uri="{FF2B5EF4-FFF2-40B4-BE49-F238E27FC236}">
                <a16:creationId xmlns:a16="http://schemas.microsoft.com/office/drawing/2014/main" id="{12CD19F7-9779-AEAB-B44E-F1AA9C902CA2}"/>
              </a:ext>
            </a:extLst>
          </p:cNvPr>
          <p:cNvSpPr txBox="1"/>
          <p:nvPr/>
        </p:nvSpPr>
        <p:spPr>
          <a:xfrm rot="2849053">
            <a:off x="7397019" y="2649344"/>
            <a:ext cx="532518" cy="29238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pl-PL" sz="13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CUP</a:t>
            </a:r>
            <a:endParaRPr lang="en-US" sz="1300" b="1" dirty="0">
              <a:solidFill>
                <a:schemeClr val="bg1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28" name="TextBox 16">
            <a:extLst>
              <a:ext uri="{FF2B5EF4-FFF2-40B4-BE49-F238E27FC236}">
                <a16:creationId xmlns:a16="http://schemas.microsoft.com/office/drawing/2014/main" id="{9EDF4FBD-2C43-76DC-BBC9-779615B15FFD}"/>
              </a:ext>
            </a:extLst>
          </p:cNvPr>
          <p:cNvSpPr txBox="1"/>
          <p:nvPr/>
        </p:nvSpPr>
        <p:spPr>
          <a:xfrm rot="16444362">
            <a:off x="3598197" y="3767439"/>
            <a:ext cx="950902" cy="29238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pl-PL" sz="13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EMERALD</a:t>
            </a:r>
            <a:endParaRPr lang="en-US" sz="1300" b="1" dirty="0">
              <a:solidFill>
                <a:schemeClr val="bg1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29" name="TextBox 16">
            <a:extLst>
              <a:ext uri="{FF2B5EF4-FFF2-40B4-BE49-F238E27FC236}">
                <a16:creationId xmlns:a16="http://schemas.microsoft.com/office/drawing/2014/main" id="{E58FE96E-4707-6C52-4A0F-A692C3AE7606}"/>
              </a:ext>
            </a:extLst>
          </p:cNvPr>
          <p:cNvSpPr txBox="1"/>
          <p:nvPr/>
        </p:nvSpPr>
        <p:spPr>
          <a:xfrm rot="4843755">
            <a:off x="7958476" y="3748505"/>
            <a:ext cx="503664" cy="29238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pl-PL" sz="13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IEEE</a:t>
            </a:r>
            <a:endParaRPr lang="en-US" sz="1300" b="1" dirty="0">
              <a:solidFill>
                <a:schemeClr val="bg1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30" name="TextBox 16">
            <a:extLst>
              <a:ext uri="{FF2B5EF4-FFF2-40B4-BE49-F238E27FC236}">
                <a16:creationId xmlns:a16="http://schemas.microsoft.com/office/drawing/2014/main" id="{12364A15-C603-EE58-0E3B-46135F6F55D0}"/>
              </a:ext>
            </a:extLst>
          </p:cNvPr>
          <p:cNvSpPr txBox="1"/>
          <p:nvPr/>
        </p:nvSpPr>
        <p:spPr>
          <a:xfrm rot="18074859">
            <a:off x="7782835" y="4912469"/>
            <a:ext cx="470001" cy="292388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pl-PL" sz="13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IOP</a:t>
            </a:r>
            <a:endParaRPr lang="en-US" sz="1300" b="1" dirty="0">
              <a:solidFill>
                <a:schemeClr val="bg1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32" name="TextBox 16">
            <a:extLst>
              <a:ext uri="{FF2B5EF4-FFF2-40B4-BE49-F238E27FC236}">
                <a16:creationId xmlns:a16="http://schemas.microsoft.com/office/drawing/2014/main" id="{7999E59A-5307-FA25-86A4-005736C5CA20}"/>
              </a:ext>
            </a:extLst>
          </p:cNvPr>
          <p:cNvSpPr txBox="1"/>
          <p:nvPr/>
        </p:nvSpPr>
        <p:spPr>
          <a:xfrm rot="19762006">
            <a:off x="6957196" y="5795240"/>
            <a:ext cx="506870" cy="29238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pl-PL" sz="13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T&amp;F</a:t>
            </a:r>
            <a:endParaRPr lang="en-US" sz="1300" b="1" dirty="0">
              <a:solidFill>
                <a:schemeClr val="bg1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33" name="TextBox 16">
            <a:extLst>
              <a:ext uri="{FF2B5EF4-FFF2-40B4-BE49-F238E27FC236}">
                <a16:creationId xmlns:a16="http://schemas.microsoft.com/office/drawing/2014/main" id="{75832A68-5368-91BA-16CA-E498AAC0CAD7}"/>
              </a:ext>
            </a:extLst>
          </p:cNvPr>
          <p:cNvSpPr txBox="1"/>
          <p:nvPr/>
        </p:nvSpPr>
        <p:spPr>
          <a:xfrm>
            <a:off x="5659020" y="6139218"/>
            <a:ext cx="873958" cy="29238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pl-PL" sz="13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SCOAP3</a:t>
            </a:r>
            <a:endParaRPr lang="en-US" sz="1300" b="1" dirty="0">
              <a:solidFill>
                <a:schemeClr val="bg1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34" name="TextBox 16">
            <a:extLst>
              <a:ext uri="{FF2B5EF4-FFF2-40B4-BE49-F238E27FC236}">
                <a16:creationId xmlns:a16="http://schemas.microsoft.com/office/drawing/2014/main" id="{A1374AF4-ABC3-981A-E027-AA9A43212FD4}"/>
              </a:ext>
            </a:extLst>
          </p:cNvPr>
          <p:cNvSpPr txBox="1"/>
          <p:nvPr/>
        </p:nvSpPr>
        <p:spPr>
          <a:xfrm rot="2237337">
            <a:off x="4378672" y="5651252"/>
            <a:ext cx="1119217" cy="492443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pl-PL" sz="13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SCIENCE</a:t>
            </a:r>
          </a:p>
          <a:p>
            <a:pPr algn="ctr"/>
            <a:r>
              <a:rPr lang="pl-PL" sz="13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ADVANCES</a:t>
            </a:r>
            <a:endParaRPr lang="en-US" sz="1300" b="1" dirty="0">
              <a:solidFill>
                <a:schemeClr val="bg1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35" name="TextBox 16">
            <a:extLst>
              <a:ext uri="{FF2B5EF4-FFF2-40B4-BE49-F238E27FC236}">
                <a16:creationId xmlns:a16="http://schemas.microsoft.com/office/drawing/2014/main" id="{D68E38A0-9BF0-8BD7-B506-18FF4D0015B6}"/>
              </a:ext>
            </a:extLst>
          </p:cNvPr>
          <p:cNvSpPr txBox="1"/>
          <p:nvPr/>
        </p:nvSpPr>
        <p:spPr>
          <a:xfrm rot="3527194">
            <a:off x="3904626" y="4902706"/>
            <a:ext cx="612668" cy="29238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pl-PL" sz="13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MDPI</a:t>
            </a:r>
            <a:endParaRPr lang="en-US" sz="1300" b="1" dirty="0">
              <a:solidFill>
                <a:schemeClr val="bg1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36" name="TextBox 16">
            <a:extLst>
              <a:ext uri="{FF2B5EF4-FFF2-40B4-BE49-F238E27FC236}">
                <a16:creationId xmlns:a16="http://schemas.microsoft.com/office/drawing/2014/main" id="{B54B3C4A-4F55-A22E-E618-13669BAC3C10}"/>
              </a:ext>
            </a:extLst>
          </p:cNvPr>
          <p:cNvSpPr txBox="1"/>
          <p:nvPr/>
        </p:nvSpPr>
        <p:spPr>
          <a:xfrm rot="20547613">
            <a:off x="5177616" y="2624074"/>
            <a:ext cx="915635" cy="246221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pl-PL" sz="1000" dirty="0" err="1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consortium</a:t>
            </a:r>
            <a:endParaRPr lang="en-US" sz="1000" dirty="0">
              <a:solidFill>
                <a:schemeClr val="bg1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38" name="TextBox 16">
            <a:extLst>
              <a:ext uri="{FF2B5EF4-FFF2-40B4-BE49-F238E27FC236}">
                <a16:creationId xmlns:a16="http://schemas.microsoft.com/office/drawing/2014/main" id="{DB7E316D-2662-D3CD-66B4-5E75C3B6FA69}"/>
              </a:ext>
            </a:extLst>
          </p:cNvPr>
          <p:cNvSpPr txBox="1"/>
          <p:nvPr/>
        </p:nvSpPr>
        <p:spPr>
          <a:xfrm rot="1392672">
            <a:off x="6122751" y="3119341"/>
            <a:ext cx="431528" cy="246221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pl-PL" sz="1000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R&amp;P</a:t>
            </a:r>
            <a:endParaRPr lang="en-US" sz="1000" dirty="0">
              <a:solidFill>
                <a:schemeClr val="bg1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41" name="TextBox 16">
            <a:extLst>
              <a:ext uri="{FF2B5EF4-FFF2-40B4-BE49-F238E27FC236}">
                <a16:creationId xmlns:a16="http://schemas.microsoft.com/office/drawing/2014/main" id="{0CF26ED0-4BF2-7BF3-16E2-CE228458F814}"/>
              </a:ext>
            </a:extLst>
          </p:cNvPr>
          <p:cNvSpPr txBox="1"/>
          <p:nvPr/>
        </p:nvSpPr>
        <p:spPr>
          <a:xfrm rot="3732469">
            <a:off x="4885489" y="4437231"/>
            <a:ext cx="628697" cy="21544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pl-PL" sz="800" dirty="0" err="1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discount</a:t>
            </a:r>
            <a:endParaRPr lang="en-US" sz="800" dirty="0">
              <a:solidFill>
                <a:schemeClr val="bg1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42" name="TextBox 16">
            <a:extLst>
              <a:ext uri="{FF2B5EF4-FFF2-40B4-BE49-F238E27FC236}">
                <a16:creationId xmlns:a16="http://schemas.microsoft.com/office/drawing/2014/main" id="{C14F885D-DF7A-191F-FDA2-DDB4548D6D3C}"/>
              </a:ext>
            </a:extLst>
          </p:cNvPr>
          <p:cNvSpPr txBox="1"/>
          <p:nvPr/>
        </p:nvSpPr>
        <p:spPr>
          <a:xfrm rot="2143430">
            <a:off x="5316905" y="4846457"/>
            <a:ext cx="431528" cy="246221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pl-PL" sz="1000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R&amp;P</a:t>
            </a:r>
            <a:endParaRPr lang="en-US" sz="1000" dirty="0">
              <a:solidFill>
                <a:schemeClr val="bg1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43" name="TextBox 16">
            <a:extLst>
              <a:ext uri="{FF2B5EF4-FFF2-40B4-BE49-F238E27FC236}">
                <a16:creationId xmlns:a16="http://schemas.microsoft.com/office/drawing/2014/main" id="{4C1A601A-6A4A-61C5-B765-E443EC7356F8}"/>
              </a:ext>
            </a:extLst>
          </p:cNvPr>
          <p:cNvSpPr txBox="1"/>
          <p:nvPr/>
        </p:nvSpPr>
        <p:spPr>
          <a:xfrm rot="1109381">
            <a:off x="6014628" y="2624481"/>
            <a:ext cx="915635" cy="246221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pl-PL" sz="1000" dirty="0" err="1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consortium</a:t>
            </a:r>
            <a:endParaRPr lang="en-US" sz="1000" dirty="0">
              <a:solidFill>
                <a:schemeClr val="bg1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44" name="TextBox 16">
            <a:extLst>
              <a:ext uri="{FF2B5EF4-FFF2-40B4-BE49-F238E27FC236}">
                <a16:creationId xmlns:a16="http://schemas.microsoft.com/office/drawing/2014/main" id="{824AE6D6-3D78-5010-88BB-4BDFDAFB1023}"/>
              </a:ext>
            </a:extLst>
          </p:cNvPr>
          <p:cNvSpPr txBox="1"/>
          <p:nvPr/>
        </p:nvSpPr>
        <p:spPr>
          <a:xfrm rot="2642022">
            <a:off x="6736232" y="3076756"/>
            <a:ext cx="915635" cy="246221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pl-PL" sz="1000" dirty="0" err="1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consortium</a:t>
            </a:r>
            <a:endParaRPr lang="en-US" sz="1000" dirty="0">
              <a:solidFill>
                <a:schemeClr val="bg1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45" name="TextBox 16">
            <a:extLst>
              <a:ext uri="{FF2B5EF4-FFF2-40B4-BE49-F238E27FC236}">
                <a16:creationId xmlns:a16="http://schemas.microsoft.com/office/drawing/2014/main" id="{7FE20877-356B-4DAD-442A-9420778259E1}"/>
              </a:ext>
            </a:extLst>
          </p:cNvPr>
          <p:cNvSpPr txBox="1"/>
          <p:nvPr/>
        </p:nvSpPr>
        <p:spPr>
          <a:xfrm rot="18002948">
            <a:off x="6926729" y="4639002"/>
            <a:ext cx="915635" cy="246221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pl-PL" sz="1000" dirty="0" err="1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consortium</a:t>
            </a:r>
            <a:endParaRPr lang="en-US" sz="1000" dirty="0">
              <a:solidFill>
                <a:schemeClr val="bg1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46" name="TextBox 16">
            <a:extLst>
              <a:ext uri="{FF2B5EF4-FFF2-40B4-BE49-F238E27FC236}">
                <a16:creationId xmlns:a16="http://schemas.microsoft.com/office/drawing/2014/main" id="{3C6E193A-009A-36FB-2F58-AC632DED075B}"/>
              </a:ext>
            </a:extLst>
          </p:cNvPr>
          <p:cNvSpPr txBox="1"/>
          <p:nvPr/>
        </p:nvSpPr>
        <p:spPr>
          <a:xfrm rot="18717799">
            <a:off x="4473467" y="3076755"/>
            <a:ext cx="915635" cy="246221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pl-PL" sz="1000" dirty="0" err="1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consortium</a:t>
            </a:r>
            <a:endParaRPr lang="en-US" sz="1000" dirty="0">
              <a:solidFill>
                <a:schemeClr val="bg1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47" name="TextBox 16">
            <a:extLst>
              <a:ext uri="{FF2B5EF4-FFF2-40B4-BE49-F238E27FC236}">
                <a16:creationId xmlns:a16="http://schemas.microsoft.com/office/drawing/2014/main" id="{E56312FA-6962-F860-40AB-56B31F89BBCE}"/>
              </a:ext>
            </a:extLst>
          </p:cNvPr>
          <p:cNvSpPr txBox="1"/>
          <p:nvPr/>
        </p:nvSpPr>
        <p:spPr>
          <a:xfrm rot="16777312">
            <a:off x="4130558" y="3842546"/>
            <a:ext cx="915635" cy="246221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pl-PL" sz="1000" dirty="0" err="1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consortium</a:t>
            </a:r>
            <a:endParaRPr lang="en-US" sz="1000" dirty="0">
              <a:solidFill>
                <a:schemeClr val="bg1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48" name="TextBox 16">
            <a:extLst>
              <a:ext uri="{FF2B5EF4-FFF2-40B4-BE49-F238E27FC236}">
                <a16:creationId xmlns:a16="http://schemas.microsoft.com/office/drawing/2014/main" id="{E3A728CA-769A-A9A9-FA31-E679FB5C2DB2}"/>
              </a:ext>
            </a:extLst>
          </p:cNvPr>
          <p:cNvSpPr txBox="1"/>
          <p:nvPr/>
        </p:nvSpPr>
        <p:spPr>
          <a:xfrm rot="4982463">
            <a:off x="7159106" y="3831408"/>
            <a:ext cx="798617" cy="246221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pl-PL" sz="1000" dirty="0" err="1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university</a:t>
            </a:r>
            <a:endParaRPr lang="en-US" sz="1000" dirty="0">
              <a:solidFill>
                <a:schemeClr val="bg1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49" name="TextBox 16">
            <a:extLst>
              <a:ext uri="{FF2B5EF4-FFF2-40B4-BE49-F238E27FC236}">
                <a16:creationId xmlns:a16="http://schemas.microsoft.com/office/drawing/2014/main" id="{35BE196D-0BE8-7602-CB19-FCBBCD5BFBE7}"/>
              </a:ext>
            </a:extLst>
          </p:cNvPr>
          <p:cNvSpPr txBox="1"/>
          <p:nvPr/>
        </p:nvSpPr>
        <p:spPr>
          <a:xfrm rot="19699830">
            <a:off x="6454235" y="5276757"/>
            <a:ext cx="798617" cy="246221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pl-PL" sz="1000" dirty="0" err="1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university</a:t>
            </a:r>
            <a:endParaRPr lang="en-US" sz="1000" dirty="0">
              <a:solidFill>
                <a:schemeClr val="bg1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50" name="TextBox 16">
            <a:extLst>
              <a:ext uri="{FF2B5EF4-FFF2-40B4-BE49-F238E27FC236}">
                <a16:creationId xmlns:a16="http://schemas.microsoft.com/office/drawing/2014/main" id="{4EAF78F2-4A15-9941-0C85-9D5D786014F7}"/>
              </a:ext>
            </a:extLst>
          </p:cNvPr>
          <p:cNvSpPr txBox="1"/>
          <p:nvPr/>
        </p:nvSpPr>
        <p:spPr>
          <a:xfrm rot="3765301">
            <a:off x="4365943" y="4671634"/>
            <a:ext cx="798617" cy="246221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pl-PL" sz="1000" dirty="0" err="1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university</a:t>
            </a:r>
            <a:endParaRPr lang="en-US" sz="1000" dirty="0">
              <a:solidFill>
                <a:schemeClr val="bg1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51" name="TextBox 16">
            <a:extLst>
              <a:ext uri="{FF2B5EF4-FFF2-40B4-BE49-F238E27FC236}">
                <a16:creationId xmlns:a16="http://schemas.microsoft.com/office/drawing/2014/main" id="{CE1A2A1E-EBF6-D197-1118-77110A956DC3}"/>
              </a:ext>
            </a:extLst>
          </p:cNvPr>
          <p:cNvSpPr txBox="1"/>
          <p:nvPr/>
        </p:nvSpPr>
        <p:spPr>
          <a:xfrm rot="2199699">
            <a:off x="4840787" y="5290177"/>
            <a:ext cx="915635" cy="246221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pl-PL" sz="1000" dirty="0" err="1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consortium</a:t>
            </a:r>
            <a:endParaRPr lang="en-US" sz="1000" dirty="0">
              <a:solidFill>
                <a:schemeClr val="bg1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52" name="TextBox 16">
            <a:extLst>
              <a:ext uri="{FF2B5EF4-FFF2-40B4-BE49-F238E27FC236}">
                <a16:creationId xmlns:a16="http://schemas.microsoft.com/office/drawing/2014/main" id="{7D8352B9-B62F-3C22-86CB-4407B0029433}"/>
              </a:ext>
            </a:extLst>
          </p:cNvPr>
          <p:cNvSpPr txBox="1"/>
          <p:nvPr/>
        </p:nvSpPr>
        <p:spPr>
          <a:xfrm>
            <a:off x="5583137" y="5522912"/>
            <a:ext cx="1002198" cy="246221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pl-PL" sz="1000" dirty="0" err="1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international</a:t>
            </a:r>
            <a:endParaRPr lang="en-US" sz="1000" dirty="0">
              <a:solidFill>
                <a:schemeClr val="bg1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53" name="TextBox 16">
            <a:extLst>
              <a:ext uri="{FF2B5EF4-FFF2-40B4-BE49-F238E27FC236}">
                <a16:creationId xmlns:a16="http://schemas.microsoft.com/office/drawing/2014/main" id="{44A1FAE8-932B-6CF5-6D44-1D33499C2C52}"/>
              </a:ext>
            </a:extLst>
          </p:cNvPr>
          <p:cNvSpPr txBox="1"/>
          <p:nvPr/>
        </p:nvSpPr>
        <p:spPr>
          <a:xfrm rot="19628405">
            <a:off x="6270986" y="4871029"/>
            <a:ext cx="628697" cy="215444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pl-PL" sz="800" dirty="0" err="1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discount</a:t>
            </a:r>
            <a:endParaRPr lang="en-US" sz="800" dirty="0">
              <a:solidFill>
                <a:schemeClr val="bg1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55" name="TextBox 16">
            <a:extLst>
              <a:ext uri="{FF2B5EF4-FFF2-40B4-BE49-F238E27FC236}">
                <a16:creationId xmlns:a16="http://schemas.microsoft.com/office/drawing/2014/main" id="{CBEA77B4-FBC4-325B-9AEA-40F7E7685687}"/>
              </a:ext>
            </a:extLst>
          </p:cNvPr>
          <p:cNvSpPr txBox="1"/>
          <p:nvPr/>
        </p:nvSpPr>
        <p:spPr>
          <a:xfrm rot="20638231">
            <a:off x="5551351" y="3103816"/>
            <a:ext cx="431528" cy="246221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pl-PL" sz="1000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R&amp;P</a:t>
            </a:r>
            <a:endParaRPr lang="en-US" sz="1000" dirty="0">
              <a:solidFill>
                <a:schemeClr val="bg1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56" name="TextBox 16">
            <a:extLst>
              <a:ext uri="{FF2B5EF4-FFF2-40B4-BE49-F238E27FC236}">
                <a16:creationId xmlns:a16="http://schemas.microsoft.com/office/drawing/2014/main" id="{F9039586-3FCB-BEBA-A6EC-A33B9BED0F15}"/>
              </a:ext>
            </a:extLst>
          </p:cNvPr>
          <p:cNvSpPr txBox="1"/>
          <p:nvPr/>
        </p:nvSpPr>
        <p:spPr>
          <a:xfrm rot="2948896">
            <a:off x="6561387" y="3409254"/>
            <a:ext cx="431528" cy="246221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pl-PL" sz="1000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R&amp;P</a:t>
            </a:r>
            <a:endParaRPr lang="en-US" sz="1000" dirty="0">
              <a:solidFill>
                <a:schemeClr val="bg1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57" name="TextBox 16">
            <a:extLst>
              <a:ext uri="{FF2B5EF4-FFF2-40B4-BE49-F238E27FC236}">
                <a16:creationId xmlns:a16="http://schemas.microsoft.com/office/drawing/2014/main" id="{F39006D7-3A91-A907-9637-D49B5BBFF961}"/>
              </a:ext>
            </a:extLst>
          </p:cNvPr>
          <p:cNvSpPr txBox="1"/>
          <p:nvPr/>
        </p:nvSpPr>
        <p:spPr>
          <a:xfrm rot="18817878">
            <a:off x="5113097" y="3406434"/>
            <a:ext cx="431528" cy="246221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pl-PL" sz="1000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R&amp;P</a:t>
            </a:r>
            <a:endParaRPr lang="en-US" sz="1000" dirty="0">
              <a:solidFill>
                <a:schemeClr val="bg1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58" name="TextBox 16">
            <a:extLst>
              <a:ext uri="{FF2B5EF4-FFF2-40B4-BE49-F238E27FC236}">
                <a16:creationId xmlns:a16="http://schemas.microsoft.com/office/drawing/2014/main" id="{2726E1DE-0942-A8B4-3F34-9A72C45EF3D5}"/>
              </a:ext>
            </a:extLst>
          </p:cNvPr>
          <p:cNvSpPr txBox="1"/>
          <p:nvPr/>
        </p:nvSpPr>
        <p:spPr>
          <a:xfrm rot="16633727">
            <a:off x="4897418" y="3900627"/>
            <a:ext cx="431528" cy="246221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pl-PL" sz="1000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R&amp;P</a:t>
            </a:r>
            <a:endParaRPr lang="en-US" sz="1000" dirty="0">
              <a:solidFill>
                <a:schemeClr val="bg1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59" name="TextBox 16">
            <a:extLst>
              <a:ext uri="{FF2B5EF4-FFF2-40B4-BE49-F238E27FC236}">
                <a16:creationId xmlns:a16="http://schemas.microsoft.com/office/drawing/2014/main" id="{51734926-F2BB-9A27-2DF9-DE9016CAD38C}"/>
              </a:ext>
            </a:extLst>
          </p:cNvPr>
          <p:cNvSpPr txBox="1"/>
          <p:nvPr/>
        </p:nvSpPr>
        <p:spPr>
          <a:xfrm rot="17877113">
            <a:off x="6740982" y="4447600"/>
            <a:ext cx="431528" cy="246221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pl-PL" sz="1000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R&amp;P</a:t>
            </a:r>
            <a:endParaRPr lang="en-US" sz="1000" dirty="0">
              <a:solidFill>
                <a:schemeClr val="bg1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60" name="TextBox 16">
            <a:extLst>
              <a:ext uri="{FF2B5EF4-FFF2-40B4-BE49-F238E27FC236}">
                <a16:creationId xmlns:a16="http://schemas.microsoft.com/office/drawing/2014/main" id="{08AEDBFE-3116-0F16-71BF-20DB184E629E}"/>
              </a:ext>
            </a:extLst>
          </p:cNvPr>
          <p:cNvSpPr txBox="1"/>
          <p:nvPr/>
        </p:nvSpPr>
        <p:spPr>
          <a:xfrm rot="4933486">
            <a:off x="6690301" y="3922555"/>
            <a:ext cx="716863" cy="230832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pl-PL" sz="900" dirty="0" err="1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vouchers</a:t>
            </a:r>
            <a:endParaRPr lang="en-US" sz="900" dirty="0">
              <a:solidFill>
                <a:schemeClr val="bg1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62" name="TextBox 9">
            <a:extLst>
              <a:ext uri="{FF2B5EF4-FFF2-40B4-BE49-F238E27FC236}">
                <a16:creationId xmlns:a16="http://schemas.microsoft.com/office/drawing/2014/main" id="{166220F9-D305-9613-4E45-40DB4CBB7291}"/>
              </a:ext>
            </a:extLst>
          </p:cNvPr>
          <p:cNvSpPr txBox="1"/>
          <p:nvPr/>
        </p:nvSpPr>
        <p:spPr>
          <a:xfrm>
            <a:off x="994549" y="3096462"/>
            <a:ext cx="1827926" cy="35394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pl-PL" sz="1700" b="1" spc="-15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FRAMEWORK</a:t>
            </a:r>
            <a:endParaRPr lang="en-US" sz="1700" b="1" spc="-15" dirty="0">
              <a:solidFill>
                <a:schemeClr val="tx2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63" name="TextBox 10">
            <a:extLst>
              <a:ext uri="{FF2B5EF4-FFF2-40B4-BE49-F238E27FC236}">
                <a16:creationId xmlns:a16="http://schemas.microsoft.com/office/drawing/2014/main" id="{B13EAE09-AE1B-E68A-9C0B-2418B0F3C058}"/>
              </a:ext>
            </a:extLst>
          </p:cNvPr>
          <p:cNvSpPr txBox="1"/>
          <p:nvPr/>
        </p:nvSpPr>
        <p:spPr>
          <a:xfrm>
            <a:off x="885398" y="3543235"/>
            <a:ext cx="1827926" cy="1008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pl-PL" sz="1400" spc="-10" dirty="0" err="1">
                <a:solidFill>
                  <a:srgbClr val="747A94"/>
                </a:solidFill>
                <a:latin typeface="Poppins" pitchFamily="2" charset="77"/>
                <a:cs typeface="Poppins" pitchFamily="2" charset="77"/>
              </a:rPr>
              <a:t>Consortium</a:t>
            </a:r>
            <a:endParaRPr lang="pl-PL" sz="1400" spc="-10" dirty="0">
              <a:solidFill>
                <a:srgbClr val="747A94"/>
              </a:solidFill>
              <a:latin typeface="Poppins" pitchFamily="2" charset="77"/>
              <a:cs typeface="Poppins" pitchFamily="2" charset="77"/>
            </a:endParaRPr>
          </a:p>
          <a:p>
            <a:pPr marL="285750" indent="-2857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pl-PL" sz="1400" spc="-10" dirty="0">
                <a:solidFill>
                  <a:srgbClr val="747A94"/>
                </a:solidFill>
                <a:latin typeface="Poppins" pitchFamily="2" charset="77"/>
                <a:cs typeface="Poppins" pitchFamily="2" charset="77"/>
              </a:rPr>
              <a:t>University</a:t>
            </a:r>
          </a:p>
          <a:p>
            <a:pPr marL="285750" indent="-2857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pl-PL" sz="1400" spc="-10" dirty="0">
                <a:solidFill>
                  <a:srgbClr val="747A94"/>
                </a:solidFill>
                <a:latin typeface="Poppins" pitchFamily="2" charset="77"/>
                <a:cs typeface="Poppins" pitchFamily="2" charset="77"/>
              </a:rPr>
              <a:t>International</a:t>
            </a:r>
          </a:p>
          <a:p>
            <a:pPr>
              <a:lnSpc>
                <a:spcPts val="1800"/>
              </a:lnSpc>
            </a:pPr>
            <a:endParaRPr lang="en-US" sz="1400" spc="-10" dirty="0">
              <a:solidFill>
                <a:srgbClr val="747A94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64" name="TextBox 9">
            <a:extLst>
              <a:ext uri="{FF2B5EF4-FFF2-40B4-BE49-F238E27FC236}">
                <a16:creationId xmlns:a16="http://schemas.microsoft.com/office/drawing/2014/main" id="{7BA6DA8B-BCA3-F078-DCCE-BE3D61B9868F}"/>
              </a:ext>
            </a:extLst>
          </p:cNvPr>
          <p:cNvSpPr txBox="1"/>
          <p:nvPr/>
        </p:nvSpPr>
        <p:spPr>
          <a:xfrm>
            <a:off x="9508004" y="3090593"/>
            <a:ext cx="1827926" cy="35394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pl-PL" sz="1700" b="1" spc="-15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TYPE OF DEAL</a:t>
            </a:r>
            <a:endParaRPr lang="en-US" sz="1700" b="1" spc="-15" dirty="0">
              <a:solidFill>
                <a:schemeClr val="tx2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65" name="TextBox 10">
            <a:extLst>
              <a:ext uri="{FF2B5EF4-FFF2-40B4-BE49-F238E27FC236}">
                <a16:creationId xmlns:a16="http://schemas.microsoft.com/office/drawing/2014/main" id="{90C3FC25-DF79-B61E-B0C3-CC1A7A2A3663}"/>
              </a:ext>
            </a:extLst>
          </p:cNvPr>
          <p:cNvSpPr txBox="1"/>
          <p:nvPr/>
        </p:nvSpPr>
        <p:spPr>
          <a:xfrm>
            <a:off x="9362458" y="3562485"/>
            <a:ext cx="2073950" cy="2162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pl-PL" sz="1400" spc="-10" dirty="0">
                <a:solidFill>
                  <a:srgbClr val="747A94"/>
                </a:solidFill>
                <a:latin typeface="Poppins" pitchFamily="2" charset="77"/>
                <a:cs typeface="Poppins" pitchFamily="2" charset="77"/>
              </a:rPr>
              <a:t>Read &amp; </a:t>
            </a:r>
            <a:r>
              <a:rPr lang="pl-PL" sz="1400" spc="-10" dirty="0" err="1">
                <a:solidFill>
                  <a:srgbClr val="747A94"/>
                </a:solidFill>
                <a:latin typeface="Poppins" pitchFamily="2" charset="77"/>
                <a:cs typeface="Poppins" pitchFamily="2" charset="77"/>
              </a:rPr>
              <a:t>Publish</a:t>
            </a:r>
            <a:r>
              <a:rPr lang="pl-PL" sz="1400" spc="-10" dirty="0">
                <a:solidFill>
                  <a:srgbClr val="747A94"/>
                </a:solidFill>
                <a:latin typeface="Poppins" pitchFamily="2" charset="77"/>
                <a:cs typeface="Poppins" pitchFamily="2" charset="77"/>
              </a:rPr>
              <a:t> – </a:t>
            </a:r>
            <a:r>
              <a:rPr lang="pl-PL" sz="1400" spc="-10" dirty="0" err="1">
                <a:solidFill>
                  <a:srgbClr val="747A94"/>
                </a:solidFill>
                <a:latin typeface="Poppins" pitchFamily="2" charset="77"/>
                <a:cs typeface="Poppins" pitchFamily="2" charset="77"/>
              </a:rPr>
              <a:t>capped</a:t>
            </a:r>
            <a:r>
              <a:rPr lang="pl-PL" sz="1400" spc="-10" dirty="0">
                <a:solidFill>
                  <a:srgbClr val="747A94"/>
                </a:solidFill>
                <a:latin typeface="Poppins" pitchFamily="2" charset="77"/>
                <a:cs typeface="Poppins" pitchFamily="2" charset="77"/>
              </a:rPr>
              <a:t> no. of </a:t>
            </a:r>
            <a:r>
              <a:rPr lang="pl-PL" sz="1400" spc="-10" dirty="0" err="1">
                <a:solidFill>
                  <a:srgbClr val="747A94"/>
                </a:solidFill>
                <a:latin typeface="Poppins" pitchFamily="2" charset="77"/>
                <a:cs typeface="Poppins" pitchFamily="2" charset="77"/>
              </a:rPr>
              <a:t>articles</a:t>
            </a:r>
            <a:r>
              <a:rPr lang="pl-PL" sz="1400" spc="-10" dirty="0">
                <a:solidFill>
                  <a:srgbClr val="747A94"/>
                </a:solidFill>
                <a:latin typeface="Poppins" pitchFamily="2" charset="77"/>
                <a:cs typeface="Poppins" pitchFamily="2" charset="77"/>
              </a:rPr>
              <a:t>, </a:t>
            </a:r>
            <a:r>
              <a:rPr lang="pl-PL" sz="1400" spc="-10" dirty="0" err="1">
                <a:solidFill>
                  <a:srgbClr val="747A94"/>
                </a:solidFill>
                <a:latin typeface="Poppins" pitchFamily="2" charset="77"/>
                <a:cs typeface="Poppins" pitchFamily="2" charset="77"/>
              </a:rPr>
              <a:t>principle</a:t>
            </a:r>
            <a:r>
              <a:rPr lang="pl-PL" sz="1400" spc="-10" dirty="0">
                <a:solidFill>
                  <a:srgbClr val="747A94"/>
                </a:solidFill>
                <a:latin typeface="Poppins" pitchFamily="2" charset="77"/>
                <a:cs typeface="Poppins" pitchFamily="2" charset="77"/>
              </a:rPr>
              <a:t>: </a:t>
            </a:r>
            <a:r>
              <a:rPr lang="pl-PL" sz="1400" spc="-10" dirty="0" err="1">
                <a:solidFill>
                  <a:srgbClr val="747A94"/>
                </a:solidFill>
                <a:latin typeface="Poppins" pitchFamily="2" charset="77"/>
                <a:cs typeface="Poppins" pitchFamily="2" charset="77"/>
              </a:rPr>
              <a:t>first</a:t>
            </a:r>
            <a:r>
              <a:rPr lang="pl-PL" sz="1400" spc="-10" dirty="0">
                <a:solidFill>
                  <a:srgbClr val="747A94"/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pl-PL" sz="1400" spc="-10" dirty="0" err="1">
                <a:solidFill>
                  <a:srgbClr val="747A94"/>
                </a:solidFill>
                <a:latin typeface="Poppins" pitchFamily="2" charset="77"/>
                <a:cs typeface="Poppins" pitchFamily="2" charset="77"/>
              </a:rPr>
              <a:t>come</a:t>
            </a:r>
            <a:r>
              <a:rPr lang="pl-PL" sz="1400" spc="-10" dirty="0">
                <a:solidFill>
                  <a:srgbClr val="747A94"/>
                </a:solidFill>
                <a:latin typeface="Poppins" pitchFamily="2" charset="77"/>
                <a:cs typeface="Poppins" pitchFamily="2" charset="77"/>
              </a:rPr>
              <a:t>, </a:t>
            </a:r>
            <a:r>
              <a:rPr lang="pl-PL" sz="1400" spc="-10" dirty="0" err="1">
                <a:solidFill>
                  <a:srgbClr val="747A94"/>
                </a:solidFill>
                <a:latin typeface="Poppins" pitchFamily="2" charset="77"/>
                <a:cs typeface="Poppins" pitchFamily="2" charset="77"/>
              </a:rPr>
              <a:t>first</a:t>
            </a:r>
            <a:r>
              <a:rPr lang="pl-PL" sz="1400" spc="-10" dirty="0">
                <a:solidFill>
                  <a:srgbClr val="747A94"/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pl-PL" sz="1400" spc="-10" dirty="0" err="1">
                <a:solidFill>
                  <a:srgbClr val="747A94"/>
                </a:solidFill>
                <a:latin typeface="Poppins" pitchFamily="2" charset="77"/>
                <a:cs typeface="Poppins" pitchFamily="2" charset="77"/>
              </a:rPr>
              <a:t>serve</a:t>
            </a:r>
            <a:r>
              <a:rPr lang="pl-PL" sz="1400" spc="-10" dirty="0">
                <a:solidFill>
                  <a:srgbClr val="747A94"/>
                </a:solidFill>
                <a:latin typeface="Poppins" pitchFamily="2" charset="77"/>
                <a:cs typeface="Poppins" pitchFamily="2" charset="77"/>
              </a:rPr>
              <a:t>, </a:t>
            </a:r>
            <a:r>
              <a:rPr lang="pl-PL" sz="1400" spc="-10" dirty="0" err="1">
                <a:solidFill>
                  <a:srgbClr val="747A94"/>
                </a:solidFill>
                <a:latin typeface="Poppins" pitchFamily="2" charset="77"/>
                <a:cs typeface="Poppins" pitchFamily="2" charset="77"/>
              </a:rPr>
              <a:t>uncapped</a:t>
            </a:r>
            <a:endParaRPr lang="pl-PL" sz="1400" spc="-10" dirty="0">
              <a:solidFill>
                <a:srgbClr val="747A94"/>
              </a:solidFill>
              <a:latin typeface="Poppins" pitchFamily="2" charset="77"/>
              <a:cs typeface="Poppins" pitchFamily="2" charset="77"/>
            </a:endParaRPr>
          </a:p>
          <a:p>
            <a:pPr marL="285750" indent="-2857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pl-PL" sz="1400" spc="-10" dirty="0">
                <a:solidFill>
                  <a:srgbClr val="747A94"/>
                </a:solidFill>
                <a:latin typeface="Poppins" pitchFamily="2" charset="77"/>
                <a:cs typeface="Poppins" pitchFamily="2" charset="77"/>
              </a:rPr>
              <a:t>With APC </a:t>
            </a:r>
            <a:r>
              <a:rPr lang="pl-PL" sz="1400" spc="-10" dirty="0" err="1">
                <a:solidFill>
                  <a:srgbClr val="747A94"/>
                </a:solidFill>
                <a:latin typeface="Poppins" pitchFamily="2" charset="77"/>
                <a:cs typeface="Poppins" pitchFamily="2" charset="77"/>
              </a:rPr>
              <a:t>discounts</a:t>
            </a:r>
            <a:endParaRPr lang="pl-PL" sz="1400" spc="-10" dirty="0">
              <a:solidFill>
                <a:srgbClr val="747A94"/>
              </a:solidFill>
              <a:latin typeface="Poppins" pitchFamily="2" charset="77"/>
              <a:cs typeface="Poppins" pitchFamily="2" charset="77"/>
            </a:endParaRPr>
          </a:p>
          <a:p>
            <a:pPr marL="285750" indent="-2857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pl-PL" sz="1400" spc="-10" dirty="0">
                <a:solidFill>
                  <a:srgbClr val="747A94"/>
                </a:solidFill>
                <a:latin typeface="Poppins" pitchFamily="2" charset="77"/>
                <a:cs typeface="Poppins" pitchFamily="2" charset="77"/>
              </a:rPr>
              <a:t>With </a:t>
            </a:r>
            <a:r>
              <a:rPr lang="pl-PL" sz="1400" spc="-10" dirty="0" err="1">
                <a:solidFill>
                  <a:srgbClr val="747A94"/>
                </a:solidFill>
                <a:latin typeface="Poppins" pitchFamily="2" charset="77"/>
                <a:cs typeface="Poppins" pitchFamily="2" charset="77"/>
              </a:rPr>
              <a:t>vouchers</a:t>
            </a:r>
            <a:endParaRPr lang="pl-PL" sz="1400" spc="-10" dirty="0">
              <a:solidFill>
                <a:srgbClr val="747A94"/>
              </a:solidFill>
              <a:latin typeface="Poppins" pitchFamily="2" charset="77"/>
              <a:cs typeface="Poppins" pitchFamily="2" charset="77"/>
            </a:endParaRPr>
          </a:p>
          <a:p>
            <a:pPr>
              <a:lnSpc>
                <a:spcPts val="1800"/>
              </a:lnSpc>
            </a:pPr>
            <a:endParaRPr lang="en-US" sz="1400" spc="-10" dirty="0">
              <a:solidFill>
                <a:srgbClr val="747A94"/>
              </a:solidFill>
              <a:latin typeface="Poppins" pitchFamily="2" charset="77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612667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3">
            <a:extLst>
              <a:ext uri="{FF2B5EF4-FFF2-40B4-BE49-F238E27FC236}">
                <a16:creationId xmlns:a16="http://schemas.microsoft.com/office/drawing/2014/main" id="{830B621E-F188-5042-9481-1504EC04C8EA}"/>
              </a:ext>
            </a:extLst>
          </p:cNvPr>
          <p:cNvSpPr txBox="1"/>
          <p:nvPr/>
        </p:nvSpPr>
        <p:spPr>
          <a:xfrm>
            <a:off x="-109766" y="417656"/>
            <a:ext cx="123017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WORKFLOW</a:t>
            </a:r>
            <a:endParaRPr lang="en-US" sz="3200" b="1" dirty="0">
              <a:solidFill>
                <a:schemeClr val="tx2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BFD78AE-EAE8-ADAA-0F7C-4386979CF169}"/>
              </a:ext>
            </a:extLst>
          </p:cNvPr>
          <p:cNvSpPr txBox="1"/>
          <p:nvPr/>
        </p:nvSpPr>
        <p:spPr>
          <a:xfrm>
            <a:off x="4793820" y="1014187"/>
            <a:ext cx="24945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MAIN TOPICS</a:t>
            </a:r>
            <a:endParaRPr lang="en-US" sz="2400" spc="300" dirty="0">
              <a:solidFill>
                <a:schemeClr val="bg1">
                  <a:lumMod val="65000"/>
                </a:schemeClr>
              </a:solidFill>
              <a:latin typeface="Poppins Light" pitchFamily="2" charset="77"/>
              <a:cs typeface="Poppins Light" pitchFamily="2" charset="77"/>
            </a:endParaRPr>
          </a:p>
        </p:txBody>
      </p:sp>
      <p:grpSp>
        <p:nvGrpSpPr>
          <p:cNvPr id="32" name="Grupa 31">
            <a:extLst>
              <a:ext uri="{FF2B5EF4-FFF2-40B4-BE49-F238E27FC236}">
                <a16:creationId xmlns:a16="http://schemas.microsoft.com/office/drawing/2014/main" id="{4F308B93-C132-3B90-1F0E-58EE5B3E82D2}"/>
              </a:ext>
            </a:extLst>
          </p:cNvPr>
          <p:cNvGrpSpPr/>
          <p:nvPr/>
        </p:nvGrpSpPr>
        <p:grpSpPr>
          <a:xfrm>
            <a:off x="2169994" y="1604062"/>
            <a:ext cx="7790643" cy="4836282"/>
            <a:chOff x="2169994" y="1604062"/>
            <a:chExt cx="7790643" cy="4836282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AAB7B53D-075E-6AEA-C565-85DBA9BB02F7}"/>
                </a:ext>
              </a:extLst>
            </p:cNvPr>
            <p:cNvGrpSpPr/>
            <p:nvPr/>
          </p:nvGrpSpPr>
          <p:grpSpPr>
            <a:xfrm>
              <a:off x="2169994" y="1604062"/>
              <a:ext cx="7790643" cy="4836282"/>
              <a:chOff x="7548661" y="3200019"/>
              <a:chExt cx="11258450" cy="6549153"/>
            </a:xfrm>
          </p:grpSpPr>
          <p:sp>
            <p:nvSpPr>
              <p:cNvPr id="3" name="Freeform 9">
                <a:extLst>
                  <a:ext uri="{FF2B5EF4-FFF2-40B4-BE49-F238E27FC236}">
                    <a16:creationId xmlns:a16="http://schemas.microsoft.com/office/drawing/2014/main" id="{9513D195-C4DB-7964-EEF7-D4FEC6AFE6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48661" y="3640705"/>
                <a:ext cx="4259315" cy="4259315"/>
              </a:xfrm>
              <a:custGeom>
                <a:avLst/>
                <a:gdLst>
                  <a:gd name="connsiteX0" fmla="*/ 2161235 w 4259315"/>
                  <a:gd name="connsiteY0" fmla="*/ 911188 h 4259315"/>
                  <a:gd name="connsiteX1" fmla="*/ 1808723 w 4259315"/>
                  <a:gd name="connsiteY1" fmla="*/ 953335 h 4259315"/>
                  <a:gd name="connsiteX2" fmla="*/ 920686 w 4259315"/>
                  <a:gd name="connsiteY2" fmla="*/ 1976537 h 4259315"/>
                  <a:gd name="connsiteX3" fmla="*/ 944193 w 4259315"/>
                  <a:gd name="connsiteY3" fmla="*/ 2414678 h 4259315"/>
                  <a:gd name="connsiteX4" fmla="*/ 1452775 w 4259315"/>
                  <a:gd name="connsiteY4" fmla="*/ 3143778 h 4259315"/>
                  <a:gd name="connsiteX5" fmla="*/ 1454574 w 4259315"/>
                  <a:gd name="connsiteY5" fmla="*/ 3144794 h 4259315"/>
                  <a:gd name="connsiteX6" fmla="*/ 1454797 w 4259315"/>
                  <a:gd name="connsiteY6" fmla="*/ 3144969 h 4259315"/>
                  <a:gd name="connsiteX7" fmla="*/ 1977915 w 4259315"/>
                  <a:gd name="connsiteY7" fmla="*/ 3340424 h 4259315"/>
                  <a:gd name="connsiteX8" fmla="*/ 2452632 w 4259315"/>
                  <a:gd name="connsiteY8" fmla="*/ 3306478 h 4259315"/>
                  <a:gd name="connsiteX9" fmla="*/ 3340686 w 4259315"/>
                  <a:gd name="connsiteY9" fmla="*/ 2284182 h 4259315"/>
                  <a:gd name="connsiteX10" fmla="*/ 3296936 w 4259315"/>
                  <a:gd name="connsiteY10" fmla="*/ 1775645 h 4259315"/>
                  <a:gd name="connsiteX11" fmla="*/ 2924411 w 4259315"/>
                  <a:gd name="connsiteY11" fmla="*/ 1205336 h 4259315"/>
                  <a:gd name="connsiteX12" fmla="*/ 2922962 w 4259315"/>
                  <a:gd name="connsiteY12" fmla="*/ 1204261 h 4259315"/>
                  <a:gd name="connsiteX13" fmla="*/ 2922362 w 4259315"/>
                  <a:gd name="connsiteY13" fmla="*/ 1203667 h 4259315"/>
                  <a:gd name="connsiteX14" fmla="*/ 2283432 w 4259315"/>
                  <a:gd name="connsiteY14" fmla="*/ 920686 h 4259315"/>
                  <a:gd name="connsiteX15" fmla="*/ 2161235 w 4259315"/>
                  <a:gd name="connsiteY15" fmla="*/ 911188 h 4259315"/>
                  <a:gd name="connsiteX16" fmla="*/ 2059463 w 4259315"/>
                  <a:gd name="connsiteY16" fmla="*/ 0 h 4259315"/>
                  <a:gd name="connsiteX17" fmla="*/ 2729409 w 4259315"/>
                  <a:gd name="connsiteY17" fmla="*/ 85539 h 4259315"/>
                  <a:gd name="connsiteX18" fmla="*/ 2711779 w 4259315"/>
                  <a:gd name="connsiteY18" fmla="*/ 512581 h 4259315"/>
                  <a:gd name="connsiteX19" fmla="*/ 3226972 w 4259315"/>
                  <a:gd name="connsiteY19" fmla="*/ 806417 h 4259315"/>
                  <a:gd name="connsiteX20" fmla="*/ 3585451 w 4259315"/>
                  <a:gd name="connsiteY20" fmla="*/ 574613 h 4259315"/>
                  <a:gd name="connsiteX21" fmla="*/ 4000086 w 4259315"/>
                  <a:gd name="connsiteY21" fmla="*/ 1108088 h 4259315"/>
                  <a:gd name="connsiteX22" fmla="*/ 3685356 w 4259315"/>
                  <a:gd name="connsiteY22" fmla="*/ 1398006 h 4259315"/>
                  <a:gd name="connsiteX23" fmla="*/ 3778077 w 4259315"/>
                  <a:gd name="connsiteY23" fmla="*/ 1642217 h 4259315"/>
                  <a:gd name="connsiteX24" fmla="*/ 3841415 w 4259315"/>
                  <a:gd name="connsiteY24" fmla="*/ 1970007 h 4259315"/>
                  <a:gd name="connsiteX25" fmla="*/ 4259315 w 4259315"/>
                  <a:gd name="connsiteY25" fmla="*/ 2060117 h 4259315"/>
                  <a:gd name="connsiteX26" fmla="*/ 4174429 w 4259315"/>
                  <a:gd name="connsiteY26" fmla="*/ 2730062 h 4259315"/>
                  <a:gd name="connsiteX27" fmla="*/ 3747388 w 4259315"/>
                  <a:gd name="connsiteY27" fmla="*/ 2712432 h 4259315"/>
                  <a:gd name="connsiteX28" fmla="*/ 3453552 w 4259315"/>
                  <a:gd name="connsiteY28" fmla="*/ 3225666 h 4259315"/>
                  <a:gd name="connsiteX29" fmla="*/ 3685356 w 4259315"/>
                  <a:gd name="connsiteY29" fmla="*/ 3585451 h 4259315"/>
                  <a:gd name="connsiteX30" fmla="*/ 3151227 w 4259315"/>
                  <a:gd name="connsiteY30" fmla="*/ 3998781 h 4259315"/>
                  <a:gd name="connsiteX31" fmla="*/ 2861309 w 4259315"/>
                  <a:gd name="connsiteY31" fmla="*/ 3684703 h 4259315"/>
                  <a:gd name="connsiteX32" fmla="*/ 2581838 w 4259315"/>
                  <a:gd name="connsiteY32" fmla="*/ 3787872 h 4259315"/>
                  <a:gd name="connsiteX33" fmla="*/ 2289308 w 4259315"/>
                  <a:gd name="connsiteY33" fmla="*/ 3840762 h 4259315"/>
                  <a:gd name="connsiteX34" fmla="*/ 2199852 w 4259315"/>
                  <a:gd name="connsiteY34" fmla="*/ 4259315 h 4259315"/>
                  <a:gd name="connsiteX35" fmla="*/ 1529906 w 4259315"/>
                  <a:gd name="connsiteY35" fmla="*/ 4173123 h 4259315"/>
                  <a:gd name="connsiteX36" fmla="*/ 1546883 w 4259315"/>
                  <a:gd name="connsiteY36" fmla="*/ 3746082 h 4259315"/>
                  <a:gd name="connsiteX37" fmla="*/ 1032997 w 4259315"/>
                  <a:gd name="connsiteY37" fmla="*/ 3452246 h 4259315"/>
                  <a:gd name="connsiteX38" fmla="*/ 673864 w 4259315"/>
                  <a:gd name="connsiteY38" fmla="*/ 3684703 h 4259315"/>
                  <a:gd name="connsiteX39" fmla="*/ 259882 w 4259315"/>
                  <a:gd name="connsiteY39" fmla="*/ 3151227 h 4259315"/>
                  <a:gd name="connsiteX40" fmla="*/ 573960 w 4259315"/>
                  <a:gd name="connsiteY40" fmla="*/ 2860656 h 4259315"/>
                  <a:gd name="connsiteX41" fmla="*/ 462302 w 4259315"/>
                  <a:gd name="connsiteY41" fmla="*/ 2546578 h 4259315"/>
                  <a:gd name="connsiteX42" fmla="*/ 417900 w 4259315"/>
                  <a:gd name="connsiteY42" fmla="*/ 2289961 h 4259315"/>
                  <a:gd name="connsiteX43" fmla="*/ 0 w 4259315"/>
                  <a:gd name="connsiteY43" fmla="*/ 2200505 h 4259315"/>
                  <a:gd name="connsiteX44" fmla="*/ 84886 w 4259315"/>
                  <a:gd name="connsiteY44" fmla="*/ 1529906 h 4259315"/>
                  <a:gd name="connsiteX45" fmla="*/ 511928 w 4259315"/>
                  <a:gd name="connsiteY45" fmla="*/ 1546883 h 4259315"/>
                  <a:gd name="connsiteX46" fmla="*/ 805764 w 4259315"/>
                  <a:gd name="connsiteY46" fmla="*/ 1032997 h 4259315"/>
                  <a:gd name="connsiteX47" fmla="*/ 573960 w 4259315"/>
                  <a:gd name="connsiteY47" fmla="*/ 674517 h 4259315"/>
                  <a:gd name="connsiteX48" fmla="*/ 1108088 w 4259315"/>
                  <a:gd name="connsiteY48" fmla="*/ 259882 h 4259315"/>
                  <a:gd name="connsiteX49" fmla="*/ 1398659 w 4259315"/>
                  <a:gd name="connsiteY49" fmla="*/ 573960 h 4259315"/>
                  <a:gd name="connsiteX50" fmla="*/ 1677477 w 4259315"/>
                  <a:gd name="connsiteY50" fmla="*/ 470791 h 4259315"/>
                  <a:gd name="connsiteX51" fmla="*/ 1970007 w 4259315"/>
                  <a:gd name="connsiteY51" fmla="*/ 417900 h 42593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</a:cxnLst>
                <a:rect l="l" t="t" r="r" b="b"/>
                <a:pathLst>
                  <a:path w="4259315" h="4259315">
                    <a:moveTo>
                      <a:pt x="2161235" y="911188"/>
                    </a:moveTo>
                    <a:cubicBezTo>
                      <a:pt x="2039874" y="907790"/>
                      <a:pt x="1921360" y="922482"/>
                      <a:pt x="1808723" y="953335"/>
                    </a:cubicBezTo>
                    <a:cubicBezTo>
                      <a:pt x="1347728" y="1078705"/>
                      <a:pt x="984677" y="1472445"/>
                      <a:pt x="920686" y="1976537"/>
                    </a:cubicBezTo>
                    <a:cubicBezTo>
                      <a:pt x="902403" y="2128025"/>
                      <a:pt x="910238" y="2276249"/>
                      <a:pt x="944193" y="2414678"/>
                    </a:cubicBezTo>
                    <a:cubicBezTo>
                      <a:pt x="1016019" y="2713412"/>
                      <a:pt x="1199310" y="2974140"/>
                      <a:pt x="1452775" y="3143778"/>
                    </a:cubicBezTo>
                    <a:lnTo>
                      <a:pt x="1454574" y="3144794"/>
                    </a:lnTo>
                    <a:lnTo>
                      <a:pt x="1454797" y="3144969"/>
                    </a:lnTo>
                    <a:cubicBezTo>
                      <a:pt x="1606880" y="3246726"/>
                      <a:pt x="1784225" y="3315699"/>
                      <a:pt x="1977915" y="3340424"/>
                    </a:cubicBezTo>
                    <a:cubicBezTo>
                      <a:pt x="2142466" y="3360661"/>
                      <a:pt x="2303100" y="3347605"/>
                      <a:pt x="2452632" y="3306478"/>
                    </a:cubicBezTo>
                    <a:cubicBezTo>
                      <a:pt x="2914289" y="3181139"/>
                      <a:pt x="3276694" y="2789455"/>
                      <a:pt x="3340686" y="2284182"/>
                    </a:cubicBezTo>
                    <a:cubicBezTo>
                      <a:pt x="3363540" y="2107924"/>
                      <a:pt x="3346562" y="1935583"/>
                      <a:pt x="3296936" y="1775645"/>
                    </a:cubicBezTo>
                    <a:cubicBezTo>
                      <a:pt x="3229352" y="1553364"/>
                      <a:pt x="3099083" y="1355400"/>
                      <a:pt x="2924411" y="1205336"/>
                    </a:cubicBezTo>
                    <a:lnTo>
                      <a:pt x="2922962" y="1204261"/>
                    </a:lnTo>
                    <a:lnTo>
                      <a:pt x="2922362" y="1203667"/>
                    </a:lnTo>
                    <a:cubicBezTo>
                      <a:pt x="2747692" y="1053565"/>
                      <a:pt x="2528621" y="951376"/>
                      <a:pt x="2283432" y="920686"/>
                    </a:cubicBezTo>
                    <a:cubicBezTo>
                      <a:pt x="2242458" y="915463"/>
                      <a:pt x="2201688" y="912320"/>
                      <a:pt x="2161235" y="911188"/>
                    </a:cubicBezTo>
                    <a:close/>
                    <a:moveTo>
                      <a:pt x="2059463" y="0"/>
                    </a:moveTo>
                    <a:lnTo>
                      <a:pt x="2729409" y="85539"/>
                    </a:lnTo>
                    <a:lnTo>
                      <a:pt x="2711779" y="512581"/>
                    </a:lnTo>
                    <a:cubicBezTo>
                      <a:pt x="2902446" y="580489"/>
                      <a:pt x="3075483" y="681700"/>
                      <a:pt x="3226972" y="806417"/>
                    </a:cubicBezTo>
                    <a:lnTo>
                      <a:pt x="3585451" y="574613"/>
                    </a:lnTo>
                    <a:lnTo>
                      <a:pt x="4000086" y="1108088"/>
                    </a:lnTo>
                    <a:lnTo>
                      <a:pt x="3685356" y="1398006"/>
                    </a:lnTo>
                    <a:cubicBezTo>
                      <a:pt x="3721922" y="1476362"/>
                      <a:pt x="3753264" y="1558637"/>
                      <a:pt x="3778077" y="1642217"/>
                    </a:cubicBezTo>
                    <a:cubicBezTo>
                      <a:pt x="3809420" y="1748650"/>
                      <a:pt x="3831620" y="1857696"/>
                      <a:pt x="3841415" y="1970007"/>
                    </a:cubicBezTo>
                    <a:lnTo>
                      <a:pt x="4259315" y="2060117"/>
                    </a:lnTo>
                    <a:lnTo>
                      <a:pt x="4174429" y="2730062"/>
                    </a:lnTo>
                    <a:lnTo>
                      <a:pt x="3747388" y="2712432"/>
                    </a:lnTo>
                    <a:cubicBezTo>
                      <a:pt x="3678826" y="2902446"/>
                      <a:pt x="3578269" y="3075483"/>
                      <a:pt x="3453552" y="3225666"/>
                    </a:cubicBezTo>
                    <a:lnTo>
                      <a:pt x="3685356" y="3585451"/>
                    </a:lnTo>
                    <a:lnTo>
                      <a:pt x="3151227" y="3998781"/>
                    </a:lnTo>
                    <a:lnTo>
                      <a:pt x="2861309" y="3684703"/>
                    </a:lnTo>
                    <a:cubicBezTo>
                      <a:pt x="2771852" y="3726493"/>
                      <a:pt x="2678478" y="3761100"/>
                      <a:pt x="2581838" y="3787872"/>
                    </a:cubicBezTo>
                    <a:cubicBezTo>
                      <a:pt x="2487158" y="3813338"/>
                      <a:pt x="2389866" y="3831621"/>
                      <a:pt x="2289308" y="3840762"/>
                    </a:cubicBezTo>
                    <a:lnTo>
                      <a:pt x="2199852" y="4259315"/>
                    </a:lnTo>
                    <a:lnTo>
                      <a:pt x="1529906" y="4173123"/>
                    </a:lnTo>
                    <a:lnTo>
                      <a:pt x="1546883" y="3746082"/>
                    </a:lnTo>
                    <a:cubicBezTo>
                      <a:pt x="1356869" y="3678173"/>
                      <a:pt x="1183832" y="3578269"/>
                      <a:pt x="1032997" y="3452246"/>
                    </a:cubicBezTo>
                    <a:lnTo>
                      <a:pt x="673864" y="3684703"/>
                    </a:lnTo>
                    <a:lnTo>
                      <a:pt x="259882" y="3151227"/>
                    </a:lnTo>
                    <a:lnTo>
                      <a:pt x="573960" y="2860656"/>
                    </a:lnTo>
                    <a:cubicBezTo>
                      <a:pt x="526946" y="2761405"/>
                      <a:pt x="488421" y="2655624"/>
                      <a:pt x="462302" y="2546578"/>
                    </a:cubicBezTo>
                    <a:cubicBezTo>
                      <a:pt x="441407" y="2462998"/>
                      <a:pt x="426389" y="2377459"/>
                      <a:pt x="417900" y="2289961"/>
                    </a:cubicBezTo>
                    <a:lnTo>
                      <a:pt x="0" y="2200505"/>
                    </a:lnTo>
                    <a:lnTo>
                      <a:pt x="84886" y="1529906"/>
                    </a:lnTo>
                    <a:lnTo>
                      <a:pt x="511928" y="1546883"/>
                    </a:lnTo>
                    <a:cubicBezTo>
                      <a:pt x="580489" y="1356869"/>
                      <a:pt x="681047" y="1184485"/>
                      <a:pt x="805764" y="1032997"/>
                    </a:cubicBezTo>
                    <a:lnTo>
                      <a:pt x="573960" y="674517"/>
                    </a:lnTo>
                    <a:lnTo>
                      <a:pt x="1108088" y="259882"/>
                    </a:lnTo>
                    <a:lnTo>
                      <a:pt x="1398659" y="573960"/>
                    </a:lnTo>
                    <a:cubicBezTo>
                      <a:pt x="1487463" y="532170"/>
                      <a:pt x="1580184" y="497562"/>
                      <a:pt x="1677477" y="470791"/>
                    </a:cubicBezTo>
                    <a:cubicBezTo>
                      <a:pt x="1771504" y="445325"/>
                      <a:pt x="1869450" y="427042"/>
                      <a:pt x="1970007" y="41790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US" sz="6532" dirty="0">
                  <a:latin typeface="Lato Light" panose="020F0502020204030203" pitchFamily="34" charset="0"/>
                </a:endParaRPr>
              </a:p>
            </p:txBody>
          </p:sp>
          <p:sp>
            <p:nvSpPr>
              <p:cNvPr id="18" name="Freeform 12">
                <a:extLst>
                  <a:ext uri="{FF2B5EF4-FFF2-40B4-BE49-F238E27FC236}">
                    <a16:creationId xmlns:a16="http://schemas.microsoft.com/office/drawing/2014/main" id="{0769B06B-CE41-4F91-729F-AABB79783A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547796" y="5144223"/>
                <a:ext cx="4259315" cy="4259315"/>
              </a:xfrm>
              <a:custGeom>
                <a:avLst/>
                <a:gdLst>
                  <a:gd name="connsiteX0" fmla="*/ 2161060 w 4259315"/>
                  <a:gd name="connsiteY0" fmla="*/ 910950 h 4259315"/>
                  <a:gd name="connsiteX1" fmla="*/ 1808625 w 4259315"/>
                  <a:gd name="connsiteY1" fmla="*/ 952828 h 4259315"/>
                  <a:gd name="connsiteX2" fmla="*/ 920315 w 4259315"/>
                  <a:gd name="connsiteY2" fmla="*/ 1975533 h 4259315"/>
                  <a:gd name="connsiteX3" fmla="*/ 923438 w 4259315"/>
                  <a:gd name="connsiteY3" fmla="*/ 2308721 h 4259315"/>
                  <a:gd name="connsiteX4" fmla="*/ 923448 w 4259315"/>
                  <a:gd name="connsiteY4" fmla="*/ 2308774 h 4259315"/>
                  <a:gd name="connsiteX5" fmla="*/ 923587 w 4259315"/>
                  <a:gd name="connsiteY5" fmla="*/ 2310138 h 4259315"/>
                  <a:gd name="connsiteX6" fmla="*/ 944620 w 4259315"/>
                  <a:gd name="connsiteY6" fmla="*/ 2416451 h 4259315"/>
                  <a:gd name="connsiteX7" fmla="*/ 1976056 w 4259315"/>
                  <a:gd name="connsiteY7" fmla="*/ 3340418 h 4259315"/>
                  <a:gd name="connsiteX8" fmla="*/ 2449341 w 4259315"/>
                  <a:gd name="connsiteY8" fmla="*/ 3307116 h 4259315"/>
                  <a:gd name="connsiteX9" fmla="*/ 3042987 w 4259315"/>
                  <a:gd name="connsiteY9" fmla="*/ 2937448 h 4259315"/>
                  <a:gd name="connsiteX10" fmla="*/ 3043975 w 4259315"/>
                  <a:gd name="connsiteY10" fmla="*/ 2936152 h 4259315"/>
                  <a:gd name="connsiteX11" fmla="*/ 3044013 w 4259315"/>
                  <a:gd name="connsiteY11" fmla="*/ 2936116 h 4259315"/>
                  <a:gd name="connsiteX12" fmla="*/ 3339653 w 4259315"/>
                  <a:gd name="connsiteY12" fmla="*/ 2281823 h 4259315"/>
                  <a:gd name="connsiteX13" fmla="*/ 3295891 w 4259315"/>
                  <a:gd name="connsiteY13" fmla="*/ 1773735 h 4259315"/>
                  <a:gd name="connsiteX14" fmla="*/ 2282825 w 4259315"/>
                  <a:gd name="connsiteY14" fmla="*/ 920174 h 4259315"/>
                  <a:gd name="connsiteX15" fmla="*/ 2161060 w 4259315"/>
                  <a:gd name="connsiteY15" fmla="*/ 910950 h 4259315"/>
                  <a:gd name="connsiteX16" fmla="*/ 2058789 w 4259315"/>
                  <a:gd name="connsiteY16" fmla="*/ 0 h 4259315"/>
                  <a:gd name="connsiteX17" fmla="*/ 2730247 w 4259315"/>
                  <a:gd name="connsiteY17" fmla="*/ 84899 h 4259315"/>
                  <a:gd name="connsiteX18" fmla="*/ 2712611 w 4259315"/>
                  <a:gd name="connsiteY18" fmla="*/ 512659 h 4259315"/>
                  <a:gd name="connsiteX19" fmla="*/ 3226655 w 4259315"/>
                  <a:gd name="connsiteY19" fmla="*/ 805887 h 4259315"/>
                  <a:gd name="connsiteX20" fmla="*/ 3585897 w 4259315"/>
                  <a:gd name="connsiteY20" fmla="*/ 574701 h 4259315"/>
                  <a:gd name="connsiteX21" fmla="*/ 4000007 w 4259315"/>
                  <a:gd name="connsiteY21" fmla="*/ 1108258 h 4259315"/>
                  <a:gd name="connsiteX22" fmla="*/ 3685833 w 4259315"/>
                  <a:gd name="connsiteY22" fmla="*/ 1397567 h 4259315"/>
                  <a:gd name="connsiteX23" fmla="*/ 3778583 w 4259315"/>
                  <a:gd name="connsiteY23" fmla="*/ 1642468 h 4259315"/>
                  <a:gd name="connsiteX24" fmla="*/ 3841939 w 4259315"/>
                  <a:gd name="connsiteY24" fmla="*/ 1969656 h 4259315"/>
                  <a:gd name="connsiteX25" fmla="*/ 4259315 w 4259315"/>
                  <a:gd name="connsiteY25" fmla="*/ 2059126 h 4259315"/>
                  <a:gd name="connsiteX26" fmla="*/ 4174403 w 4259315"/>
                  <a:gd name="connsiteY26" fmla="*/ 2729175 h 4259315"/>
                  <a:gd name="connsiteX27" fmla="*/ 3747883 w 4259315"/>
                  <a:gd name="connsiteY27" fmla="*/ 2711542 h 4259315"/>
                  <a:gd name="connsiteX28" fmla="*/ 3453305 w 4259315"/>
                  <a:gd name="connsiteY28" fmla="*/ 3226160 h 4259315"/>
                  <a:gd name="connsiteX29" fmla="*/ 3685833 w 4259315"/>
                  <a:gd name="connsiteY29" fmla="*/ 3585348 h 4259315"/>
                  <a:gd name="connsiteX30" fmla="*/ 3150887 w 4259315"/>
                  <a:gd name="connsiteY30" fmla="*/ 3999394 h 4259315"/>
                  <a:gd name="connsiteX31" fmla="*/ 2861533 w 4259315"/>
                  <a:gd name="connsiteY31" fmla="*/ 3685268 h 4259315"/>
                  <a:gd name="connsiteX32" fmla="*/ 2581323 w 4259315"/>
                  <a:gd name="connsiteY32" fmla="*/ 3787799 h 4259315"/>
                  <a:gd name="connsiteX33" fmla="*/ 2290011 w 4259315"/>
                  <a:gd name="connsiteY33" fmla="*/ 3841351 h 4259315"/>
                  <a:gd name="connsiteX34" fmla="*/ 2200526 w 4259315"/>
                  <a:gd name="connsiteY34" fmla="*/ 4259315 h 4259315"/>
                  <a:gd name="connsiteX35" fmla="*/ 1529722 w 4259315"/>
                  <a:gd name="connsiteY35" fmla="*/ 4173763 h 4259315"/>
                  <a:gd name="connsiteX36" fmla="*/ 1546704 w 4259315"/>
                  <a:gd name="connsiteY36" fmla="*/ 3747309 h 4259315"/>
                  <a:gd name="connsiteX37" fmla="*/ 1032660 w 4259315"/>
                  <a:gd name="connsiteY37" fmla="*/ 3452775 h 4259315"/>
                  <a:gd name="connsiteX38" fmla="*/ 672764 w 4259315"/>
                  <a:gd name="connsiteY38" fmla="*/ 3685268 h 4259315"/>
                  <a:gd name="connsiteX39" fmla="*/ 259961 w 4259315"/>
                  <a:gd name="connsiteY39" fmla="*/ 3151057 h 4259315"/>
                  <a:gd name="connsiteX40" fmla="*/ 574135 w 4259315"/>
                  <a:gd name="connsiteY40" fmla="*/ 2861095 h 4259315"/>
                  <a:gd name="connsiteX41" fmla="*/ 461790 w 4259315"/>
                  <a:gd name="connsiteY41" fmla="*/ 2546316 h 4259315"/>
                  <a:gd name="connsiteX42" fmla="*/ 417375 w 4259315"/>
                  <a:gd name="connsiteY42" fmla="*/ 2290313 h 4259315"/>
                  <a:gd name="connsiteX43" fmla="*/ 0 w 4259315"/>
                  <a:gd name="connsiteY43" fmla="*/ 2199536 h 4259315"/>
                  <a:gd name="connsiteX44" fmla="*/ 84912 w 4259315"/>
                  <a:gd name="connsiteY44" fmla="*/ 1529487 h 4259315"/>
                  <a:gd name="connsiteX45" fmla="*/ 512084 w 4259315"/>
                  <a:gd name="connsiteY45" fmla="*/ 1547120 h 4259315"/>
                  <a:gd name="connsiteX46" fmla="*/ 806011 w 4259315"/>
                  <a:gd name="connsiteY46" fmla="*/ 1032502 h 4259315"/>
                  <a:gd name="connsiteX47" fmla="*/ 573482 w 4259315"/>
                  <a:gd name="connsiteY47" fmla="*/ 673967 h 4259315"/>
                  <a:gd name="connsiteX48" fmla="*/ 1107775 w 4259315"/>
                  <a:gd name="connsiteY48" fmla="*/ 259269 h 4259315"/>
                  <a:gd name="connsiteX49" fmla="*/ 1397782 w 4259315"/>
                  <a:gd name="connsiteY49" fmla="*/ 574701 h 4259315"/>
                  <a:gd name="connsiteX50" fmla="*/ 1677338 w 4259315"/>
                  <a:gd name="connsiteY50" fmla="*/ 471516 h 4259315"/>
                  <a:gd name="connsiteX51" fmla="*/ 1969304 w 4259315"/>
                  <a:gd name="connsiteY51" fmla="*/ 417311 h 42593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</a:cxnLst>
                <a:rect l="l" t="t" r="r" b="b"/>
                <a:pathLst>
                  <a:path w="4259315" h="4259315">
                    <a:moveTo>
                      <a:pt x="2161060" y="910950"/>
                    </a:moveTo>
                    <a:cubicBezTo>
                      <a:pt x="2040092" y="907644"/>
                      <a:pt x="1921787" y="921970"/>
                      <a:pt x="1808625" y="952828"/>
                    </a:cubicBezTo>
                    <a:cubicBezTo>
                      <a:pt x="1346834" y="1078870"/>
                      <a:pt x="983672" y="1472017"/>
                      <a:pt x="920315" y="1975533"/>
                    </a:cubicBezTo>
                    <a:cubicBezTo>
                      <a:pt x="906109" y="2089167"/>
                      <a:pt x="907333" y="2200965"/>
                      <a:pt x="923438" y="2308721"/>
                    </a:cubicBezTo>
                    <a:lnTo>
                      <a:pt x="923448" y="2308774"/>
                    </a:lnTo>
                    <a:lnTo>
                      <a:pt x="923587" y="2310138"/>
                    </a:lnTo>
                    <a:cubicBezTo>
                      <a:pt x="928953" y="2346052"/>
                      <a:pt x="935970" y="2381517"/>
                      <a:pt x="944620" y="2416451"/>
                    </a:cubicBezTo>
                    <a:cubicBezTo>
                      <a:pt x="1059514" y="2894433"/>
                      <a:pt x="1459032" y="3274468"/>
                      <a:pt x="1976056" y="3340418"/>
                    </a:cubicBezTo>
                    <a:cubicBezTo>
                      <a:pt x="2139258" y="3360661"/>
                      <a:pt x="2300501" y="3348254"/>
                      <a:pt x="2449341" y="3307116"/>
                    </a:cubicBezTo>
                    <a:cubicBezTo>
                      <a:pt x="2680109" y="3244104"/>
                      <a:pt x="2886397" y="3114487"/>
                      <a:pt x="3042987" y="2937448"/>
                    </a:cubicBezTo>
                    <a:lnTo>
                      <a:pt x="3043975" y="2936152"/>
                    </a:lnTo>
                    <a:lnTo>
                      <a:pt x="3044013" y="2936116"/>
                    </a:lnTo>
                    <a:cubicBezTo>
                      <a:pt x="3200691" y="2759053"/>
                      <a:pt x="3307649" y="2534561"/>
                      <a:pt x="3339653" y="2281823"/>
                    </a:cubicBezTo>
                    <a:cubicBezTo>
                      <a:pt x="3361861" y="2105494"/>
                      <a:pt x="3345531" y="1933737"/>
                      <a:pt x="3295891" y="1773735"/>
                    </a:cubicBezTo>
                    <a:cubicBezTo>
                      <a:pt x="3160685" y="1329648"/>
                      <a:pt x="2774661" y="982869"/>
                      <a:pt x="2282825" y="920174"/>
                    </a:cubicBezTo>
                    <a:cubicBezTo>
                      <a:pt x="2242003" y="915113"/>
                      <a:pt x="2201383" y="912052"/>
                      <a:pt x="2161060" y="910950"/>
                    </a:cubicBezTo>
                    <a:close/>
                    <a:moveTo>
                      <a:pt x="2058789" y="0"/>
                    </a:moveTo>
                    <a:lnTo>
                      <a:pt x="2730247" y="84899"/>
                    </a:lnTo>
                    <a:lnTo>
                      <a:pt x="2712611" y="512659"/>
                    </a:lnTo>
                    <a:cubicBezTo>
                      <a:pt x="2902029" y="581231"/>
                      <a:pt x="3075773" y="681151"/>
                      <a:pt x="3226655" y="805887"/>
                    </a:cubicBezTo>
                    <a:lnTo>
                      <a:pt x="3585897" y="574701"/>
                    </a:lnTo>
                    <a:lnTo>
                      <a:pt x="4000007" y="1108258"/>
                    </a:lnTo>
                    <a:lnTo>
                      <a:pt x="3685833" y="1397567"/>
                    </a:lnTo>
                    <a:cubicBezTo>
                      <a:pt x="3722409" y="1476589"/>
                      <a:pt x="3754415" y="1557569"/>
                      <a:pt x="3778583" y="1642468"/>
                    </a:cubicBezTo>
                    <a:cubicBezTo>
                      <a:pt x="3809935" y="1747612"/>
                      <a:pt x="3831489" y="1857328"/>
                      <a:pt x="3841939" y="1969656"/>
                    </a:cubicBezTo>
                    <a:lnTo>
                      <a:pt x="4259315" y="2059126"/>
                    </a:lnTo>
                    <a:lnTo>
                      <a:pt x="4174403" y="2729175"/>
                    </a:lnTo>
                    <a:lnTo>
                      <a:pt x="3747883" y="2711542"/>
                    </a:lnTo>
                    <a:cubicBezTo>
                      <a:pt x="3679301" y="2902238"/>
                      <a:pt x="3578713" y="3075301"/>
                      <a:pt x="3453305" y="3226160"/>
                    </a:cubicBezTo>
                    <a:lnTo>
                      <a:pt x="3685833" y="3585348"/>
                    </a:lnTo>
                    <a:lnTo>
                      <a:pt x="3150887" y="3999394"/>
                    </a:lnTo>
                    <a:lnTo>
                      <a:pt x="2861533" y="3685268"/>
                    </a:lnTo>
                    <a:cubicBezTo>
                      <a:pt x="2772049" y="3727717"/>
                      <a:pt x="2678645" y="3761676"/>
                      <a:pt x="2581323" y="3787799"/>
                    </a:cubicBezTo>
                    <a:cubicBezTo>
                      <a:pt x="2487267" y="3814575"/>
                      <a:pt x="2389945" y="3832208"/>
                      <a:pt x="2290011" y="3841351"/>
                    </a:cubicBezTo>
                    <a:lnTo>
                      <a:pt x="2200526" y="4259315"/>
                    </a:lnTo>
                    <a:lnTo>
                      <a:pt x="1529722" y="4173763"/>
                    </a:lnTo>
                    <a:lnTo>
                      <a:pt x="1546704" y="3747309"/>
                    </a:lnTo>
                    <a:cubicBezTo>
                      <a:pt x="1356632" y="3678737"/>
                      <a:pt x="1182889" y="3578817"/>
                      <a:pt x="1032660" y="3452775"/>
                    </a:cubicBezTo>
                    <a:lnTo>
                      <a:pt x="672764" y="3685268"/>
                    </a:lnTo>
                    <a:lnTo>
                      <a:pt x="259961" y="3151057"/>
                    </a:lnTo>
                    <a:lnTo>
                      <a:pt x="574135" y="2861095"/>
                    </a:lnTo>
                    <a:cubicBezTo>
                      <a:pt x="525801" y="2760522"/>
                      <a:pt x="488570" y="2655378"/>
                      <a:pt x="461790" y="2546316"/>
                    </a:cubicBezTo>
                    <a:cubicBezTo>
                      <a:pt x="440236" y="2462723"/>
                      <a:pt x="425866" y="2377171"/>
                      <a:pt x="417375" y="2290313"/>
                    </a:cubicBezTo>
                    <a:lnTo>
                      <a:pt x="0" y="2199536"/>
                    </a:lnTo>
                    <a:lnTo>
                      <a:pt x="84912" y="1529487"/>
                    </a:lnTo>
                    <a:lnTo>
                      <a:pt x="512084" y="1547120"/>
                    </a:lnTo>
                    <a:cubicBezTo>
                      <a:pt x="580667" y="1356424"/>
                      <a:pt x="680602" y="1184014"/>
                      <a:pt x="806011" y="1032502"/>
                    </a:cubicBezTo>
                    <a:lnTo>
                      <a:pt x="573482" y="673967"/>
                    </a:lnTo>
                    <a:lnTo>
                      <a:pt x="1107775" y="259269"/>
                    </a:lnTo>
                    <a:lnTo>
                      <a:pt x="1397782" y="574701"/>
                    </a:lnTo>
                    <a:cubicBezTo>
                      <a:pt x="1487266" y="532251"/>
                      <a:pt x="1580669" y="496986"/>
                      <a:pt x="1677338" y="471516"/>
                    </a:cubicBezTo>
                    <a:cubicBezTo>
                      <a:pt x="1772047" y="445393"/>
                      <a:pt x="1869370" y="427760"/>
                      <a:pt x="1969304" y="41731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US" sz="6532" dirty="0">
                  <a:latin typeface="Lato Light" panose="020F0502020204030203" pitchFamily="34" charset="0"/>
                </a:endParaRPr>
              </a:p>
            </p:txBody>
          </p:sp>
          <p:sp>
            <p:nvSpPr>
              <p:cNvPr id="20" name="Freeform 10">
                <a:extLst>
                  <a:ext uri="{FF2B5EF4-FFF2-40B4-BE49-F238E27FC236}">
                    <a16:creationId xmlns:a16="http://schemas.microsoft.com/office/drawing/2014/main" id="{EAFB5CDF-52ED-60A2-A4CF-53B1A20B8B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76495" y="3200019"/>
                <a:ext cx="3144637" cy="3147517"/>
              </a:xfrm>
              <a:custGeom>
                <a:avLst/>
                <a:gdLst>
                  <a:gd name="connsiteX0" fmla="*/ 1594922 w 3144637"/>
                  <a:gd name="connsiteY0" fmla="*/ 673134 h 3147517"/>
                  <a:gd name="connsiteX1" fmla="*/ 1334920 w 3144637"/>
                  <a:gd name="connsiteY1" fmla="*/ 703732 h 3147517"/>
                  <a:gd name="connsiteX2" fmla="*/ 679215 w 3144637"/>
                  <a:gd name="connsiteY2" fmla="*/ 1460390 h 3147517"/>
                  <a:gd name="connsiteX3" fmla="*/ 697502 w 3144637"/>
                  <a:gd name="connsiteY3" fmla="*/ 1784486 h 3147517"/>
                  <a:gd name="connsiteX4" fmla="*/ 1458354 w 3144637"/>
                  <a:gd name="connsiteY4" fmla="*/ 2467308 h 3147517"/>
                  <a:gd name="connsiteX5" fmla="*/ 1637628 w 3144637"/>
                  <a:gd name="connsiteY5" fmla="*/ 2472127 h 3147517"/>
                  <a:gd name="connsiteX6" fmla="*/ 1638646 w 3144637"/>
                  <a:gd name="connsiteY6" fmla="*/ 2472005 h 3147517"/>
                  <a:gd name="connsiteX7" fmla="*/ 1640663 w 3144637"/>
                  <a:gd name="connsiteY7" fmla="*/ 2471960 h 3147517"/>
                  <a:gd name="connsiteX8" fmla="*/ 1812154 w 3144637"/>
                  <a:gd name="connsiteY8" fmla="*/ 2442970 h 3147517"/>
                  <a:gd name="connsiteX9" fmla="*/ 2468064 w 3144637"/>
                  <a:gd name="connsiteY9" fmla="*/ 1687106 h 3147517"/>
                  <a:gd name="connsiteX10" fmla="*/ 2436052 w 3144637"/>
                  <a:gd name="connsiteY10" fmla="*/ 1310807 h 3147517"/>
                  <a:gd name="connsiteX11" fmla="*/ 1688028 w 3144637"/>
                  <a:gd name="connsiteY11" fmla="*/ 679722 h 3147517"/>
                  <a:gd name="connsiteX12" fmla="*/ 1597944 w 3144637"/>
                  <a:gd name="connsiteY12" fmla="*/ 673301 h 3147517"/>
                  <a:gd name="connsiteX13" fmla="*/ 1597438 w 3144637"/>
                  <a:gd name="connsiteY13" fmla="*/ 673313 h 3147517"/>
                  <a:gd name="connsiteX14" fmla="*/ 1519745 w 3144637"/>
                  <a:gd name="connsiteY14" fmla="*/ 0 h 3147517"/>
                  <a:gd name="connsiteX15" fmla="*/ 2014788 w 3144637"/>
                  <a:gd name="connsiteY15" fmla="*/ 62728 h 3147517"/>
                  <a:gd name="connsiteX16" fmla="*/ 2002379 w 3144637"/>
                  <a:gd name="connsiteY16" fmla="*/ 378983 h 3147517"/>
                  <a:gd name="connsiteX17" fmla="*/ 2382479 w 3144637"/>
                  <a:gd name="connsiteY17" fmla="*/ 595918 h 3147517"/>
                  <a:gd name="connsiteX18" fmla="*/ 2646981 w 3144637"/>
                  <a:gd name="connsiteY18" fmla="*/ 424069 h 3147517"/>
                  <a:gd name="connsiteX19" fmla="*/ 2953281 w 3144637"/>
                  <a:gd name="connsiteY19" fmla="*/ 818080 h 3147517"/>
                  <a:gd name="connsiteX20" fmla="*/ 2720780 w 3144637"/>
                  <a:gd name="connsiteY20" fmla="*/ 1033055 h 3147517"/>
                  <a:gd name="connsiteX21" fmla="*/ 2788702 w 3144637"/>
                  <a:gd name="connsiteY21" fmla="*/ 1213398 h 3147517"/>
                  <a:gd name="connsiteX22" fmla="*/ 2835724 w 3144637"/>
                  <a:gd name="connsiteY22" fmla="*/ 1455816 h 3147517"/>
                  <a:gd name="connsiteX23" fmla="*/ 3144637 w 3144637"/>
                  <a:gd name="connsiteY23" fmla="*/ 1521158 h 3147517"/>
                  <a:gd name="connsiteX24" fmla="*/ 3081940 w 3144637"/>
                  <a:gd name="connsiteY24" fmla="*/ 2017103 h 3147517"/>
                  <a:gd name="connsiteX25" fmla="*/ 2766497 w 3144637"/>
                  <a:gd name="connsiteY25" fmla="*/ 2004035 h 3147517"/>
                  <a:gd name="connsiteX26" fmla="*/ 2549670 w 3144637"/>
                  <a:gd name="connsiteY26" fmla="*/ 2384324 h 3147517"/>
                  <a:gd name="connsiteX27" fmla="*/ 2720780 w 3144637"/>
                  <a:gd name="connsiteY27" fmla="*/ 2649612 h 3147517"/>
                  <a:gd name="connsiteX28" fmla="*/ 2326313 w 3144637"/>
                  <a:gd name="connsiteY28" fmla="*/ 2955412 h 3147517"/>
                  <a:gd name="connsiteX29" fmla="*/ 2112099 w 3144637"/>
                  <a:gd name="connsiteY29" fmla="*/ 2722795 h 3147517"/>
                  <a:gd name="connsiteX30" fmla="*/ 1906375 w 3144637"/>
                  <a:gd name="connsiteY30" fmla="*/ 2799245 h 3147517"/>
                  <a:gd name="connsiteX31" fmla="*/ 1690202 w 3144637"/>
                  <a:gd name="connsiteY31" fmla="*/ 2839103 h 3147517"/>
                  <a:gd name="connsiteX32" fmla="*/ 1623586 w 3144637"/>
                  <a:gd name="connsiteY32" fmla="*/ 3147517 h 3147517"/>
                  <a:gd name="connsiteX33" fmla="*/ 1129196 w 3144637"/>
                  <a:gd name="connsiteY33" fmla="*/ 3083482 h 3147517"/>
                  <a:gd name="connsiteX34" fmla="*/ 1141604 w 3144637"/>
                  <a:gd name="connsiteY34" fmla="*/ 2768534 h 3147517"/>
                  <a:gd name="connsiteX35" fmla="*/ 762811 w 3144637"/>
                  <a:gd name="connsiteY35" fmla="*/ 2552253 h 3147517"/>
                  <a:gd name="connsiteX36" fmla="*/ 497003 w 3144637"/>
                  <a:gd name="connsiteY36" fmla="*/ 2723448 h 3147517"/>
                  <a:gd name="connsiteX37" fmla="*/ 192009 w 3144637"/>
                  <a:gd name="connsiteY37" fmla="*/ 2328783 h 3147517"/>
                  <a:gd name="connsiteX38" fmla="*/ 423857 w 3144637"/>
                  <a:gd name="connsiteY38" fmla="*/ 2114462 h 3147517"/>
                  <a:gd name="connsiteX39" fmla="*/ 340914 w 3144637"/>
                  <a:gd name="connsiteY39" fmla="*/ 1881845 h 3147517"/>
                  <a:gd name="connsiteX40" fmla="*/ 308259 w 3144637"/>
                  <a:gd name="connsiteY40" fmla="*/ 1692354 h 3147517"/>
                  <a:gd name="connsiteX41" fmla="*/ 0 w 3144637"/>
                  <a:gd name="connsiteY41" fmla="*/ 1626359 h 3147517"/>
                  <a:gd name="connsiteX42" fmla="*/ 62697 w 3144637"/>
                  <a:gd name="connsiteY42" fmla="*/ 1129761 h 3147517"/>
                  <a:gd name="connsiteX43" fmla="*/ 378140 w 3144637"/>
                  <a:gd name="connsiteY43" fmla="*/ 1143482 h 3147517"/>
                  <a:gd name="connsiteX44" fmla="*/ 594967 w 3144637"/>
                  <a:gd name="connsiteY44" fmla="*/ 763193 h 3147517"/>
                  <a:gd name="connsiteX45" fmla="*/ 423857 w 3144637"/>
                  <a:gd name="connsiteY45" fmla="*/ 498558 h 3147517"/>
                  <a:gd name="connsiteX46" fmla="*/ 818324 w 3144637"/>
                  <a:gd name="connsiteY46" fmla="*/ 192105 h 3147517"/>
                  <a:gd name="connsiteX47" fmla="*/ 1031885 w 3144637"/>
                  <a:gd name="connsiteY47" fmla="*/ 424069 h 3147517"/>
                  <a:gd name="connsiteX48" fmla="*/ 1238262 w 3144637"/>
                  <a:gd name="connsiteY48" fmla="*/ 348272 h 3147517"/>
                  <a:gd name="connsiteX49" fmla="*/ 1453129 w 3144637"/>
                  <a:gd name="connsiteY49" fmla="*/ 308414 h 31475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</a:cxnLst>
                <a:rect l="l" t="t" r="r" b="b"/>
                <a:pathLst>
                  <a:path w="3144637" h="3147517">
                    <a:moveTo>
                      <a:pt x="1594922" y="673134"/>
                    </a:moveTo>
                    <a:cubicBezTo>
                      <a:pt x="1505499" y="671020"/>
                      <a:pt x="1418189" y="681679"/>
                      <a:pt x="1334920" y="703732"/>
                    </a:cubicBezTo>
                    <a:cubicBezTo>
                      <a:pt x="994006" y="797171"/>
                      <a:pt x="726891" y="1087288"/>
                      <a:pt x="679215" y="1460390"/>
                    </a:cubicBezTo>
                    <a:cubicBezTo>
                      <a:pt x="665500" y="1572778"/>
                      <a:pt x="672031" y="1681246"/>
                      <a:pt x="697502" y="1784486"/>
                    </a:cubicBezTo>
                    <a:cubicBezTo>
                      <a:pt x="782404" y="2137985"/>
                      <a:pt x="1076948" y="2418955"/>
                      <a:pt x="1458354" y="2467308"/>
                    </a:cubicBezTo>
                    <a:cubicBezTo>
                      <a:pt x="1519092" y="2474822"/>
                      <a:pt x="1579013" y="2476293"/>
                      <a:pt x="1637628" y="2472127"/>
                    </a:cubicBezTo>
                    <a:lnTo>
                      <a:pt x="1638646" y="2472005"/>
                    </a:lnTo>
                    <a:lnTo>
                      <a:pt x="1640663" y="2471960"/>
                    </a:lnTo>
                    <a:cubicBezTo>
                      <a:pt x="1699297" y="2467795"/>
                      <a:pt x="1756624" y="2457996"/>
                      <a:pt x="1812154" y="2442970"/>
                    </a:cubicBezTo>
                    <a:cubicBezTo>
                      <a:pt x="2153175" y="2349549"/>
                      <a:pt x="2421027" y="2060138"/>
                      <a:pt x="2468064" y="1687106"/>
                    </a:cubicBezTo>
                    <a:cubicBezTo>
                      <a:pt x="2485050" y="1555793"/>
                      <a:pt x="2471984" y="1429053"/>
                      <a:pt x="2436052" y="1310807"/>
                    </a:cubicBezTo>
                    <a:cubicBezTo>
                      <a:pt x="2336098" y="982198"/>
                      <a:pt x="2051260" y="726106"/>
                      <a:pt x="1688028" y="679722"/>
                    </a:cubicBezTo>
                    <a:cubicBezTo>
                      <a:pt x="1657813" y="676129"/>
                      <a:pt x="1627761" y="674005"/>
                      <a:pt x="1597944" y="673301"/>
                    </a:cubicBezTo>
                    <a:lnTo>
                      <a:pt x="1597438" y="673313"/>
                    </a:lnTo>
                    <a:close/>
                    <a:moveTo>
                      <a:pt x="1519745" y="0"/>
                    </a:moveTo>
                    <a:lnTo>
                      <a:pt x="2014788" y="62728"/>
                    </a:lnTo>
                    <a:lnTo>
                      <a:pt x="2002379" y="378983"/>
                    </a:lnTo>
                    <a:cubicBezTo>
                      <a:pt x="2142794" y="428643"/>
                      <a:pt x="2270800" y="503132"/>
                      <a:pt x="2382479" y="595918"/>
                    </a:cubicBezTo>
                    <a:lnTo>
                      <a:pt x="2646981" y="424069"/>
                    </a:lnTo>
                    <a:lnTo>
                      <a:pt x="2953281" y="818080"/>
                    </a:lnTo>
                    <a:lnTo>
                      <a:pt x="2720780" y="1033055"/>
                    </a:lnTo>
                    <a:cubicBezTo>
                      <a:pt x="2748210" y="1091209"/>
                      <a:pt x="2771068" y="1151323"/>
                      <a:pt x="2788702" y="1213398"/>
                    </a:cubicBezTo>
                    <a:cubicBezTo>
                      <a:pt x="2812213" y="1291808"/>
                      <a:pt x="2828540" y="1372832"/>
                      <a:pt x="2835724" y="1455816"/>
                    </a:cubicBezTo>
                    <a:lnTo>
                      <a:pt x="3144637" y="1521158"/>
                    </a:lnTo>
                    <a:lnTo>
                      <a:pt x="3081940" y="2017103"/>
                    </a:lnTo>
                    <a:lnTo>
                      <a:pt x="2766497" y="2004035"/>
                    </a:lnTo>
                    <a:cubicBezTo>
                      <a:pt x="2715556" y="2144519"/>
                      <a:pt x="2641756" y="2272589"/>
                      <a:pt x="2549670" y="2384324"/>
                    </a:cubicBezTo>
                    <a:lnTo>
                      <a:pt x="2720780" y="2649612"/>
                    </a:lnTo>
                    <a:lnTo>
                      <a:pt x="2326313" y="2955412"/>
                    </a:lnTo>
                    <a:lnTo>
                      <a:pt x="2112099" y="2722795"/>
                    </a:lnTo>
                    <a:cubicBezTo>
                      <a:pt x="2046136" y="2753505"/>
                      <a:pt x="1977562" y="2780296"/>
                      <a:pt x="1906375" y="2799245"/>
                    </a:cubicBezTo>
                    <a:cubicBezTo>
                      <a:pt x="1835841" y="2818194"/>
                      <a:pt x="1764654" y="2831916"/>
                      <a:pt x="1690202" y="2839103"/>
                    </a:cubicBezTo>
                    <a:lnTo>
                      <a:pt x="1623586" y="3147517"/>
                    </a:lnTo>
                    <a:lnTo>
                      <a:pt x="1129196" y="3083482"/>
                    </a:lnTo>
                    <a:lnTo>
                      <a:pt x="1141604" y="2768534"/>
                    </a:lnTo>
                    <a:cubicBezTo>
                      <a:pt x="1001190" y="2718221"/>
                      <a:pt x="873837" y="2644385"/>
                      <a:pt x="762811" y="2552253"/>
                    </a:cubicBezTo>
                    <a:lnTo>
                      <a:pt x="497003" y="2723448"/>
                    </a:lnTo>
                    <a:lnTo>
                      <a:pt x="192009" y="2328783"/>
                    </a:lnTo>
                    <a:lnTo>
                      <a:pt x="423857" y="2114462"/>
                    </a:lnTo>
                    <a:cubicBezTo>
                      <a:pt x="388590" y="2040626"/>
                      <a:pt x="360507" y="1962216"/>
                      <a:pt x="340914" y="1881845"/>
                    </a:cubicBezTo>
                    <a:cubicBezTo>
                      <a:pt x="325240" y="1819771"/>
                      <a:pt x="314790" y="1757042"/>
                      <a:pt x="308259" y="1692354"/>
                    </a:cubicBezTo>
                    <a:lnTo>
                      <a:pt x="0" y="1626359"/>
                    </a:lnTo>
                    <a:lnTo>
                      <a:pt x="62697" y="1129761"/>
                    </a:lnTo>
                    <a:lnTo>
                      <a:pt x="378140" y="1143482"/>
                    </a:lnTo>
                    <a:cubicBezTo>
                      <a:pt x="428428" y="1002344"/>
                      <a:pt x="502881" y="874927"/>
                      <a:pt x="594967" y="763193"/>
                    </a:cubicBezTo>
                    <a:lnTo>
                      <a:pt x="423857" y="498558"/>
                    </a:lnTo>
                    <a:lnTo>
                      <a:pt x="818324" y="192105"/>
                    </a:lnTo>
                    <a:lnTo>
                      <a:pt x="1031885" y="424069"/>
                    </a:lnTo>
                    <a:cubicBezTo>
                      <a:pt x="1097194" y="392705"/>
                      <a:pt x="1166422" y="367221"/>
                      <a:pt x="1238262" y="348272"/>
                    </a:cubicBezTo>
                    <a:cubicBezTo>
                      <a:pt x="1308143" y="328670"/>
                      <a:pt x="1379983" y="315601"/>
                      <a:pt x="1453129" y="308414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US" sz="6532" dirty="0">
                  <a:latin typeface="Lato Light" panose="020F0502020204030203" pitchFamily="34" charset="0"/>
                </a:endParaRPr>
              </a:p>
            </p:txBody>
          </p:sp>
          <p:sp>
            <p:nvSpPr>
              <p:cNvPr id="22" name="Freeform 11">
                <a:extLst>
                  <a:ext uri="{FF2B5EF4-FFF2-40B4-BE49-F238E27FC236}">
                    <a16:creationId xmlns:a16="http://schemas.microsoft.com/office/drawing/2014/main" id="{9792E7A5-9B97-DCA4-965D-3D5E96ED2F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177841" y="6601654"/>
                <a:ext cx="3144637" cy="3147518"/>
              </a:xfrm>
              <a:custGeom>
                <a:avLst/>
                <a:gdLst>
                  <a:gd name="connsiteX0" fmla="*/ 1595575 w 3144637"/>
                  <a:gd name="connsiteY0" fmla="*/ 673144 h 3147518"/>
                  <a:gd name="connsiteX1" fmla="*/ 1335573 w 3144637"/>
                  <a:gd name="connsiteY1" fmla="*/ 704386 h 3147518"/>
                  <a:gd name="connsiteX2" fmla="*/ 707123 w 3144637"/>
                  <a:gd name="connsiteY2" fmla="*/ 1324591 h 3147518"/>
                  <a:gd name="connsiteX3" fmla="*/ 707062 w 3144637"/>
                  <a:gd name="connsiteY3" fmla="*/ 1324891 h 3147518"/>
                  <a:gd name="connsiteX4" fmla="*/ 707001 w 3144637"/>
                  <a:gd name="connsiteY4" fmla="*/ 1325054 h 3147518"/>
                  <a:gd name="connsiteX5" fmla="*/ 679074 w 3144637"/>
                  <a:gd name="connsiteY5" fmla="*/ 1460780 h 3147518"/>
                  <a:gd name="connsiteX6" fmla="*/ 696719 w 3144637"/>
                  <a:gd name="connsiteY6" fmla="*/ 1784699 h 3147518"/>
                  <a:gd name="connsiteX7" fmla="*/ 874735 w 3144637"/>
                  <a:gd name="connsiteY7" fmla="*/ 2143321 h 3147518"/>
                  <a:gd name="connsiteX8" fmla="*/ 894856 w 3144637"/>
                  <a:gd name="connsiteY8" fmla="*/ 2164569 h 3147518"/>
                  <a:gd name="connsiteX9" fmla="*/ 966739 w 3144637"/>
                  <a:gd name="connsiteY9" fmla="*/ 2240573 h 3147518"/>
                  <a:gd name="connsiteX10" fmla="*/ 1459007 w 3144637"/>
                  <a:gd name="connsiteY10" fmla="*/ 2467309 h 3147518"/>
                  <a:gd name="connsiteX11" fmla="*/ 1809717 w 3144637"/>
                  <a:gd name="connsiteY11" fmla="*/ 2443786 h 3147518"/>
                  <a:gd name="connsiteX12" fmla="*/ 1809832 w 3144637"/>
                  <a:gd name="connsiteY12" fmla="*/ 2443745 h 3147518"/>
                  <a:gd name="connsiteX13" fmla="*/ 1810336 w 3144637"/>
                  <a:gd name="connsiteY13" fmla="*/ 2443637 h 3147518"/>
                  <a:gd name="connsiteX14" fmla="*/ 2465828 w 3144637"/>
                  <a:gd name="connsiteY14" fmla="*/ 1686739 h 3147518"/>
                  <a:gd name="connsiteX15" fmla="*/ 2433805 w 3144637"/>
                  <a:gd name="connsiteY15" fmla="*/ 1311229 h 3147518"/>
                  <a:gd name="connsiteX16" fmla="*/ 2158015 w 3144637"/>
                  <a:gd name="connsiteY16" fmla="*/ 890086 h 3147518"/>
                  <a:gd name="connsiteX17" fmla="*/ 2157441 w 3144637"/>
                  <a:gd name="connsiteY17" fmla="*/ 889661 h 3147518"/>
                  <a:gd name="connsiteX18" fmla="*/ 2157162 w 3144637"/>
                  <a:gd name="connsiteY18" fmla="*/ 889385 h 3147518"/>
                  <a:gd name="connsiteX19" fmla="*/ 1685630 w 3144637"/>
                  <a:gd name="connsiteY19" fmla="*/ 680209 h 3147518"/>
                  <a:gd name="connsiteX20" fmla="*/ 1595575 w 3144637"/>
                  <a:gd name="connsiteY20" fmla="*/ 673144 h 3147518"/>
                  <a:gd name="connsiteX21" fmla="*/ 1519745 w 3144637"/>
                  <a:gd name="connsiteY21" fmla="*/ 0 h 3147518"/>
                  <a:gd name="connsiteX22" fmla="*/ 2014788 w 3144637"/>
                  <a:gd name="connsiteY22" fmla="*/ 62728 h 3147518"/>
                  <a:gd name="connsiteX23" fmla="*/ 2001726 w 3144637"/>
                  <a:gd name="connsiteY23" fmla="*/ 378330 h 3147518"/>
                  <a:gd name="connsiteX24" fmla="*/ 2381826 w 3144637"/>
                  <a:gd name="connsiteY24" fmla="*/ 595265 h 3147518"/>
                  <a:gd name="connsiteX25" fmla="*/ 2646981 w 3144637"/>
                  <a:gd name="connsiteY25" fmla="*/ 424722 h 3147518"/>
                  <a:gd name="connsiteX26" fmla="*/ 2953281 w 3144637"/>
                  <a:gd name="connsiteY26" fmla="*/ 818734 h 3147518"/>
                  <a:gd name="connsiteX27" fmla="*/ 2720780 w 3144637"/>
                  <a:gd name="connsiteY27" fmla="*/ 1033055 h 3147518"/>
                  <a:gd name="connsiteX28" fmla="*/ 2788702 w 3144637"/>
                  <a:gd name="connsiteY28" fmla="*/ 1213399 h 3147518"/>
                  <a:gd name="connsiteX29" fmla="*/ 2835724 w 3144637"/>
                  <a:gd name="connsiteY29" fmla="*/ 1455163 h 3147518"/>
                  <a:gd name="connsiteX30" fmla="*/ 3144637 w 3144637"/>
                  <a:gd name="connsiteY30" fmla="*/ 1521812 h 3147518"/>
                  <a:gd name="connsiteX31" fmla="*/ 3081287 w 3144637"/>
                  <a:gd name="connsiteY31" fmla="*/ 2017103 h 3147518"/>
                  <a:gd name="connsiteX32" fmla="*/ 2766497 w 3144637"/>
                  <a:gd name="connsiteY32" fmla="*/ 2004035 h 3147518"/>
                  <a:gd name="connsiteX33" fmla="*/ 2549017 w 3144637"/>
                  <a:gd name="connsiteY33" fmla="*/ 2384324 h 3147518"/>
                  <a:gd name="connsiteX34" fmla="*/ 2720780 w 3144637"/>
                  <a:gd name="connsiteY34" fmla="*/ 2649612 h 3147518"/>
                  <a:gd name="connsiteX35" fmla="*/ 2326313 w 3144637"/>
                  <a:gd name="connsiteY35" fmla="*/ 2955412 h 3147518"/>
                  <a:gd name="connsiteX36" fmla="*/ 2112099 w 3144637"/>
                  <a:gd name="connsiteY36" fmla="*/ 2723449 h 3147518"/>
                  <a:gd name="connsiteX37" fmla="*/ 1905722 w 3144637"/>
                  <a:gd name="connsiteY37" fmla="*/ 2799899 h 3147518"/>
                  <a:gd name="connsiteX38" fmla="*/ 1690855 w 3144637"/>
                  <a:gd name="connsiteY38" fmla="*/ 2838450 h 3147518"/>
                  <a:gd name="connsiteX39" fmla="*/ 1624239 w 3144637"/>
                  <a:gd name="connsiteY39" fmla="*/ 3147518 h 3147518"/>
                  <a:gd name="connsiteX40" fmla="*/ 1129196 w 3144637"/>
                  <a:gd name="connsiteY40" fmla="*/ 3084790 h 3147518"/>
                  <a:gd name="connsiteX41" fmla="*/ 1142258 w 3144637"/>
                  <a:gd name="connsiteY41" fmla="*/ 2769188 h 3147518"/>
                  <a:gd name="connsiteX42" fmla="*/ 762811 w 3144637"/>
                  <a:gd name="connsiteY42" fmla="*/ 2551600 h 3147518"/>
                  <a:gd name="connsiteX43" fmla="*/ 497003 w 3144637"/>
                  <a:gd name="connsiteY43" fmla="*/ 2723449 h 3147518"/>
                  <a:gd name="connsiteX44" fmla="*/ 191356 w 3144637"/>
                  <a:gd name="connsiteY44" fmla="*/ 2328130 h 3147518"/>
                  <a:gd name="connsiteX45" fmla="*/ 423857 w 3144637"/>
                  <a:gd name="connsiteY45" fmla="*/ 2113809 h 3147518"/>
                  <a:gd name="connsiteX46" fmla="*/ 340914 w 3144637"/>
                  <a:gd name="connsiteY46" fmla="*/ 1881846 h 3147518"/>
                  <a:gd name="connsiteX47" fmla="*/ 308912 w 3144637"/>
                  <a:gd name="connsiteY47" fmla="*/ 1692354 h 3147518"/>
                  <a:gd name="connsiteX48" fmla="*/ 0 w 3144637"/>
                  <a:gd name="connsiteY48" fmla="*/ 1625706 h 3147518"/>
                  <a:gd name="connsiteX49" fmla="*/ 62044 w 3144637"/>
                  <a:gd name="connsiteY49" fmla="*/ 1130414 h 3147518"/>
                  <a:gd name="connsiteX50" fmla="*/ 377487 w 3144637"/>
                  <a:gd name="connsiteY50" fmla="*/ 1142829 h 3147518"/>
                  <a:gd name="connsiteX51" fmla="*/ 594314 w 3144637"/>
                  <a:gd name="connsiteY51" fmla="*/ 763193 h 3147518"/>
                  <a:gd name="connsiteX52" fmla="*/ 423857 w 3144637"/>
                  <a:gd name="connsiteY52" fmla="*/ 497905 h 3147518"/>
                  <a:gd name="connsiteX53" fmla="*/ 817671 w 3144637"/>
                  <a:gd name="connsiteY53" fmla="*/ 192105 h 3147518"/>
                  <a:gd name="connsiteX54" fmla="*/ 1031885 w 3144637"/>
                  <a:gd name="connsiteY54" fmla="*/ 424722 h 3147518"/>
                  <a:gd name="connsiteX55" fmla="*/ 1238262 w 3144637"/>
                  <a:gd name="connsiteY55" fmla="*/ 348272 h 3147518"/>
                  <a:gd name="connsiteX56" fmla="*/ 1453782 w 3144637"/>
                  <a:gd name="connsiteY56" fmla="*/ 308414 h 31475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</a:cxnLst>
                <a:rect l="l" t="t" r="r" b="b"/>
                <a:pathLst>
                  <a:path w="3144637" h="3147518">
                    <a:moveTo>
                      <a:pt x="1595575" y="673144"/>
                    </a:moveTo>
                    <a:cubicBezTo>
                      <a:pt x="1506152" y="670694"/>
                      <a:pt x="1418842" y="681843"/>
                      <a:pt x="1335573" y="704386"/>
                    </a:cubicBezTo>
                    <a:cubicBezTo>
                      <a:pt x="1037273" y="785573"/>
                      <a:pt x="794976" y="1017843"/>
                      <a:pt x="707123" y="1324591"/>
                    </a:cubicBezTo>
                    <a:lnTo>
                      <a:pt x="707062" y="1324891"/>
                    </a:lnTo>
                    <a:lnTo>
                      <a:pt x="707001" y="1325054"/>
                    </a:lnTo>
                    <a:cubicBezTo>
                      <a:pt x="694442" y="1368852"/>
                      <a:pt x="685038" y="1414168"/>
                      <a:pt x="679074" y="1460780"/>
                    </a:cubicBezTo>
                    <a:cubicBezTo>
                      <a:pt x="665350" y="1572454"/>
                      <a:pt x="671232" y="1681515"/>
                      <a:pt x="696719" y="1784699"/>
                    </a:cubicBezTo>
                    <a:cubicBezTo>
                      <a:pt x="728579" y="1917188"/>
                      <a:pt x="790123" y="2039576"/>
                      <a:pt x="874735" y="2143321"/>
                    </a:cubicBezTo>
                    <a:lnTo>
                      <a:pt x="894856" y="2164569"/>
                    </a:lnTo>
                    <a:lnTo>
                      <a:pt x="966739" y="2240573"/>
                    </a:lnTo>
                    <a:cubicBezTo>
                      <a:pt x="1098990" y="2361128"/>
                      <a:pt x="1268304" y="2443459"/>
                      <a:pt x="1459007" y="2467309"/>
                    </a:cubicBezTo>
                    <a:cubicBezTo>
                      <a:pt x="1579829" y="2482338"/>
                      <a:pt x="1698692" y="2473190"/>
                      <a:pt x="1809717" y="2443786"/>
                    </a:cubicBezTo>
                    <a:lnTo>
                      <a:pt x="1809832" y="2443745"/>
                    </a:lnTo>
                    <a:lnTo>
                      <a:pt x="1810336" y="2443637"/>
                    </a:lnTo>
                    <a:cubicBezTo>
                      <a:pt x="2150826" y="2350250"/>
                      <a:pt x="2418774" y="2060290"/>
                      <a:pt x="2465828" y="1686739"/>
                    </a:cubicBezTo>
                    <a:cubicBezTo>
                      <a:pt x="2482166" y="1557433"/>
                      <a:pt x="2469749" y="1429433"/>
                      <a:pt x="2433805" y="1311229"/>
                    </a:cubicBezTo>
                    <a:cubicBezTo>
                      <a:pt x="2383483" y="1146984"/>
                      <a:pt x="2287087" y="1000862"/>
                      <a:pt x="2158015" y="890086"/>
                    </a:cubicBezTo>
                    <a:lnTo>
                      <a:pt x="2157441" y="889661"/>
                    </a:lnTo>
                    <a:lnTo>
                      <a:pt x="2157162" y="889385"/>
                    </a:lnTo>
                    <a:cubicBezTo>
                      <a:pt x="2028177" y="778549"/>
                      <a:pt x="1866537" y="703079"/>
                      <a:pt x="1685630" y="680209"/>
                    </a:cubicBezTo>
                    <a:cubicBezTo>
                      <a:pt x="1655425" y="676289"/>
                      <a:pt x="1625382" y="673961"/>
                      <a:pt x="1595575" y="673144"/>
                    </a:cubicBezTo>
                    <a:close/>
                    <a:moveTo>
                      <a:pt x="1519745" y="0"/>
                    </a:moveTo>
                    <a:lnTo>
                      <a:pt x="2014788" y="62728"/>
                    </a:lnTo>
                    <a:lnTo>
                      <a:pt x="2001726" y="378330"/>
                    </a:lnTo>
                    <a:cubicBezTo>
                      <a:pt x="2142141" y="428643"/>
                      <a:pt x="2270800" y="503786"/>
                      <a:pt x="2381826" y="595265"/>
                    </a:cubicBezTo>
                    <a:lnTo>
                      <a:pt x="2646981" y="424722"/>
                    </a:lnTo>
                    <a:lnTo>
                      <a:pt x="2953281" y="818734"/>
                    </a:lnTo>
                    <a:lnTo>
                      <a:pt x="2720780" y="1033055"/>
                    </a:lnTo>
                    <a:cubicBezTo>
                      <a:pt x="2747557" y="1090556"/>
                      <a:pt x="2771068" y="1151324"/>
                      <a:pt x="2788702" y="1213399"/>
                    </a:cubicBezTo>
                    <a:cubicBezTo>
                      <a:pt x="2812213" y="1291809"/>
                      <a:pt x="2827888" y="1372833"/>
                      <a:pt x="2835724" y="1455163"/>
                    </a:cubicBezTo>
                    <a:lnTo>
                      <a:pt x="3144637" y="1521812"/>
                    </a:lnTo>
                    <a:lnTo>
                      <a:pt x="3081287" y="2017103"/>
                    </a:lnTo>
                    <a:lnTo>
                      <a:pt x="2766497" y="2004035"/>
                    </a:lnTo>
                    <a:cubicBezTo>
                      <a:pt x="2715556" y="2145827"/>
                      <a:pt x="2641756" y="2272590"/>
                      <a:pt x="2549017" y="2384324"/>
                    </a:cubicBezTo>
                    <a:lnTo>
                      <a:pt x="2720780" y="2649612"/>
                    </a:lnTo>
                    <a:lnTo>
                      <a:pt x="2326313" y="2955412"/>
                    </a:lnTo>
                    <a:lnTo>
                      <a:pt x="2112099" y="2723449"/>
                    </a:lnTo>
                    <a:cubicBezTo>
                      <a:pt x="2046136" y="2754813"/>
                      <a:pt x="1976909" y="2779643"/>
                      <a:pt x="1905722" y="2799899"/>
                    </a:cubicBezTo>
                    <a:cubicBezTo>
                      <a:pt x="1836494" y="2818848"/>
                      <a:pt x="1764654" y="2831263"/>
                      <a:pt x="1690855" y="2838450"/>
                    </a:cubicBezTo>
                    <a:lnTo>
                      <a:pt x="1624239" y="3147518"/>
                    </a:lnTo>
                    <a:lnTo>
                      <a:pt x="1129196" y="3084790"/>
                    </a:lnTo>
                    <a:lnTo>
                      <a:pt x="1142258" y="2769188"/>
                    </a:lnTo>
                    <a:cubicBezTo>
                      <a:pt x="1001190" y="2718222"/>
                      <a:pt x="873837" y="2643732"/>
                      <a:pt x="762811" y="2551600"/>
                    </a:cubicBezTo>
                    <a:lnTo>
                      <a:pt x="497003" y="2723449"/>
                    </a:lnTo>
                    <a:lnTo>
                      <a:pt x="191356" y="2328130"/>
                    </a:lnTo>
                    <a:lnTo>
                      <a:pt x="423857" y="2113809"/>
                    </a:lnTo>
                    <a:cubicBezTo>
                      <a:pt x="388590" y="2039973"/>
                      <a:pt x="360507" y="1962216"/>
                      <a:pt x="340914" y="1881846"/>
                    </a:cubicBezTo>
                    <a:cubicBezTo>
                      <a:pt x="325240" y="1819771"/>
                      <a:pt x="314137" y="1756389"/>
                      <a:pt x="308912" y="1692354"/>
                    </a:cubicBezTo>
                    <a:lnTo>
                      <a:pt x="0" y="1625706"/>
                    </a:lnTo>
                    <a:lnTo>
                      <a:pt x="62044" y="1130414"/>
                    </a:lnTo>
                    <a:lnTo>
                      <a:pt x="377487" y="1142829"/>
                    </a:lnTo>
                    <a:cubicBezTo>
                      <a:pt x="429081" y="1002344"/>
                      <a:pt x="502228" y="874928"/>
                      <a:pt x="594314" y="763193"/>
                    </a:cubicBezTo>
                    <a:lnTo>
                      <a:pt x="423857" y="497905"/>
                    </a:lnTo>
                    <a:lnTo>
                      <a:pt x="817671" y="192105"/>
                    </a:lnTo>
                    <a:lnTo>
                      <a:pt x="1031885" y="424722"/>
                    </a:lnTo>
                    <a:cubicBezTo>
                      <a:pt x="1097847" y="393358"/>
                      <a:pt x="1166422" y="367222"/>
                      <a:pt x="1238262" y="348272"/>
                    </a:cubicBezTo>
                    <a:cubicBezTo>
                      <a:pt x="1308143" y="328670"/>
                      <a:pt x="1379983" y="315601"/>
                      <a:pt x="1453782" y="308414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US" sz="6532" dirty="0">
                  <a:latin typeface="Lato Light" panose="020F0502020204030203" pitchFamily="34" charset="0"/>
                </a:endParaRPr>
              </a:p>
            </p:txBody>
          </p:sp>
        </p:grpSp>
        <p:sp>
          <p:nvSpPr>
            <p:cNvPr id="23" name="Freeform 847">
              <a:extLst>
                <a:ext uri="{FF2B5EF4-FFF2-40B4-BE49-F238E27FC236}">
                  <a16:creationId xmlns:a16="http://schemas.microsoft.com/office/drawing/2014/main" id="{4403ED17-ABAE-BE00-D0D2-BAC8A7F3218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230170" y="3928375"/>
              <a:ext cx="513563" cy="517455"/>
            </a:xfrm>
            <a:custGeom>
              <a:avLst/>
              <a:gdLst>
                <a:gd name="T0" fmla="*/ 227073 w 2972097"/>
                <a:gd name="T1" fmla="*/ 549212 h 2986802"/>
                <a:gd name="T2" fmla="*/ 354049 w 2972097"/>
                <a:gd name="T3" fmla="*/ 484679 h 2986802"/>
                <a:gd name="T4" fmla="*/ 280882 w 2972097"/>
                <a:gd name="T5" fmla="*/ 486339 h 2986802"/>
                <a:gd name="T6" fmla="*/ 91474 w 2972097"/>
                <a:gd name="T7" fmla="*/ 491386 h 2986802"/>
                <a:gd name="T8" fmla="*/ 190882 w 2972097"/>
                <a:gd name="T9" fmla="*/ 438046 h 2986802"/>
                <a:gd name="T10" fmla="*/ 438099 w 2972097"/>
                <a:gd name="T11" fmla="*/ 438046 h 2986802"/>
                <a:gd name="T12" fmla="*/ 537540 w 2972097"/>
                <a:gd name="T13" fmla="*/ 491386 h 2986802"/>
                <a:gd name="T14" fmla="*/ 77504 w 2972097"/>
                <a:gd name="T15" fmla="*/ 248846 h 2986802"/>
                <a:gd name="T16" fmla="*/ 145384 w 2972097"/>
                <a:gd name="T17" fmla="*/ 356221 h 2986802"/>
                <a:gd name="T18" fmla="*/ 143941 w 2972097"/>
                <a:gd name="T19" fmla="*/ 281552 h 2986802"/>
                <a:gd name="T20" fmla="*/ 544343 w 2972097"/>
                <a:gd name="T21" fmla="*/ 224495 h 2986802"/>
                <a:gd name="T22" fmla="*/ 488295 w 2972097"/>
                <a:gd name="T23" fmla="*/ 316027 h 2986802"/>
                <a:gd name="T24" fmla="*/ 544050 w 2972097"/>
                <a:gd name="T25" fmla="*/ 409363 h 2986802"/>
                <a:gd name="T26" fmla="*/ 544343 w 2972097"/>
                <a:gd name="T27" fmla="*/ 224495 h 2986802"/>
                <a:gd name="T28" fmla="*/ 282871 w 2972097"/>
                <a:gd name="T29" fmla="*/ 214375 h 2986802"/>
                <a:gd name="T30" fmla="*/ 208451 w 2972097"/>
                <a:gd name="T31" fmla="*/ 316027 h 2986802"/>
                <a:gd name="T32" fmla="*/ 279988 w 2972097"/>
                <a:gd name="T33" fmla="*/ 416204 h 2986802"/>
                <a:gd name="T34" fmla="*/ 347794 w 2972097"/>
                <a:gd name="T35" fmla="*/ 416187 h 2986802"/>
                <a:gd name="T36" fmla="*/ 420530 w 2972097"/>
                <a:gd name="T37" fmla="*/ 316027 h 2986802"/>
                <a:gd name="T38" fmla="*/ 344565 w 2972097"/>
                <a:gd name="T39" fmla="*/ 214037 h 2986802"/>
                <a:gd name="T40" fmla="*/ 491331 w 2972097"/>
                <a:gd name="T41" fmla="*/ 92907 h 2986802"/>
                <a:gd name="T42" fmla="*/ 454374 w 2972097"/>
                <a:gd name="T43" fmla="*/ 212813 h 2986802"/>
                <a:gd name="T44" fmla="*/ 137682 w 2972097"/>
                <a:gd name="T45" fmla="*/ 92907 h 2986802"/>
                <a:gd name="T46" fmla="*/ 190882 w 2972097"/>
                <a:gd name="T47" fmla="*/ 192751 h 2986802"/>
                <a:gd name="T48" fmla="*/ 314493 w 2972097"/>
                <a:gd name="T49" fmla="*/ 67493 h 2986802"/>
                <a:gd name="T50" fmla="*/ 271714 w 2972097"/>
                <a:gd name="T51" fmla="*/ 146484 h 2986802"/>
                <a:gd name="T52" fmla="*/ 348099 w 2972097"/>
                <a:gd name="T53" fmla="*/ 144458 h 2986802"/>
                <a:gd name="T54" fmla="*/ 402150 w 2972097"/>
                <a:gd name="T55" fmla="*/ 83865 h 2986802"/>
                <a:gd name="T56" fmla="*/ 426053 w 2972097"/>
                <a:gd name="T57" fmla="*/ 20374 h 2986802"/>
                <a:gd name="T58" fmla="*/ 487585 w 2972097"/>
                <a:gd name="T59" fmla="*/ 7946 h 2986802"/>
                <a:gd name="T60" fmla="*/ 621216 w 2972097"/>
                <a:gd name="T61" fmla="*/ 143630 h 2986802"/>
                <a:gd name="T62" fmla="*/ 609835 w 2972097"/>
                <a:gd name="T63" fmla="*/ 206675 h 2986802"/>
                <a:gd name="T64" fmla="*/ 608727 w 2972097"/>
                <a:gd name="T65" fmla="*/ 465096 h 2986802"/>
                <a:gd name="T66" fmla="*/ 512562 w 2972097"/>
                <a:gd name="T67" fmla="*/ 612819 h 2986802"/>
                <a:gd name="T68" fmla="*/ 463856 w 2972097"/>
                <a:gd name="T69" fmla="*/ 610315 h 2986802"/>
                <a:gd name="T70" fmla="*/ 314493 w 2972097"/>
                <a:gd name="T71" fmla="*/ 633927 h 2986802"/>
                <a:gd name="T72" fmla="*/ 165158 w 2972097"/>
                <a:gd name="T73" fmla="*/ 610315 h 2986802"/>
                <a:gd name="T74" fmla="*/ 17789 w 2972097"/>
                <a:gd name="T75" fmla="*/ 515171 h 2986802"/>
                <a:gd name="T76" fmla="*/ 31930 w 2972097"/>
                <a:gd name="T77" fmla="*/ 453987 h 2986802"/>
                <a:gd name="T78" fmla="*/ 31889 w 2972097"/>
                <a:gd name="T79" fmla="*/ 179055 h 2986802"/>
                <a:gd name="T80" fmla="*/ 17789 w 2972097"/>
                <a:gd name="T81" fmla="*/ 118268 h 2986802"/>
                <a:gd name="T82" fmla="*/ 165158 w 2972097"/>
                <a:gd name="T83" fmla="*/ 20626 h 2986802"/>
                <a:gd name="T84" fmla="*/ 314650 w 2972097"/>
                <a:gd name="T85" fmla="*/ 0 h 298680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2972097" h="2986802">
                  <a:moveTo>
                    <a:pt x="1293719" y="2283220"/>
                  </a:moveTo>
                  <a:lnTo>
                    <a:pt x="1041756" y="2573752"/>
                  </a:lnTo>
                  <a:lnTo>
                    <a:pt x="1072437" y="2587661"/>
                  </a:lnTo>
                  <a:cubicBezTo>
                    <a:pt x="1336218" y="2688588"/>
                    <a:pt x="1629193" y="2689892"/>
                    <a:pt x="1893728" y="2591571"/>
                  </a:cubicBezTo>
                  <a:lnTo>
                    <a:pt x="1928681" y="2576445"/>
                  </a:lnTo>
                  <a:lnTo>
                    <a:pt x="1672127" y="2283607"/>
                  </a:lnTo>
                  <a:lnTo>
                    <a:pt x="1640690" y="2291426"/>
                  </a:lnTo>
                  <a:cubicBezTo>
                    <a:pt x="1588646" y="2301705"/>
                    <a:pt x="1535675" y="2306891"/>
                    <a:pt x="1482334" y="2306891"/>
                  </a:cubicBezTo>
                  <a:cubicBezTo>
                    <a:pt x="1430475" y="2306891"/>
                    <a:pt x="1378245" y="2301705"/>
                    <a:pt x="1326571" y="2291426"/>
                  </a:cubicBezTo>
                  <a:lnTo>
                    <a:pt x="1293719" y="2283220"/>
                  </a:lnTo>
                  <a:close/>
                  <a:moveTo>
                    <a:pt x="829234" y="1977841"/>
                  </a:moveTo>
                  <a:lnTo>
                    <a:pt x="432018" y="2315206"/>
                  </a:lnTo>
                  <a:lnTo>
                    <a:pt x="650256" y="2539345"/>
                  </a:lnTo>
                  <a:lnTo>
                    <a:pt x="997982" y="2142716"/>
                  </a:lnTo>
                  <a:lnTo>
                    <a:pt x="901511" y="2063892"/>
                  </a:lnTo>
                  <a:lnTo>
                    <a:pt x="829234" y="1977841"/>
                  </a:lnTo>
                  <a:close/>
                  <a:moveTo>
                    <a:pt x="2140380" y="1976877"/>
                  </a:moveTo>
                  <a:lnTo>
                    <a:pt x="2069084" y="2063892"/>
                  </a:lnTo>
                  <a:lnTo>
                    <a:pt x="1971904" y="2141732"/>
                  </a:lnTo>
                  <a:lnTo>
                    <a:pt x="2320493" y="2539345"/>
                  </a:lnTo>
                  <a:lnTo>
                    <a:pt x="2538732" y="2315206"/>
                  </a:lnTo>
                  <a:lnTo>
                    <a:pt x="2140380" y="1976877"/>
                  </a:lnTo>
                  <a:close/>
                  <a:moveTo>
                    <a:pt x="402244" y="1064989"/>
                  </a:moveTo>
                  <a:lnTo>
                    <a:pt x="366039" y="1172461"/>
                  </a:lnTo>
                  <a:cubicBezTo>
                    <a:pt x="300798" y="1405208"/>
                    <a:pt x="308353" y="1654307"/>
                    <a:pt x="388705" y="1883266"/>
                  </a:cubicBezTo>
                  <a:lnTo>
                    <a:pt x="404491" y="1920911"/>
                  </a:lnTo>
                  <a:lnTo>
                    <a:pt x="686631" y="1678367"/>
                  </a:lnTo>
                  <a:lnTo>
                    <a:pt x="679813" y="1650496"/>
                  </a:lnTo>
                  <a:cubicBezTo>
                    <a:pt x="669626" y="1597896"/>
                    <a:pt x="664440" y="1543813"/>
                    <a:pt x="664440" y="1488990"/>
                  </a:cubicBezTo>
                  <a:cubicBezTo>
                    <a:pt x="664440" y="1434167"/>
                    <a:pt x="669626" y="1379714"/>
                    <a:pt x="679813" y="1326558"/>
                  </a:cubicBezTo>
                  <a:lnTo>
                    <a:pt x="683281" y="1312206"/>
                  </a:lnTo>
                  <a:lnTo>
                    <a:pt x="402244" y="1064989"/>
                  </a:lnTo>
                  <a:close/>
                  <a:moveTo>
                    <a:pt x="2570859" y="1057730"/>
                  </a:moveTo>
                  <a:lnTo>
                    <a:pt x="2285483" y="1308763"/>
                  </a:lnTo>
                  <a:lnTo>
                    <a:pt x="2289949" y="1326558"/>
                  </a:lnTo>
                  <a:cubicBezTo>
                    <a:pt x="2300599" y="1379714"/>
                    <a:pt x="2306155" y="1434167"/>
                    <a:pt x="2306155" y="1488990"/>
                  </a:cubicBezTo>
                  <a:cubicBezTo>
                    <a:pt x="2306155" y="1543813"/>
                    <a:pt x="2300599" y="1597896"/>
                    <a:pt x="2289949" y="1650496"/>
                  </a:cubicBezTo>
                  <a:lnTo>
                    <a:pt x="2282036" y="1681647"/>
                  </a:lnTo>
                  <a:lnTo>
                    <a:pt x="2569479" y="1928750"/>
                  </a:lnTo>
                  <a:lnTo>
                    <a:pt x="2581964" y="1899586"/>
                  </a:lnTo>
                  <a:cubicBezTo>
                    <a:pt x="2679752" y="1633610"/>
                    <a:pt x="2678455" y="1339039"/>
                    <a:pt x="2578075" y="1073820"/>
                  </a:cubicBezTo>
                  <a:lnTo>
                    <a:pt x="2570859" y="1057730"/>
                  </a:lnTo>
                  <a:close/>
                  <a:moveTo>
                    <a:pt x="1482334" y="985211"/>
                  </a:moveTo>
                  <a:cubicBezTo>
                    <a:pt x="1449737" y="985211"/>
                    <a:pt x="1417140" y="988545"/>
                    <a:pt x="1385098" y="995027"/>
                  </a:cubicBezTo>
                  <a:lnTo>
                    <a:pt x="1335965" y="1010048"/>
                  </a:lnTo>
                  <a:lnTo>
                    <a:pt x="1006140" y="1349443"/>
                  </a:lnTo>
                  <a:lnTo>
                    <a:pt x="994209" y="1389253"/>
                  </a:lnTo>
                  <a:cubicBezTo>
                    <a:pt x="987820" y="1421573"/>
                    <a:pt x="984486" y="1454911"/>
                    <a:pt x="984486" y="1488990"/>
                  </a:cubicBezTo>
                  <a:cubicBezTo>
                    <a:pt x="984486" y="1521588"/>
                    <a:pt x="987820" y="1553815"/>
                    <a:pt x="994209" y="1585301"/>
                  </a:cubicBezTo>
                  <a:lnTo>
                    <a:pt x="1015115" y="1653747"/>
                  </a:lnTo>
                  <a:lnTo>
                    <a:pt x="1322345" y="1960980"/>
                  </a:lnTo>
                  <a:lnTo>
                    <a:pt x="1386140" y="1980360"/>
                  </a:lnTo>
                  <a:cubicBezTo>
                    <a:pt x="1449621" y="1992955"/>
                    <a:pt x="1515047" y="1992955"/>
                    <a:pt x="1578528" y="1980360"/>
                  </a:cubicBezTo>
                  <a:lnTo>
                    <a:pt x="1642586" y="1960900"/>
                  </a:lnTo>
                  <a:lnTo>
                    <a:pt x="1957254" y="1646228"/>
                  </a:lnTo>
                  <a:lnTo>
                    <a:pt x="1976294" y="1585301"/>
                  </a:lnTo>
                  <a:cubicBezTo>
                    <a:pt x="1982776" y="1553815"/>
                    <a:pt x="1986110" y="1521588"/>
                    <a:pt x="1986110" y="1488990"/>
                  </a:cubicBezTo>
                  <a:cubicBezTo>
                    <a:pt x="1986110" y="1454911"/>
                    <a:pt x="1982776" y="1421573"/>
                    <a:pt x="1976294" y="1389253"/>
                  </a:cubicBezTo>
                  <a:lnTo>
                    <a:pt x="1966565" y="1357526"/>
                  </a:lnTo>
                  <a:lnTo>
                    <a:pt x="1627335" y="1008452"/>
                  </a:lnTo>
                  <a:lnTo>
                    <a:pt x="1582904" y="995027"/>
                  </a:lnTo>
                  <a:cubicBezTo>
                    <a:pt x="1550122" y="988545"/>
                    <a:pt x="1516413" y="985211"/>
                    <a:pt x="1482334" y="985211"/>
                  </a:cubicBezTo>
                  <a:close/>
                  <a:moveTo>
                    <a:pt x="2320493" y="437739"/>
                  </a:moveTo>
                  <a:lnTo>
                    <a:pt x="1978071" y="833368"/>
                  </a:lnTo>
                  <a:lnTo>
                    <a:pt x="2069084" y="908162"/>
                  </a:lnTo>
                  <a:lnTo>
                    <a:pt x="2145950" y="1002689"/>
                  </a:lnTo>
                  <a:lnTo>
                    <a:pt x="2538732" y="664777"/>
                  </a:lnTo>
                  <a:lnTo>
                    <a:pt x="2320493" y="437739"/>
                  </a:lnTo>
                  <a:close/>
                  <a:moveTo>
                    <a:pt x="650256" y="437739"/>
                  </a:moveTo>
                  <a:lnTo>
                    <a:pt x="432018" y="664777"/>
                  </a:lnTo>
                  <a:lnTo>
                    <a:pt x="823586" y="1001645"/>
                  </a:lnTo>
                  <a:lnTo>
                    <a:pt x="901511" y="908162"/>
                  </a:lnTo>
                  <a:lnTo>
                    <a:pt x="992340" y="832977"/>
                  </a:lnTo>
                  <a:lnTo>
                    <a:pt x="650256" y="437739"/>
                  </a:lnTo>
                  <a:close/>
                  <a:moveTo>
                    <a:pt x="1485310" y="317997"/>
                  </a:moveTo>
                  <a:cubicBezTo>
                    <a:pt x="1346755" y="317997"/>
                    <a:pt x="1206901" y="344118"/>
                    <a:pt x="1074273" y="395135"/>
                  </a:cubicBezTo>
                  <a:lnTo>
                    <a:pt x="1044435" y="408749"/>
                  </a:lnTo>
                  <a:lnTo>
                    <a:pt x="1283268" y="690170"/>
                  </a:lnTo>
                  <a:lnTo>
                    <a:pt x="1321571" y="680628"/>
                  </a:lnTo>
                  <a:cubicBezTo>
                    <a:pt x="1373800" y="670349"/>
                    <a:pt x="1427512" y="665163"/>
                    <a:pt x="1482334" y="665163"/>
                  </a:cubicBezTo>
                  <a:cubicBezTo>
                    <a:pt x="1537157" y="665163"/>
                    <a:pt x="1591239" y="670349"/>
                    <a:pt x="1644024" y="680628"/>
                  </a:cubicBezTo>
                  <a:lnTo>
                    <a:pt x="1682425" y="690078"/>
                  </a:lnTo>
                  <a:lnTo>
                    <a:pt x="1925172" y="406934"/>
                  </a:lnTo>
                  <a:lnTo>
                    <a:pt x="1899303" y="395135"/>
                  </a:lnTo>
                  <a:cubicBezTo>
                    <a:pt x="1766664" y="344118"/>
                    <a:pt x="1626636" y="317997"/>
                    <a:pt x="1485310" y="317997"/>
                  </a:cubicBezTo>
                  <a:close/>
                  <a:moveTo>
                    <a:pt x="1486049" y="0"/>
                  </a:moveTo>
                  <a:cubicBezTo>
                    <a:pt x="1664439" y="0"/>
                    <a:pt x="1842990" y="31997"/>
                    <a:pt x="2012191" y="95993"/>
                  </a:cubicBezTo>
                  <a:lnTo>
                    <a:pt x="2141722" y="154346"/>
                  </a:lnTo>
                  <a:lnTo>
                    <a:pt x="2190730" y="97183"/>
                  </a:lnTo>
                  <a:cubicBezTo>
                    <a:pt x="2220221" y="61335"/>
                    <a:pt x="2261510" y="43411"/>
                    <a:pt x="2302798" y="37436"/>
                  </a:cubicBezTo>
                  <a:cubicBezTo>
                    <a:pt x="2349985" y="37436"/>
                    <a:pt x="2391273" y="61335"/>
                    <a:pt x="2420765" y="91208"/>
                  </a:cubicBezTo>
                  <a:lnTo>
                    <a:pt x="2886734" y="557232"/>
                  </a:lnTo>
                  <a:cubicBezTo>
                    <a:pt x="2916226" y="587106"/>
                    <a:pt x="2933921" y="628929"/>
                    <a:pt x="2933921" y="676726"/>
                  </a:cubicBezTo>
                  <a:cubicBezTo>
                    <a:pt x="2928022" y="724523"/>
                    <a:pt x="2910327" y="760371"/>
                    <a:pt x="2874937" y="790245"/>
                  </a:cubicBezTo>
                  <a:lnTo>
                    <a:pt x="2820237" y="838362"/>
                  </a:lnTo>
                  <a:lnTo>
                    <a:pt x="2880171" y="973765"/>
                  </a:lnTo>
                  <a:cubicBezTo>
                    <a:pt x="3014856" y="1340424"/>
                    <a:pt x="3001542" y="1749686"/>
                    <a:pt x="2840226" y="2107920"/>
                  </a:cubicBezTo>
                  <a:lnTo>
                    <a:pt x="2820950" y="2144929"/>
                  </a:lnTo>
                  <a:lnTo>
                    <a:pt x="2874937" y="2191339"/>
                  </a:lnTo>
                  <a:cubicBezTo>
                    <a:pt x="2910327" y="2220831"/>
                    <a:pt x="2928022" y="2262120"/>
                    <a:pt x="2933921" y="2303409"/>
                  </a:cubicBezTo>
                  <a:cubicBezTo>
                    <a:pt x="2933921" y="2350596"/>
                    <a:pt x="2916226" y="2397783"/>
                    <a:pt x="2886734" y="2427275"/>
                  </a:cubicBezTo>
                  <a:lnTo>
                    <a:pt x="2420765" y="2887350"/>
                  </a:lnTo>
                  <a:cubicBezTo>
                    <a:pt x="2391273" y="2910944"/>
                    <a:pt x="2355883" y="2934538"/>
                    <a:pt x="2308697" y="2934538"/>
                  </a:cubicBezTo>
                  <a:lnTo>
                    <a:pt x="2302798" y="2934538"/>
                  </a:lnTo>
                  <a:cubicBezTo>
                    <a:pt x="2261510" y="2934538"/>
                    <a:pt x="2220221" y="2910944"/>
                    <a:pt x="2190730" y="2875554"/>
                  </a:cubicBezTo>
                  <a:lnTo>
                    <a:pt x="2150394" y="2829514"/>
                  </a:lnTo>
                  <a:lnTo>
                    <a:pt x="2013253" y="2891543"/>
                  </a:lnTo>
                  <a:cubicBezTo>
                    <a:pt x="1844254" y="2955457"/>
                    <a:pt x="1665432" y="2986802"/>
                    <a:pt x="1485310" y="2986802"/>
                  </a:cubicBezTo>
                  <a:cubicBezTo>
                    <a:pt x="1307960" y="2986802"/>
                    <a:pt x="1130610" y="2955457"/>
                    <a:pt x="962392" y="2891543"/>
                  </a:cubicBezTo>
                  <a:lnTo>
                    <a:pt x="821581" y="2827631"/>
                  </a:lnTo>
                  <a:lnTo>
                    <a:pt x="780020" y="2875554"/>
                  </a:lnTo>
                  <a:cubicBezTo>
                    <a:pt x="750528" y="2910944"/>
                    <a:pt x="709240" y="2934538"/>
                    <a:pt x="662053" y="2934538"/>
                  </a:cubicBezTo>
                  <a:cubicBezTo>
                    <a:pt x="614866" y="2934538"/>
                    <a:pt x="579476" y="2910944"/>
                    <a:pt x="549984" y="2887350"/>
                  </a:cubicBezTo>
                  <a:lnTo>
                    <a:pt x="84015" y="2427275"/>
                  </a:lnTo>
                  <a:cubicBezTo>
                    <a:pt x="54524" y="2397783"/>
                    <a:pt x="36829" y="2350596"/>
                    <a:pt x="36829" y="2303409"/>
                  </a:cubicBezTo>
                  <a:cubicBezTo>
                    <a:pt x="42727" y="2262120"/>
                    <a:pt x="60422" y="2220831"/>
                    <a:pt x="89914" y="2191339"/>
                  </a:cubicBezTo>
                  <a:lnTo>
                    <a:pt x="150801" y="2138997"/>
                  </a:lnTo>
                  <a:lnTo>
                    <a:pt x="123426" y="2085924"/>
                  </a:lnTo>
                  <a:cubicBezTo>
                    <a:pt x="-33433" y="1725646"/>
                    <a:pt x="-40781" y="1316251"/>
                    <a:pt x="101382" y="951371"/>
                  </a:cubicBezTo>
                  <a:lnTo>
                    <a:pt x="150608" y="843635"/>
                  </a:lnTo>
                  <a:lnTo>
                    <a:pt x="89914" y="790245"/>
                  </a:lnTo>
                  <a:cubicBezTo>
                    <a:pt x="60422" y="760371"/>
                    <a:pt x="42727" y="724523"/>
                    <a:pt x="36829" y="676726"/>
                  </a:cubicBezTo>
                  <a:cubicBezTo>
                    <a:pt x="36829" y="628929"/>
                    <a:pt x="54524" y="587106"/>
                    <a:pt x="84015" y="557232"/>
                  </a:cubicBezTo>
                  <a:lnTo>
                    <a:pt x="549984" y="91208"/>
                  </a:lnTo>
                  <a:cubicBezTo>
                    <a:pt x="579476" y="61335"/>
                    <a:pt x="620765" y="37436"/>
                    <a:pt x="662053" y="37436"/>
                  </a:cubicBezTo>
                  <a:cubicBezTo>
                    <a:pt x="709240" y="43411"/>
                    <a:pt x="750528" y="61335"/>
                    <a:pt x="780020" y="97183"/>
                  </a:cubicBezTo>
                  <a:lnTo>
                    <a:pt x="829480" y="155462"/>
                  </a:lnTo>
                  <a:lnTo>
                    <a:pt x="960881" y="95994"/>
                  </a:lnTo>
                  <a:cubicBezTo>
                    <a:pt x="1129432" y="31998"/>
                    <a:pt x="1307660" y="0"/>
                    <a:pt x="148604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="ctr"/>
            <a:lstStyle/>
            <a:p>
              <a:endParaRPr lang="en-US" dirty="0">
                <a:latin typeface="Lato Light" panose="020F0502020204030203" pitchFamily="34" charset="0"/>
              </a:endParaRPr>
            </a:p>
          </p:txBody>
        </p:sp>
        <p:sp>
          <p:nvSpPr>
            <p:cNvPr id="25" name="Freeform 707">
              <a:extLst>
                <a:ext uri="{FF2B5EF4-FFF2-40B4-BE49-F238E27FC236}">
                  <a16:creationId xmlns:a16="http://schemas.microsoft.com/office/drawing/2014/main" id="{2635AE36-05EC-CF25-D4D8-B62387E9FC4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400014" y="2888899"/>
              <a:ext cx="487326" cy="499375"/>
            </a:xfrm>
            <a:custGeom>
              <a:avLst/>
              <a:gdLst>
                <a:gd name="T0" fmla="*/ 1332412 w 170103"/>
                <a:gd name="T1" fmla="*/ 359410 h 174267"/>
                <a:gd name="T2" fmla="*/ 359748 w 170103"/>
                <a:gd name="T3" fmla="*/ 1331181 h 174267"/>
                <a:gd name="T4" fmla="*/ 1332412 w 170103"/>
                <a:gd name="T5" fmla="*/ 2309593 h 174267"/>
                <a:gd name="T6" fmla="*/ 2311764 w 170103"/>
                <a:gd name="T7" fmla="*/ 1331181 h 174267"/>
                <a:gd name="T8" fmla="*/ 1332412 w 170103"/>
                <a:gd name="T9" fmla="*/ 359410 h 174267"/>
                <a:gd name="T10" fmla="*/ 1332412 w 170103"/>
                <a:gd name="T11" fmla="*/ 0 h 174267"/>
                <a:gd name="T12" fmla="*/ 2671508 w 170103"/>
                <a:gd name="T13" fmla="*/ 1331181 h 174267"/>
                <a:gd name="T14" fmla="*/ 2566266 w 170103"/>
                <a:gd name="T15" fmla="*/ 1851893 h 174267"/>
                <a:gd name="T16" fmla="*/ 2348154 w 170103"/>
                <a:gd name="T17" fmla="*/ 2175089 h 174267"/>
                <a:gd name="T18" fmla="*/ 3098571 w 170103"/>
                <a:gd name="T19" fmla="*/ 2928918 h 174267"/>
                <a:gd name="T20" fmla="*/ 3098571 w 170103"/>
                <a:gd name="T21" fmla="*/ 3181218 h 174267"/>
                <a:gd name="T22" fmla="*/ 2972026 w 170103"/>
                <a:gd name="T23" fmla="*/ 3227688 h 174267"/>
                <a:gd name="T24" fmla="*/ 2845457 w 170103"/>
                <a:gd name="T25" fmla="*/ 3181218 h 174267"/>
                <a:gd name="T26" fmla="*/ 2079466 w 170103"/>
                <a:gd name="T27" fmla="*/ 2411744 h 174267"/>
                <a:gd name="T28" fmla="*/ 1853625 w 170103"/>
                <a:gd name="T29" fmla="*/ 2563874 h 174267"/>
                <a:gd name="T30" fmla="*/ 1332412 w 170103"/>
                <a:gd name="T31" fmla="*/ 2669026 h 174267"/>
                <a:gd name="T32" fmla="*/ 0 w 170103"/>
                <a:gd name="T33" fmla="*/ 1331181 h 174267"/>
                <a:gd name="T34" fmla="*/ 1332412 w 170103"/>
                <a:gd name="T35" fmla="*/ 0 h 17426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70103" h="174267">
                  <a:moveTo>
                    <a:pt x="71871" y="19405"/>
                  </a:moveTo>
                  <a:cubicBezTo>
                    <a:pt x="42763" y="19405"/>
                    <a:pt x="19405" y="42764"/>
                    <a:pt x="19405" y="71872"/>
                  </a:cubicBezTo>
                  <a:cubicBezTo>
                    <a:pt x="19405" y="100980"/>
                    <a:pt x="42763" y="124698"/>
                    <a:pt x="71871" y="124698"/>
                  </a:cubicBezTo>
                  <a:cubicBezTo>
                    <a:pt x="100979" y="124698"/>
                    <a:pt x="124698" y="100980"/>
                    <a:pt x="124698" y="71872"/>
                  </a:cubicBezTo>
                  <a:cubicBezTo>
                    <a:pt x="124698" y="42764"/>
                    <a:pt x="100979" y="19405"/>
                    <a:pt x="71871" y="19405"/>
                  </a:cubicBezTo>
                  <a:close/>
                  <a:moveTo>
                    <a:pt x="71871" y="0"/>
                  </a:moveTo>
                  <a:cubicBezTo>
                    <a:pt x="111761" y="0"/>
                    <a:pt x="144103" y="31983"/>
                    <a:pt x="144103" y="71872"/>
                  </a:cubicBezTo>
                  <a:cubicBezTo>
                    <a:pt x="144103" y="81844"/>
                    <a:pt x="142081" y="91345"/>
                    <a:pt x="138426" y="99986"/>
                  </a:cubicBezTo>
                  <a:lnTo>
                    <a:pt x="126661" y="117436"/>
                  </a:lnTo>
                  <a:lnTo>
                    <a:pt x="167139" y="158136"/>
                  </a:lnTo>
                  <a:cubicBezTo>
                    <a:pt x="171091" y="161720"/>
                    <a:pt x="171091" y="167814"/>
                    <a:pt x="167139" y="171758"/>
                  </a:cubicBezTo>
                  <a:cubicBezTo>
                    <a:pt x="165343" y="173550"/>
                    <a:pt x="162828" y="174267"/>
                    <a:pt x="160313" y="174267"/>
                  </a:cubicBezTo>
                  <a:cubicBezTo>
                    <a:pt x="157798" y="174267"/>
                    <a:pt x="155283" y="173550"/>
                    <a:pt x="153486" y="171758"/>
                  </a:cubicBezTo>
                  <a:lnTo>
                    <a:pt x="112168" y="130213"/>
                  </a:lnTo>
                  <a:lnTo>
                    <a:pt x="99986" y="138427"/>
                  </a:lnTo>
                  <a:cubicBezTo>
                    <a:pt x="91344" y="142082"/>
                    <a:pt x="81844" y="144104"/>
                    <a:pt x="71871" y="144104"/>
                  </a:cubicBezTo>
                  <a:cubicBezTo>
                    <a:pt x="31983" y="144104"/>
                    <a:pt x="0" y="111761"/>
                    <a:pt x="0" y="71872"/>
                  </a:cubicBezTo>
                  <a:cubicBezTo>
                    <a:pt x="0" y="31983"/>
                    <a:pt x="31983" y="0"/>
                    <a:pt x="7187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/>
            <a:lstStyle/>
            <a:p>
              <a:endParaRPr lang="en-US" dirty="0">
                <a:latin typeface="Lato Light" panose="020F0502020204030203" pitchFamily="34" charset="0"/>
              </a:endParaRPr>
            </a:p>
          </p:txBody>
        </p:sp>
        <p:sp>
          <p:nvSpPr>
            <p:cNvPr id="26" name="TextBox 18">
              <a:extLst>
                <a:ext uri="{FF2B5EF4-FFF2-40B4-BE49-F238E27FC236}">
                  <a16:creationId xmlns:a16="http://schemas.microsoft.com/office/drawing/2014/main" id="{8FA85B16-BAB7-8E19-E587-76DD82C12DAB}"/>
                </a:ext>
              </a:extLst>
            </p:cNvPr>
            <p:cNvSpPr txBox="1"/>
            <p:nvPr/>
          </p:nvSpPr>
          <p:spPr>
            <a:xfrm>
              <a:off x="2700151" y="3388274"/>
              <a:ext cx="1887055" cy="954107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/>
              <a:r>
                <a:rPr lang="pl-PL" sz="1400" b="1" dirty="0">
                  <a:solidFill>
                    <a:schemeClr val="tx2"/>
                  </a:solidFill>
                  <a:latin typeface="Poppins" pitchFamily="2" charset="77"/>
                  <a:ea typeface="League Spartan" charset="0"/>
                  <a:cs typeface="Poppins" pitchFamily="2" charset="77"/>
                </a:rPr>
                <a:t>AUTHOR &amp; ARTICLE</a:t>
              </a:r>
            </a:p>
            <a:p>
              <a:pPr algn="ctr"/>
              <a:r>
                <a:rPr lang="pl-PL" sz="1400" b="1" dirty="0">
                  <a:solidFill>
                    <a:schemeClr val="tx2"/>
                  </a:solidFill>
                  <a:latin typeface="Poppins" pitchFamily="2" charset="77"/>
                  <a:ea typeface="League Spartan" charset="0"/>
                  <a:cs typeface="Poppins" pitchFamily="2" charset="77"/>
                </a:rPr>
                <a:t>IDENTIFICATION</a:t>
              </a:r>
            </a:p>
            <a:p>
              <a:pPr algn="ctr"/>
              <a:r>
                <a:rPr lang="pl-PL" sz="1400" b="1" dirty="0">
                  <a:solidFill>
                    <a:schemeClr val="tx2"/>
                  </a:solidFill>
                  <a:latin typeface="Poppins" pitchFamily="2" charset="77"/>
                  <a:ea typeface="League Spartan" charset="0"/>
                  <a:cs typeface="Poppins" pitchFamily="2" charset="77"/>
                </a:rPr>
                <a:t>VERIFICATION</a:t>
              </a:r>
            </a:p>
            <a:p>
              <a:pPr algn="ctr"/>
              <a:endParaRPr lang="en-US" sz="14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endParaRPr>
            </a:p>
          </p:txBody>
        </p:sp>
        <p:sp>
          <p:nvSpPr>
            <p:cNvPr id="27" name="Freeform 13">
              <a:extLst>
                <a:ext uri="{FF2B5EF4-FFF2-40B4-BE49-F238E27FC236}">
                  <a16:creationId xmlns:a16="http://schemas.microsoft.com/office/drawing/2014/main" id="{176C3EC7-CEC7-8534-7DB0-D405325EEB7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182048" y="2251549"/>
              <a:ext cx="418282" cy="429743"/>
            </a:xfrm>
            <a:custGeom>
              <a:avLst/>
              <a:gdLst>
                <a:gd name="T0" fmla="*/ 2147483646 w 472"/>
                <a:gd name="T1" fmla="*/ 2147483646 h 487"/>
                <a:gd name="T2" fmla="*/ 2147483646 w 472"/>
                <a:gd name="T3" fmla="*/ 2147483646 h 487"/>
                <a:gd name="T4" fmla="*/ 2147483646 w 472"/>
                <a:gd name="T5" fmla="*/ 2147483646 h 487"/>
                <a:gd name="T6" fmla="*/ 2147483646 w 472"/>
                <a:gd name="T7" fmla="*/ 2147483646 h 487"/>
                <a:gd name="T8" fmla="*/ 2147483646 w 472"/>
                <a:gd name="T9" fmla="*/ 2147483646 h 487"/>
                <a:gd name="T10" fmla="*/ 2147483646 w 472"/>
                <a:gd name="T11" fmla="*/ 2147483646 h 487"/>
                <a:gd name="T12" fmla="*/ 2147483646 w 472"/>
                <a:gd name="T13" fmla="*/ 2147483646 h 487"/>
                <a:gd name="T14" fmla="*/ 2147483646 w 472"/>
                <a:gd name="T15" fmla="*/ 2147483646 h 487"/>
                <a:gd name="T16" fmla="*/ 2147483646 w 472"/>
                <a:gd name="T17" fmla="*/ 2147483646 h 487"/>
                <a:gd name="T18" fmla="*/ 2147483646 w 472"/>
                <a:gd name="T19" fmla="*/ 2147483646 h 487"/>
                <a:gd name="T20" fmla="*/ 2147483646 w 472"/>
                <a:gd name="T21" fmla="*/ 2147483646 h 487"/>
                <a:gd name="T22" fmla="*/ 2147483646 w 472"/>
                <a:gd name="T23" fmla="*/ 2147483646 h 487"/>
                <a:gd name="T24" fmla="*/ 2147483646 w 472"/>
                <a:gd name="T25" fmla="*/ 2147483646 h 487"/>
                <a:gd name="T26" fmla="*/ 2147483646 w 472"/>
                <a:gd name="T27" fmla="*/ 2147483646 h 487"/>
                <a:gd name="T28" fmla="*/ 2147483646 w 472"/>
                <a:gd name="T29" fmla="*/ 2147483646 h 487"/>
                <a:gd name="T30" fmla="*/ 2147483646 w 472"/>
                <a:gd name="T31" fmla="*/ 2147483646 h 487"/>
                <a:gd name="T32" fmla="*/ 2147483646 w 472"/>
                <a:gd name="T33" fmla="*/ 2147483646 h 487"/>
                <a:gd name="T34" fmla="*/ 2147483646 w 472"/>
                <a:gd name="T35" fmla="*/ 2147483646 h 487"/>
                <a:gd name="T36" fmla="*/ 2147483646 w 472"/>
                <a:gd name="T37" fmla="*/ 2147483646 h 487"/>
                <a:gd name="T38" fmla="*/ 2147483646 w 472"/>
                <a:gd name="T39" fmla="*/ 2147483646 h 487"/>
                <a:gd name="T40" fmla="*/ 2147483646 w 472"/>
                <a:gd name="T41" fmla="*/ 2147483646 h 487"/>
                <a:gd name="T42" fmla="*/ 2147483646 w 472"/>
                <a:gd name="T43" fmla="*/ 2147483646 h 487"/>
                <a:gd name="T44" fmla="*/ 2147483646 w 472"/>
                <a:gd name="T45" fmla="*/ 2147483646 h 487"/>
                <a:gd name="T46" fmla="*/ 2147483646 w 472"/>
                <a:gd name="T47" fmla="*/ 2147483646 h 487"/>
                <a:gd name="T48" fmla="*/ 2147483646 w 472"/>
                <a:gd name="T49" fmla="*/ 0 h 487"/>
                <a:gd name="T50" fmla="*/ 2147483646 w 472"/>
                <a:gd name="T51" fmla="*/ 2147483646 h 487"/>
                <a:gd name="T52" fmla="*/ 2147483646 w 472"/>
                <a:gd name="T53" fmla="*/ 2147483646 h 487"/>
                <a:gd name="T54" fmla="*/ 2147483646 w 472"/>
                <a:gd name="T55" fmla="*/ 2147483646 h 487"/>
                <a:gd name="T56" fmla="*/ 0 w 472"/>
                <a:gd name="T57" fmla="*/ 2147483646 h 487"/>
                <a:gd name="T58" fmla="*/ 2147483646 w 472"/>
                <a:gd name="T59" fmla="*/ 2147483646 h 487"/>
                <a:gd name="T60" fmla="*/ 2147483646 w 472"/>
                <a:gd name="T61" fmla="*/ 2147483646 h 487"/>
                <a:gd name="T62" fmla="*/ 2147483646 w 472"/>
                <a:gd name="T63" fmla="*/ 2147483646 h 487"/>
                <a:gd name="T64" fmla="*/ 2147483646 w 472"/>
                <a:gd name="T65" fmla="*/ 2147483646 h 48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472" h="487">
                  <a:moveTo>
                    <a:pt x="390" y="430"/>
                  </a:moveTo>
                  <a:lnTo>
                    <a:pt x="390" y="430"/>
                  </a:lnTo>
                  <a:cubicBezTo>
                    <a:pt x="390" y="431"/>
                    <a:pt x="389" y="432"/>
                    <a:pt x="388" y="432"/>
                  </a:cubicBezTo>
                  <a:lnTo>
                    <a:pt x="55" y="432"/>
                  </a:lnTo>
                  <a:cubicBezTo>
                    <a:pt x="53" y="432"/>
                    <a:pt x="55" y="431"/>
                    <a:pt x="55" y="430"/>
                  </a:cubicBezTo>
                  <a:lnTo>
                    <a:pt x="55" y="240"/>
                  </a:lnTo>
                  <a:cubicBezTo>
                    <a:pt x="55" y="239"/>
                    <a:pt x="53" y="235"/>
                    <a:pt x="55" y="235"/>
                  </a:cubicBezTo>
                  <a:lnTo>
                    <a:pt x="114" y="235"/>
                  </a:lnTo>
                  <a:cubicBezTo>
                    <a:pt x="116" y="235"/>
                    <a:pt x="116" y="239"/>
                    <a:pt x="116" y="240"/>
                  </a:cubicBezTo>
                  <a:lnTo>
                    <a:pt x="116" y="357"/>
                  </a:lnTo>
                  <a:cubicBezTo>
                    <a:pt x="116" y="371"/>
                    <a:pt x="127" y="384"/>
                    <a:pt x="143" y="384"/>
                  </a:cubicBezTo>
                  <a:cubicBezTo>
                    <a:pt x="157" y="384"/>
                    <a:pt x="169" y="371"/>
                    <a:pt x="169" y="357"/>
                  </a:cubicBezTo>
                  <a:lnTo>
                    <a:pt x="169" y="260"/>
                  </a:lnTo>
                  <a:lnTo>
                    <a:pt x="313" y="55"/>
                  </a:lnTo>
                  <a:cubicBezTo>
                    <a:pt x="313" y="55"/>
                    <a:pt x="315" y="54"/>
                    <a:pt x="316" y="54"/>
                  </a:cubicBezTo>
                  <a:cubicBezTo>
                    <a:pt x="316" y="54"/>
                    <a:pt x="317" y="54"/>
                    <a:pt x="318" y="55"/>
                  </a:cubicBezTo>
                  <a:cubicBezTo>
                    <a:pt x="318" y="56"/>
                    <a:pt x="318" y="57"/>
                    <a:pt x="318" y="57"/>
                  </a:cubicBezTo>
                  <a:lnTo>
                    <a:pt x="288" y="166"/>
                  </a:lnTo>
                  <a:cubicBezTo>
                    <a:pt x="283" y="183"/>
                    <a:pt x="287" y="200"/>
                    <a:pt x="298" y="214"/>
                  </a:cubicBezTo>
                  <a:cubicBezTo>
                    <a:pt x="309" y="228"/>
                    <a:pt x="325" y="235"/>
                    <a:pt x="343" y="235"/>
                  </a:cubicBezTo>
                  <a:lnTo>
                    <a:pt x="413" y="235"/>
                  </a:lnTo>
                  <a:cubicBezTo>
                    <a:pt x="413" y="235"/>
                    <a:pt x="414" y="236"/>
                    <a:pt x="414" y="237"/>
                  </a:cubicBezTo>
                  <a:cubicBezTo>
                    <a:pt x="415" y="238"/>
                    <a:pt x="415" y="240"/>
                    <a:pt x="415" y="240"/>
                  </a:cubicBezTo>
                  <a:lnTo>
                    <a:pt x="390" y="430"/>
                  </a:lnTo>
                  <a:close/>
                  <a:moveTo>
                    <a:pt x="455" y="201"/>
                  </a:moveTo>
                  <a:lnTo>
                    <a:pt x="455" y="201"/>
                  </a:lnTo>
                  <a:cubicBezTo>
                    <a:pt x="444" y="189"/>
                    <a:pt x="429" y="180"/>
                    <a:pt x="413" y="180"/>
                  </a:cubicBezTo>
                  <a:lnTo>
                    <a:pt x="343" y="180"/>
                  </a:lnTo>
                  <a:cubicBezTo>
                    <a:pt x="342" y="180"/>
                    <a:pt x="342" y="182"/>
                    <a:pt x="340" y="181"/>
                  </a:cubicBezTo>
                  <a:cubicBezTo>
                    <a:pt x="340" y="180"/>
                    <a:pt x="340" y="180"/>
                    <a:pt x="340" y="180"/>
                  </a:cubicBezTo>
                  <a:lnTo>
                    <a:pt x="370" y="71"/>
                  </a:lnTo>
                  <a:cubicBezTo>
                    <a:pt x="375" y="54"/>
                    <a:pt x="372" y="36"/>
                    <a:pt x="360" y="22"/>
                  </a:cubicBezTo>
                  <a:cubicBezTo>
                    <a:pt x="350" y="8"/>
                    <a:pt x="333" y="0"/>
                    <a:pt x="316" y="0"/>
                  </a:cubicBezTo>
                  <a:cubicBezTo>
                    <a:pt x="298" y="0"/>
                    <a:pt x="280" y="9"/>
                    <a:pt x="269" y="24"/>
                  </a:cubicBezTo>
                  <a:lnTo>
                    <a:pt x="149" y="195"/>
                  </a:lnTo>
                  <a:cubicBezTo>
                    <a:pt x="139" y="187"/>
                    <a:pt x="128" y="180"/>
                    <a:pt x="114" y="180"/>
                  </a:cubicBezTo>
                  <a:lnTo>
                    <a:pt x="55" y="180"/>
                  </a:lnTo>
                  <a:cubicBezTo>
                    <a:pt x="23" y="180"/>
                    <a:pt x="0" y="209"/>
                    <a:pt x="0" y="240"/>
                  </a:cubicBezTo>
                  <a:lnTo>
                    <a:pt x="0" y="430"/>
                  </a:lnTo>
                  <a:cubicBezTo>
                    <a:pt x="0" y="461"/>
                    <a:pt x="23" y="486"/>
                    <a:pt x="55" y="486"/>
                  </a:cubicBezTo>
                  <a:lnTo>
                    <a:pt x="388" y="486"/>
                  </a:lnTo>
                  <a:cubicBezTo>
                    <a:pt x="416" y="486"/>
                    <a:pt x="440" y="465"/>
                    <a:pt x="444" y="437"/>
                  </a:cubicBezTo>
                  <a:lnTo>
                    <a:pt x="469" y="247"/>
                  </a:lnTo>
                  <a:cubicBezTo>
                    <a:pt x="471" y="230"/>
                    <a:pt x="465" y="213"/>
                    <a:pt x="455" y="20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/>
            <a:p>
              <a:endParaRPr lang="en-US" dirty="0">
                <a:latin typeface="Lato Light" panose="020F0502020204030203" pitchFamily="34" charset="0"/>
              </a:endParaRPr>
            </a:p>
          </p:txBody>
        </p:sp>
        <p:sp>
          <p:nvSpPr>
            <p:cNvPr id="28" name="TextBox 18">
              <a:extLst>
                <a:ext uri="{FF2B5EF4-FFF2-40B4-BE49-F238E27FC236}">
                  <a16:creationId xmlns:a16="http://schemas.microsoft.com/office/drawing/2014/main" id="{1DA442C3-A04B-8151-658E-1350A1979887}"/>
                </a:ext>
              </a:extLst>
            </p:cNvPr>
            <p:cNvSpPr txBox="1"/>
            <p:nvPr/>
          </p:nvSpPr>
          <p:spPr>
            <a:xfrm>
              <a:off x="5848997" y="2744048"/>
              <a:ext cx="1144865" cy="307777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/>
              <a:r>
                <a:rPr lang="pl-PL" sz="1400" b="1" dirty="0">
                  <a:solidFill>
                    <a:schemeClr val="tx2"/>
                  </a:solidFill>
                  <a:latin typeface="Poppins" pitchFamily="2" charset="77"/>
                  <a:ea typeface="League Spartan" charset="0"/>
                  <a:cs typeface="Poppins" pitchFamily="2" charset="77"/>
                </a:rPr>
                <a:t>ELIGIBILITY</a:t>
              </a:r>
              <a:endParaRPr lang="en-US" sz="14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endParaRPr>
            </a:p>
          </p:txBody>
        </p:sp>
        <p:sp>
          <p:nvSpPr>
            <p:cNvPr id="29" name="Freeform 820">
              <a:extLst>
                <a:ext uri="{FF2B5EF4-FFF2-40B4-BE49-F238E27FC236}">
                  <a16:creationId xmlns:a16="http://schemas.microsoft.com/office/drawing/2014/main" id="{046240F0-0E40-45D5-C5CE-985E06EC787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565046" y="4757881"/>
              <a:ext cx="422311" cy="435603"/>
            </a:xfrm>
            <a:custGeom>
              <a:avLst/>
              <a:gdLst>
                <a:gd name="T0" fmla="*/ 254006 w 2092467"/>
                <a:gd name="T1" fmla="*/ 498194 h 2034264"/>
                <a:gd name="T2" fmla="*/ 320024 w 2092467"/>
                <a:gd name="T3" fmla="*/ 498194 h 2034264"/>
                <a:gd name="T4" fmla="*/ 287662 w 2092467"/>
                <a:gd name="T5" fmla="*/ 396145 h 2034264"/>
                <a:gd name="T6" fmla="*/ 379112 w 2092467"/>
                <a:gd name="T7" fmla="*/ 453556 h 2034264"/>
                <a:gd name="T8" fmla="*/ 620045 w 2092467"/>
                <a:gd name="T9" fmla="*/ 487378 h 2034264"/>
                <a:gd name="T10" fmla="*/ 387301 w 2092467"/>
                <a:gd name="T11" fmla="*/ 521199 h 2034264"/>
                <a:gd name="T12" fmla="*/ 287662 w 2092467"/>
                <a:gd name="T13" fmla="*/ 601536 h 2034264"/>
                <a:gd name="T14" fmla="*/ 186799 w 2092467"/>
                <a:gd name="T15" fmla="*/ 521199 h 2034264"/>
                <a:gd name="T16" fmla="*/ 0 w 2092467"/>
                <a:gd name="T17" fmla="*/ 487378 h 2034264"/>
                <a:gd name="T18" fmla="*/ 195183 w 2092467"/>
                <a:gd name="T19" fmla="*/ 453556 h 2034264"/>
                <a:gd name="T20" fmla="*/ 287662 w 2092467"/>
                <a:gd name="T21" fmla="*/ 396145 h 2034264"/>
                <a:gd name="T22" fmla="*/ 115929 w 2092467"/>
                <a:gd name="T23" fmla="*/ 302338 h 2034264"/>
                <a:gd name="T24" fmla="*/ 181947 w 2092467"/>
                <a:gd name="T25" fmla="*/ 302338 h 2034264"/>
                <a:gd name="T26" fmla="*/ 149585 w 2092467"/>
                <a:gd name="T27" fmla="*/ 200946 h 2034264"/>
                <a:gd name="T28" fmla="*/ 240875 w 2092467"/>
                <a:gd name="T29" fmla="*/ 258368 h 2034264"/>
                <a:gd name="T30" fmla="*/ 620045 w 2092467"/>
                <a:gd name="T31" fmla="*/ 295685 h 2034264"/>
                <a:gd name="T32" fmla="*/ 247122 w 2092467"/>
                <a:gd name="T33" fmla="*/ 331669 h 2034264"/>
                <a:gd name="T34" fmla="*/ 149585 w 2092467"/>
                <a:gd name="T35" fmla="*/ 406329 h 2034264"/>
                <a:gd name="T36" fmla="*/ 50764 w 2092467"/>
                <a:gd name="T37" fmla="*/ 331669 h 2034264"/>
                <a:gd name="T38" fmla="*/ 0 w 2092467"/>
                <a:gd name="T39" fmla="*/ 295685 h 2034264"/>
                <a:gd name="T40" fmla="*/ 57035 w 2092467"/>
                <a:gd name="T41" fmla="*/ 258368 h 2034264"/>
                <a:gd name="T42" fmla="*/ 149585 w 2092467"/>
                <a:gd name="T43" fmla="*/ 200946 h 2034264"/>
                <a:gd name="T44" fmla="*/ 420852 w 2092467"/>
                <a:gd name="T45" fmla="*/ 102050 h 2034264"/>
                <a:gd name="T46" fmla="*/ 486871 w 2092467"/>
                <a:gd name="T47" fmla="*/ 102050 h 2034264"/>
                <a:gd name="T48" fmla="*/ 453214 w 2092467"/>
                <a:gd name="T49" fmla="*/ 0 h 2034264"/>
                <a:gd name="T50" fmla="*/ 549987 w 2092467"/>
                <a:gd name="T51" fmla="*/ 68895 h 2034264"/>
                <a:gd name="T52" fmla="*/ 620045 w 2092467"/>
                <a:gd name="T53" fmla="*/ 102716 h 2034264"/>
                <a:gd name="T54" fmla="*/ 549749 w 2092467"/>
                <a:gd name="T55" fmla="*/ 136537 h 2034264"/>
                <a:gd name="T56" fmla="*/ 453214 w 2092467"/>
                <a:gd name="T57" fmla="*/ 205391 h 2034264"/>
                <a:gd name="T58" fmla="*/ 357800 w 2092467"/>
                <a:gd name="T59" fmla="*/ 136537 h 2034264"/>
                <a:gd name="T60" fmla="*/ 0 w 2092467"/>
                <a:gd name="T61" fmla="*/ 102716 h 2034264"/>
                <a:gd name="T62" fmla="*/ 357568 w 2092467"/>
                <a:gd name="T63" fmla="*/ 68895 h 2034264"/>
                <a:gd name="T64" fmla="*/ 453214 w 2092467"/>
                <a:gd name="T65" fmla="*/ 0 h 203426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092467" h="2034264">
                  <a:moveTo>
                    <a:pt x="970774" y="1575573"/>
                  </a:moveTo>
                  <a:cubicBezTo>
                    <a:pt x="909616" y="1575573"/>
                    <a:pt x="857194" y="1627995"/>
                    <a:pt x="857194" y="1684785"/>
                  </a:cubicBezTo>
                  <a:cubicBezTo>
                    <a:pt x="857194" y="1750312"/>
                    <a:pt x="909616" y="1798366"/>
                    <a:pt x="970774" y="1798366"/>
                  </a:cubicBezTo>
                  <a:cubicBezTo>
                    <a:pt x="1031933" y="1798366"/>
                    <a:pt x="1079987" y="1750312"/>
                    <a:pt x="1079987" y="1684785"/>
                  </a:cubicBezTo>
                  <a:cubicBezTo>
                    <a:pt x="1079987" y="1627995"/>
                    <a:pt x="1031933" y="1575573"/>
                    <a:pt x="970774" y="1575573"/>
                  </a:cubicBezTo>
                  <a:close/>
                  <a:moveTo>
                    <a:pt x="970774" y="1339675"/>
                  </a:moveTo>
                  <a:cubicBezTo>
                    <a:pt x="1090908" y="1339675"/>
                    <a:pt x="1195683" y="1401107"/>
                    <a:pt x="1257370" y="1493041"/>
                  </a:cubicBezTo>
                  <a:lnTo>
                    <a:pt x="1279389" y="1533829"/>
                  </a:lnTo>
                  <a:lnTo>
                    <a:pt x="1973527" y="1533829"/>
                  </a:lnTo>
                  <a:cubicBezTo>
                    <a:pt x="2039605" y="1533829"/>
                    <a:pt x="2092467" y="1584663"/>
                    <a:pt x="2092467" y="1648205"/>
                  </a:cubicBezTo>
                  <a:cubicBezTo>
                    <a:pt x="2092467" y="1711747"/>
                    <a:pt x="2039605" y="1762581"/>
                    <a:pt x="1973527" y="1762581"/>
                  </a:cubicBezTo>
                  <a:lnTo>
                    <a:pt x="1307025" y="1762581"/>
                  </a:lnTo>
                  <a:lnTo>
                    <a:pt x="1288991" y="1822324"/>
                  </a:lnTo>
                  <a:cubicBezTo>
                    <a:pt x="1236979" y="1948259"/>
                    <a:pt x="1114935" y="2034264"/>
                    <a:pt x="970774" y="2034264"/>
                  </a:cubicBezTo>
                  <a:cubicBezTo>
                    <a:pt x="826614" y="2034264"/>
                    <a:pt x="702113" y="1948259"/>
                    <a:pt x="648872" y="1822324"/>
                  </a:cubicBezTo>
                  <a:lnTo>
                    <a:pt x="630390" y="1762581"/>
                  </a:lnTo>
                  <a:lnTo>
                    <a:pt x="118940" y="1762581"/>
                  </a:lnTo>
                  <a:cubicBezTo>
                    <a:pt x="52862" y="1762581"/>
                    <a:pt x="0" y="1711747"/>
                    <a:pt x="0" y="1648205"/>
                  </a:cubicBezTo>
                  <a:cubicBezTo>
                    <a:pt x="0" y="1584663"/>
                    <a:pt x="52862" y="1533829"/>
                    <a:pt x="118940" y="1533829"/>
                  </a:cubicBezTo>
                  <a:lnTo>
                    <a:pt x="658686" y="1533829"/>
                  </a:lnTo>
                  <a:lnTo>
                    <a:pt x="681192" y="1493041"/>
                  </a:lnTo>
                  <a:cubicBezTo>
                    <a:pt x="744159" y="1401107"/>
                    <a:pt x="850641" y="1339675"/>
                    <a:pt x="970774" y="1339675"/>
                  </a:cubicBezTo>
                  <a:close/>
                  <a:moveTo>
                    <a:pt x="504806" y="912543"/>
                  </a:moveTo>
                  <a:cubicBezTo>
                    <a:pt x="439278" y="912543"/>
                    <a:pt x="391225" y="965294"/>
                    <a:pt x="391225" y="1022442"/>
                  </a:cubicBezTo>
                  <a:cubicBezTo>
                    <a:pt x="391225" y="1088381"/>
                    <a:pt x="439278" y="1136737"/>
                    <a:pt x="504806" y="1136737"/>
                  </a:cubicBezTo>
                  <a:cubicBezTo>
                    <a:pt x="565964" y="1136737"/>
                    <a:pt x="614018" y="1088381"/>
                    <a:pt x="614018" y="1022442"/>
                  </a:cubicBezTo>
                  <a:cubicBezTo>
                    <a:pt x="614018" y="965294"/>
                    <a:pt x="565964" y="912543"/>
                    <a:pt x="504806" y="912543"/>
                  </a:cubicBezTo>
                  <a:close/>
                  <a:moveTo>
                    <a:pt x="504806" y="679557"/>
                  </a:moveTo>
                  <a:cubicBezTo>
                    <a:pt x="622209" y="679557"/>
                    <a:pt x="727667" y="741375"/>
                    <a:pt x="790250" y="832815"/>
                  </a:cubicBezTo>
                  <a:lnTo>
                    <a:pt x="812882" y="873746"/>
                  </a:lnTo>
                  <a:lnTo>
                    <a:pt x="1973527" y="873746"/>
                  </a:lnTo>
                  <a:cubicBezTo>
                    <a:pt x="2039605" y="873746"/>
                    <a:pt x="2092467" y="932338"/>
                    <a:pt x="2092467" y="999944"/>
                  </a:cubicBezTo>
                  <a:cubicBezTo>
                    <a:pt x="2092467" y="1067550"/>
                    <a:pt x="2039605" y="1121634"/>
                    <a:pt x="1973527" y="1121634"/>
                  </a:cubicBezTo>
                  <a:lnTo>
                    <a:pt x="833962" y="1121634"/>
                  </a:lnTo>
                  <a:lnTo>
                    <a:pt x="822408" y="1158991"/>
                  </a:lnTo>
                  <a:cubicBezTo>
                    <a:pt x="769372" y="1285100"/>
                    <a:pt x="645689" y="1374118"/>
                    <a:pt x="504806" y="1374118"/>
                  </a:cubicBezTo>
                  <a:cubicBezTo>
                    <a:pt x="360646" y="1374118"/>
                    <a:pt x="236144" y="1285100"/>
                    <a:pt x="182903" y="1158991"/>
                  </a:cubicBezTo>
                  <a:lnTo>
                    <a:pt x="171315" y="1121634"/>
                  </a:lnTo>
                  <a:lnTo>
                    <a:pt x="118940" y="1121634"/>
                  </a:lnTo>
                  <a:cubicBezTo>
                    <a:pt x="52862" y="1121634"/>
                    <a:pt x="0" y="1067550"/>
                    <a:pt x="0" y="999944"/>
                  </a:cubicBezTo>
                  <a:cubicBezTo>
                    <a:pt x="0" y="932338"/>
                    <a:pt x="52862" y="873746"/>
                    <a:pt x="118940" y="873746"/>
                  </a:cubicBezTo>
                  <a:lnTo>
                    <a:pt x="192477" y="873746"/>
                  </a:lnTo>
                  <a:lnTo>
                    <a:pt x="215223" y="832815"/>
                  </a:lnTo>
                  <a:cubicBezTo>
                    <a:pt x="278190" y="741375"/>
                    <a:pt x="384672" y="679557"/>
                    <a:pt x="504806" y="679557"/>
                  </a:cubicBezTo>
                  <a:close/>
                  <a:moveTo>
                    <a:pt x="1529463" y="235898"/>
                  </a:moveTo>
                  <a:cubicBezTo>
                    <a:pt x="1468304" y="235898"/>
                    <a:pt x="1420251" y="283952"/>
                    <a:pt x="1420251" y="345110"/>
                  </a:cubicBezTo>
                  <a:cubicBezTo>
                    <a:pt x="1420251" y="406269"/>
                    <a:pt x="1468304" y="458691"/>
                    <a:pt x="1529463" y="458691"/>
                  </a:cubicBezTo>
                  <a:cubicBezTo>
                    <a:pt x="1590622" y="458691"/>
                    <a:pt x="1643044" y="406269"/>
                    <a:pt x="1643044" y="345110"/>
                  </a:cubicBezTo>
                  <a:cubicBezTo>
                    <a:pt x="1643044" y="283952"/>
                    <a:pt x="1590622" y="235898"/>
                    <a:pt x="1529463" y="235898"/>
                  </a:cubicBezTo>
                  <a:close/>
                  <a:moveTo>
                    <a:pt x="1529463" y="0"/>
                  </a:moveTo>
                  <a:cubicBezTo>
                    <a:pt x="1673623" y="0"/>
                    <a:pt x="1798125" y="86005"/>
                    <a:pt x="1851366" y="210097"/>
                  </a:cubicBezTo>
                  <a:lnTo>
                    <a:pt x="1856041" y="232988"/>
                  </a:lnTo>
                  <a:lnTo>
                    <a:pt x="1973527" y="232988"/>
                  </a:lnTo>
                  <a:cubicBezTo>
                    <a:pt x="2039605" y="232988"/>
                    <a:pt x="2092467" y="288058"/>
                    <a:pt x="2092467" y="347364"/>
                  </a:cubicBezTo>
                  <a:cubicBezTo>
                    <a:pt x="2092467" y="410906"/>
                    <a:pt x="2039605" y="461740"/>
                    <a:pt x="1973527" y="461740"/>
                  </a:cubicBezTo>
                  <a:lnTo>
                    <a:pt x="1855240" y="461740"/>
                  </a:lnTo>
                  <a:lnTo>
                    <a:pt x="1851366" y="480806"/>
                  </a:lnTo>
                  <a:cubicBezTo>
                    <a:pt x="1798125" y="606127"/>
                    <a:pt x="1673623" y="694589"/>
                    <a:pt x="1529463" y="694589"/>
                  </a:cubicBezTo>
                  <a:cubicBezTo>
                    <a:pt x="1385303" y="694589"/>
                    <a:pt x="1263259" y="606127"/>
                    <a:pt x="1211246" y="480806"/>
                  </a:cubicBezTo>
                  <a:lnTo>
                    <a:pt x="1207468" y="461740"/>
                  </a:lnTo>
                  <a:lnTo>
                    <a:pt x="118940" y="461740"/>
                  </a:lnTo>
                  <a:cubicBezTo>
                    <a:pt x="52862" y="461740"/>
                    <a:pt x="0" y="410906"/>
                    <a:pt x="0" y="347364"/>
                  </a:cubicBezTo>
                  <a:cubicBezTo>
                    <a:pt x="0" y="288058"/>
                    <a:pt x="52862" y="232988"/>
                    <a:pt x="118940" y="232988"/>
                  </a:cubicBezTo>
                  <a:lnTo>
                    <a:pt x="1206687" y="232988"/>
                  </a:lnTo>
                  <a:lnTo>
                    <a:pt x="1211246" y="210097"/>
                  </a:lnTo>
                  <a:cubicBezTo>
                    <a:pt x="1263259" y="86005"/>
                    <a:pt x="1385303" y="0"/>
                    <a:pt x="152946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="ctr"/>
            <a:lstStyle/>
            <a:p>
              <a:endParaRPr lang="en-US" dirty="0">
                <a:latin typeface="Lato Light" panose="020F0502020204030203" pitchFamily="34" charset="0"/>
              </a:endParaRPr>
            </a:p>
          </p:txBody>
        </p:sp>
        <p:sp>
          <p:nvSpPr>
            <p:cNvPr id="30" name="TextBox 18">
              <a:extLst>
                <a:ext uri="{FF2B5EF4-FFF2-40B4-BE49-F238E27FC236}">
                  <a16:creationId xmlns:a16="http://schemas.microsoft.com/office/drawing/2014/main" id="{60A88737-1714-FC40-D278-C052066B1A5B}"/>
                </a:ext>
              </a:extLst>
            </p:cNvPr>
            <p:cNvSpPr txBox="1"/>
            <p:nvPr/>
          </p:nvSpPr>
          <p:spPr>
            <a:xfrm>
              <a:off x="5098874" y="5227168"/>
              <a:ext cx="1366080" cy="307777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/>
              <a:r>
                <a:rPr lang="pl-PL" sz="1400" b="1" dirty="0">
                  <a:solidFill>
                    <a:schemeClr val="tx2"/>
                  </a:solidFill>
                  <a:latin typeface="Poppins" pitchFamily="2" charset="77"/>
                  <a:ea typeface="League Spartan" charset="0"/>
                  <a:cs typeface="Poppins" pitchFamily="2" charset="77"/>
                </a:rPr>
                <a:t>MONITORING</a:t>
              </a:r>
              <a:endParaRPr lang="en-US" sz="14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endParaRPr>
            </a:p>
          </p:txBody>
        </p:sp>
        <p:sp>
          <p:nvSpPr>
            <p:cNvPr id="31" name="TextBox 18">
              <a:extLst>
                <a:ext uri="{FF2B5EF4-FFF2-40B4-BE49-F238E27FC236}">
                  <a16:creationId xmlns:a16="http://schemas.microsoft.com/office/drawing/2014/main" id="{CAF567B4-F8C2-5A1C-D87A-FCA49D9D721A}"/>
                </a:ext>
              </a:extLst>
            </p:cNvPr>
            <p:cNvSpPr txBox="1"/>
            <p:nvPr/>
          </p:nvSpPr>
          <p:spPr>
            <a:xfrm>
              <a:off x="7742997" y="4530638"/>
              <a:ext cx="1487908" cy="523220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/>
              <a:r>
                <a:rPr lang="pl-PL" sz="1400" b="1" dirty="0">
                  <a:solidFill>
                    <a:schemeClr val="tx2"/>
                  </a:solidFill>
                  <a:latin typeface="Poppins" pitchFamily="2" charset="77"/>
                  <a:ea typeface="League Spartan" charset="0"/>
                  <a:cs typeface="Poppins" pitchFamily="2" charset="77"/>
                </a:rPr>
                <a:t>FUNDS </a:t>
              </a:r>
            </a:p>
            <a:p>
              <a:pPr algn="ctr"/>
              <a:r>
                <a:rPr lang="pl-PL" sz="1400" b="1" dirty="0">
                  <a:solidFill>
                    <a:schemeClr val="tx2"/>
                  </a:solidFill>
                  <a:latin typeface="Poppins" pitchFamily="2" charset="77"/>
                  <a:ea typeface="League Spartan" charset="0"/>
                  <a:cs typeface="Poppins" pitchFamily="2" charset="77"/>
                </a:rPr>
                <a:t>MANAGEMENT</a:t>
              </a:r>
              <a:endParaRPr lang="en-US" sz="14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85746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>
            <a:extLst>
              <a:ext uri="{FF2B5EF4-FFF2-40B4-BE49-F238E27FC236}">
                <a16:creationId xmlns:a16="http://schemas.microsoft.com/office/drawing/2014/main" id="{F6557B44-1EBA-C345-9AB4-A07B87414980}"/>
              </a:ext>
            </a:extLst>
          </p:cNvPr>
          <p:cNvSpPr txBox="1"/>
          <p:nvPr/>
        </p:nvSpPr>
        <p:spPr>
          <a:xfrm>
            <a:off x="4903216" y="306186"/>
            <a:ext cx="23855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32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ELIGIBILITY</a:t>
            </a:r>
            <a:endParaRPr lang="en-US" sz="3200" b="1" dirty="0">
              <a:solidFill>
                <a:schemeClr val="tx2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13" name="TextBox 14">
            <a:extLst>
              <a:ext uri="{FF2B5EF4-FFF2-40B4-BE49-F238E27FC236}">
                <a16:creationId xmlns:a16="http://schemas.microsoft.com/office/drawing/2014/main" id="{CF5DEC3E-9F93-E055-76E7-34F8C4929C71}"/>
              </a:ext>
            </a:extLst>
          </p:cNvPr>
          <p:cNvSpPr txBox="1"/>
          <p:nvPr/>
        </p:nvSpPr>
        <p:spPr>
          <a:xfrm>
            <a:off x="4995378" y="808760"/>
            <a:ext cx="2201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WORKFLOW</a:t>
            </a:r>
            <a:endParaRPr lang="en-US" sz="2400" spc="300" dirty="0">
              <a:solidFill>
                <a:schemeClr val="bg1">
                  <a:lumMod val="65000"/>
                </a:schemeClr>
              </a:solidFill>
              <a:latin typeface="Poppins Light" pitchFamily="2" charset="77"/>
              <a:cs typeface="Poppins Light" pitchFamily="2" charset="77"/>
            </a:endParaRPr>
          </a:p>
        </p:txBody>
      </p:sp>
      <p:grpSp>
        <p:nvGrpSpPr>
          <p:cNvPr id="47" name="Grupa 46">
            <a:extLst>
              <a:ext uri="{FF2B5EF4-FFF2-40B4-BE49-F238E27FC236}">
                <a16:creationId xmlns:a16="http://schemas.microsoft.com/office/drawing/2014/main" id="{3970DE2D-95BB-1A3D-B5CD-079886908B5C}"/>
              </a:ext>
            </a:extLst>
          </p:cNvPr>
          <p:cNvGrpSpPr/>
          <p:nvPr/>
        </p:nvGrpSpPr>
        <p:grpSpPr>
          <a:xfrm>
            <a:off x="2084323" y="1577613"/>
            <a:ext cx="8045283" cy="4435963"/>
            <a:chOff x="2084323" y="1577613"/>
            <a:chExt cx="8045283" cy="4435963"/>
          </a:xfrm>
        </p:grpSpPr>
        <p:grpSp>
          <p:nvGrpSpPr>
            <p:cNvPr id="39" name="Grupa 38">
              <a:extLst>
                <a:ext uri="{FF2B5EF4-FFF2-40B4-BE49-F238E27FC236}">
                  <a16:creationId xmlns:a16="http://schemas.microsoft.com/office/drawing/2014/main" id="{6A8F9B05-5D28-43B5-BB9C-6CC29CD49FB2}"/>
                </a:ext>
              </a:extLst>
            </p:cNvPr>
            <p:cNvGrpSpPr/>
            <p:nvPr/>
          </p:nvGrpSpPr>
          <p:grpSpPr>
            <a:xfrm>
              <a:off x="2084323" y="1577615"/>
              <a:ext cx="2264610" cy="4435961"/>
              <a:chOff x="6314273" y="1679056"/>
              <a:chExt cx="2264610" cy="4435961"/>
            </a:xfrm>
          </p:grpSpPr>
          <p:sp>
            <p:nvSpPr>
              <p:cNvPr id="22" name="Rounded Rectangle 21">
                <a:extLst>
                  <a:ext uri="{FF2B5EF4-FFF2-40B4-BE49-F238E27FC236}">
                    <a16:creationId xmlns:a16="http://schemas.microsoft.com/office/drawing/2014/main" id="{A3C07295-07A8-CC4A-9088-A8244331FA2B}"/>
                  </a:ext>
                </a:extLst>
              </p:cNvPr>
              <p:cNvSpPr/>
              <p:nvPr/>
            </p:nvSpPr>
            <p:spPr>
              <a:xfrm>
                <a:off x="6314273" y="1679056"/>
                <a:ext cx="2264610" cy="4435961"/>
              </a:xfrm>
              <a:prstGeom prst="roundRect">
                <a:avLst>
                  <a:gd name="adj" fmla="val 10972"/>
                </a:avLst>
              </a:prstGeom>
              <a:solidFill>
                <a:schemeClr val="accent3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 dirty="0">
                  <a:latin typeface="Lato Light" panose="020F0502020204030203" pitchFamily="34" charset="0"/>
                </a:endParaRPr>
              </a:p>
            </p:txBody>
          </p:sp>
          <p:grpSp>
            <p:nvGrpSpPr>
              <p:cNvPr id="35" name="Grupa 34">
                <a:extLst>
                  <a:ext uri="{FF2B5EF4-FFF2-40B4-BE49-F238E27FC236}">
                    <a16:creationId xmlns:a16="http://schemas.microsoft.com/office/drawing/2014/main" id="{0ACC767B-0459-A945-4014-88A55733B0D8}"/>
                  </a:ext>
                </a:extLst>
              </p:cNvPr>
              <p:cNvGrpSpPr/>
              <p:nvPr/>
            </p:nvGrpSpPr>
            <p:grpSpPr>
              <a:xfrm>
                <a:off x="6314273" y="1679056"/>
                <a:ext cx="2264610" cy="1748790"/>
                <a:chOff x="6314273" y="1679056"/>
                <a:chExt cx="2264610" cy="1748790"/>
              </a:xfrm>
            </p:grpSpPr>
            <p:sp>
              <p:nvSpPr>
                <p:cNvPr id="23" name="Rounded Rectangle 22">
                  <a:extLst>
                    <a:ext uri="{FF2B5EF4-FFF2-40B4-BE49-F238E27FC236}">
                      <a16:creationId xmlns:a16="http://schemas.microsoft.com/office/drawing/2014/main" id="{41208B55-6295-D242-8060-E2DB703F68C5}"/>
                    </a:ext>
                  </a:extLst>
                </p:cNvPr>
                <p:cNvSpPr/>
                <p:nvPr/>
              </p:nvSpPr>
              <p:spPr>
                <a:xfrm>
                  <a:off x="6314273" y="1679056"/>
                  <a:ext cx="2264610" cy="1531620"/>
                </a:xfrm>
                <a:prstGeom prst="roundRect">
                  <a:avLst/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900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24" name="Rounded Rectangle 23">
                  <a:extLst>
                    <a:ext uri="{FF2B5EF4-FFF2-40B4-BE49-F238E27FC236}">
                      <a16:creationId xmlns:a16="http://schemas.microsoft.com/office/drawing/2014/main" id="{779C9313-384D-AF45-830D-FE4690D4A257}"/>
                    </a:ext>
                  </a:extLst>
                </p:cNvPr>
                <p:cNvSpPr/>
                <p:nvPr/>
              </p:nvSpPr>
              <p:spPr>
                <a:xfrm>
                  <a:off x="6423593" y="1781926"/>
                  <a:ext cx="2045970" cy="1325880"/>
                </a:xfrm>
                <a:prstGeom prst="roundRect">
                  <a:avLst>
                    <a:gd name="adj" fmla="val 14972"/>
                  </a:avLst>
                </a:prstGeom>
                <a:solidFill>
                  <a:schemeClr val="bg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900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25" name="Triangle 24">
                  <a:extLst>
                    <a:ext uri="{FF2B5EF4-FFF2-40B4-BE49-F238E27FC236}">
                      <a16:creationId xmlns:a16="http://schemas.microsoft.com/office/drawing/2014/main" id="{166C4E2A-87A9-2D4F-8532-3F7BF79F12A7}"/>
                    </a:ext>
                  </a:extLst>
                </p:cNvPr>
                <p:cNvSpPr/>
                <p:nvPr/>
              </p:nvSpPr>
              <p:spPr>
                <a:xfrm rot="10800000">
                  <a:off x="7256871" y="3210676"/>
                  <a:ext cx="379413" cy="217170"/>
                </a:xfrm>
                <a:prstGeom prst="triangle">
                  <a:avLst/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900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5407A387-AFCB-1A45-A9D5-A002A05217BF}"/>
                    </a:ext>
                  </a:extLst>
                </p:cNvPr>
                <p:cNvSpPr txBox="1"/>
                <p:nvPr/>
              </p:nvSpPr>
              <p:spPr>
                <a:xfrm>
                  <a:off x="6422900" y="2580513"/>
                  <a:ext cx="2047355" cy="338554"/>
                </a:xfrm>
                <a:prstGeom prst="rect">
                  <a:avLst/>
                </a:prstGeom>
                <a:noFill/>
              </p:spPr>
              <p:txBody>
                <a:bodyPr wrap="none" rtlCol="0" anchor="ctr" anchorCtr="0">
                  <a:spAutoFit/>
                </a:bodyPr>
                <a:lstStyle/>
                <a:p>
                  <a:pPr algn="ctr"/>
                  <a:r>
                    <a:rPr lang="pl-PL" sz="1600" b="1" dirty="0">
                      <a:solidFill>
                        <a:schemeClr val="tx2"/>
                      </a:solidFill>
                      <a:latin typeface="Poppins" pitchFamily="2" charset="77"/>
                      <a:ea typeface="League Spartan" charset="0"/>
                      <a:cs typeface="Poppins" pitchFamily="2" charset="77"/>
                    </a:rPr>
                    <a:t>ELIGIBLE AUTHORS</a:t>
                  </a:r>
                  <a:endParaRPr lang="en-US" sz="1600" b="1" dirty="0">
                    <a:solidFill>
                      <a:schemeClr val="tx2"/>
                    </a:solidFill>
                    <a:latin typeface="Poppins" pitchFamily="2" charset="77"/>
                    <a:ea typeface="League Spartan" charset="0"/>
                    <a:cs typeface="Poppins" pitchFamily="2" charset="77"/>
                  </a:endParaRPr>
                </a:p>
              </p:txBody>
            </p:sp>
            <p:sp>
              <p:nvSpPr>
                <p:cNvPr id="10" name="Freeform 9">
                  <a:extLst>
                    <a:ext uri="{FF2B5EF4-FFF2-40B4-BE49-F238E27FC236}">
                      <a16:creationId xmlns:a16="http://schemas.microsoft.com/office/drawing/2014/main" id="{58F56A3A-203D-794A-B275-09D9D834C75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109097" y="1975382"/>
                  <a:ext cx="674959" cy="434340"/>
                </a:xfrm>
                <a:custGeom>
                  <a:avLst/>
                  <a:gdLst>
                    <a:gd name="connsiteX0" fmla="*/ 0 w 850540"/>
                    <a:gd name="connsiteY0" fmla="*/ 364945 h 547328"/>
                    <a:gd name="connsiteX1" fmla="*/ 255229 w 850540"/>
                    <a:gd name="connsiteY1" fmla="*/ 364945 h 547328"/>
                    <a:gd name="connsiteX2" fmla="*/ 255229 w 850540"/>
                    <a:gd name="connsiteY2" fmla="*/ 401277 h 547328"/>
                    <a:gd name="connsiteX3" fmla="*/ 0 w 850540"/>
                    <a:gd name="connsiteY3" fmla="*/ 401277 h 547328"/>
                    <a:gd name="connsiteX4" fmla="*/ 0 w 850540"/>
                    <a:gd name="connsiteY4" fmla="*/ 255587 h 547328"/>
                    <a:gd name="connsiteX5" fmla="*/ 255229 w 850540"/>
                    <a:gd name="connsiteY5" fmla="*/ 255587 h 547328"/>
                    <a:gd name="connsiteX6" fmla="*/ 255229 w 850540"/>
                    <a:gd name="connsiteY6" fmla="*/ 291560 h 547328"/>
                    <a:gd name="connsiteX7" fmla="*/ 0 w 850540"/>
                    <a:gd name="connsiteY7" fmla="*/ 291560 h 547328"/>
                    <a:gd name="connsiteX8" fmla="*/ 88900 w 850540"/>
                    <a:gd name="connsiteY8" fmla="*/ 32005 h 547328"/>
                    <a:gd name="connsiteX9" fmla="*/ 456216 w 850540"/>
                    <a:gd name="connsiteY9" fmla="*/ 376153 h 547328"/>
                    <a:gd name="connsiteX10" fmla="*/ 469540 w 850540"/>
                    <a:gd name="connsiteY10" fmla="*/ 388739 h 547328"/>
                    <a:gd name="connsiteX11" fmla="*/ 483224 w 850540"/>
                    <a:gd name="connsiteY11" fmla="*/ 376153 h 547328"/>
                    <a:gd name="connsiteX12" fmla="*/ 850540 w 850540"/>
                    <a:gd name="connsiteY12" fmla="*/ 32005 h 547328"/>
                    <a:gd name="connsiteX13" fmla="*/ 850540 w 850540"/>
                    <a:gd name="connsiteY13" fmla="*/ 34163 h 547328"/>
                    <a:gd name="connsiteX14" fmla="*/ 850540 w 850540"/>
                    <a:gd name="connsiteY14" fmla="*/ 513165 h 547328"/>
                    <a:gd name="connsiteX15" fmla="*/ 840457 w 850540"/>
                    <a:gd name="connsiteY15" fmla="*/ 537618 h 547328"/>
                    <a:gd name="connsiteX16" fmla="*/ 816329 w 850540"/>
                    <a:gd name="connsiteY16" fmla="*/ 547328 h 547328"/>
                    <a:gd name="connsiteX17" fmla="*/ 123111 w 850540"/>
                    <a:gd name="connsiteY17" fmla="*/ 547328 h 547328"/>
                    <a:gd name="connsiteX18" fmla="*/ 98623 w 850540"/>
                    <a:gd name="connsiteY18" fmla="*/ 537618 h 547328"/>
                    <a:gd name="connsiteX19" fmla="*/ 88900 w 850540"/>
                    <a:gd name="connsiteY19" fmla="*/ 513165 h 547328"/>
                    <a:gd name="connsiteX20" fmla="*/ 88900 w 850540"/>
                    <a:gd name="connsiteY20" fmla="*/ 419666 h 547328"/>
                    <a:gd name="connsiteX21" fmla="*/ 274719 w 850540"/>
                    <a:gd name="connsiteY21" fmla="*/ 419666 h 547328"/>
                    <a:gd name="connsiteX22" fmla="*/ 274719 w 850540"/>
                    <a:gd name="connsiteY22" fmla="*/ 346665 h 547328"/>
                    <a:gd name="connsiteX23" fmla="*/ 88900 w 850540"/>
                    <a:gd name="connsiteY23" fmla="*/ 346665 h 547328"/>
                    <a:gd name="connsiteX24" fmla="*/ 88900 w 850540"/>
                    <a:gd name="connsiteY24" fmla="*/ 309985 h 547328"/>
                    <a:gd name="connsiteX25" fmla="*/ 274719 w 850540"/>
                    <a:gd name="connsiteY25" fmla="*/ 309985 h 547328"/>
                    <a:gd name="connsiteX26" fmla="*/ 274719 w 850540"/>
                    <a:gd name="connsiteY26" fmla="*/ 237343 h 547328"/>
                    <a:gd name="connsiteX27" fmla="*/ 88900 w 850540"/>
                    <a:gd name="connsiteY27" fmla="*/ 237343 h 547328"/>
                    <a:gd name="connsiteX28" fmla="*/ 88900 w 850540"/>
                    <a:gd name="connsiteY28" fmla="*/ 34163 h 547328"/>
                    <a:gd name="connsiteX29" fmla="*/ 88900 w 850540"/>
                    <a:gd name="connsiteY29" fmla="*/ 32005 h 547328"/>
                    <a:gd name="connsiteX30" fmla="*/ 123111 w 850540"/>
                    <a:gd name="connsiteY30" fmla="*/ 0 h 547328"/>
                    <a:gd name="connsiteX31" fmla="*/ 816329 w 850540"/>
                    <a:gd name="connsiteY31" fmla="*/ 0 h 547328"/>
                    <a:gd name="connsiteX32" fmla="*/ 825692 w 850540"/>
                    <a:gd name="connsiteY32" fmla="*/ 1438 h 547328"/>
                    <a:gd name="connsiteX33" fmla="*/ 469540 w 850540"/>
                    <a:gd name="connsiteY33" fmla="*/ 334798 h 547328"/>
                    <a:gd name="connsiteX34" fmla="*/ 113748 w 850540"/>
                    <a:gd name="connsiteY34" fmla="*/ 1438 h 547328"/>
                    <a:gd name="connsiteX35" fmla="*/ 123111 w 850540"/>
                    <a:gd name="connsiteY35" fmla="*/ 0 h 54732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</a:cxnLst>
                  <a:rect l="l" t="t" r="r" b="b"/>
                  <a:pathLst>
                    <a:path w="850540" h="547328">
                      <a:moveTo>
                        <a:pt x="0" y="364945"/>
                      </a:moveTo>
                      <a:lnTo>
                        <a:pt x="255229" y="364945"/>
                      </a:lnTo>
                      <a:lnTo>
                        <a:pt x="255229" y="401277"/>
                      </a:lnTo>
                      <a:lnTo>
                        <a:pt x="0" y="401277"/>
                      </a:lnTo>
                      <a:close/>
                      <a:moveTo>
                        <a:pt x="0" y="255587"/>
                      </a:moveTo>
                      <a:lnTo>
                        <a:pt x="255229" y="255587"/>
                      </a:lnTo>
                      <a:lnTo>
                        <a:pt x="255229" y="291560"/>
                      </a:lnTo>
                      <a:lnTo>
                        <a:pt x="0" y="291560"/>
                      </a:lnTo>
                      <a:close/>
                      <a:moveTo>
                        <a:pt x="88900" y="32005"/>
                      </a:moveTo>
                      <a:lnTo>
                        <a:pt x="456216" y="376153"/>
                      </a:lnTo>
                      <a:lnTo>
                        <a:pt x="469540" y="388739"/>
                      </a:lnTo>
                      <a:lnTo>
                        <a:pt x="483224" y="376153"/>
                      </a:lnTo>
                      <a:lnTo>
                        <a:pt x="850540" y="32005"/>
                      </a:lnTo>
                      <a:cubicBezTo>
                        <a:pt x="850540" y="32724"/>
                        <a:pt x="850540" y="33444"/>
                        <a:pt x="850540" y="34163"/>
                      </a:cubicBezTo>
                      <a:lnTo>
                        <a:pt x="850540" y="513165"/>
                      </a:lnTo>
                      <a:cubicBezTo>
                        <a:pt x="850540" y="522514"/>
                        <a:pt x="846939" y="531145"/>
                        <a:pt x="840457" y="537618"/>
                      </a:cubicBezTo>
                      <a:cubicBezTo>
                        <a:pt x="834335" y="543731"/>
                        <a:pt x="825692" y="547328"/>
                        <a:pt x="816329" y="547328"/>
                      </a:cubicBezTo>
                      <a:lnTo>
                        <a:pt x="123111" y="547328"/>
                      </a:lnTo>
                      <a:cubicBezTo>
                        <a:pt x="113748" y="547328"/>
                        <a:pt x="105105" y="543731"/>
                        <a:pt x="98623" y="537618"/>
                      </a:cubicBezTo>
                      <a:cubicBezTo>
                        <a:pt x="92501" y="531145"/>
                        <a:pt x="88900" y="522514"/>
                        <a:pt x="88900" y="513165"/>
                      </a:cubicBezTo>
                      <a:lnTo>
                        <a:pt x="88900" y="419666"/>
                      </a:lnTo>
                      <a:lnTo>
                        <a:pt x="274719" y="419666"/>
                      </a:lnTo>
                      <a:lnTo>
                        <a:pt x="274719" y="346665"/>
                      </a:lnTo>
                      <a:lnTo>
                        <a:pt x="88900" y="346665"/>
                      </a:lnTo>
                      <a:lnTo>
                        <a:pt x="88900" y="309985"/>
                      </a:lnTo>
                      <a:lnTo>
                        <a:pt x="274719" y="309985"/>
                      </a:lnTo>
                      <a:lnTo>
                        <a:pt x="274719" y="237343"/>
                      </a:lnTo>
                      <a:lnTo>
                        <a:pt x="88900" y="237343"/>
                      </a:lnTo>
                      <a:lnTo>
                        <a:pt x="88900" y="34163"/>
                      </a:lnTo>
                      <a:cubicBezTo>
                        <a:pt x="88900" y="33444"/>
                        <a:pt x="88900" y="32724"/>
                        <a:pt x="88900" y="32005"/>
                      </a:cubicBezTo>
                      <a:close/>
                      <a:moveTo>
                        <a:pt x="123111" y="0"/>
                      </a:moveTo>
                      <a:lnTo>
                        <a:pt x="816329" y="0"/>
                      </a:lnTo>
                      <a:cubicBezTo>
                        <a:pt x="819570" y="0"/>
                        <a:pt x="822811" y="359"/>
                        <a:pt x="825692" y="1438"/>
                      </a:cubicBezTo>
                      <a:lnTo>
                        <a:pt x="469540" y="334798"/>
                      </a:lnTo>
                      <a:lnTo>
                        <a:pt x="113748" y="1438"/>
                      </a:lnTo>
                      <a:cubicBezTo>
                        <a:pt x="116629" y="359"/>
                        <a:pt x="119510" y="0"/>
                        <a:pt x="123111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  <a:effectLst/>
              </p:spPr>
              <p:txBody>
                <a:bodyPr wrap="square" anchor="ctr">
                  <a:noAutofit/>
                </a:bodyPr>
                <a:lstStyle/>
                <a:p>
                  <a:endParaRPr lang="en-US" sz="900" dirty="0">
                    <a:latin typeface="Lato Light" panose="020F0502020204030203" pitchFamily="34" charset="0"/>
                  </a:endParaRPr>
                </a:p>
              </p:txBody>
            </p:sp>
          </p:grpSp>
        </p:grpSp>
        <p:grpSp>
          <p:nvGrpSpPr>
            <p:cNvPr id="45" name="Grupa 44">
              <a:extLst>
                <a:ext uri="{FF2B5EF4-FFF2-40B4-BE49-F238E27FC236}">
                  <a16:creationId xmlns:a16="http://schemas.microsoft.com/office/drawing/2014/main" id="{0612CE27-7BAB-C6A3-99A4-2D8CCE583E0E}"/>
                </a:ext>
              </a:extLst>
            </p:cNvPr>
            <p:cNvGrpSpPr/>
            <p:nvPr/>
          </p:nvGrpSpPr>
          <p:grpSpPr>
            <a:xfrm>
              <a:off x="4963695" y="1577614"/>
              <a:ext cx="2264610" cy="4435961"/>
              <a:chOff x="924126" y="1679056"/>
              <a:chExt cx="2264610" cy="4435961"/>
            </a:xfrm>
          </p:grpSpPr>
          <p:sp>
            <p:nvSpPr>
              <p:cNvPr id="5" name="Rounded Rectangle 4">
                <a:extLst>
                  <a:ext uri="{FF2B5EF4-FFF2-40B4-BE49-F238E27FC236}">
                    <a16:creationId xmlns:a16="http://schemas.microsoft.com/office/drawing/2014/main" id="{513F561E-2737-F84D-8021-DBDC36999D82}"/>
                  </a:ext>
                </a:extLst>
              </p:cNvPr>
              <p:cNvSpPr/>
              <p:nvPr/>
            </p:nvSpPr>
            <p:spPr>
              <a:xfrm>
                <a:off x="924126" y="1679056"/>
                <a:ext cx="2264610" cy="4435961"/>
              </a:xfrm>
              <a:prstGeom prst="roundRect">
                <a:avLst>
                  <a:gd name="adj" fmla="val 10972"/>
                </a:avLst>
              </a:prstGeom>
              <a:solidFill>
                <a:schemeClr val="accent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 dirty="0">
                  <a:latin typeface="Lato Light" panose="020F0502020204030203" pitchFamily="34" charset="0"/>
                </a:endParaRPr>
              </a:p>
            </p:txBody>
          </p:sp>
          <p:sp>
            <p:nvSpPr>
              <p:cNvPr id="2" name="Rounded Rectangle 1">
                <a:extLst>
                  <a:ext uri="{FF2B5EF4-FFF2-40B4-BE49-F238E27FC236}">
                    <a16:creationId xmlns:a16="http://schemas.microsoft.com/office/drawing/2014/main" id="{AF48D06F-9FE2-6B4A-A62E-5AF74D522718}"/>
                  </a:ext>
                </a:extLst>
              </p:cNvPr>
              <p:cNvSpPr/>
              <p:nvPr/>
            </p:nvSpPr>
            <p:spPr>
              <a:xfrm>
                <a:off x="924126" y="1679056"/>
                <a:ext cx="2264610" cy="1531620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 dirty="0">
                  <a:latin typeface="Lato Light" panose="020F0502020204030203" pitchFamily="34" charset="0"/>
                </a:endParaRPr>
              </a:p>
            </p:txBody>
          </p:sp>
          <p:sp>
            <p:nvSpPr>
              <p:cNvPr id="3" name="Rounded Rectangle 2">
                <a:extLst>
                  <a:ext uri="{FF2B5EF4-FFF2-40B4-BE49-F238E27FC236}">
                    <a16:creationId xmlns:a16="http://schemas.microsoft.com/office/drawing/2014/main" id="{778ED3CB-5678-E345-AB55-E0173D08D62F}"/>
                  </a:ext>
                </a:extLst>
              </p:cNvPr>
              <p:cNvSpPr/>
              <p:nvPr/>
            </p:nvSpPr>
            <p:spPr>
              <a:xfrm>
                <a:off x="1033446" y="1781926"/>
                <a:ext cx="2045970" cy="1325880"/>
              </a:xfrm>
              <a:prstGeom prst="roundRect">
                <a:avLst>
                  <a:gd name="adj" fmla="val 14972"/>
                </a:avLst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 dirty="0">
                  <a:solidFill>
                    <a:schemeClr val="accent1"/>
                  </a:solidFill>
                  <a:latin typeface="Lato Light" panose="020F0502020204030203" pitchFamily="34" charset="0"/>
                </a:endParaRPr>
              </a:p>
            </p:txBody>
          </p:sp>
          <p:sp>
            <p:nvSpPr>
              <p:cNvPr id="4" name="Triangle 3">
                <a:extLst>
                  <a:ext uri="{FF2B5EF4-FFF2-40B4-BE49-F238E27FC236}">
                    <a16:creationId xmlns:a16="http://schemas.microsoft.com/office/drawing/2014/main" id="{8E79838C-12E8-3E43-9BB2-5E8B18AEF692}"/>
                  </a:ext>
                </a:extLst>
              </p:cNvPr>
              <p:cNvSpPr/>
              <p:nvPr/>
            </p:nvSpPr>
            <p:spPr>
              <a:xfrm rot="10800000">
                <a:off x="1866724" y="3210676"/>
                <a:ext cx="379413" cy="217170"/>
              </a:xfrm>
              <a:prstGeom prst="triangl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 dirty="0">
                  <a:latin typeface="Lato Light" panose="020F0502020204030203" pitchFamily="34" charset="0"/>
                </a:endParaRPr>
              </a:p>
            </p:txBody>
          </p:sp>
          <p:sp>
            <p:nvSpPr>
              <p:cNvPr id="6" name="Subtitle 2">
                <a:extLst>
                  <a:ext uri="{FF2B5EF4-FFF2-40B4-BE49-F238E27FC236}">
                    <a16:creationId xmlns:a16="http://schemas.microsoft.com/office/drawing/2014/main" id="{D0C73919-73D4-6847-AF29-74A3606CCE6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83862" y="3633037"/>
                <a:ext cx="2045971" cy="1480085"/>
              </a:xfrm>
              <a:prstGeom prst="rect">
                <a:avLst/>
              </a:prstGeom>
            </p:spPr>
            <p:txBody>
              <a:bodyPr vert="horz" wrap="square" lIns="45720" tIns="22860" rIns="45720" bIns="22860" rtlCol="0">
                <a:spAutoFit/>
              </a:bodyPr>
              <a:lstStyle>
                <a:lvl1pPr marL="0" indent="0" algn="ctr" defTabSz="1087636" rtl="0" eaLnBrk="1" latinLnBrk="0" hangingPunct="1">
                  <a:lnSpc>
                    <a:spcPct val="120000"/>
                  </a:lnSpc>
                  <a:spcBef>
                    <a:spcPct val="20000"/>
                  </a:spcBef>
                  <a:buFont typeface="Arial"/>
                  <a:buNone/>
                  <a:defRPr sz="2400" kern="1200">
                    <a:solidFill>
                      <a:schemeClr val="tx2"/>
                    </a:solidFill>
                    <a:latin typeface="Open Sans Light"/>
                    <a:ea typeface="+mn-ea"/>
                    <a:cs typeface="Open Sans Light"/>
                  </a:defRPr>
                </a:lvl1pPr>
                <a:lvl2pPr marL="108763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2pPr>
                <a:lvl3pPr marL="2175271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3pPr>
                <a:lvl4pPr marL="3262912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4pPr>
                <a:lvl5pPr marL="435054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5pPr>
                <a:lvl6pPr marL="5438184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6525820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7613455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8701091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1450" indent="-171450">
                  <a:lnSpc>
                    <a:spcPts val="1750"/>
                  </a:lnSpc>
                  <a:buFont typeface="Arial" panose="020B0604020202020204" pitchFamily="34" charset="0"/>
                  <a:buChar char="•"/>
                </a:pPr>
                <a:r>
                  <a:rPr lang="pl-PL" sz="1200" dirty="0">
                    <a:solidFill>
                      <a:schemeClr val="bg1"/>
                    </a:solidFill>
                    <a:latin typeface="Lato Light" panose="020F0502020204030203" pitchFamily="34" charset="0"/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ALL HYBRID AND OPEN ACCESS JOURNALS</a:t>
                </a:r>
              </a:p>
              <a:p>
                <a:pPr marL="171450" indent="-171450">
                  <a:lnSpc>
                    <a:spcPts val="1750"/>
                  </a:lnSpc>
                  <a:buFont typeface="Arial" panose="020B0604020202020204" pitchFamily="34" charset="0"/>
                  <a:buChar char="•"/>
                </a:pPr>
                <a:r>
                  <a:rPr lang="pl-PL" sz="1200" dirty="0">
                    <a:solidFill>
                      <a:schemeClr val="bg1"/>
                    </a:solidFill>
                    <a:latin typeface="Lato Light" panose="020F0502020204030203" pitchFamily="34" charset="0"/>
                    <a:ea typeface="Open Sans Light" panose="020B0306030504020204" pitchFamily="34" charset="0"/>
                    <a:cs typeface="Open Sans Light" panose="020B0306030504020204" pitchFamily="34" charset="0"/>
                  </a:rPr>
                  <a:t>SUBSCRIPTION JOURNALS (CAPPED NO. OF OA ARTICLES)</a:t>
                </a:r>
              </a:p>
              <a:p>
                <a:pPr>
                  <a:lnSpc>
                    <a:spcPts val="1750"/>
                  </a:lnSpc>
                </a:pPr>
                <a:endParaRPr lang="en-US" sz="1200" dirty="0">
                  <a:solidFill>
                    <a:schemeClr val="bg1"/>
                  </a:solidFill>
                  <a:latin typeface="Lato Light" panose="020F0502020204030203" pitchFamily="34" charset="0"/>
                  <a:ea typeface="Open Sans Light" panose="020B0306030504020204" pitchFamily="34" charset="0"/>
                  <a:cs typeface="Open Sans Light" panose="020B0306030504020204" pitchFamily="34" charset="0"/>
                </a:endParaRP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1157811-0B6B-A24C-825A-219AD2A504C8}"/>
                  </a:ext>
                </a:extLst>
              </p:cNvPr>
              <p:cNvSpPr txBox="1"/>
              <p:nvPr/>
            </p:nvSpPr>
            <p:spPr>
              <a:xfrm>
                <a:off x="983862" y="2580513"/>
                <a:ext cx="2145139" cy="338554"/>
              </a:xfrm>
              <a:prstGeom prst="rect">
                <a:avLst/>
              </a:prstGeom>
              <a:noFill/>
            </p:spPr>
            <p:txBody>
              <a:bodyPr wrap="none" rtlCol="0" anchor="ctr" anchorCtr="0">
                <a:spAutoFit/>
              </a:bodyPr>
              <a:lstStyle/>
              <a:p>
                <a:pPr algn="ctr"/>
                <a:r>
                  <a:rPr lang="pl-PL" sz="1600" b="1" dirty="0">
                    <a:solidFill>
                      <a:schemeClr val="tx2"/>
                    </a:solidFill>
                    <a:latin typeface="Poppins" pitchFamily="2" charset="77"/>
                    <a:ea typeface="League Spartan" charset="0"/>
                    <a:cs typeface="Poppins" pitchFamily="2" charset="77"/>
                  </a:rPr>
                  <a:t>ELIGIBLE JOURNALS</a:t>
                </a:r>
                <a:endParaRPr lang="en-US" sz="1600" b="1" dirty="0">
                  <a:solidFill>
                    <a:schemeClr val="tx2"/>
                  </a:solidFill>
                  <a:latin typeface="Poppins" pitchFamily="2" charset="77"/>
                  <a:ea typeface="League Spartan" charset="0"/>
                  <a:cs typeface="Poppins" pitchFamily="2" charset="77"/>
                </a:endParaRPr>
              </a:p>
            </p:txBody>
          </p:sp>
          <p:sp>
            <p:nvSpPr>
              <p:cNvPr id="27" name="Freeform 16">
                <a:extLst>
                  <a:ext uri="{FF2B5EF4-FFF2-40B4-BE49-F238E27FC236}">
                    <a16:creationId xmlns:a16="http://schemas.microsoft.com/office/drawing/2014/main" id="{0C5CA1C1-EBFD-15AA-25DE-8C88703753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9457" y="1950898"/>
                <a:ext cx="553946" cy="657562"/>
              </a:xfrm>
              <a:custGeom>
                <a:avLst/>
                <a:gdLst>
                  <a:gd name="T0" fmla="*/ 502 w 614"/>
                  <a:gd name="T1" fmla="*/ 56 h 727"/>
                  <a:gd name="T2" fmla="*/ 558 w 614"/>
                  <a:gd name="T3" fmla="*/ 56 h 727"/>
                  <a:gd name="T4" fmla="*/ 558 w 614"/>
                  <a:gd name="T5" fmla="*/ 267 h 727"/>
                  <a:gd name="T6" fmla="*/ 530 w 614"/>
                  <a:gd name="T7" fmla="*/ 295 h 727"/>
                  <a:gd name="T8" fmla="*/ 502 w 614"/>
                  <a:gd name="T9" fmla="*/ 267 h 727"/>
                  <a:gd name="T10" fmla="*/ 502 w 614"/>
                  <a:gd name="T11" fmla="*/ 56 h 727"/>
                  <a:gd name="T12" fmla="*/ 56 w 614"/>
                  <a:gd name="T13" fmla="*/ 56 h 727"/>
                  <a:gd name="T14" fmla="*/ 446 w 614"/>
                  <a:gd name="T15" fmla="*/ 56 h 727"/>
                  <a:gd name="T16" fmla="*/ 446 w 614"/>
                  <a:gd name="T17" fmla="*/ 291 h 727"/>
                  <a:gd name="T18" fmla="*/ 454 w 614"/>
                  <a:gd name="T19" fmla="*/ 299 h 727"/>
                  <a:gd name="T20" fmla="*/ 502 w 614"/>
                  <a:gd name="T21" fmla="*/ 347 h 727"/>
                  <a:gd name="T22" fmla="*/ 502 w 614"/>
                  <a:gd name="T23" fmla="*/ 670 h 727"/>
                  <a:gd name="T24" fmla="*/ 56 w 614"/>
                  <a:gd name="T25" fmla="*/ 670 h 727"/>
                  <a:gd name="T26" fmla="*/ 56 w 614"/>
                  <a:gd name="T27" fmla="*/ 56 h 727"/>
                  <a:gd name="T28" fmla="*/ 0 w 614"/>
                  <a:gd name="T29" fmla="*/ 0 h 727"/>
                  <a:gd name="T30" fmla="*/ 0 w 614"/>
                  <a:gd name="T31" fmla="*/ 726 h 727"/>
                  <a:gd name="T32" fmla="*/ 558 w 614"/>
                  <a:gd name="T33" fmla="*/ 726 h 727"/>
                  <a:gd name="T34" fmla="*/ 558 w 614"/>
                  <a:gd name="T35" fmla="*/ 347 h 727"/>
                  <a:gd name="T36" fmla="*/ 605 w 614"/>
                  <a:gd name="T37" fmla="*/ 299 h 727"/>
                  <a:gd name="T38" fmla="*/ 613 w 614"/>
                  <a:gd name="T39" fmla="*/ 291 h 727"/>
                  <a:gd name="T40" fmla="*/ 613 w 614"/>
                  <a:gd name="T41" fmla="*/ 0 h 727"/>
                  <a:gd name="T42" fmla="*/ 0 w 614"/>
                  <a:gd name="T43" fmla="*/ 0 h 7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614" h="727">
                    <a:moveTo>
                      <a:pt x="502" y="56"/>
                    </a:moveTo>
                    <a:lnTo>
                      <a:pt x="558" y="56"/>
                    </a:lnTo>
                    <a:lnTo>
                      <a:pt x="558" y="267"/>
                    </a:lnTo>
                    <a:lnTo>
                      <a:pt x="530" y="295"/>
                    </a:lnTo>
                    <a:lnTo>
                      <a:pt x="502" y="267"/>
                    </a:lnTo>
                    <a:lnTo>
                      <a:pt x="502" y="56"/>
                    </a:lnTo>
                    <a:close/>
                    <a:moveTo>
                      <a:pt x="56" y="56"/>
                    </a:moveTo>
                    <a:lnTo>
                      <a:pt x="446" y="56"/>
                    </a:lnTo>
                    <a:lnTo>
                      <a:pt x="446" y="291"/>
                    </a:lnTo>
                    <a:lnTo>
                      <a:pt x="454" y="299"/>
                    </a:lnTo>
                    <a:lnTo>
                      <a:pt x="502" y="347"/>
                    </a:lnTo>
                    <a:lnTo>
                      <a:pt x="502" y="670"/>
                    </a:lnTo>
                    <a:lnTo>
                      <a:pt x="56" y="670"/>
                    </a:lnTo>
                    <a:lnTo>
                      <a:pt x="56" y="56"/>
                    </a:lnTo>
                    <a:close/>
                    <a:moveTo>
                      <a:pt x="0" y="0"/>
                    </a:moveTo>
                    <a:lnTo>
                      <a:pt x="0" y="726"/>
                    </a:lnTo>
                    <a:lnTo>
                      <a:pt x="558" y="726"/>
                    </a:lnTo>
                    <a:lnTo>
                      <a:pt x="558" y="347"/>
                    </a:lnTo>
                    <a:lnTo>
                      <a:pt x="605" y="299"/>
                    </a:lnTo>
                    <a:lnTo>
                      <a:pt x="613" y="291"/>
                    </a:lnTo>
                    <a:lnTo>
                      <a:pt x="61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Raleway Light" panose="020B0403030101060003" pitchFamily="34" charset="0"/>
                </a:endParaRPr>
              </a:p>
            </p:txBody>
          </p:sp>
        </p:grpSp>
        <p:grpSp>
          <p:nvGrpSpPr>
            <p:cNvPr id="42" name="Grupa 41">
              <a:extLst>
                <a:ext uri="{FF2B5EF4-FFF2-40B4-BE49-F238E27FC236}">
                  <a16:creationId xmlns:a16="http://schemas.microsoft.com/office/drawing/2014/main" id="{0DD22232-B346-DE28-77F7-2D54034E71AB}"/>
                </a:ext>
              </a:extLst>
            </p:cNvPr>
            <p:cNvGrpSpPr/>
            <p:nvPr/>
          </p:nvGrpSpPr>
          <p:grpSpPr>
            <a:xfrm>
              <a:off x="7864996" y="1577613"/>
              <a:ext cx="2264610" cy="4435961"/>
              <a:chOff x="3619199" y="1679056"/>
              <a:chExt cx="2264610" cy="4435961"/>
            </a:xfrm>
          </p:grpSpPr>
          <p:sp>
            <p:nvSpPr>
              <p:cNvPr id="14" name="Rounded Rectangle 13">
                <a:extLst>
                  <a:ext uri="{FF2B5EF4-FFF2-40B4-BE49-F238E27FC236}">
                    <a16:creationId xmlns:a16="http://schemas.microsoft.com/office/drawing/2014/main" id="{B0A0A55E-3680-4B47-B321-CCB8F91B1683}"/>
                  </a:ext>
                </a:extLst>
              </p:cNvPr>
              <p:cNvSpPr/>
              <p:nvPr/>
            </p:nvSpPr>
            <p:spPr>
              <a:xfrm>
                <a:off x="3619199" y="1679056"/>
                <a:ext cx="2264610" cy="4435961"/>
              </a:xfrm>
              <a:prstGeom prst="roundRect">
                <a:avLst>
                  <a:gd name="adj" fmla="val 10972"/>
                </a:avLst>
              </a:prstGeom>
              <a:solidFill>
                <a:schemeClr val="accent2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 dirty="0">
                  <a:latin typeface="Lato Light" panose="020F0502020204030203" pitchFamily="34" charset="0"/>
                </a:endParaRPr>
              </a:p>
            </p:txBody>
          </p:sp>
          <p:grpSp>
            <p:nvGrpSpPr>
              <p:cNvPr id="41" name="Grupa 40">
                <a:extLst>
                  <a:ext uri="{FF2B5EF4-FFF2-40B4-BE49-F238E27FC236}">
                    <a16:creationId xmlns:a16="http://schemas.microsoft.com/office/drawing/2014/main" id="{081D92E5-7081-9DB0-5C66-14D3B91B096D}"/>
                  </a:ext>
                </a:extLst>
              </p:cNvPr>
              <p:cNvGrpSpPr/>
              <p:nvPr/>
            </p:nvGrpSpPr>
            <p:grpSpPr>
              <a:xfrm>
                <a:off x="3619199" y="1679056"/>
                <a:ext cx="2264610" cy="3723194"/>
                <a:chOff x="3619199" y="1679056"/>
                <a:chExt cx="2264610" cy="3723194"/>
              </a:xfrm>
            </p:grpSpPr>
            <p:sp>
              <p:nvSpPr>
                <p:cNvPr id="15" name="Rounded Rectangle 14">
                  <a:extLst>
                    <a:ext uri="{FF2B5EF4-FFF2-40B4-BE49-F238E27FC236}">
                      <a16:creationId xmlns:a16="http://schemas.microsoft.com/office/drawing/2014/main" id="{5942043A-1326-8849-9F60-3AC379DC4EA0}"/>
                    </a:ext>
                  </a:extLst>
                </p:cNvPr>
                <p:cNvSpPr/>
                <p:nvPr/>
              </p:nvSpPr>
              <p:spPr>
                <a:xfrm>
                  <a:off x="3619199" y="1679056"/>
                  <a:ext cx="2264610" cy="1531620"/>
                </a:xfrm>
                <a:prstGeom prst="round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900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16" name="Rounded Rectangle 15">
                  <a:extLst>
                    <a:ext uri="{FF2B5EF4-FFF2-40B4-BE49-F238E27FC236}">
                      <a16:creationId xmlns:a16="http://schemas.microsoft.com/office/drawing/2014/main" id="{2F09046F-2D86-5E4E-B784-5077EFDEF3F7}"/>
                    </a:ext>
                  </a:extLst>
                </p:cNvPr>
                <p:cNvSpPr/>
                <p:nvPr/>
              </p:nvSpPr>
              <p:spPr>
                <a:xfrm>
                  <a:off x="3728519" y="1781926"/>
                  <a:ext cx="2045970" cy="1325880"/>
                </a:xfrm>
                <a:prstGeom prst="roundRect">
                  <a:avLst>
                    <a:gd name="adj" fmla="val 14972"/>
                  </a:avLst>
                </a:prstGeom>
                <a:solidFill>
                  <a:schemeClr val="bg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900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17" name="Triangle 16">
                  <a:extLst>
                    <a:ext uri="{FF2B5EF4-FFF2-40B4-BE49-F238E27FC236}">
                      <a16:creationId xmlns:a16="http://schemas.microsoft.com/office/drawing/2014/main" id="{70934E05-F429-3D42-ACF9-880C36A734D0}"/>
                    </a:ext>
                  </a:extLst>
                </p:cNvPr>
                <p:cNvSpPr/>
                <p:nvPr/>
              </p:nvSpPr>
              <p:spPr>
                <a:xfrm rot="10800000">
                  <a:off x="4561798" y="3210676"/>
                  <a:ext cx="379413" cy="217170"/>
                </a:xfrm>
                <a:prstGeom prst="triangle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900" dirty="0">
                    <a:latin typeface="Lato Light" panose="020F0502020204030203" pitchFamily="34" charset="0"/>
                  </a:endParaRPr>
                </a:p>
              </p:txBody>
            </p:sp>
            <p:sp>
              <p:nvSpPr>
                <p:cNvPr id="18" name="Subtitle 2">
                  <a:extLst>
                    <a:ext uri="{FF2B5EF4-FFF2-40B4-BE49-F238E27FC236}">
                      <a16:creationId xmlns:a16="http://schemas.microsoft.com/office/drawing/2014/main" id="{3CCAE690-E4A9-9E4D-A5F3-36E185CC8817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3728518" y="3534366"/>
                  <a:ext cx="2045971" cy="1867884"/>
                </a:xfrm>
                <a:prstGeom prst="rect">
                  <a:avLst/>
                </a:prstGeom>
              </p:spPr>
              <p:txBody>
                <a:bodyPr vert="horz" wrap="square" lIns="45720" tIns="22860" rIns="45720" bIns="22860" rtlCol="0">
                  <a:spAutoFit/>
                </a:bodyPr>
                <a:lstStyle>
                  <a:lvl1pPr marL="0" indent="0" algn="ctr" defTabSz="1087636" rtl="0" eaLnBrk="1" latinLnBrk="0" hangingPunct="1">
                    <a:lnSpc>
                      <a:spcPct val="120000"/>
                    </a:lnSpc>
                    <a:spcBef>
                      <a:spcPct val="20000"/>
                    </a:spcBef>
                    <a:buFont typeface="Arial"/>
                    <a:buNone/>
                    <a:defRPr sz="2400" kern="1200">
                      <a:solidFill>
                        <a:schemeClr val="tx2"/>
                      </a:solidFill>
                      <a:latin typeface="Open Sans Light"/>
                      <a:ea typeface="+mn-ea"/>
                      <a:cs typeface="Open Sans Light"/>
                    </a:defRPr>
                  </a:lvl1pPr>
                  <a:lvl2pPr marL="1087636" indent="0" algn="ctr" defTabSz="1087636" rtl="0" eaLnBrk="1" latinLnBrk="0" hangingPunct="1">
                    <a:lnSpc>
                      <a:spcPct val="130000"/>
                    </a:lnSpc>
                    <a:spcBef>
                      <a:spcPct val="20000"/>
                    </a:spcBef>
                    <a:buFont typeface="Arial"/>
                    <a:buNone/>
                    <a:defRPr sz="3200" kern="1200">
                      <a:solidFill>
                        <a:schemeClr val="tx1">
                          <a:tint val="75000"/>
                        </a:schemeClr>
                      </a:solidFill>
                      <a:latin typeface="Open Sans"/>
                      <a:ea typeface="+mn-ea"/>
                      <a:cs typeface="Open Sans"/>
                    </a:defRPr>
                  </a:lvl2pPr>
                  <a:lvl3pPr marL="2175271" indent="0" algn="ctr" defTabSz="1087636" rtl="0" eaLnBrk="1" latinLnBrk="0" hangingPunct="1">
                    <a:lnSpc>
                      <a:spcPct val="130000"/>
                    </a:lnSpc>
                    <a:spcBef>
                      <a:spcPct val="20000"/>
                    </a:spcBef>
                    <a:buFont typeface="Arial"/>
                    <a:buNone/>
                    <a:defRPr sz="3200" kern="1200">
                      <a:solidFill>
                        <a:schemeClr val="tx1">
                          <a:tint val="75000"/>
                        </a:schemeClr>
                      </a:solidFill>
                      <a:latin typeface="Open Sans"/>
                      <a:ea typeface="+mn-ea"/>
                      <a:cs typeface="Open Sans"/>
                    </a:defRPr>
                  </a:lvl3pPr>
                  <a:lvl4pPr marL="3262912" indent="0" algn="ctr" defTabSz="1087636" rtl="0" eaLnBrk="1" latinLnBrk="0" hangingPunct="1">
                    <a:lnSpc>
                      <a:spcPct val="130000"/>
                    </a:lnSpc>
                    <a:spcBef>
                      <a:spcPct val="20000"/>
                    </a:spcBef>
                    <a:buFont typeface="Arial"/>
                    <a:buNone/>
                    <a:defRPr sz="3200" kern="1200">
                      <a:solidFill>
                        <a:schemeClr val="tx1">
                          <a:tint val="75000"/>
                        </a:schemeClr>
                      </a:solidFill>
                      <a:latin typeface="Open Sans"/>
                      <a:ea typeface="+mn-ea"/>
                      <a:cs typeface="Open Sans"/>
                    </a:defRPr>
                  </a:lvl4pPr>
                  <a:lvl5pPr marL="4350546" indent="0" algn="ctr" defTabSz="1087636" rtl="0" eaLnBrk="1" latinLnBrk="0" hangingPunct="1">
                    <a:lnSpc>
                      <a:spcPct val="130000"/>
                    </a:lnSpc>
                    <a:spcBef>
                      <a:spcPct val="20000"/>
                    </a:spcBef>
                    <a:buFont typeface="Arial"/>
                    <a:buNone/>
                    <a:defRPr sz="3200" kern="1200">
                      <a:solidFill>
                        <a:schemeClr val="tx1">
                          <a:tint val="75000"/>
                        </a:schemeClr>
                      </a:solidFill>
                      <a:latin typeface="Open Sans"/>
                      <a:ea typeface="+mn-ea"/>
                      <a:cs typeface="Open Sans"/>
                    </a:defRPr>
                  </a:lvl5pPr>
                  <a:lvl6pPr marL="5438184" indent="0" algn="ctr" defTabSz="1087636" rtl="0" eaLnBrk="1" latinLnBrk="0" hangingPunct="1">
                    <a:spcBef>
                      <a:spcPct val="20000"/>
                    </a:spcBef>
                    <a:buFont typeface="Arial"/>
                    <a:buNone/>
                    <a:defRPr sz="48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6525820" indent="0" algn="ctr" defTabSz="1087636" rtl="0" eaLnBrk="1" latinLnBrk="0" hangingPunct="1">
                    <a:spcBef>
                      <a:spcPct val="20000"/>
                    </a:spcBef>
                    <a:buFont typeface="Arial"/>
                    <a:buNone/>
                    <a:defRPr sz="48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7613455" indent="0" algn="ctr" defTabSz="1087636" rtl="0" eaLnBrk="1" latinLnBrk="0" hangingPunct="1">
                    <a:spcBef>
                      <a:spcPct val="20000"/>
                    </a:spcBef>
                    <a:buFont typeface="Arial"/>
                    <a:buNone/>
                    <a:defRPr sz="48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8701091" indent="0" algn="ctr" defTabSz="1087636" rtl="0" eaLnBrk="1" latinLnBrk="0" hangingPunct="1">
                    <a:spcBef>
                      <a:spcPct val="20000"/>
                    </a:spcBef>
                    <a:buFont typeface="Arial"/>
                    <a:buNone/>
                    <a:defRPr sz="4800" kern="1200">
                      <a:solidFill>
                        <a:schemeClr val="tx1">
                          <a:tint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lnSpc>
                      <a:spcPts val="1750"/>
                    </a:lnSpc>
                  </a:pPr>
                  <a:r>
                    <a:rPr lang="pl-PL" sz="1200" dirty="0">
                      <a:solidFill>
                        <a:schemeClr val="bg1"/>
                      </a:solidFill>
                      <a:latin typeface="Lato Light" panose="020F0502020204030203" pitchFamily="34" charset="0"/>
                      <a:ea typeface="Open Sans Light" panose="020B0306030504020204" pitchFamily="34" charset="0"/>
                      <a:cs typeface="Open Sans Light" panose="020B0306030504020204" pitchFamily="34" charset="0"/>
                    </a:rPr>
                    <a:t>EXCLUDED:  BOOK REVIEWS, ABSTRACTS, CASE REPORTS, COMMENTARIES, SHORT COMMUNICATIONS, TECHNICAL NOTES, LETTERS TO THE EDITOR, CONFERENCE PAPERS </a:t>
                  </a:r>
                  <a:endParaRPr lang="en-US" sz="1200" dirty="0">
                    <a:solidFill>
                      <a:schemeClr val="bg1"/>
                    </a:solidFill>
                    <a:latin typeface="Lato Light" panose="020F0502020204030203" pitchFamily="34" charset="0"/>
                    <a:ea typeface="Open Sans Light" panose="020B0306030504020204" pitchFamily="34" charset="0"/>
                    <a:cs typeface="Open Sans Light" panose="020B0306030504020204" pitchFamily="34" charset="0"/>
                  </a:endParaRPr>
                </a:p>
              </p:txBody>
            </p:sp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0E911FC8-1E48-5941-8441-7A19638A0A1B}"/>
                    </a:ext>
                  </a:extLst>
                </p:cNvPr>
                <p:cNvSpPr txBox="1"/>
                <p:nvPr/>
              </p:nvSpPr>
              <p:spPr>
                <a:xfrm>
                  <a:off x="3743056" y="2580513"/>
                  <a:ext cx="2016899" cy="338554"/>
                </a:xfrm>
                <a:prstGeom prst="rect">
                  <a:avLst/>
                </a:prstGeom>
                <a:noFill/>
              </p:spPr>
              <p:txBody>
                <a:bodyPr wrap="none" rtlCol="0" anchor="ctr" anchorCtr="0">
                  <a:spAutoFit/>
                </a:bodyPr>
                <a:lstStyle/>
                <a:p>
                  <a:pPr algn="ctr"/>
                  <a:r>
                    <a:rPr lang="pl-PL" sz="1600" b="1" dirty="0">
                      <a:solidFill>
                        <a:schemeClr val="tx2"/>
                      </a:solidFill>
                      <a:latin typeface="Poppins" pitchFamily="2" charset="77"/>
                      <a:ea typeface="League Spartan" charset="0"/>
                      <a:cs typeface="Poppins" pitchFamily="2" charset="77"/>
                    </a:rPr>
                    <a:t>ELIGIBLE ARTICLES</a:t>
                  </a:r>
                  <a:endParaRPr lang="en-US" sz="1600" b="1" dirty="0">
                    <a:solidFill>
                      <a:schemeClr val="tx2"/>
                    </a:solidFill>
                    <a:latin typeface="Poppins" pitchFamily="2" charset="77"/>
                    <a:ea typeface="League Spartan" charset="0"/>
                    <a:cs typeface="Poppins" pitchFamily="2" charset="77"/>
                  </a:endParaRPr>
                </a:p>
              </p:txBody>
            </p:sp>
            <p:sp>
              <p:nvSpPr>
                <p:cNvPr id="29" name="Freeform 15">
                  <a:extLst>
                    <a:ext uri="{FF2B5EF4-FFF2-40B4-BE49-F238E27FC236}">
                      <a16:creationId xmlns:a16="http://schemas.microsoft.com/office/drawing/2014/main" id="{7CE4F0CD-2AC1-8A03-4661-7E2A9E687A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525095" y="1892437"/>
                  <a:ext cx="506125" cy="657562"/>
                </a:xfrm>
                <a:custGeom>
                  <a:avLst/>
                  <a:gdLst>
                    <a:gd name="T0" fmla="*/ 141 w 559"/>
                    <a:gd name="T1" fmla="*/ 558 h 727"/>
                    <a:gd name="T2" fmla="*/ 419 w 559"/>
                    <a:gd name="T3" fmla="*/ 558 h 727"/>
                    <a:gd name="T4" fmla="*/ 419 w 559"/>
                    <a:gd name="T5" fmla="*/ 502 h 727"/>
                    <a:gd name="T6" fmla="*/ 141 w 559"/>
                    <a:gd name="T7" fmla="*/ 502 h 727"/>
                    <a:gd name="T8" fmla="*/ 141 w 559"/>
                    <a:gd name="T9" fmla="*/ 558 h 727"/>
                    <a:gd name="T10" fmla="*/ 141 w 559"/>
                    <a:gd name="T11" fmla="*/ 446 h 727"/>
                    <a:gd name="T12" fmla="*/ 419 w 559"/>
                    <a:gd name="T13" fmla="*/ 446 h 727"/>
                    <a:gd name="T14" fmla="*/ 419 w 559"/>
                    <a:gd name="T15" fmla="*/ 391 h 727"/>
                    <a:gd name="T16" fmla="*/ 141 w 559"/>
                    <a:gd name="T17" fmla="*/ 391 h 727"/>
                    <a:gd name="T18" fmla="*/ 141 w 559"/>
                    <a:gd name="T19" fmla="*/ 446 h 727"/>
                    <a:gd name="T20" fmla="*/ 141 w 559"/>
                    <a:gd name="T21" fmla="*/ 335 h 727"/>
                    <a:gd name="T22" fmla="*/ 419 w 559"/>
                    <a:gd name="T23" fmla="*/ 335 h 727"/>
                    <a:gd name="T24" fmla="*/ 419 w 559"/>
                    <a:gd name="T25" fmla="*/ 279 h 727"/>
                    <a:gd name="T26" fmla="*/ 141 w 559"/>
                    <a:gd name="T27" fmla="*/ 279 h 727"/>
                    <a:gd name="T28" fmla="*/ 141 w 559"/>
                    <a:gd name="T29" fmla="*/ 335 h 727"/>
                    <a:gd name="T30" fmla="*/ 391 w 559"/>
                    <a:gd name="T31" fmla="*/ 96 h 727"/>
                    <a:gd name="T32" fmla="*/ 462 w 559"/>
                    <a:gd name="T33" fmla="*/ 168 h 727"/>
                    <a:gd name="T34" fmla="*/ 391 w 559"/>
                    <a:gd name="T35" fmla="*/ 168 h 727"/>
                    <a:gd name="T36" fmla="*/ 391 w 559"/>
                    <a:gd name="T37" fmla="*/ 96 h 727"/>
                    <a:gd name="T38" fmla="*/ 56 w 559"/>
                    <a:gd name="T39" fmla="*/ 56 h 727"/>
                    <a:gd name="T40" fmla="*/ 335 w 559"/>
                    <a:gd name="T41" fmla="*/ 56 h 727"/>
                    <a:gd name="T42" fmla="*/ 335 w 559"/>
                    <a:gd name="T43" fmla="*/ 223 h 727"/>
                    <a:gd name="T44" fmla="*/ 503 w 559"/>
                    <a:gd name="T45" fmla="*/ 223 h 727"/>
                    <a:gd name="T46" fmla="*/ 503 w 559"/>
                    <a:gd name="T47" fmla="*/ 670 h 727"/>
                    <a:gd name="T48" fmla="*/ 56 w 559"/>
                    <a:gd name="T49" fmla="*/ 670 h 727"/>
                    <a:gd name="T50" fmla="*/ 56 w 559"/>
                    <a:gd name="T51" fmla="*/ 56 h 727"/>
                    <a:gd name="T52" fmla="*/ 0 w 559"/>
                    <a:gd name="T53" fmla="*/ 0 h 727"/>
                    <a:gd name="T54" fmla="*/ 0 w 559"/>
                    <a:gd name="T55" fmla="*/ 726 h 727"/>
                    <a:gd name="T56" fmla="*/ 558 w 559"/>
                    <a:gd name="T57" fmla="*/ 726 h 727"/>
                    <a:gd name="T58" fmla="*/ 558 w 559"/>
                    <a:gd name="T59" fmla="*/ 184 h 727"/>
                    <a:gd name="T60" fmla="*/ 550 w 559"/>
                    <a:gd name="T61" fmla="*/ 175 h 727"/>
                    <a:gd name="T62" fmla="*/ 383 w 559"/>
                    <a:gd name="T63" fmla="*/ 8 h 727"/>
                    <a:gd name="T64" fmla="*/ 375 w 559"/>
                    <a:gd name="T65" fmla="*/ 0 h 727"/>
                    <a:gd name="T66" fmla="*/ 0 w 559"/>
                    <a:gd name="T67" fmla="*/ 0 h 7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559" h="727">
                      <a:moveTo>
                        <a:pt x="141" y="558"/>
                      </a:moveTo>
                      <a:lnTo>
                        <a:pt x="419" y="558"/>
                      </a:lnTo>
                      <a:lnTo>
                        <a:pt x="419" y="502"/>
                      </a:lnTo>
                      <a:lnTo>
                        <a:pt x="141" y="502"/>
                      </a:lnTo>
                      <a:lnTo>
                        <a:pt x="141" y="558"/>
                      </a:lnTo>
                      <a:close/>
                      <a:moveTo>
                        <a:pt x="141" y="446"/>
                      </a:moveTo>
                      <a:lnTo>
                        <a:pt x="419" y="446"/>
                      </a:lnTo>
                      <a:lnTo>
                        <a:pt x="419" y="391"/>
                      </a:lnTo>
                      <a:lnTo>
                        <a:pt x="141" y="391"/>
                      </a:lnTo>
                      <a:lnTo>
                        <a:pt x="141" y="446"/>
                      </a:lnTo>
                      <a:close/>
                      <a:moveTo>
                        <a:pt x="141" y="335"/>
                      </a:moveTo>
                      <a:lnTo>
                        <a:pt x="419" y="335"/>
                      </a:lnTo>
                      <a:lnTo>
                        <a:pt x="419" y="279"/>
                      </a:lnTo>
                      <a:lnTo>
                        <a:pt x="141" y="279"/>
                      </a:lnTo>
                      <a:lnTo>
                        <a:pt x="141" y="335"/>
                      </a:lnTo>
                      <a:close/>
                      <a:moveTo>
                        <a:pt x="391" y="96"/>
                      </a:moveTo>
                      <a:lnTo>
                        <a:pt x="462" y="168"/>
                      </a:lnTo>
                      <a:lnTo>
                        <a:pt x="391" y="168"/>
                      </a:lnTo>
                      <a:lnTo>
                        <a:pt x="391" y="96"/>
                      </a:lnTo>
                      <a:close/>
                      <a:moveTo>
                        <a:pt x="56" y="56"/>
                      </a:moveTo>
                      <a:lnTo>
                        <a:pt x="335" y="56"/>
                      </a:lnTo>
                      <a:lnTo>
                        <a:pt x="335" y="223"/>
                      </a:lnTo>
                      <a:lnTo>
                        <a:pt x="503" y="223"/>
                      </a:lnTo>
                      <a:lnTo>
                        <a:pt x="503" y="670"/>
                      </a:lnTo>
                      <a:lnTo>
                        <a:pt x="56" y="670"/>
                      </a:lnTo>
                      <a:lnTo>
                        <a:pt x="56" y="56"/>
                      </a:lnTo>
                      <a:close/>
                      <a:moveTo>
                        <a:pt x="0" y="0"/>
                      </a:moveTo>
                      <a:lnTo>
                        <a:pt x="0" y="726"/>
                      </a:lnTo>
                      <a:lnTo>
                        <a:pt x="558" y="726"/>
                      </a:lnTo>
                      <a:lnTo>
                        <a:pt x="558" y="184"/>
                      </a:lnTo>
                      <a:lnTo>
                        <a:pt x="550" y="175"/>
                      </a:lnTo>
                      <a:lnTo>
                        <a:pt x="383" y="8"/>
                      </a:lnTo>
                      <a:lnTo>
                        <a:pt x="375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latin typeface="Raleway Light" panose="020B0403030101060003" pitchFamily="34" charset="0"/>
                  </a:endParaRPr>
                </a:p>
              </p:txBody>
            </p:sp>
          </p:grpSp>
        </p:grpSp>
      </p:grpSp>
      <p:sp>
        <p:nvSpPr>
          <p:cNvPr id="46" name="Subtitle 2">
            <a:extLst>
              <a:ext uri="{FF2B5EF4-FFF2-40B4-BE49-F238E27FC236}">
                <a16:creationId xmlns:a16="http://schemas.microsoft.com/office/drawing/2014/main" id="{36689D73-0F0B-5820-D49D-EA3CC8A1394E}"/>
              </a:ext>
            </a:extLst>
          </p:cNvPr>
          <p:cNvSpPr txBox="1">
            <a:spLocks/>
          </p:cNvSpPr>
          <p:nvPr/>
        </p:nvSpPr>
        <p:spPr>
          <a:xfrm>
            <a:off x="2163754" y="3531595"/>
            <a:ext cx="2045971" cy="1443152"/>
          </a:xfrm>
          <a:prstGeom prst="rect">
            <a:avLst/>
          </a:prstGeom>
        </p:spPr>
        <p:txBody>
          <a:bodyPr vert="horz" wrap="square" lIns="45720" tIns="22860" rIns="45720" bIns="2286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lnSpc>
                <a:spcPts val="1750"/>
              </a:lnSpc>
              <a:buFont typeface="Arial" panose="020B0604020202020204" pitchFamily="34" charset="0"/>
              <a:buChar char="•"/>
            </a:pPr>
            <a:r>
              <a:rPr lang="pl-PL" sz="1200" dirty="0">
                <a:solidFill>
                  <a:schemeClr val="bg1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CORRESPONDING AUTHOR AFFILIATED WITH THE PAYING INSTITUTION</a:t>
            </a:r>
          </a:p>
          <a:p>
            <a:pPr marL="171450" indent="-171450">
              <a:lnSpc>
                <a:spcPts val="1750"/>
              </a:lnSpc>
              <a:buFont typeface="Arial" panose="020B0604020202020204" pitchFamily="34" charset="0"/>
              <a:buChar char="•"/>
            </a:pPr>
            <a:r>
              <a:rPr lang="pl-PL" sz="1200" dirty="0">
                <a:solidFill>
                  <a:schemeClr val="bg1"/>
                </a:solidFill>
                <a:latin typeface="Lato Light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STAFF WITHOUT A CONTRACT</a:t>
            </a:r>
            <a:endParaRPr lang="en-US" sz="1200" dirty="0">
              <a:solidFill>
                <a:schemeClr val="bg1"/>
              </a:solidFill>
              <a:latin typeface="Lato Light" panose="020F0502020204030203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468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>
            <a:extLst>
              <a:ext uri="{FF2B5EF4-FFF2-40B4-BE49-F238E27FC236}">
                <a16:creationId xmlns:a16="http://schemas.microsoft.com/office/drawing/2014/main" id="{F6557B44-1EBA-C345-9AB4-A07B87414980}"/>
              </a:ext>
            </a:extLst>
          </p:cNvPr>
          <p:cNvSpPr txBox="1"/>
          <p:nvPr/>
        </p:nvSpPr>
        <p:spPr>
          <a:xfrm>
            <a:off x="954400" y="211262"/>
            <a:ext cx="105015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32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AUTHOR &amp; ARTICLE IDENTIFICATION, VERIFICATION</a:t>
            </a:r>
            <a:endParaRPr lang="en-US" sz="3200" b="1" dirty="0">
              <a:solidFill>
                <a:schemeClr val="tx2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13" name="TextBox 14">
            <a:extLst>
              <a:ext uri="{FF2B5EF4-FFF2-40B4-BE49-F238E27FC236}">
                <a16:creationId xmlns:a16="http://schemas.microsoft.com/office/drawing/2014/main" id="{CF5DEC3E-9F93-E055-76E7-34F8C4929C71}"/>
              </a:ext>
            </a:extLst>
          </p:cNvPr>
          <p:cNvSpPr txBox="1"/>
          <p:nvPr/>
        </p:nvSpPr>
        <p:spPr>
          <a:xfrm>
            <a:off x="4995378" y="808760"/>
            <a:ext cx="2201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WORKFLOW</a:t>
            </a:r>
            <a:endParaRPr lang="en-US" sz="2400" spc="300" dirty="0">
              <a:solidFill>
                <a:schemeClr val="bg1">
                  <a:lumMod val="65000"/>
                </a:schemeClr>
              </a:solidFill>
              <a:latin typeface="Poppins Light" pitchFamily="2" charset="77"/>
              <a:cs typeface="Poppins Light" pitchFamily="2" charset="77"/>
            </a:endParaRPr>
          </a:p>
        </p:txBody>
      </p:sp>
      <p:grpSp>
        <p:nvGrpSpPr>
          <p:cNvPr id="7" name="Grupa 6">
            <a:extLst>
              <a:ext uri="{FF2B5EF4-FFF2-40B4-BE49-F238E27FC236}">
                <a16:creationId xmlns:a16="http://schemas.microsoft.com/office/drawing/2014/main" id="{05A34105-82D9-40C1-11C2-4816521AD3E1}"/>
              </a:ext>
            </a:extLst>
          </p:cNvPr>
          <p:cNvGrpSpPr/>
          <p:nvPr/>
        </p:nvGrpSpPr>
        <p:grpSpPr>
          <a:xfrm>
            <a:off x="868775" y="917255"/>
            <a:ext cx="10302970" cy="5563019"/>
            <a:chOff x="1781426" y="1854785"/>
            <a:chExt cx="20093781" cy="11099293"/>
          </a:xfrm>
        </p:grpSpPr>
        <p:sp>
          <p:nvSpPr>
            <p:cNvPr id="8" name="Oval 2">
              <a:extLst>
                <a:ext uri="{FF2B5EF4-FFF2-40B4-BE49-F238E27FC236}">
                  <a16:creationId xmlns:a16="http://schemas.microsoft.com/office/drawing/2014/main" id="{359A3EBE-BC5B-764D-ABDB-9F132876DF1F}"/>
                </a:ext>
              </a:extLst>
            </p:cNvPr>
            <p:cNvSpPr/>
            <p:nvPr/>
          </p:nvSpPr>
          <p:spPr>
            <a:xfrm>
              <a:off x="13133459" y="6522807"/>
              <a:ext cx="3534759" cy="353475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7198" dirty="0">
                <a:latin typeface="Lato Light" panose="020F0502020204030203" pitchFamily="34" charset="0"/>
              </a:endParaRPr>
            </a:p>
          </p:txBody>
        </p:sp>
        <p:sp>
          <p:nvSpPr>
            <p:cNvPr id="9" name="Oval 11">
              <a:extLst>
                <a:ext uri="{FF2B5EF4-FFF2-40B4-BE49-F238E27FC236}">
                  <a16:creationId xmlns:a16="http://schemas.microsoft.com/office/drawing/2014/main" id="{2D035A97-32D4-7645-9084-01178ABCF268}"/>
                </a:ext>
              </a:extLst>
            </p:cNvPr>
            <p:cNvSpPr/>
            <p:nvPr/>
          </p:nvSpPr>
          <p:spPr>
            <a:xfrm>
              <a:off x="18929887" y="8388042"/>
              <a:ext cx="2945320" cy="294532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508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7198" dirty="0">
                <a:latin typeface="Lato Light" panose="020F0502020204030203" pitchFamily="34" charset="0"/>
              </a:endParaRPr>
            </a:p>
          </p:txBody>
        </p:sp>
        <p:sp>
          <p:nvSpPr>
            <p:cNvPr id="12" name="Shape 4114">
              <a:extLst>
                <a:ext uri="{FF2B5EF4-FFF2-40B4-BE49-F238E27FC236}">
                  <a16:creationId xmlns:a16="http://schemas.microsoft.com/office/drawing/2014/main" id="{41C94FA8-834D-9BC4-1B35-B6F71BEAB734}"/>
                </a:ext>
              </a:extLst>
            </p:cNvPr>
            <p:cNvSpPr/>
            <p:nvPr/>
          </p:nvSpPr>
          <p:spPr>
            <a:xfrm>
              <a:off x="15767903" y="9905051"/>
              <a:ext cx="966395" cy="1092141"/>
            </a:xfrm>
            <a:prstGeom prst="line">
              <a:avLst/>
            </a:prstGeom>
            <a:noFill/>
            <a:ln w="38100" cap="rnd">
              <a:solidFill>
                <a:schemeClr val="bg1">
                  <a:lumMod val="50000"/>
                </a:schemeClr>
              </a:solidFill>
              <a:prstDash val="solid"/>
              <a:round/>
              <a:tailEnd type="triangle"/>
            </a:ln>
            <a:effectLst/>
          </p:spPr>
          <p:txBody>
            <a:bodyPr wrap="square" lIns="71419" tIns="71419" rIns="71419" bIns="71419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7200" spc="504">
                  <a:latin typeface="+mn-lt"/>
                  <a:ea typeface="+mn-ea"/>
                  <a:cs typeface="+mn-cs"/>
                  <a:sym typeface="Lato Light"/>
                </a:defRPr>
              </a:pPr>
              <a:endParaRPr sz="7198" dirty="0">
                <a:latin typeface="Lato Light" panose="020F0502020204030203" pitchFamily="34" charset="0"/>
              </a:endParaRPr>
            </a:p>
          </p:txBody>
        </p:sp>
        <p:sp>
          <p:nvSpPr>
            <p:cNvPr id="19" name="Oval 33">
              <a:extLst>
                <a:ext uri="{FF2B5EF4-FFF2-40B4-BE49-F238E27FC236}">
                  <a16:creationId xmlns:a16="http://schemas.microsoft.com/office/drawing/2014/main" id="{9F8B5FA1-FCAA-0098-75F1-AB21B2B76E43}"/>
                </a:ext>
              </a:extLst>
            </p:cNvPr>
            <p:cNvSpPr/>
            <p:nvPr/>
          </p:nvSpPr>
          <p:spPr>
            <a:xfrm>
              <a:off x="19617619" y="4549434"/>
              <a:ext cx="2257588" cy="225758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444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7198" dirty="0">
                <a:latin typeface="Lato Light" panose="020F0502020204030203" pitchFamily="34" charset="0"/>
              </a:endParaRPr>
            </a:p>
          </p:txBody>
        </p:sp>
        <p:sp>
          <p:nvSpPr>
            <p:cNvPr id="21" name="Oval 34">
              <a:extLst>
                <a:ext uri="{FF2B5EF4-FFF2-40B4-BE49-F238E27FC236}">
                  <a16:creationId xmlns:a16="http://schemas.microsoft.com/office/drawing/2014/main" id="{1BDF5709-C882-FE70-50BF-A7E36CFBCC7B}"/>
                </a:ext>
              </a:extLst>
            </p:cNvPr>
            <p:cNvSpPr/>
            <p:nvPr/>
          </p:nvSpPr>
          <p:spPr>
            <a:xfrm>
              <a:off x="16668218" y="10874478"/>
              <a:ext cx="1956886" cy="195688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444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7198" dirty="0">
                <a:latin typeface="Lato Light" panose="020F0502020204030203" pitchFamily="34" charset="0"/>
              </a:endParaRPr>
            </a:p>
          </p:txBody>
        </p:sp>
        <p:sp>
          <p:nvSpPr>
            <p:cNvPr id="26" name="Oval 35">
              <a:extLst>
                <a:ext uri="{FF2B5EF4-FFF2-40B4-BE49-F238E27FC236}">
                  <a16:creationId xmlns:a16="http://schemas.microsoft.com/office/drawing/2014/main" id="{71065963-D251-143D-0E4C-D81DBEFE0685}"/>
                </a:ext>
              </a:extLst>
            </p:cNvPr>
            <p:cNvSpPr/>
            <p:nvPr/>
          </p:nvSpPr>
          <p:spPr>
            <a:xfrm>
              <a:off x="15421428" y="2970842"/>
              <a:ext cx="2625736" cy="262573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444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7198" dirty="0">
                <a:latin typeface="Lato Light" panose="020F0502020204030203" pitchFamily="34" charset="0"/>
              </a:endParaRPr>
            </a:p>
          </p:txBody>
        </p:sp>
        <p:grpSp>
          <p:nvGrpSpPr>
            <p:cNvPr id="33" name="Grupa 32">
              <a:extLst>
                <a:ext uri="{FF2B5EF4-FFF2-40B4-BE49-F238E27FC236}">
                  <a16:creationId xmlns:a16="http://schemas.microsoft.com/office/drawing/2014/main" id="{E708F131-6A96-5E4E-5F75-815183468114}"/>
                </a:ext>
              </a:extLst>
            </p:cNvPr>
            <p:cNvGrpSpPr/>
            <p:nvPr/>
          </p:nvGrpSpPr>
          <p:grpSpPr>
            <a:xfrm>
              <a:off x="1781426" y="1854785"/>
              <a:ext cx="11519629" cy="11099293"/>
              <a:chOff x="1781426" y="1854785"/>
              <a:chExt cx="11519629" cy="11099293"/>
            </a:xfrm>
          </p:grpSpPr>
          <p:sp>
            <p:nvSpPr>
              <p:cNvPr id="38" name="Oval 1">
                <a:extLst>
                  <a:ext uri="{FF2B5EF4-FFF2-40B4-BE49-F238E27FC236}">
                    <a16:creationId xmlns:a16="http://schemas.microsoft.com/office/drawing/2014/main" id="{6EC9C727-FF3A-AD56-4B28-8B1597337010}"/>
                  </a:ext>
                </a:extLst>
              </p:cNvPr>
              <p:cNvSpPr/>
              <p:nvPr/>
            </p:nvSpPr>
            <p:spPr>
              <a:xfrm>
                <a:off x="7709432" y="6522807"/>
                <a:ext cx="3534759" cy="3534759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sz="7198" dirty="0">
                  <a:latin typeface="Lato Light" panose="020F0502020204030203" pitchFamily="34" charset="0"/>
                </a:endParaRPr>
              </a:p>
            </p:txBody>
          </p:sp>
          <p:sp>
            <p:nvSpPr>
              <p:cNvPr id="40" name="Arrow: Right 4">
                <a:extLst>
                  <a:ext uri="{FF2B5EF4-FFF2-40B4-BE49-F238E27FC236}">
                    <a16:creationId xmlns:a16="http://schemas.microsoft.com/office/drawing/2014/main" id="{2F31A9A1-572D-B3F6-F0ED-E1B27D1FE613}"/>
                  </a:ext>
                </a:extLst>
              </p:cNvPr>
              <p:cNvSpPr/>
              <p:nvPr/>
            </p:nvSpPr>
            <p:spPr>
              <a:xfrm>
                <a:off x="11007586" y="7294766"/>
                <a:ext cx="1931095" cy="685621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sz="7198" dirty="0">
                  <a:latin typeface="Lato Light" panose="020F0502020204030203" pitchFamily="34" charset="0"/>
                </a:endParaRPr>
              </a:p>
            </p:txBody>
          </p:sp>
          <p:sp>
            <p:nvSpPr>
              <p:cNvPr id="43" name="Shape 4114">
                <a:extLst>
                  <a:ext uri="{FF2B5EF4-FFF2-40B4-BE49-F238E27FC236}">
                    <a16:creationId xmlns:a16="http://schemas.microsoft.com/office/drawing/2014/main" id="{591CDBC2-C2D0-F55F-F2B7-31783BBBE4BA}"/>
                  </a:ext>
                </a:extLst>
              </p:cNvPr>
              <p:cNvSpPr/>
              <p:nvPr/>
            </p:nvSpPr>
            <p:spPr>
              <a:xfrm flipV="1">
                <a:off x="10062898" y="5463523"/>
                <a:ext cx="866416" cy="992841"/>
              </a:xfrm>
              <a:prstGeom prst="line">
                <a:avLst/>
              </a:prstGeom>
              <a:noFill/>
              <a:ln w="38100" cap="rnd">
                <a:solidFill>
                  <a:schemeClr val="bg1">
                    <a:lumMod val="50000"/>
                  </a:schemeClr>
                </a:solidFill>
                <a:prstDash val="solid"/>
                <a:round/>
                <a:tailEnd type="triangle"/>
              </a:ln>
              <a:effectLst/>
            </p:spPr>
            <p:txBody>
              <a:bodyPr wrap="square" lIns="71419" tIns="71419" rIns="71419" bIns="71419" numCol="1" anchor="ctr">
                <a:noAutofit/>
              </a:bodyPr>
              <a:lstStyle/>
              <a:p>
                <a:pPr lvl="0">
                  <a:lnSpc>
                    <a:spcPct val="100000"/>
                  </a:lnSpc>
                  <a:defRPr sz="7200" spc="504">
                    <a:latin typeface="+mn-lt"/>
                    <a:ea typeface="+mn-ea"/>
                    <a:cs typeface="+mn-cs"/>
                    <a:sym typeface="Lato Light"/>
                  </a:defRPr>
                </a:pPr>
                <a:endParaRPr sz="7198" dirty="0">
                  <a:latin typeface="Lato Light" panose="020F0502020204030203" pitchFamily="34" charset="0"/>
                </a:endParaRPr>
              </a:p>
            </p:txBody>
          </p:sp>
          <p:sp>
            <p:nvSpPr>
              <p:cNvPr id="47" name="Shape 4114">
                <a:extLst>
                  <a:ext uri="{FF2B5EF4-FFF2-40B4-BE49-F238E27FC236}">
                    <a16:creationId xmlns:a16="http://schemas.microsoft.com/office/drawing/2014/main" id="{7C6FB131-0E47-2E7A-EB63-217ED53893DC}"/>
                  </a:ext>
                </a:extLst>
              </p:cNvPr>
              <p:cNvSpPr/>
              <p:nvPr/>
            </p:nvSpPr>
            <p:spPr>
              <a:xfrm flipH="1" flipV="1">
                <a:off x="7196482" y="4475870"/>
                <a:ext cx="1284907" cy="2137119"/>
              </a:xfrm>
              <a:prstGeom prst="line">
                <a:avLst/>
              </a:prstGeom>
              <a:noFill/>
              <a:ln w="38100" cap="rnd">
                <a:solidFill>
                  <a:schemeClr val="bg1">
                    <a:lumMod val="50000"/>
                  </a:schemeClr>
                </a:solidFill>
                <a:prstDash val="solid"/>
                <a:round/>
                <a:tailEnd type="triangle"/>
              </a:ln>
              <a:effectLst/>
            </p:spPr>
            <p:txBody>
              <a:bodyPr wrap="square" lIns="71419" tIns="71419" rIns="71419" bIns="71419" numCol="1" anchor="ctr">
                <a:noAutofit/>
              </a:bodyPr>
              <a:lstStyle/>
              <a:p>
                <a:pPr lvl="0">
                  <a:lnSpc>
                    <a:spcPct val="100000"/>
                  </a:lnSpc>
                  <a:defRPr sz="7200" spc="504">
                    <a:latin typeface="+mn-lt"/>
                    <a:ea typeface="+mn-ea"/>
                    <a:cs typeface="+mn-cs"/>
                    <a:sym typeface="Lato Light"/>
                  </a:defRPr>
                </a:pPr>
                <a:endParaRPr sz="7198" dirty="0">
                  <a:latin typeface="Lato Light" panose="020F0502020204030203" pitchFamily="34" charset="0"/>
                </a:endParaRPr>
              </a:p>
            </p:txBody>
          </p:sp>
          <p:sp>
            <p:nvSpPr>
              <p:cNvPr id="48" name="Shape 4114">
                <a:extLst>
                  <a:ext uri="{FF2B5EF4-FFF2-40B4-BE49-F238E27FC236}">
                    <a16:creationId xmlns:a16="http://schemas.microsoft.com/office/drawing/2014/main" id="{F2E423EB-FB81-5D80-9686-36DC6101AA80}"/>
                  </a:ext>
                </a:extLst>
              </p:cNvPr>
              <p:cNvSpPr/>
              <p:nvPr/>
            </p:nvSpPr>
            <p:spPr>
              <a:xfrm flipH="1" flipV="1">
                <a:off x="5498530" y="6293821"/>
                <a:ext cx="2210900" cy="990863"/>
              </a:xfrm>
              <a:prstGeom prst="line">
                <a:avLst/>
              </a:prstGeom>
              <a:noFill/>
              <a:ln w="38100" cap="rnd">
                <a:solidFill>
                  <a:schemeClr val="bg1">
                    <a:lumMod val="50000"/>
                  </a:schemeClr>
                </a:solidFill>
                <a:prstDash val="solid"/>
                <a:round/>
                <a:tailEnd type="triangle"/>
              </a:ln>
              <a:effectLst/>
            </p:spPr>
            <p:txBody>
              <a:bodyPr wrap="square" lIns="71419" tIns="71419" rIns="71419" bIns="71419" numCol="1" anchor="ctr">
                <a:noAutofit/>
              </a:bodyPr>
              <a:lstStyle/>
              <a:p>
                <a:pPr lvl="0">
                  <a:lnSpc>
                    <a:spcPct val="100000"/>
                  </a:lnSpc>
                  <a:defRPr sz="7200" spc="504">
                    <a:latin typeface="+mn-lt"/>
                    <a:ea typeface="+mn-ea"/>
                    <a:cs typeface="+mn-cs"/>
                    <a:sym typeface="Lato Light"/>
                  </a:defRPr>
                </a:pPr>
                <a:endParaRPr sz="7198" dirty="0">
                  <a:latin typeface="Lato Light" panose="020F0502020204030203" pitchFamily="34" charset="0"/>
                </a:endParaRPr>
              </a:p>
            </p:txBody>
          </p:sp>
          <p:sp>
            <p:nvSpPr>
              <p:cNvPr id="49" name="Shape 4114">
                <a:extLst>
                  <a:ext uri="{FF2B5EF4-FFF2-40B4-BE49-F238E27FC236}">
                    <a16:creationId xmlns:a16="http://schemas.microsoft.com/office/drawing/2014/main" id="{BBC4FC3E-6A1D-D028-70E4-C45CDDA3DDAE}"/>
                  </a:ext>
                </a:extLst>
              </p:cNvPr>
              <p:cNvSpPr/>
              <p:nvPr/>
            </p:nvSpPr>
            <p:spPr>
              <a:xfrm flipH="1">
                <a:off x="4555276" y="8192338"/>
                <a:ext cx="2945099" cy="83008"/>
              </a:xfrm>
              <a:prstGeom prst="line">
                <a:avLst/>
              </a:prstGeom>
              <a:noFill/>
              <a:ln w="38100" cap="rnd">
                <a:solidFill>
                  <a:schemeClr val="bg1">
                    <a:lumMod val="50000"/>
                  </a:schemeClr>
                </a:solidFill>
                <a:prstDash val="solid"/>
                <a:round/>
                <a:tailEnd type="triangle"/>
              </a:ln>
              <a:effectLst/>
            </p:spPr>
            <p:txBody>
              <a:bodyPr wrap="square" lIns="71419" tIns="71419" rIns="71419" bIns="71419" numCol="1" anchor="ctr">
                <a:noAutofit/>
              </a:bodyPr>
              <a:lstStyle/>
              <a:p>
                <a:pPr lvl="0">
                  <a:lnSpc>
                    <a:spcPct val="100000"/>
                  </a:lnSpc>
                  <a:defRPr sz="7200" spc="504">
                    <a:latin typeface="+mn-lt"/>
                    <a:ea typeface="+mn-ea"/>
                    <a:cs typeface="+mn-cs"/>
                    <a:sym typeface="Lato Light"/>
                  </a:defRPr>
                </a:pPr>
                <a:endParaRPr sz="7198" dirty="0">
                  <a:latin typeface="Lato Light" panose="020F0502020204030203" pitchFamily="34" charset="0"/>
                </a:endParaRPr>
              </a:p>
            </p:txBody>
          </p:sp>
          <p:sp>
            <p:nvSpPr>
              <p:cNvPr id="51" name="Shape 4114">
                <a:extLst>
                  <a:ext uri="{FF2B5EF4-FFF2-40B4-BE49-F238E27FC236}">
                    <a16:creationId xmlns:a16="http://schemas.microsoft.com/office/drawing/2014/main" id="{870478E8-33ED-0FDC-EB5E-2B342BC57508}"/>
                  </a:ext>
                </a:extLst>
              </p:cNvPr>
              <p:cNvSpPr/>
              <p:nvPr/>
            </p:nvSpPr>
            <p:spPr>
              <a:xfrm flipH="1">
                <a:off x="7354475" y="9860703"/>
                <a:ext cx="920074" cy="1194859"/>
              </a:xfrm>
              <a:prstGeom prst="line">
                <a:avLst/>
              </a:prstGeom>
              <a:noFill/>
              <a:ln w="38100" cap="rnd">
                <a:solidFill>
                  <a:schemeClr val="bg1">
                    <a:lumMod val="50000"/>
                  </a:schemeClr>
                </a:solidFill>
                <a:prstDash val="solid"/>
                <a:round/>
                <a:tailEnd type="triangle"/>
              </a:ln>
              <a:effectLst/>
            </p:spPr>
            <p:txBody>
              <a:bodyPr wrap="square" lIns="71419" tIns="71419" rIns="71419" bIns="71419" numCol="1" anchor="ctr">
                <a:noAutofit/>
              </a:bodyPr>
              <a:lstStyle/>
              <a:p>
                <a:pPr lvl="0">
                  <a:lnSpc>
                    <a:spcPct val="100000"/>
                  </a:lnSpc>
                  <a:defRPr sz="7200" spc="504">
                    <a:latin typeface="+mn-lt"/>
                    <a:ea typeface="+mn-ea"/>
                    <a:cs typeface="+mn-cs"/>
                    <a:sym typeface="Lato Light"/>
                  </a:defRPr>
                </a:pPr>
                <a:endParaRPr sz="7198" dirty="0">
                  <a:latin typeface="Lato Light" panose="020F0502020204030203" pitchFamily="34" charset="0"/>
                </a:endParaRPr>
              </a:p>
            </p:txBody>
          </p:sp>
          <p:sp>
            <p:nvSpPr>
              <p:cNvPr id="56" name="Oval 30">
                <a:extLst>
                  <a:ext uri="{FF2B5EF4-FFF2-40B4-BE49-F238E27FC236}">
                    <a16:creationId xmlns:a16="http://schemas.microsoft.com/office/drawing/2014/main" id="{A8EE408B-E53E-3A77-DED7-F4CEEBA0CC9A}"/>
                  </a:ext>
                </a:extLst>
              </p:cNvPr>
              <p:cNvSpPr/>
              <p:nvPr/>
            </p:nvSpPr>
            <p:spPr>
              <a:xfrm>
                <a:off x="10871836" y="3518296"/>
                <a:ext cx="2429219" cy="2429219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508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sz="7198" dirty="0">
                  <a:latin typeface="Lato Light" panose="020F0502020204030203" pitchFamily="34" charset="0"/>
                </a:endParaRPr>
              </a:p>
            </p:txBody>
          </p:sp>
          <p:sp>
            <p:nvSpPr>
              <p:cNvPr id="57" name="Oval 31">
                <a:extLst>
                  <a:ext uri="{FF2B5EF4-FFF2-40B4-BE49-F238E27FC236}">
                    <a16:creationId xmlns:a16="http://schemas.microsoft.com/office/drawing/2014/main" id="{D108D4C1-C15D-2A0B-76EF-014E4C49166A}"/>
                  </a:ext>
                </a:extLst>
              </p:cNvPr>
              <p:cNvSpPr/>
              <p:nvPr/>
            </p:nvSpPr>
            <p:spPr>
              <a:xfrm>
                <a:off x="1781426" y="7046867"/>
                <a:ext cx="2625736" cy="2625736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508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sz="7198" dirty="0">
                  <a:latin typeface="Lato Light" panose="020F0502020204030203" pitchFamily="34" charset="0"/>
                </a:endParaRPr>
              </a:p>
            </p:txBody>
          </p:sp>
          <p:sp>
            <p:nvSpPr>
              <p:cNvPr id="58" name="Oval 32">
                <a:extLst>
                  <a:ext uri="{FF2B5EF4-FFF2-40B4-BE49-F238E27FC236}">
                    <a16:creationId xmlns:a16="http://schemas.microsoft.com/office/drawing/2014/main" id="{E3CC91DA-41D9-66EA-B856-4857C94D3719}"/>
                  </a:ext>
                </a:extLst>
              </p:cNvPr>
              <p:cNvSpPr/>
              <p:nvPr/>
            </p:nvSpPr>
            <p:spPr>
              <a:xfrm>
                <a:off x="5552978" y="10997192"/>
                <a:ext cx="1956886" cy="1956886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444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sz="7198" dirty="0">
                  <a:latin typeface="Lato Light" panose="020F0502020204030203" pitchFamily="34" charset="0"/>
                </a:endParaRPr>
              </a:p>
            </p:txBody>
          </p:sp>
          <p:sp>
            <p:nvSpPr>
              <p:cNvPr id="59" name="Oval 37">
                <a:extLst>
                  <a:ext uri="{FF2B5EF4-FFF2-40B4-BE49-F238E27FC236}">
                    <a16:creationId xmlns:a16="http://schemas.microsoft.com/office/drawing/2014/main" id="{0F44CD30-DF6F-ED76-F153-D2A74F48F95E}"/>
                  </a:ext>
                </a:extLst>
              </p:cNvPr>
              <p:cNvSpPr/>
              <p:nvPr/>
            </p:nvSpPr>
            <p:spPr>
              <a:xfrm>
                <a:off x="3413679" y="4675994"/>
                <a:ext cx="2004466" cy="2004466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sz="7198" dirty="0">
                  <a:latin typeface="Lato Light" panose="020F0502020204030203" pitchFamily="34" charset="0"/>
                </a:endParaRPr>
              </a:p>
            </p:txBody>
          </p:sp>
          <p:sp>
            <p:nvSpPr>
              <p:cNvPr id="60" name="Oval 39">
                <a:extLst>
                  <a:ext uri="{FF2B5EF4-FFF2-40B4-BE49-F238E27FC236}">
                    <a16:creationId xmlns:a16="http://schemas.microsoft.com/office/drawing/2014/main" id="{660F8E53-7451-553A-56B0-221CC6460874}"/>
                  </a:ext>
                </a:extLst>
              </p:cNvPr>
              <p:cNvSpPr/>
              <p:nvPr/>
            </p:nvSpPr>
            <p:spPr>
              <a:xfrm>
                <a:off x="5134306" y="1854785"/>
                <a:ext cx="2625736" cy="2625736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sz="7198" dirty="0">
                  <a:latin typeface="Lato Light" panose="020F0502020204030203" pitchFamily="34" charset="0"/>
                </a:endParaRPr>
              </a:p>
            </p:txBody>
          </p:sp>
          <p:sp>
            <p:nvSpPr>
              <p:cNvPr id="61" name="TextBox 141">
                <a:extLst>
                  <a:ext uri="{FF2B5EF4-FFF2-40B4-BE49-F238E27FC236}">
                    <a16:creationId xmlns:a16="http://schemas.microsoft.com/office/drawing/2014/main" id="{052A6845-CAB4-2BBC-EEB0-C7671CA1BB05}"/>
                  </a:ext>
                </a:extLst>
              </p:cNvPr>
              <p:cNvSpPr txBox="1"/>
              <p:nvPr/>
            </p:nvSpPr>
            <p:spPr>
              <a:xfrm>
                <a:off x="7838936" y="7503743"/>
                <a:ext cx="3220735" cy="1473777"/>
              </a:xfrm>
              <a:prstGeom prst="rect">
                <a:avLst/>
              </a:prstGeom>
              <a:noFill/>
            </p:spPr>
            <p:txBody>
              <a:bodyPr wrap="none" rtlCol="0" anchor="t" anchorCtr="0">
                <a:spAutoFit/>
              </a:bodyPr>
              <a:lstStyle/>
              <a:p>
                <a:pPr algn="ctr"/>
                <a:r>
                  <a:rPr lang="pl-PL" sz="1400" b="1" dirty="0">
                    <a:solidFill>
                      <a:schemeClr val="bg1"/>
                    </a:solidFill>
                    <a:latin typeface="Poppins" pitchFamily="2" charset="77"/>
                    <a:ea typeface="League Spartan" charset="0"/>
                    <a:cs typeface="Poppins" pitchFamily="2" charset="77"/>
                  </a:rPr>
                  <a:t>AUTHOR</a:t>
                </a:r>
              </a:p>
              <a:p>
                <a:pPr algn="ctr"/>
                <a:r>
                  <a:rPr lang="pl-PL" sz="1400" b="1" dirty="0">
                    <a:solidFill>
                      <a:schemeClr val="bg1"/>
                    </a:solidFill>
                    <a:latin typeface="Poppins" pitchFamily="2" charset="77"/>
                    <a:ea typeface="League Spartan" charset="0"/>
                    <a:cs typeface="Poppins" pitchFamily="2" charset="77"/>
                  </a:rPr>
                  <a:t> IDENTIFICATION</a:t>
                </a:r>
              </a:p>
              <a:p>
                <a:pPr algn="ctr"/>
                <a:r>
                  <a:rPr lang="pl-PL" sz="1400" b="1" dirty="0">
                    <a:solidFill>
                      <a:schemeClr val="bg1"/>
                    </a:solidFill>
                    <a:latin typeface="Poppins" pitchFamily="2" charset="77"/>
                    <a:ea typeface="League Spartan" charset="0"/>
                    <a:cs typeface="Poppins" pitchFamily="2" charset="77"/>
                  </a:rPr>
                  <a:t> PARAMETERS</a:t>
                </a:r>
                <a:endParaRPr lang="en-US" sz="1400" b="1" dirty="0">
                  <a:solidFill>
                    <a:schemeClr val="bg1"/>
                  </a:solidFill>
                  <a:latin typeface="Poppins" pitchFamily="2" charset="77"/>
                  <a:ea typeface="League Spartan" charset="0"/>
                  <a:cs typeface="Poppins" pitchFamily="2" charset="77"/>
                </a:endParaRPr>
              </a:p>
            </p:txBody>
          </p:sp>
          <p:sp>
            <p:nvSpPr>
              <p:cNvPr id="66" name="Subtitle 2">
                <a:extLst>
                  <a:ext uri="{FF2B5EF4-FFF2-40B4-BE49-F238E27FC236}">
                    <a16:creationId xmlns:a16="http://schemas.microsoft.com/office/drawing/2014/main" id="{EB06D4A3-C8C0-F8DA-4050-0D5C3BFF75E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348340" y="5333441"/>
                <a:ext cx="2117645" cy="614074"/>
              </a:xfrm>
              <a:prstGeom prst="rect">
                <a:avLst/>
              </a:prstGeom>
            </p:spPr>
            <p:txBody>
              <a:bodyPr vert="horz" wrap="square" lIns="91440" tIns="45720" rIns="91440" bIns="45720" rtlCol="0" anchor="ctr">
                <a:spAutoFit/>
              </a:bodyPr>
              <a:lstStyle>
                <a:lvl1pPr marL="0" indent="0" algn="ctr" defTabSz="1087636" rtl="0" eaLnBrk="1" latinLnBrk="0" hangingPunct="1">
                  <a:lnSpc>
                    <a:spcPct val="120000"/>
                  </a:lnSpc>
                  <a:spcBef>
                    <a:spcPct val="20000"/>
                  </a:spcBef>
                  <a:buFont typeface="Arial"/>
                  <a:buNone/>
                  <a:defRPr sz="2400" kern="1200">
                    <a:solidFill>
                      <a:schemeClr val="tx2"/>
                    </a:solidFill>
                    <a:latin typeface="Open Sans Light"/>
                    <a:ea typeface="+mn-ea"/>
                    <a:cs typeface="Open Sans Light"/>
                  </a:defRPr>
                </a:lvl1pPr>
                <a:lvl2pPr marL="108763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2pPr>
                <a:lvl3pPr marL="2175271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3pPr>
                <a:lvl4pPr marL="3262912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4pPr>
                <a:lvl5pPr marL="435054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5pPr>
                <a:lvl6pPr marL="5438184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6525820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7613455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8701091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pl-PL" sz="1400" dirty="0" err="1">
                    <a:solidFill>
                      <a:schemeClr val="accent5">
                        <a:lumMod val="50000"/>
                      </a:schemeClr>
                    </a:solidFill>
                    <a:latin typeface="Poppins Light" panose="00000400000000000000" pitchFamily="2" charset="-18"/>
                    <a:ea typeface="Lato Light" panose="020F0502020204030203" pitchFamily="34" charset="0"/>
                    <a:cs typeface="Poppins Light" panose="00000400000000000000" pitchFamily="2" charset="-18"/>
                  </a:rPr>
                  <a:t>Affiliation</a:t>
                </a:r>
                <a:endParaRPr lang="en-US" sz="1400" dirty="0">
                  <a:solidFill>
                    <a:schemeClr val="accent5">
                      <a:lumMod val="50000"/>
                    </a:schemeClr>
                  </a:solidFill>
                  <a:latin typeface="Poppins Light" panose="00000400000000000000" pitchFamily="2" charset="-18"/>
                  <a:ea typeface="Lato Light" panose="020F0502020204030203" pitchFamily="34" charset="0"/>
                  <a:cs typeface="Poppins Light" panose="00000400000000000000" pitchFamily="2" charset="-18"/>
                </a:endParaRPr>
              </a:p>
            </p:txBody>
          </p:sp>
        </p:grpSp>
      </p:grpSp>
      <p:sp>
        <p:nvSpPr>
          <p:cNvPr id="69" name="Arrow: Right 5">
            <a:extLst>
              <a:ext uri="{FF2B5EF4-FFF2-40B4-BE49-F238E27FC236}">
                <a16:creationId xmlns:a16="http://schemas.microsoft.com/office/drawing/2014/main" id="{5DFA2C35-FBF4-BB9E-DF4C-5D5F681F7E2F}"/>
              </a:ext>
            </a:extLst>
          </p:cNvPr>
          <p:cNvSpPr/>
          <p:nvPr/>
        </p:nvSpPr>
        <p:spPr>
          <a:xfrm rot="10800000">
            <a:off x="6073684" y="4186009"/>
            <a:ext cx="1024181" cy="343638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7198" dirty="0">
              <a:latin typeface="Lato Light" panose="020F0502020204030203" pitchFamily="34" charset="0"/>
            </a:endParaRP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CCEB7D7F-5ECC-0DB3-272B-3692E5B876DE}"/>
              </a:ext>
            </a:extLst>
          </p:cNvPr>
          <p:cNvSpPr txBox="1">
            <a:spLocks/>
          </p:cNvSpPr>
          <p:nvPr/>
        </p:nvSpPr>
        <p:spPr>
          <a:xfrm>
            <a:off x="2657417" y="1144164"/>
            <a:ext cx="1207385" cy="73866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pl-PL" sz="1400" dirty="0">
                <a:solidFill>
                  <a:schemeClr val="accent5">
                    <a:lumMod val="50000"/>
                  </a:schemeClr>
                </a:solidFill>
                <a:latin typeface="Poppins Light" panose="00000400000000000000" pitchFamily="2" charset="-18"/>
                <a:ea typeface="Lato Light" panose="020F0502020204030203" pitchFamily="34" charset="0"/>
                <a:cs typeface="Poppins Light" panose="00000400000000000000" pitchFamily="2" charset="-18"/>
              </a:rPr>
              <a:t>Email </a:t>
            </a:r>
            <a:r>
              <a:rPr lang="pl-PL" sz="1400" dirty="0" err="1">
                <a:solidFill>
                  <a:schemeClr val="accent5">
                    <a:lumMod val="50000"/>
                  </a:schemeClr>
                </a:solidFill>
                <a:latin typeface="Poppins Light" panose="00000400000000000000" pitchFamily="2" charset="-18"/>
                <a:ea typeface="Lato Light" panose="020F0502020204030203" pitchFamily="34" charset="0"/>
                <a:cs typeface="Poppins Light" panose="00000400000000000000" pitchFamily="2" charset="-18"/>
              </a:rPr>
              <a:t>domain</a:t>
            </a:r>
            <a:r>
              <a:rPr lang="pl-PL" sz="1400" dirty="0">
                <a:solidFill>
                  <a:schemeClr val="accent5">
                    <a:lumMod val="50000"/>
                  </a:schemeClr>
                </a:solidFill>
                <a:latin typeface="Poppins Light" panose="00000400000000000000" pitchFamily="2" charset="-18"/>
                <a:ea typeface="Lato Light" panose="020F0502020204030203" pitchFamily="34" charset="0"/>
                <a:cs typeface="Poppins Light" panose="00000400000000000000" pitchFamily="2" charset="-18"/>
              </a:rPr>
              <a:t> </a:t>
            </a:r>
            <a:r>
              <a:rPr lang="pl-PL" sz="1400" dirty="0" err="1">
                <a:solidFill>
                  <a:schemeClr val="accent5">
                    <a:lumMod val="50000"/>
                  </a:schemeClr>
                </a:solidFill>
                <a:latin typeface="Poppins Light" panose="00000400000000000000" pitchFamily="2" charset="-18"/>
                <a:ea typeface="Lato Light" panose="020F0502020204030203" pitchFamily="34" charset="0"/>
                <a:cs typeface="Poppins Light" panose="00000400000000000000" pitchFamily="2" charset="-18"/>
              </a:rPr>
              <a:t>recognition</a:t>
            </a:r>
            <a:endParaRPr lang="en-US" sz="1400" dirty="0">
              <a:solidFill>
                <a:schemeClr val="accent5">
                  <a:lumMod val="50000"/>
                </a:schemeClr>
              </a:solidFill>
              <a:latin typeface="Poppins Light" panose="00000400000000000000" pitchFamily="2" charset="-18"/>
              <a:ea typeface="Lato Light" panose="020F0502020204030203" pitchFamily="34" charset="0"/>
              <a:cs typeface="Poppins Light" panose="00000400000000000000" pitchFamily="2" charset="-18"/>
            </a:endParaRPr>
          </a:p>
        </p:txBody>
      </p:sp>
      <p:sp>
        <p:nvSpPr>
          <p:cNvPr id="71" name="Subtitle 2">
            <a:extLst>
              <a:ext uri="{FF2B5EF4-FFF2-40B4-BE49-F238E27FC236}">
                <a16:creationId xmlns:a16="http://schemas.microsoft.com/office/drawing/2014/main" id="{B3CB6BAD-655A-628C-734F-9E2876D76C93}"/>
              </a:ext>
            </a:extLst>
          </p:cNvPr>
          <p:cNvSpPr txBox="1">
            <a:spLocks/>
          </p:cNvSpPr>
          <p:nvPr/>
        </p:nvSpPr>
        <p:spPr>
          <a:xfrm>
            <a:off x="905156" y="3832057"/>
            <a:ext cx="1294894" cy="52322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pl-PL" sz="1400" dirty="0">
                <a:solidFill>
                  <a:schemeClr val="accent5">
                    <a:lumMod val="50000"/>
                  </a:schemeClr>
                </a:solidFill>
                <a:latin typeface="Poppins Light" panose="00000400000000000000" pitchFamily="2" charset="-18"/>
                <a:ea typeface="Lato Light" panose="020F0502020204030203" pitchFamily="34" charset="0"/>
                <a:cs typeface="Poppins Light" panose="00000400000000000000" pitchFamily="2" charset="-18"/>
              </a:rPr>
              <a:t>IP </a:t>
            </a:r>
            <a:r>
              <a:rPr lang="pl-PL" sz="1400" dirty="0" err="1">
                <a:solidFill>
                  <a:schemeClr val="accent5">
                    <a:lumMod val="50000"/>
                  </a:schemeClr>
                </a:solidFill>
                <a:latin typeface="Poppins Light" panose="00000400000000000000" pitchFamily="2" charset="-18"/>
                <a:ea typeface="Lato Light" panose="020F0502020204030203" pitchFamily="34" charset="0"/>
                <a:cs typeface="Poppins Light" panose="00000400000000000000" pitchFamily="2" charset="-18"/>
              </a:rPr>
              <a:t>recognition</a:t>
            </a:r>
            <a:endParaRPr lang="en-US" sz="1400" dirty="0">
              <a:solidFill>
                <a:schemeClr val="accent5">
                  <a:lumMod val="50000"/>
                </a:schemeClr>
              </a:solidFill>
              <a:latin typeface="Poppins Light" panose="00000400000000000000" pitchFamily="2" charset="-18"/>
              <a:ea typeface="Lato Light" panose="020F0502020204030203" pitchFamily="34" charset="0"/>
              <a:cs typeface="Poppins Light" panose="00000400000000000000" pitchFamily="2" charset="-18"/>
            </a:endParaRPr>
          </a:p>
        </p:txBody>
      </p:sp>
      <p:sp>
        <p:nvSpPr>
          <p:cNvPr id="72" name="Subtitle 2">
            <a:extLst>
              <a:ext uri="{FF2B5EF4-FFF2-40B4-BE49-F238E27FC236}">
                <a16:creationId xmlns:a16="http://schemas.microsoft.com/office/drawing/2014/main" id="{AA57DCD3-97B4-5D66-B66A-70B2DE9DEDFF}"/>
              </a:ext>
            </a:extLst>
          </p:cNvPr>
          <p:cNvSpPr txBox="1">
            <a:spLocks/>
          </p:cNvSpPr>
          <p:nvPr/>
        </p:nvSpPr>
        <p:spPr>
          <a:xfrm>
            <a:off x="5618602" y="2181506"/>
            <a:ext cx="1085810" cy="30777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pl-PL" sz="1400" dirty="0">
                <a:solidFill>
                  <a:schemeClr val="accent5">
                    <a:lumMod val="50000"/>
                  </a:schemeClr>
                </a:solidFill>
                <a:latin typeface="Poppins Light" panose="00000400000000000000" pitchFamily="2" charset="-18"/>
                <a:ea typeface="Lato Light" panose="020F0502020204030203" pitchFamily="34" charset="0"/>
                <a:cs typeface="Poppins Light" panose="00000400000000000000" pitchFamily="2" charset="-18"/>
              </a:rPr>
              <a:t>Ringgold</a:t>
            </a:r>
            <a:endParaRPr lang="en-US" sz="1400" dirty="0">
              <a:solidFill>
                <a:schemeClr val="accent5">
                  <a:lumMod val="50000"/>
                </a:schemeClr>
              </a:solidFill>
              <a:latin typeface="Poppins Light" panose="00000400000000000000" pitchFamily="2" charset="-18"/>
              <a:ea typeface="Lato Light" panose="020F0502020204030203" pitchFamily="34" charset="0"/>
              <a:cs typeface="Poppins Light" panose="00000400000000000000" pitchFamily="2" charset="-18"/>
            </a:endParaRP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A9F439B4-63EF-C38D-4107-95C702E30444}"/>
              </a:ext>
            </a:extLst>
          </p:cNvPr>
          <p:cNvSpPr txBox="1">
            <a:spLocks/>
          </p:cNvSpPr>
          <p:nvPr/>
        </p:nvSpPr>
        <p:spPr>
          <a:xfrm>
            <a:off x="2745912" y="5835984"/>
            <a:ext cx="1085810" cy="30777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pl-PL" sz="1400" dirty="0">
                <a:solidFill>
                  <a:schemeClr val="accent5">
                    <a:lumMod val="50000"/>
                  </a:schemeClr>
                </a:solidFill>
                <a:latin typeface="Poppins Light" panose="00000400000000000000" pitchFamily="2" charset="-18"/>
                <a:ea typeface="Lato Light" panose="020F0502020204030203" pitchFamily="34" charset="0"/>
                <a:cs typeface="Poppins Light" panose="00000400000000000000" pitchFamily="2" charset="-18"/>
              </a:rPr>
              <a:t>ORCID</a:t>
            </a:r>
            <a:endParaRPr lang="en-US" sz="1400" dirty="0">
              <a:solidFill>
                <a:schemeClr val="accent5">
                  <a:lumMod val="50000"/>
                </a:schemeClr>
              </a:solidFill>
              <a:latin typeface="Poppins Light" panose="00000400000000000000" pitchFamily="2" charset="-18"/>
              <a:ea typeface="Lato Light" panose="020F0502020204030203" pitchFamily="34" charset="0"/>
              <a:cs typeface="Poppins Light" panose="00000400000000000000" pitchFamily="2" charset="-18"/>
            </a:endParaRPr>
          </a:p>
        </p:txBody>
      </p:sp>
      <p:sp>
        <p:nvSpPr>
          <p:cNvPr id="75" name="Shape 4114">
            <a:extLst>
              <a:ext uri="{FF2B5EF4-FFF2-40B4-BE49-F238E27FC236}">
                <a16:creationId xmlns:a16="http://schemas.microsoft.com/office/drawing/2014/main" id="{DC72E2D6-4F1F-1A71-2F73-ACBA7687E6EC}"/>
              </a:ext>
            </a:extLst>
          </p:cNvPr>
          <p:cNvSpPr/>
          <p:nvPr/>
        </p:nvSpPr>
        <p:spPr>
          <a:xfrm>
            <a:off x="8601762" y="4349504"/>
            <a:ext cx="981650" cy="275400"/>
          </a:xfrm>
          <a:prstGeom prst="line">
            <a:avLst/>
          </a:prstGeom>
          <a:noFill/>
          <a:ln w="38100" cap="rnd">
            <a:solidFill>
              <a:schemeClr val="bg1">
                <a:lumMod val="50000"/>
              </a:schemeClr>
            </a:solidFill>
            <a:prstDash val="solid"/>
            <a:round/>
            <a:tailEnd type="triangle"/>
          </a:ln>
          <a:effectLst/>
        </p:spPr>
        <p:txBody>
          <a:bodyPr wrap="square" lIns="71419" tIns="71419" rIns="71419" bIns="71419" numCol="1" anchor="ctr">
            <a:noAutofit/>
          </a:bodyPr>
          <a:lstStyle/>
          <a:p>
            <a:pPr lvl="0">
              <a:lnSpc>
                <a:spcPct val="100000"/>
              </a:lnSpc>
              <a:defRPr sz="7200" spc="504">
                <a:latin typeface="+mn-lt"/>
                <a:ea typeface="+mn-ea"/>
                <a:cs typeface="+mn-cs"/>
                <a:sym typeface="Lato Light"/>
              </a:defRPr>
            </a:pPr>
            <a:endParaRPr sz="7198" dirty="0">
              <a:latin typeface="Lato Light" panose="020F0502020204030203" pitchFamily="34" charset="0"/>
            </a:endParaRPr>
          </a:p>
        </p:txBody>
      </p:sp>
      <p:sp>
        <p:nvSpPr>
          <p:cNvPr id="76" name="Shape 4114">
            <a:extLst>
              <a:ext uri="{FF2B5EF4-FFF2-40B4-BE49-F238E27FC236}">
                <a16:creationId xmlns:a16="http://schemas.microsoft.com/office/drawing/2014/main" id="{D194D99A-566B-D596-EEE6-D45858046D28}"/>
              </a:ext>
            </a:extLst>
          </p:cNvPr>
          <p:cNvSpPr/>
          <p:nvPr/>
        </p:nvSpPr>
        <p:spPr>
          <a:xfrm flipV="1">
            <a:off x="8657551" y="3255026"/>
            <a:ext cx="1299164" cy="497616"/>
          </a:xfrm>
          <a:prstGeom prst="line">
            <a:avLst/>
          </a:prstGeom>
          <a:noFill/>
          <a:ln w="38100" cap="rnd">
            <a:solidFill>
              <a:schemeClr val="bg1">
                <a:lumMod val="50000"/>
              </a:schemeClr>
            </a:solidFill>
            <a:prstDash val="solid"/>
            <a:round/>
            <a:tailEnd type="triangle"/>
          </a:ln>
          <a:effectLst/>
        </p:spPr>
        <p:txBody>
          <a:bodyPr wrap="square" lIns="71419" tIns="71419" rIns="71419" bIns="71419" numCol="1" anchor="ctr">
            <a:noAutofit/>
          </a:bodyPr>
          <a:lstStyle/>
          <a:p>
            <a:pPr lvl="0">
              <a:lnSpc>
                <a:spcPct val="100000"/>
              </a:lnSpc>
              <a:defRPr sz="7200" spc="504">
                <a:latin typeface="+mn-lt"/>
                <a:ea typeface="+mn-ea"/>
                <a:cs typeface="+mn-cs"/>
                <a:sym typeface="Lato Light"/>
              </a:defRPr>
            </a:pPr>
            <a:endParaRPr sz="7198" dirty="0">
              <a:latin typeface="Lato Light" panose="020F0502020204030203" pitchFamily="34" charset="0"/>
            </a:endParaRPr>
          </a:p>
        </p:txBody>
      </p:sp>
      <p:sp>
        <p:nvSpPr>
          <p:cNvPr id="77" name="Shape 4114">
            <a:extLst>
              <a:ext uri="{FF2B5EF4-FFF2-40B4-BE49-F238E27FC236}">
                <a16:creationId xmlns:a16="http://schemas.microsoft.com/office/drawing/2014/main" id="{BECF51AC-CB43-737B-0251-F95F0F72A5E7}"/>
              </a:ext>
            </a:extLst>
          </p:cNvPr>
          <p:cNvSpPr/>
          <p:nvPr/>
        </p:nvSpPr>
        <p:spPr>
          <a:xfrm flipV="1">
            <a:off x="7977285" y="2782502"/>
            <a:ext cx="281967" cy="420225"/>
          </a:xfrm>
          <a:prstGeom prst="line">
            <a:avLst/>
          </a:prstGeom>
          <a:noFill/>
          <a:ln w="38100" cap="rnd">
            <a:solidFill>
              <a:schemeClr val="bg1">
                <a:lumMod val="50000"/>
              </a:schemeClr>
            </a:solidFill>
            <a:prstDash val="solid"/>
            <a:round/>
            <a:tailEnd type="triangle"/>
          </a:ln>
          <a:effectLst/>
        </p:spPr>
        <p:txBody>
          <a:bodyPr wrap="square" lIns="71419" tIns="71419" rIns="71419" bIns="71419" numCol="1" anchor="ctr">
            <a:noAutofit/>
          </a:bodyPr>
          <a:lstStyle/>
          <a:p>
            <a:pPr lvl="0">
              <a:lnSpc>
                <a:spcPct val="100000"/>
              </a:lnSpc>
              <a:defRPr sz="7200" spc="504">
                <a:latin typeface="+mn-lt"/>
                <a:ea typeface="+mn-ea"/>
                <a:cs typeface="+mn-cs"/>
                <a:sym typeface="Lato Light"/>
              </a:defRPr>
            </a:pPr>
            <a:endParaRPr sz="7198" dirty="0">
              <a:latin typeface="Lato Light" panose="020F0502020204030203" pitchFamily="34" charset="0"/>
            </a:endParaRPr>
          </a:p>
        </p:txBody>
      </p:sp>
      <p:sp>
        <p:nvSpPr>
          <p:cNvPr id="78" name="TextBox 141">
            <a:extLst>
              <a:ext uri="{FF2B5EF4-FFF2-40B4-BE49-F238E27FC236}">
                <a16:creationId xmlns:a16="http://schemas.microsoft.com/office/drawing/2014/main" id="{0CE5137B-F58E-119C-0871-5BBE72212A13}"/>
              </a:ext>
            </a:extLst>
          </p:cNvPr>
          <p:cNvSpPr txBox="1"/>
          <p:nvPr/>
        </p:nvSpPr>
        <p:spPr>
          <a:xfrm>
            <a:off x="6909435" y="3823940"/>
            <a:ext cx="1438214" cy="52322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pl-PL" sz="14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ARTICLE</a:t>
            </a:r>
          </a:p>
          <a:p>
            <a:pPr algn="ctr"/>
            <a:r>
              <a:rPr lang="pl-PL" sz="14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VERIFICATION</a:t>
            </a:r>
          </a:p>
        </p:txBody>
      </p:sp>
      <p:sp>
        <p:nvSpPr>
          <p:cNvPr id="79" name="Subtitle 2">
            <a:extLst>
              <a:ext uri="{FF2B5EF4-FFF2-40B4-BE49-F238E27FC236}">
                <a16:creationId xmlns:a16="http://schemas.microsoft.com/office/drawing/2014/main" id="{4BB8E0E1-5BD4-C239-39E5-D7535156793E}"/>
              </a:ext>
            </a:extLst>
          </p:cNvPr>
          <p:cNvSpPr txBox="1">
            <a:spLocks/>
          </p:cNvSpPr>
          <p:nvPr/>
        </p:nvSpPr>
        <p:spPr>
          <a:xfrm>
            <a:off x="7987421" y="1966409"/>
            <a:ext cx="1085810" cy="30777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pl-PL" sz="1400" dirty="0">
                <a:solidFill>
                  <a:schemeClr val="accent5">
                    <a:lumMod val="50000"/>
                  </a:schemeClr>
                </a:solidFill>
                <a:latin typeface="Poppins Light" panose="00000400000000000000" pitchFamily="2" charset="-18"/>
                <a:ea typeface="Lato Light" panose="020F0502020204030203" pitchFamily="34" charset="0"/>
                <a:cs typeface="Poppins Light" panose="00000400000000000000" pitchFamily="2" charset="-18"/>
              </a:rPr>
              <a:t>Publisher</a:t>
            </a:r>
            <a:endParaRPr lang="en-US" sz="1400" dirty="0">
              <a:solidFill>
                <a:schemeClr val="accent5">
                  <a:lumMod val="50000"/>
                </a:schemeClr>
              </a:solidFill>
              <a:latin typeface="Poppins Light" panose="00000400000000000000" pitchFamily="2" charset="-18"/>
              <a:ea typeface="Lato Light" panose="020F0502020204030203" pitchFamily="34" charset="0"/>
              <a:cs typeface="Poppins Light" panose="00000400000000000000" pitchFamily="2" charset="-18"/>
            </a:endParaRPr>
          </a:p>
        </p:txBody>
      </p:sp>
      <p:sp>
        <p:nvSpPr>
          <p:cNvPr id="80" name="Subtitle 2">
            <a:extLst>
              <a:ext uri="{FF2B5EF4-FFF2-40B4-BE49-F238E27FC236}">
                <a16:creationId xmlns:a16="http://schemas.microsoft.com/office/drawing/2014/main" id="{19372A0C-3B5D-DAC5-8117-F48988158452}"/>
              </a:ext>
            </a:extLst>
          </p:cNvPr>
          <p:cNvSpPr txBox="1">
            <a:spLocks/>
          </p:cNvSpPr>
          <p:nvPr/>
        </p:nvSpPr>
        <p:spPr>
          <a:xfrm>
            <a:off x="9810478" y="4717275"/>
            <a:ext cx="1285176" cy="52322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pl-PL" sz="1400" dirty="0" err="1">
                <a:solidFill>
                  <a:schemeClr val="accent5">
                    <a:lumMod val="50000"/>
                  </a:schemeClr>
                </a:solidFill>
                <a:latin typeface="Poppins Light" panose="00000400000000000000" pitchFamily="2" charset="-18"/>
                <a:ea typeface="Lato Light" panose="020F0502020204030203" pitchFamily="34" charset="0"/>
                <a:cs typeface="Poppins Light" panose="00000400000000000000" pitchFamily="2" charset="-18"/>
              </a:rPr>
              <a:t>Consortium</a:t>
            </a:r>
            <a:r>
              <a:rPr lang="pl-PL" sz="1400" dirty="0">
                <a:solidFill>
                  <a:schemeClr val="accent5">
                    <a:lumMod val="50000"/>
                  </a:schemeClr>
                </a:solidFill>
                <a:latin typeface="Poppins Light" panose="00000400000000000000" pitchFamily="2" charset="-18"/>
                <a:ea typeface="Lato Light" panose="020F0502020204030203" pitchFamily="34" charset="0"/>
                <a:cs typeface="Poppins Light" panose="00000400000000000000" pitchFamily="2" charset="-18"/>
              </a:rPr>
              <a:t> leader ICM</a:t>
            </a:r>
            <a:endParaRPr lang="en-US" sz="1400" dirty="0">
              <a:solidFill>
                <a:schemeClr val="accent5">
                  <a:lumMod val="50000"/>
                </a:schemeClr>
              </a:solidFill>
              <a:latin typeface="Poppins Light" panose="00000400000000000000" pitchFamily="2" charset="-18"/>
              <a:ea typeface="Lato Light" panose="020F0502020204030203" pitchFamily="34" charset="0"/>
              <a:cs typeface="Poppins Light" panose="00000400000000000000" pitchFamily="2" charset="-18"/>
            </a:endParaRPr>
          </a:p>
        </p:txBody>
      </p:sp>
      <p:sp>
        <p:nvSpPr>
          <p:cNvPr id="81" name="Subtitle 2">
            <a:extLst>
              <a:ext uri="{FF2B5EF4-FFF2-40B4-BE49-F238E27FC236}">
                <a16:creationId xmlns:a16="http://schemas.microsoft.com/office/drawing/2014/main" id="{3FD5FF78-745F-8FCC-D58F-FA739ADB5AB9}"/>
              </a:ext>
            </a:extLst>
          </p:cNvPr>
          <p:cNvSpPr txBox="1">
            <a:spLocks/>
          </p:cNvSpPr>
          <p:nvPr/>
        </p:nvSpPr>
        <p:spPr>
          <a:xfrm>
            <a:off x="8460678" y="5753635"/>
            <a:ext cx="1085810" cy="30777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pl-PL" sz="1400" dirty="0">
                <a:solidFill>
                  <a:schemeClr val="accent5">
                    <a:lumMod val="50000"/>
                  </a:schemeClr>
                </a:solidFill>
                <a:latin typeface="Poppins Light" panose="00000400000000000000" pitchFamily="2" charset="-18"/>
                <a:ea typeface="Lato Light" panose="020F0502020204030203" pitchFamily="34" charset="0"/>
                <a:cs typeface="Poppins Light" panose="00000400000000000000" pitchFamily="2" charset="-18"/>
              </a:rPr>
              <a:t>Agent</a:t>
            </a:r>
            <a:endParaRPr lang="en-US" sz="1400" dirty="0">
              <a:solidFill>
                <a:schemeClr val="accent5">
                  <a:lumMod val="50000"/>
                </a:schemeClr>
              </a:solidFill>
              <a:latin typeface="Poppins Light" panose="00000400000000000000" pitchFamily="2" charset="-18"/>
              <a:ea typeface="Lato Light" panose="020F0502020204030203" pitchFamily="34" charset="0"/>
              <a:cs typeface="Poppins Light" panose="00000400000000000000" pitchFamily="2" charset="-18"/>
            </a:endParaRPr>
          </a:p>
        </p:txBody>
      </p:sp>
      <p:sp>
        <p:nvSpPr>
          <p:cNvPr id="82" name="Subtitle 2">
            <a:extLst>
              <a:ext uri="{FF2B5EF4-FFF2-40B4-BE49-F238E27FC236}">
                <a16:creationId xmlns:a16="http://schemas.microsoft.com/office/drawing/2014/main" id="{8DBCB2AB-76CA-4EBF-F30F-DDC09E649392}"/>
              </a:ext>
            </a:extLst>
          </p:cNvPr>
          <p:cNvSpPr txBox="1">
            <a:spLocks/>
          </p:cNvSpPr>
          <p:nvPr/>
        </p:nvSpPr>
        <p:spPr>
          <a:xfrm>
            <a:off x="10081500" y="2553052"/>
            <a:ext cx="1085810" cy="52322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pl-PL" sz="1400" dirty="0" err="1">
                <a:solidFill>
                  <a:schemeClr val="accent5">
                    <a:lumMod val="50000"/>
                  </a:schemeClr>
                </a:solidFill>
                <a:latin typeface="Poppins Light" panose="00000400000000000000" pitchFamily="2" charset="-18"/>
                <a:ea typeface="Lato Light" panose="020F0502020204030203" pitchFamily="34" charset="0"/>
                <a:cs typeface="Poppins Light" panose="00000400000000000000" pitchFamily="2" charset="-18"/>
              </a:rPr>
              <a:t>Paying</a:t>
            </a:r>
            <a:r>
              <a:rPr lang="pl-PL" sz="1400" dirty="0">
                <a:solidFill>
                  <a:schemeClr val="accent5">
                    <a:lumMod val="50000"/>
                  </a:schemeClr>
                </a:solidFill>
                <a:latin typeface="Poppins Light" panose="00000400000000000000" pitchFamily="2" charset="-18"/>
                <a:ea typeface="Lato Light" panose="020F0502020204030203" pitchFamily="34" charset="0"/>
                <a:cs typeface="Poppins Light" panose="00000400000000000000" pitchFamily="2" charset="-18"/>
              </a:rPr>
              <a:t> </a:t>
            </a:r>
            <a:r>
              <a:rPr lang="pl-PL" sz="1400" dirty="0" err="1">
                <a:solidFill>
                  <a:schemeClr val="accent5">
                    <a:lumMod val="50000"/>
                  </a:schemeClr>
                </a:solidFill>
                <a:latin typeface="Poppins Light" panose="00000400000000000000" pitchFamily="2" charset="-18"/>
                <a:ea typeface="Lato Light" panose="020F0502020204030203" pitchFamily="34" charset="0"/>
                <a:cs typeface="Poppins Light" panose="00000400000000000000" pitchFamily="2" charset="-18"/>
              </a:rPr>
              <a:t>institution</a:t>
            </a:r>
            <a:endParaRPr lang="en-US" sz="1400" dirty="0">
              <a:solidFill>
                <a:schemeClr val="accent5">
                  <a:lumMod val="50000"/>
                </a:schemeClr>
              </a:solidFill>
              <a:latin typeface="Poppins Light" panose="00000400000000000000" pitchFamily="2" charset="-18"/>
              <a:ea typeface="Lato Light" panose="020F0502020204030203" pitchFamily="34" charset="0"/>
              <a:cs typeface="Poppins Light" panose="00000400000000000000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029020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5">
            <a:extLst>
              <a:ext uri="{FF2B5EF4-FFF2-40B4-BE49-F238E27FC236}">
                <a16:creationId xmlns:a16="http://schemas.microsoft.com/office/drawing/2014/main" id="{9CF39910-FD4A-DF02-CF09-3FF9D8FB578A}"/>
              </a:ext>
            </a:extLst>
          </p:cNvPr>
          <p:cNvSpPr>
            <a:spLocks/>
          </p:cNvSpPr>
          <p:nvPr/>
        </p:nvSpPr>
        <p:spPr bwMode="auto">
          <a:xfrm rot="10800000">
            <a:off x="2137935" y="1458707"/>
            <a:ext cx="7673810" cy="4649552"/>
          </a:xfrm>
          <a:custGeom>
            <a:avLst/>
            <a:gdLst>
              <a:gd name="T0" fmla="*/ 799 w 869"/>
              <a:gd name="T1" fmla="*/ 236 h 537"/>
              <a:gd name="T2" fmla="*/ 779 w 869"/>
              <a:gd name="T3" fmla="*/ 239 h 537"/>
              <a:gd name="T4" fmla="*/ 709 w 869"/>
              <a:gd name="T5" fmla="*/ 150 h 537"/>
              <a:gd name="T6" fmla="*/ 735 w 869"/>
              <a:gd name="T7" fmla="*/ 88 h 537"/>
              <a:gd name="T8" fmla="*/ 647 w 869"/>
              <a:gd name="T9" fmla="*/ 0 h 537"/>
              <a:gd name="T10" fmla="*/ 559 w 869"/>
              <a:gd name="T11" fmla="*/ 88 h 537"/>
              <a:gd name="T12" fmla="*/ 568 w 869"/>
              <a:gd name="T13" fmla="*/ 126 h 537"/>
              <a:gd name="T14" fmla="*/ 519 w 869"/>
              <a:gd name="T15" fmla="*/ 153 h 537"/>
              <a:gd name="T16" fmla="*/ 437 w 869"/>
              <a:gd name="T17" fmla="*/ 112 h 537"/>
              <a:gd name="T18" fmla="*/ 345 w 869"/>
              <a:gd name="T19" fmla="*/ 167 h 537"/>
              <a:gd name="T20" fmla="*/ 296 w 869"/>
              <a:gd name="T21" fmla="*/ 167 h 537"/>
              <a:gd name="T22" fmla="*/ 210 w 869"/>
              <a:gd name="T23" fmla="*/ 94 h 537"/>
              <a:gd name="T24" fmla="*/ 122 w 869"/>
              <a:gd name="T25" fmla="*/ 181 h 537"/>
              <a:gd name="T26" fmla="*/ 140 w 869"/>
              <a:gd name="T27" fmla="*/ 234 h 537"/>
              <a:gd name="T28" fmla="*/ 111 w 869"/>
              <a:gd name="T29" fmla="*/ 262 h 537"/>
              <a:gd name="T30" fmla="*/ 71 w 869"/>
              <a:gd name="T31" fmla="*/ 249 h 537"/>
              <a:gd name="T32" fmla="*/ 0 w 869"/>
              <a:gd name="T33" fmla="*/ 319 h 537"/>
              <a:gd name="T34" fmla="*/ 71 w 869"/>
              <a:gd name="T35" fmla="*/ 389 h 537"/>
              <a:gd name="T36" fmla="*/ 141 w 869"/>
              <a:gd name="T37" fmla="*/ 319 h 537"/>
              <a:gd name="T38" fmla="*/ 131 w 869"/>
              <a:gd name="T39" fmla="*/ 283 h 537"/>
              <a:gd name="T40" fmla="*/ 161 w 869"/>
              <a:gd name="T41" fmla="*/ 254 h 537"/>
              <a:gd name="T42" fmla="*/ 210 w 869"/>
              <a:gd name="T43" fmla="*/ 268 h 537"/>
              <a:gd name="T44" fmla="*/ 296 w 869"/>
              <a:gd name="T45" fmla="*/ 195 h 537"/>
              <a:gd name="T46" fmla="*/ 336 w 869"/>
              <a:gd name="T47" fmla="*/ 195 h 537"/>
              <a:gd name="T48" fmla="*/ 334 w 869"/>
              <a:gd name="T49" fmla="*/ 213 h 537"/>
              <a:gd name="T50" fmla="*/ 422 w 869"/>
              <a:gd name="T51" fmla="*/ 314 h 537"/>
              <a:gd name="T52" fmla="*/ 422 w 869"/>
              <a:gd name="T53" fmla="*/ 398 h 537"/>
              <a:gd name="T54" fmla="*/ 366 w 869"/>
              <a:gd name="T55" fmla="*/ 467 h 537"/>
              <a:gd name="T56" fmla="*/ 437 w 869"/>
              <a:gd name="T57" fmla="*/ 537 h 537"/>
              <a:gd name="T58" fmla="*/ 507 w 869"/>
              <a:gd name="T59" fmla="*/ 467 h 537"/>
              <a:gd name="T60" fmla="*/ 451 w 869"/>
              <a:gd name="T61" fmla="*/ 398 h 537"/>
              <a:gd name="T62" fmla="*/ 451 w 869"/>
              <a:gd name="T63" fmla="*/ 314 h 537"/>
              <a:gd name="T64" fmla="*/ 539 w 869"/>
              <a:gd name="T65" fmla="*/ 213 h 537"/>
              <a:gd name="T66" fmla="*/ 533 w 869"/>
              <a:gd name="T67" fmla="*/ 179 h 537"/>
              <a:gd name="T68" fmla="*/ 585 w 869"/>
              <a:gd name="T69" fmla="*/ 149 h 537"/>
              <a:gd name="T70" fmla="*/ 647 w 869"/>
              <a:gd name="T71" fmla="*/ 175 h 537"/>
              <a:gd name="T72" fmla="*/ 685 w 869"/>
              <a:gd name="T73" fmla="*/ 166 h 537"/>
              <a:gd name="T74" fmla="*/ 753 w 869"/>
              <a:gd name="T75" fmla="*/ 253 h 537"/>
              <a:gd name="T76" fmla="*/ 728 w 869"/>
              <a:gd name="T77" fmla="*/ 306 h 537"/>
              <a:gd name="T78" fmla="*/ 799 w 869"/>
              <a:gd name="T79" fmla="*/ 376 h 537"/>
              <a:gd name="T80" fmla="*/ 869 w 869"/>
              <a:gd name="T81" fmla="*/ 306 h 537"/>
              <a:gd name="T82" fmla="*/ 799 w 869"/>
              <a:gd name="T83" fmla="*/ 236 h 5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869" h="537">
                <a:moveTo>
                  <a:pt x="799" y="236"/>
                </a:moveTo>
                <a:cubicBezTo>
                  <a:pt x="792" y="236"/>
                  <a:pt x="785" y="237"/>
                  <a:pt x="779" y="239"/>
                </a:cubicBezTo>
                <a:cubicBezTo>
                  <a:pt x="709" y="150"/>
                  <a:pt x="709" y="150"/>
                  <a:pt x="709" y="150"/>
                </a:cubicBezTo>
                <a:cubicBezTo>
                  <a:pt x="725" y="134"/>
                  <a:pt x="735" y="112"/>
                  <a:pt x="735" y="88"/>
                </a:cubicBezTo>
                <a:cubicBezTo>
                  <a:pt x="735" y="39"/>
                  <a:pt x="695" y="0"/>
                  <a:pt x="647" y="0"/>
                </a:cubicBezTo>
                <a:cubicBezTo>
                  <a:pt x="598" y="0"/>
                  <a:pt x="559" y="39"/>
                  <a:pt x="559" y="88"/>
                </a:cubicBezTo>
                <a:cubicBezTo>
                  <a:pt x="559" y="101"/>
                  <a:pt x="562" y="114"/>
                  <a:pt x="568" y="126"/>
                </a:cubicBezTo>
                <a:cubicBezTo>
                  <a:pt x="519" y="153"/>
                  <a:pt x="519" y="153"/>
                  <a:pt x="519" y="153"/>
                </a:cubicBezTo>
                <a:cubicBezTo>
                  <a:pt x="501" y="128"/>
                  <a:pt x="471" y="112"/>
                  <a:pt x="437" y="112"/>
                </a:cubicBezTo>
                <a:cubicBezTo>
                  <a:pt x="397" y="112"/>
                  <a:pt x="363" y="134"/>
                  <a:pt x="345" y="167"/>
                </a:cubicBezTo>
                <a:cubicBezTo>
                  <a:pt x="296" y="167"/>
                  <a:pt x="296" y="167"/>
                  <a:pt x="296" y="167"/>
                </a:cubicBezTo>
                <a:cubicBezTo>
                  <a:pt x="289" y="125"/>
                  <a:pt x="253" y="94"/>
                  <a:pt x="210" y="94"/>
                </a:cubicBezTo>
                <a:cubicBezTo>
                  <a:pt x="161" y="94"/>
                  <a:pt x="122" y="133"/>
                  <a:pt x="122" y="181"/>
                </a:cubicBezTo>
                <a:cubicBezTo>
                  <a:pt x="122" y="201"/>
                  <a:pt x="129" y="219"/>
                  <a:pt x="140" y="234"/>
                </a:cubicBezTo>
                <a:cubicBezTo>
                  <a:pt x="111" y="262"/>
                  <a:pt x="111" y="262"/>
                  <a:pt x="111" y="262"/>
                </a:cubicBezTo>
                <a:cubicBezTo>
                  <a:pt x="99" y="254"/>
                  <a:pt x="86" y="249"/>
                  <a:pt x="71" y="249"/>
                </a:cubicBezTo>
                <a:cubicBezTo>
                  <a:pt x="32" y="249"/>
                  <a:pt x="0" y="281"/>
                  <a:pt x="0" y="319"/>
                </a:cubicBezTo>
                <a:cubicBezTo>
                  <a:pt x="0" y="358"/>
                  <a:pt x="32" y="389"/>
                  <a:pt x="71" y="389"/>
                </a:cubicBezTo>
                <a:cubicBezTo>
                  <a:pt x="110" y="389"/>
                  <a:pt x="141" y="358"/>
                  <a:pt x="141" y="319"/>
                </a:cubicBezTo>
                <a:cubicBezTo>
                  <a:pt x="141" y="306"/>
                  <a:pt x="137" y="293"/>
                  <a:pt x="131" y="283"/>
                </a:cubicBezTo>
                <a:cubicBezTo>
                  <a:pt x="161" y="254"/>
                  <a:pt x="161" y="254"/>
                  <a:pt x="161" y="254"/>
                </a:cubicBezTo>
                <a:cubicBezTo>
                  <a:pt x="175" y="263"/>
                  <a:pt x="192" y="268"/>
                  <a:pt x="210" y="268"/>
                </a:cubicBezTo>
                <a:cubicBezTo>
                  <a:pt x="253" y="268"/>
                  <a:pt x="289" y="237"/>
                  <a:pt x="296" y="195"/>
                </a:cubicBezTo>
                <a:cubicBezTo>
                  <a:pt x="336" y="195"/>
                  <a:pt x="336" y="195"/>
                  <a:pt x="336" y="195"/>
                </a:cubicBezTo>
                <a:cubicBezTo>
                  <a:pt x="334" y="201"/>
                  <a:pt x="334" y="207"/>
                  <a:pt x="334" y="213"/>
                </a:cubicBezTo>
                <a:cubicBezTo>
                  <a:pt x="334" y="265"/>
                  <a:pt x="372" y="307"/>
                  <a:pt x="422" y="314"/>
                </a:cubicBezTo>
                <a:cubicBezTo>
                  <a:pt x="422" y="398"/>
                  <a:pt x="422" y="398"/>
                  <a:pt x="422" y="398"/>
                </a:cubicBezTo>
                <a:cubicBezTo>
                  <a:pt x="390" y="405"/>
                  <a:pt x="366" y="433"/>
                  <a:pt x="366" y="467"/>
                </a:cubicBezTo>
                <a:cubicBezTo>
                  <a:pt x="366" y="505"/>
                  <a:pt x="398" y="537"/>
                  <a:pt x="437" y="537"/>
                </a:cubicBezTo>
                <a:cubicBezTo>
                  <a:pt x="475" y="537"/>
                  <a:pt x="507" y="505"/>
                  <a:pt x="507" y="467"/>
                </a:cubicBezTo>
                <a:cubicBezTo>
                  <a:pt x="507" y="433"/>
                  <a:pt x="483" y="405"/>
                  <a:pt x="451" y="398"/>
                </a:cubicBezTo>
                <a:cubicBezTo>
                  <a:pt x="451" y="314"/>
                  <a:pt x="451" y="314"/>
                  <a:pt x="451" y="314"/>
                </a:cubicBezTo>
                <a:cubicBezTo>
                  <a:pt x="501" y="307"/>
                  <a:pt x="539" y="265"/>
                  <a:pt x="539" y="213"/>
                </a:cubicBezTo>
                <a:cubicBezTo>
                  <a:pt x="539" y="201"/>
                  <a:pt x="537" y="189"/>
                  <a:pt x="533" y="179"/>
                </a:cubicBezTo>
                <a:cubicBezTo>
                  <a:pt x="585" y="149"/>
                  <a:pt x="585" y="149"/>
                  <a:pt x="585" y="149"/>
                </a:cubicBezTo>
                <a:cubicBezTo>
                  <a:pt x="601" y="165"/>
                  <a:pt x="623" y="175"/>
                  <a:pt x="647" y="175"/>
                </a:cubicBezTo>
                <a:cubicBezTo>
                  <a:pt x="661" y="175"/>
                  <a:pt x="673" y="172"/>
                  <a:pt x="685" y="166"/>
                </a:cubicBezTo>
                <a:cubicBezTo>
                  <a:pt x="753" y="253"/>
                  <a:pt x="753" y="253"/>
                  <a:pt x="753" y="253"/>
                </a:cubicBezTo>
                <a:cubicBezTo>
                  <a:pt x="738" y="266"/>
                  <a:pt x="728" y="285"/>
                  <a:pt x="728" y="306"/>
                </a:cubicBezTo>
                <a:cubicBezTo>
                  <a:pt x="728" y="345"/>
                  <a:pt x="760" y="376"/>
                  <a:pt x="799" y="376"/>
                </a:cubicBezTo>
                <a:cubicBezTo>
                  <a:pt x="837" y="376"/>
                  <a:pt x="869" y="345"/>
                  <a:pt x="869" y="306"/>
                </a:cubicBezTo>
                <a:cubicBezTo>
                  <a:pt x="869" y="268"/>
                  <a:pt x="837" y="236"/>
                  <a:pt x="799" y="236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US" sz="7198" dirty="0">
              <a:latin typeface="Lato Light" panose="020F0502020204030203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6557B44-1EBA-C345-9AB4-A07B87414980}"/>
              </a:ext>
            </a:extLst>
          </p:cNvPr>
          <p:cNvSpPr txBox="1"/>
          <p:nvPr/>
        </p:nvSpPr>
        <p:spPr>
          <a:xfrm>
            <a:off x="3786724" y="306186"/>
            <a:ext cx="46185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32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FUNDS MANAGEMENT</a:t>
            </a:r>
            <a:endParaRPr lang="en-US" sz="3200" b="1" dirty="0">
              <a:solidFill>
                <a:schemeClr val="tx2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13" name="TextBox 14">
            <a:extLst>
              <a:ext uri="{FF2B5EF4-FFF2-40B4-BE49-F238E27FC236}">
                <a16:creationId xmlns:a16="http://schemas.microsoft.com/office/drawing/2014/main" id="{CF5DEC3E-9F93-E055-76E7-34F8C4929C71}"/>
              </a:ext>
            </a:extLst>
          </p:cNvPr>
          <p:cNvSpPr txBox="1"/>
          <p:nvPr/>
        </p:nvSpPr>
        <p:spPr>
          <a:xfrm>
            <a:off x="4995378" y="808760"/>
            <a:ext cx="2201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WORKFLOW</a:t>
            </a:r>
            <a:endParaRPr lang="en-US" sz="2400" spc="300" dirty="0">
              <a:solidFill>
                <a:schemeClr val="bg1">
                  <a:lumMod val="65000"/>
                </a:schemeClr>
              </a:solidFill>
              <a:latin typeface="Poppins Light" pitchFamily="2" charset="77"/>
              <a:cs typeface="Poppins Light" pitchFamily="2" charset="77"/>
            </a:endParaRPr>
          </a:p>
        </p:txBody>
      </p:sp>
      <p:cxnSp>
        <p:nvCxnSpPr>
          <p:cNvPr id="30" name="Straight Connector 10">
            <a:extLst>
              <a:ext uri="{FF2B5EF4-FFF2-40B4-BE49-F238E27FC236}">
                <a16:creationId xmlns:a16="http://schemas.microsoft.com/office/drawing/2014/main" id="{E9550462-D950-CABE-C107-AF316BF82E23}"/>
              </a:ext>
            </a:extLst>
          </p:cNvPr>
          <p:cNvCxnSpPr/>
          <p:nvPr/>
        </p:nvCxnSpPr>
        <p:spPr>
          <a:xfrm>
            <a:off x="6536883" y="1714717"/>
            <a:ext cx="2079472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Donut 54">
            <a:extLst>
              <a:ext uri="{FF2B5EF4-FFF2-40B4-BE49-F238E27FC236}">
                <a16:creationId xmlns:a16="http://schemas.microsoft.com/office/drawing/2014/main" id="{6983D303-6F72-A4CE-64C9-C3BA0D098222}"/>
              </a:ext>
            </a:extLst>
          </p:cNvPr>
          <p:cNvSpPr/>
          <p:nvPr/>
        </p:nvSpPr>
        <p:spPr>
          <a:xfrm>
            <a:off x="3443791" y="4704431"/>
            <a:ext cx="1281540" cy="1273106"/>
          </a:xfrm>
          <a:prstGeom prst="donut">
            <a:avLst>
              <a:gd name="adj" fmla="val 858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Lato Light" panose="020F0502020204030203" pitchFamily="34" charset="0"/>
            </a:endParaRPr>
          </a:p>
        </p:txBody>
      </p:sp>
      <p:sp>
        <p:nvSpPr>
          <p:cNvPr id="34" name="Donut 55">
            <a:extLst>
              <a:ext uri="{FF2B5EF4-FFF2-40B4-BE49-F238E27FC236}">
                <a16:creationId xmlns:a16="http://schemas.microsoft.com/office/drawing/2014/main" id="{FEAF8623-0773-B735-0F9C-38EF93C5EB08}"/>
              </a:ext>
            </a:extLst>
          </p:cNvPr>
          <p:cNvSpPr/>
          <p:nvPr/>
        </p:nvSpPr>
        <p:spPr>
          <a:xfrm>
            <a:off x="7334815" y="3891871"/>
            <a:ext cx="1281540" cy="1273106"/>
          </a:xfrm>
          <a:prstGeom prst="donut">
            <a:avLst>
              <a:gd name="adj" fmla="val 858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Lato Light" panose="020F0502020204030203" pitchFamily="34" charset="0"/>
            </a:endParaRPr>
          </a:p>
        </p:txBody>
      </p:sp>
      <p:sp>
        <p:nvSpPr>
          <p:cNvPr id="36" name="Donut 56">
            <a:extLst>
              <a:ext uri="{FF2B5EF4-FFF2-40B4-BE49-F238E27FC236}">
                <a16:creationId xmlns:a16="http://schemas.microsoft.com/office/drawing/2014/main" id="{0D4291DC-EB12-B29B-4D49-A3515EE2DC1C}"/>
              </a:ext>
            </a:extLst>
          </p:cNvPr>
          <p:cNvSpPr/>
          <p:nvPr/>
        </p:nvSpPr>
        <p:spPr>
          <a:xfrm>
            <a:off x="5215975" y="3533427"/>
            <a:ext cx="1487132" cy="1477346"/>
          </a:xfrm>
          <a:prstGeom prst="donut">
            <a:avLst>
              <a:gd name="adj" fmla="val 858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Lato Light" panose="020F0502020204030203" pitchFamily="34" charset="0"/>
            </a:endParaRPr>
          </a:p>
        </p:txBody>
      </p:sp>
      <p:sp>
        <p:nvSpPr>
          <p:cNvPr id="38" name="Donut 57">
            <a:extLst>
              <a:ext uri="{FF2B5EF4-FFF2-40B4-BE49-F238E27FC236}">
                <a16:creationId xmlns:a16="http://schemas.microsoft.com/office/drawing/2014/main" id="{F3D49383-8938-70C7-D377-38DCF6994BDD}"/>
              </a:ext>
            </a:extLst>
          </p:cNvPr>
          <p:cNvSpPr/>
          <p:nvPr/>
        </p:nvSpPr>
        <p:spPr>
          <a:xfrm>
            <a:off x="5450582" y="1574681"/>
            <a:ext cx="1017919" cy="1011220"/>
          </a:xfrm>
          <a:prstGeom prst="donut">
            <a:avLst>
              <a:gd name="adj" fmla="val 858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Lato Light" panose="020F0502020204030203" pitchFamily="34" charset="0"/>
            </a:endParaRPr>
          </a:p>
        </p:txBody>
      </p:sp>
      <p:sp>
        <p:nvSpPr>
          <p:cNvPr id="40" name="Donut 58">
            <a:extLst>
              <a:ext uri="{FF2B5EF4-FFF2-40B4-BE49-F238E27FC236}">
                <a16:creationId xmlns:a16="http://schemas.microsoft.com/office/drawing/2014/main" id="{E172E1DD-0D05-E9C8-EE16-8F1B440C108F}"/>
              </a:ext>
            </a:extLst>
          </p:cNvPr>
          <p:cNvSpPr/>
          <p:nvPr/>
        </p:nvSpPr>
        <p:spPr>
          <a:xfrm>
            <a:off x="2247032" y="2965475"/>
            <a:ext cx="1017919" cy="1011220"/>
          </a:xfrm>
          <a:prstGeom prst="donut">
            <a:avLst>
              <a:gd name="adj" fmla="val 8581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Lato Light" panose="020F0502020204030203" pitchFamily="34" charset="0"/>
            </a:endParaRPr>
          </a:p>
        </p:txBody>
      </p:sp>
      <p:sp>
        <p:nvSpPr>
          <p:cNvPr id="43" name="Donut 59">
            <a:extLst>
              <a:ext uri="{FF2B5EF4-FFF2-40B4-BE49-F238E27FC236}">
                <a16:creationId xmlns:a16="http://schemas.microsoft.com/office/drawing/2014/main" id="{38709F7F-9DC7-9DBB-23D4-10E231B73526}"/>
              </a:ext>
            </a:extLst>
          </p:cNvPr>
          <p:cNvSpPr/>
          <p:nvPr/>
        </p:nvSpPr>
        <p:spPr>
          <a:xfrm>
            <a:off x="8682637" y="2847567"/>
            <a:ext cx="1017919" cy="1011220"/>
          </a:xfrm>
          <a:prstGeom prst="donut">
            <a:avLst>
              <a:gd name="adj" fmla="val 8581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Lato Light" panose="020F0502020204030203" pitchFamily="34" charset="0"/>
            </a:endParaRPr>
          </a:p>
        </p:txBody>
      </p:sp>
      <p:sp>
        <p:nvSpPr>
          <p:cNvPr id="58" name="Freeform 835">
            <a:extLst>
              <a:ext uri="{FF2B5EF4-FFF2-40B4-BE49-F238E27FC236}">
                <a16:creationId xmlns:a16="http://schemas.microsoft.com/office/drawing/2014/main" id="{A5E13EA5-9891-208D-C39D-5EAC52CD65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151" y="3857036"/>
            <a:ext cx="610279" cy="657352"/>
          </a:xfrm>
          <a:custGeom>
            <a:avLst/>
            <a:gdLst>
              <a:gd name="T0" fmla="*/ 113838 w 281846"/>
              <a:gd name="T1" fmla="*/ 186527 h 305667"/>
              <a:gd name="T2" fmla="*/ 129611 w 281846"/>
              <a:gd name="T3" fmla="*/ 203832 h 305667"/>
              <a:gd name="T4" fmla="*/ 121366 w 281846"/>
              <a:gd name="T5" fmla="*/ 207437 h 305667"/>
              <a:gd name="T6" fmla="*/ 96632 w 281846"/>
              <a:gd name="T7" fmla="*/ 211403 h 305667"/>
              <a:gd name="T8" fmla="*/ 131403 w 281846"/>
              <a:gd name="T9" fmla="*/ 243127 h 305667"/>
              <a:gd name="T10" fmla="*/ 113838 w 281846"/>
              <a:gd name="T11" fmla="*/ 267642 h 305667"/>
              <a:gd name="T12" fmla="*/ 104877 w 281846"/>
              <a:gd name="T13" fmla="*/ 267642 h 305667"/>
              <a:gd name="T14" fmla="*/ 89104 w 281846"/>
              <a:gd name="T15" fmla="*/ 250698 h 305667"/>
              <a:gd name="T16" fmla="*/ 97349 w 281846"/>
              <a:gd name="T17" fmla="*/ 247093 h 305667"/>
              <a:gd name="T18" fmla="*/ 122083 w 281846"/>
              <a:gd name="T19" fmla="*/ 243127 h 305667"/>
              <a:gd name="T20" fmla="*/ 87312 w 281846"/>
              <a:gd name="T21" fmla="*/ 211403 h 305667"/>
              <a:gd name="T22" fmla="*/ 104877 w 281846"/>
              <a:gd name="T23" fmla="*/ 186527 h 305667"/>
              <a:gd name="T24" fmla="*/ 97276 w 281846"/>
              <a:gd name="T25" fmla="*/ 147659 h 305667"/>
              <a:gd name="T26" fmla="*/ 109165 w 281846"/>
              <a:gd name="T27" fmla="*/ 153408 h 305667"/>
              <a:gd name="T28" fmla="*/ 96905 w 281846"/>
              <a:gd name="T29" fmla="*/ 157623 h 305667"/>
              <a:gd name="T30" fmla="*/ 97276 w 281846"/>
              <a:gd name="T31" fmla="*/ 147659 h 305667"/>
              <a:gd name="T32" fmla="*/ 137384 w 281846"/>
              <a:gd name="T33" fmla="*/ 151721 h 305667"/>
              <a:gd name="T34" fmla="*/ 126107 w 281846"/>
              <a:gd name="T35" fmla="*/ 158019 h 305667"/>
              <a:gd name="T36" fmla="*/ 121014 w 281846"/>
              <a:gd name="T37" fmla="*/ 153944 h 305667"/>
              <a:gd name="T38" fmla="*/ 132291 w 281846"/>
              <a:gd name="T39" fmla="*/ 147647 h 305667"/>
              <a:gd name="T40" fmla="*/ 76685 w 281846"/>
              <a:gd name="T41" fmla="*/ 144871 h 305667"/>
              <a:gd name="T42" fmla="*/ 75260 w 281846"/>
              <a:gd name="T43" fmla="*/ 153290 h 305667"/>
              <a:gd name="T44" fmla="*/ 67420 w 281846"/>
              <a:gd name="T45" fmla="*/ 151606 h 305667"/>
              <a:gd name="T46" fmla="*/ 69914 w 281846"/>
              <a:gd name="T47" fmla="*/ 143188 h 305667"/>
              <a:gd name="T48" fmla="*/ 162413 w 281846"/>
              <a:gd name="T49" fmla="*/ 144511 h 305667"/>
              <a:gd name="T50" fmla="*/ 155819 w 281846"/>
              <a:gd name="T51" fmla="*/ 151681 h 305667"/>
              <a:gd name="T52" fmla="*/ 149958 w 281846"/>
              <a:gd name="T53" fmla="*/ 148813 h 305667"/>
              <a:gd name="T54" fmla="*/ 156185 w 281846"/>
              <a:gd name="T55" fmla="*/ 142002 h 305667"/>
              <a:gd name="T56" fmla="*/ 68142 w 281846"/>
              <a:gd name="T57" fmla="*/ 95930 h 305667"/>
              <a:gd name="T58" fmla="*/ 109965 w 281846"/>
              <a:gd name="T59" fmla="*/ 86951 h 305667"/>
              <a:gd name="T60" fmla="*/ 151427 w 281846"/>
              <a:gd name="T61" fmla="*/ 95930 h 305667"/>
              <a:gd name="T62" fmla="*/ 158638 w 281846"/>
              <a:gd name="T63" fmla="*/ 102035 h 305667"/>
              <a:gd name="T64" fmla="*/ 121141 w 281846"/>
              <a:gd name="T65" fmla="*/ 102035 h 305667"/>
              <a:gd name="T66" fmla="*/ 79319 w 281846"/>
              <a:gd name="T67" fmla="*/ 111373 h 305667"/>
              <a:gd name="T68" fmla="*/ 38938 w 281846"/>
              <a:gd name="T69" fmla="*/ 100958 h 305667"/>
              <a:gd name="T70" fmla="*/ 49754 w 281846"/>
              <a:gd name="T71" fmla="*/ 135794 h 305667"/>
              <a:gd name="T72" fmla="*/ 53360 w 281846"/>
              <a:gd name="T73" fmla="*/ 142977 h 305667"/>
              <a:gd name="T74" fmla="*/ 48673 w 281846"/>
              <a:gd name="T75" fmla="*/ 145491 h 305667"/>
              <a:gd name="T76" fmla="*/ 9013 w 281846"/>
              <a:gd name="T77" fmla="*/ 231325 h 305667"/>
              <a:gd name="T78" fmla="*/ 195774 w 281846"/>
              <a:gd name="T79" fmla="*/ 270831 h 305667"/>
              <a:gd name="T80" fmla="*/ 202624 w 281846"/>
              <a:gd name="T81" fmla="*/ 276936 h 305667"/>
              <a:gd name="T82" fmla="*/ 0 w 281846"/>
              <a:gd name="T83" fmla="*/ 231325 h 305667"/>
              <a:gd name="T84" fmla="*/ 37136 w 281846"/>
              <a:gd name="T85" fmla="*/ 125020 h 305667"/>
              <a:gd name="T86" fmla="*/ 30646 w 281846"/>
              <a:gd name="T87" fmla="*/ 95930 h 305667"/>
              <a:gd name="T88" fmla="*/ 209501 w 281846"/>
              <a:gd name="T89" fmla="*/ 1083 h 305667"/>
              <a:gd name="T90" fmla="*/ 280068 w 281846"/>
              <a:gd name="T91" fmla="*/ 60989 h 305667"/>
              <a:gd name="T92" fmla="*/ 276844 w 281846"/>
              <a:gd name="T93" fmla="*/ 68928 h 305667"/>
              <a:gd name="T94" fmla="*/ 249620 w 281846"/>
              <a:gd name="T95" fmla="*/ 300974 h 305667"/>
              <a:gd name="T96" fmla="*/ 240307 w 281846"/>
              <a:gd name="T97" fmla="*/ 300974 h 305667"/>
              <a:gd name="T98" fmla="*/ 244964 w 281846"/>
              <a:gd name="T99" fmla="*/ 59906 h 305667"/>
              <a:gd name="T100" fmla="*/ 212725 w 281846"/>
              <a:gd name="T101" fmla="*/ 10827 h 305667"/>
              <a:gd name="T102" fmla="*/ 179412 w 281846"/>
              <a:gd name="T103" fmla="*/ 59906 h 305667"/>
              <a:gd name="T104" fmla="*/ 183711 w 281846"/>
              <a:gd name="T105" fmla="*/ 233489 h 305667"/>
              <a:gd name="T106" fmla="*/ 174755 w 281846"/>
              <a:gd name="T107" fmla="*/ 233489 h 305667"/>
              <a:gd name="T108" fmla="*/ 147890 w 281846"/>
              <a:gd name="T109" fmla="*/ 68928 h 305667"/>
              <a:gd name="T110" fmla="*/ 145024 w 281846"/>
              <a:gd name="T111" fmla="*/ 60989 h 305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81846" h="305667">
                <a:moveTo>
                  <a:pt x="109537" y="182201"/>
                </a:moveTo>
                <a:cubicBezTo>
                  <a:pt x="111688" y="182201"/>
                  <a:pt x="113838" y="184004"/>
                  <a:pt x="113838" y="186527"/>
                </a:cubicBezTo>
                <a:lnTo>
                  <a:pt x="113838" y="191214"/>
                </a:lnTo>
                <a:cubicBezTo>
                  <a:pt x="121008" y="192656"/>
                  <a:pt x="127102" y="197343"/>
                  <a:pt x="129611" y="203832"/>
                </a:cubicBezTo>
                <a:cubicBezTo>
                  <a:pt x="130686" y="205995"/>
                  <a:pt x="129611" y="208879"/>
                  <a:pt x="127102" y="209961"/>
                </a:cubicBezTo>
                <a:cubicBezTo>
                  <a:pt x="124951" y="210682"/>
                  <a:pt x="122083" y="209600"/>
                  <a:pt x="121366" y="207437"/>
                </a:cubicBezTo>
                <a:cubicBezTo>
                  <a:pt x="119574" y="203111"/>
                  <a:pt x="114555" y="199866"/>
                  <a:pt x="109537" y="199866"/>
                </a:cubicBezTo>
                <a:cubicBezTo>
                  <a:pt x="102368" y="199866"/>
                  <a:pt x="96632" y="205274"/>
                  <a:pt x="96632" y="211403"/>
                </a:cubicBezTo>
                <a:cubicBezTo>
                  <a:pt x="96632" y="218973"/>
                  <a:pt x="100575" y="222578"/>
                  <a:pt x="109537" y="222578"/>
                </a:cubicBezTo>
                <a:cubicBezTo>
                  <a:pt x="125668" y="222578"/>
                  <a:pt x="131403" y="233394"/>
                  <a:pt x="131403" y="243127"/>
                </a:cubicBezTo>
                <a:cubicBezTo>
                  <a:pt x="131403" y="252861"/>
                  <a:pt x="123876" y="261153"/>
                  <a:pt x="113838" y="263316"/>
                </a:cubicBezTo>
                <a:lnTo>
                  <a:pt x="113838" y="267642"/>
                </a:lnTo>
                <a:cubicBezTo>
                  <a:pt x="113838" y="270526"/>
                  <a:pt x="111688" y="272329"/>
                  <a:pt x="109537" y="272329"/>
                </a:cubicBezTo>
                <a:cubicBezTo>
                  <a:pt x="106669" y="272329"/>
                  <a:pt x="104877" y="270526"/>
                  <a:pt x="104877" y="267642"/>
                </a:cubicBezTo>
                <a:lnTo>
                  <a:pt x="104877" y="263316"/>
                </a:lnTo>
                <a:cubicBezTo>
                  <a:pt x="97707" y="261513"/>
                  <a:pt x="91613" y="257187"/>
                  <a:pt x="89104" y="250698"/>
                </a:cubicBezTo>
                <a:cubicBezTo>
                  <a:pt x="88029" y="248175"/>
                  <a:pt x="89104" y="245651"/>
                  <a:pt x="91255" y="244569"/>
                </a:cubicBezTo>
                <a:cubicBezTo>
                  <a:pt x="93406" y="243488"/>
                  <a:pt x="96274" y="244569"/>
                  <a:pt x="97349" y="247093"/>
                </a:cubicBezTo>
                <a:cubicBezTo>
                  <a:pt x="99141" y="251419"/>
                  <a:pt x="104160" y="254303"/>
                  <a:pt x="109537" y="254303"/>
                </a:cubicBezTo>
                <a:cubicBezTo>
                  <a:pt x="116706" y="254303"/>
                  <a:pt x="122083" y="249256"/>
                  <a:pt x="122083" y="243127"/>
                </a:cubicBezTo>
                <a:cubicBezTo>
                  <a:pt x="122083" y="235557"/>
                  <a:pt x="117782" y="231591"/>
                  <a:pt x="109537" y="231591"/>
                </a:cubicBezTo>
                <a:cubicBezTo>
                  <a:pt x="93047" y="231591"/>
                  <a:pt x="87312" y="221136"/>
                  <a:pt x="87312" y="211403"/>
                </a:cubicBezTo>
                <a:cubicBezTo>
                  <a:pt x="87312" y="201669"/>
                  <a:pt x="94840" y="193377"/>
                  <a:pt x="104877" y="191214"/>
                </a:cubicBezTo>
                <a:lnTo>
                  <a:pt x="104877" y="186527"/>
                </a:lnTo>
                <a:cubicBezTo>
                  <a:pt x="104877" y="184004"/>
                  <a:pt x="106669" y="182201"/>
                  <a:pt x="109537" y="182201"/>
                </a:cubicBezTo>
                <a:close/>
                <a:moveTo>
                  <a:pt x="97276" y="147659"/>
                </a:moveTo>
                <a:cubicBezTo>
                  <a:pt x="99877" y="148043"/>
                  <a:pt x="102106" y="148043"/>
                  <a:pt x="104707" y="148043"/>
                </a:cubicBezTo>
                <a:cubicBezTo>
                  <a:pt x="107308" y="148043"/>
                  <a:pt x="109165" y="150725"/>
                  <a:pt x="109165" y="153408"/>
                </a:cubicBezTo>
                <a:cubicBezTo>
                  <a:pt x="109165" y="155707"/>
                  <a:pt x="106936" y="158006"/>
                  <a:pt x="104335" y="158006"/>
                </a:cubicBezTo>
                <a:cubicBezTo>
                  <a:pt x="101735" y="158006"/>
                  <a:pt x="99134" y="158006"/>
                  <a:pt x="96905" y="157623"/>
                </a:cubicBezTo>
                <a:cubicBezTo>
                  <a:pt x="94304" y="157240"/>
                  <a:pt x="92075" y="154940"/>
                  <a:pt x="92446" y="152258"/>
                </a:cubicBezTo>
                <a:cubicBezTo>
                  <a:pt x="92446" y="149575"/>
                  <a:pt x="94676" y="147276"/>
                  <a:pt x="97276" y="147659"/>
                </a:cubicBezTo>
                <a:close/>
                <a:moveTo>
                  <a:pt x="132291" y="147647"/>
                </a:moveTo>
                <a:cubicBezTo>
                  <a:pt x="134838" y="147276"/>
                  <a:pt x="137020" y="149128"/>
                  <a:pt x="137384" y="151721"/>
                </a:cubicBezTo>
                <a:cubicBezTo>
                  <a:pt x="137748" y="154314"/>
                  <a:pt x="135929" y="156908"/>
                  <a:pt x="133383" y="156908"/>
                </a:cubicBezTo>
                <a:cubicBezTo>
                  <a:pt x="131200" y="157648"/>
                  <a:pt x="128653" y="157648"/>
                  <a:pt x="126107" y="158019"/>
                </a:cubicBezTo>
                <a:lnTo>
                  <a:pt x="125743" y="158019"/>
                </a:lnTo>
                <a:cubicBezTo>
                  <a:pt x="123196" y="158019"/>
                  <a:pt x="121377" y="156167"/>
                  <a:pt x="121014" y="153944"/>
                </a:cubicBezTo>
                <a:cubicBezTo>
                  <a:pt x="120650" y="151351"/>
                  <a:pt x="122469" y="148758"/>
                  <a:pt x="125015" y="148388"/>
                </a:cubicBezTo>
                <a:cubicBezTo>
                  <a:pt x="127562" y="148388"/>
                  <a:pt x="129745" y="148017"/>
                  <a:pt x="132291" y="147647"/>
                </a:cubicBezTo>
                <a:close/>
                <a:moveTo>
                  <a:pt x="69914" y="143188"/>
                </a:moveTo>
                <a:cubicBezTo>
                  <a:pt x="72053" y="143861"/>
                  <a:pt x="74191" y="144535"/>
                  <a:pt x="76685" y="144871"/>
                </a:cubicBezTo>
                <a:cubicBezTo>
                  <a:pt x="78824" y="145545"/>
                  <a:pt x="80606" y="147565"/>
                  <a:pt x="80249" y="149922"/>
                </a:cubicBezTo>
                <a:cubicBezTo>
                  <a:pt x="79536" y="151943"/>
                  <a:pt x="77398" y="153290"/>
                  <a:pt x="75260" y="153290"/>
                </a:cubicBezTo>
                <a:cubicBezTo>
                  <a:pt x="75260" y="153290"/>
                  <a:pt x="74904" y="153290"/>
                  <a:pt x="74547" y="153290"/>
                </a:cubicBezTo>
                <a:cubicBezTo>
                  <a:pt x="72053" y="152616"/>
                  <a:pt x="69914" y="152279"/>
                  <a:pt x="67420" y="151606"/>
                </a:cubicBezTo>
                <a:cubicBezTo>
                  <a:pt x="64925" y="150932"/>
                  <a:pt x="63500" y="148575"/>
                  <a:pt x="64213" y="146218"/>
                </a:cubicBezTo>
                <a:cubicBezTo>
                  <a:pt x="64925" y="143861"/>
                  <a:pt x="67420" y="142514"/>
                  <a:pt x="69914" y="143188"/>
                </a:cubicBezTo>
                <a:close/>
                <a:moveTo>
                  <a:pt x="156185" y="142002"/>
                </a:moveTo>
                <a:cubicBezTo>
                  <a:pt x="158750" y="140926"/>
                  <a:pt x="161680" y="142360"/>
                  <a:pt x="162413" y="144511"/>
                </a:cubicBezTo>
                <a:cubicBezTo>
                  <a:pt x="163146" y="147379"/>
                  <a:pt x="162047" y="149888"/>
                  <a:pt x="159482" y="150605"/>
                </a:cubicBezTo>
                <a:cubicBezTo>
                  <a:pt x="158383" y="150964"/>
                  <a:pt x="156918" y="151322"/>
                  <a:pt x="155819" y="151681"/>
                </a:cubicBezTo>
                <a:cubicBezTo>
                  <a:pt x="155453" y="151681"/>
                  <a:pt x="155086" y="151681"/>
                  <a:pt x="154720" y="151681"/>
                </a:cubicBezTo>
                <a:cubicBezTo>
                  <a:pt x="152522" y="151681"/>
                  <a:pt x="150690" y="150605"/>
                  <a:pt x="149958" y="148813"/>
                </a:cubicBezTo>
                <a:cubicBezTo>
                  <a:pt x="149225" y="146304"/>
                  <a:pt x="150690" y="143794"/>
                  <a:pt x="152888" y="143077"/>
                </a:cubicBezTo>
                <a:cubicBezTo>
                  <a:pt x="154354" y="142719"/>
                  <a:pt x="155086" y="142360"/>
                  <a:pt x="156185" y="142002"/>
                </a:cubicBezTo>
                <a:close/>
                <a:moveTo>
                  <a:pt x="49394" y="86951"/>
                </a:moveTo>
                <a:cubicBezTo>
                  <a:pt x="56605" y="86951"/>
                  <a:pt x="63094" y="90184"/>
                  <a:pt x="68142" y="95930"/>
                </a:cubicBezTo>
                <a:cubicBezTo>
                  <a:pt x="74271" y="103472"/>
                  <a:pt x="84727" y="103472"/>
                  <a:pt x="91217" y="95930"/>
                </a:cubicBezTo>
                <a:cubicBezTo>
                  <a:pt x="95904" y="90184"/>
                  <a:pt x="102754" y="86951"/>
                  <a:pt x="109965" y="86951"/>
                </a:cubicBezTo>
                <a:cubicBezTo>
                  <a:pt x="116815" y="86951"/>
                  <a:pt x="123665" y="90184"/>
                  <a:pt x="128352" y="95930"/>
                </a:cubicBezTo>
                <a:cubicBezTo>
                  <a:pt x="134842" y="103472"/>
                  <a:pt x="144937" y="103472"/>
                  <a:pt x="151427" y="95930"/>
                </a:cubicBezTo>
                <a:cubicBezTo>
                  <a:pt x="152869" y="94134"/>
                  <a:pt x="155754" y="93775"/>
                  <a:pt x="157917" y="95571"/>
                </a:cubicBezTo>
                <a:cubicBezTo>
                  <a:pt x="160080" y="97007"/>
                  <a:pt x="160080" y="99880"/>
                  <a:pt x="158638" y="102035"/>
                </a:cubicBezTo>
                <a:cubicBezTo>
                  <a:pt x="153590" y="107781"/>
                  <a:pt x="147101" y="111373"/>
                  <a:pt x="139890" y="111373"/>
                </a:cubicBezTo>
                <a:cubicBezTo>
                  <a:pt x="133039" y="111373"/>
                  <a:pt x="126189" y="107781"/>
                  <a:pt x="121141" y="102035"/>
                </a:cubicBezTo>
                <a:cubicBezTo>
                  <a:pt x="115012" y="94134"/>
                  <a:pt x="104557" y="94134"/>
                  <a:pt x="98427" y="102035"/>
                </a:cubicBezTo>
                <a:cubicBezTo>
                  <a:pt x="93380" y="107781"/>
                  <a:pt x="86530" y="111373"/>
                  <a:pt x="79319" y="111373"/>
                </a:cubicBezTo>
                <a:cubicBezTo>
                  <a:pt x="72469" y="111373"/>
                  <a:pt x="65979" y="107781"/>
                  <a:pt x="60931" y="102035"/>
                </a:cubicBezTo>
                <a:cubicBezTo>
                  <a:pt x="55163" y="94852"/>
                  <a:pt x="45428" y="94134"/>
                  <a:pt x="38938" y="100958"/>
                </a:cubicBezTo>
                <a:cubicBezTo>
                  <a:pt x="39299" y="107781"/>
                  <a:pt x="41462" y="114246"/>
                  <a:pt x="45067" y="119992"/>
                </a:cubicBezTo>
                <a:cubicBezTo>
                  <a:pt x="47952" y="125020"/>
                  <a:pt x="49754" y="130407"/>
                  <a:pt x="49754" y="135794"/>
                </a:cubicBezTo>
                <a:cubicBezTo>
                  <a:pt x="50115" y="136153"/>
                  <a:pt x="50836" y="136512"/>
                  <a:pt x="51197" y="136872"/>
                </a:cubicBezTo>
                <a:cubicBezTo>
                  <a:pt x="53360" y="137949"/>
                  <a:pt x="54441" y="140822"/>
                  <a:pt x="53360" y="142977"/>
                </a:cubicBezTo>
                <a:cubicBezTo>
                  <a:pt x="52278" y="144414"/>
                  <a:pt x="50836" y="145491"/>
                  <a:pt x="49033" y="145491"/>
                </a:cubicBezTo>
                <a:cubicBezTo>
                  <a:pt x="49033" y="145491"/>
                  <a:pt x="49033" y="145491"/>
                  <a:pt x="48673" y="145491"/>
                </a:cubicBezTo>
                <a:cubicBezTo>
                  <a:pt x="47591" y="150519"/>
                  <a:pt x="44707" y="155547"/>
                  <a:pt x="40741" y="159857"/>
                </a:cubicBezTo>
                <a:cubicBezTo>
                  <a:pt x="20911" y="179968"/>
                  <a:pt x="9013" y="206545"/>
                  <a:pt x="9013" y="231325"/>
                </a:cubicBezTo>
                <a:cubicBezTo>
                  <a:pt x="9013" y="285196"/>
                  <a:pt x="63816" y="296329"/>
                  <a:pt x="109965" y="296329"/>
                </a:cubicBezTo>
                <a:cubicBezTo>
                  <a:pt x="150346" y="296329"/>
                  <a:pt x="180270" y="287710"/>
                  <a:pt x="195774" y="270831"/>
                </a:cubicBezTo>
                <a:cubicBezTo>
                  <a:pt x="197937" y="269035"/>
                  <a:pt x="200461" y="268676"/>
                  <a:pt x="202624" y="270471"/>
                </a:cubicBezTo>
                <a:cubicBezTo>
                  <a:pt x="204427" y="272267"/>
                  <a:pt x="204427" y="275140"/>
                  <a:pt x="202624" y="276936"/>
                </a:cubicBezTo>
                <a:cubicBezTo>
                  <a:pt x="184957" y="295970"/>
                  <a:pt x="153590" y="305667"/>
                  <a:pt x="109965" y="305667"/>
                </a:cubicBezTo>
                <a:cubicBezTo>
                  <a:pt x="37857" y="305667"/>
                  <a:pt x="0" y="279809"/>
                  <a:pt x="0" y="231325"/>
                </a:cubicBezTo>
                <a:cubicBezTo>
                  <a:pt x="0" y="204031"/>
                  <a:pt x="12619" y="174940"/>
                  <a:pt x="34251" y="153392"/>
                </a:cubicBezTo>
                <a:cubicBezTo>
                  <a:pt x="41462" y="145850"/>
                  <a:pt x="42544" y="133999"/>
                  <a:pt x="37136" y="125020"/>
                </a:cubicBezTo>
                <a:cubicBezTo>
                  <a:pt x="32449" y="117119"/>
                  <a:pt x="29925" y="108500"/>
                  <a:pt x="29925" y="99162"/>
                </a:cubicBezTo>
                <a:cubicBezTo>
                  <a:pt x="29925" y="97725"/>
                  <a:pt x="30285" y="97007"/>
                  <a:pt x="30646" y="95930"/>
                </a:cubicBezTo>
                <a:cubicBezTo>
                  <a:pt x="35693" y="90184"/>
                  <a:pt x="42544" y="86951"/>
                  <a:pt x="49394" y="86951"/>
                </a:cubicBezTo>
                <a:close/>
                <a:moveTo>
                  <a:pt x="209501" y="1083"/>
                </a:moveTo>
                <a:cubicBezTo>
                  <a:pt x="211292" y="-361"/>
                  <a:pt x="213800" y="-361"/>
                  <a:pt x="215591" y="1083"/>
                </a:cubicBezTo>
                <a:lnTo>
                  <a:pt x="280068" y="60989"/>
                </a:lnTo>
                <a:cubicBezTo>
                  <a:pt x="281859" y="62071"/>
                  <a:pt x="282217" y="64237"/>
                  <a:pt x="281501" y="66041"/>
                </a:cubicBezTo>
                <a:cubicBezTo>
                  <a:pt x="280426" y="67846"/>
                  <a:pt x="278993" y="68928"/>
                  <a:pt x="276844" y="68928"/>
                </a:cubicBezTo>
                <a:lnTo>
                  <a:pt x="249620" y="68928"/>
                </a:lnTo>
                <a:lnTo>
                  <a:pt x="249620" y="300974"/>
                </a:lnTo>
                <a:cubicBezTo>
                  <a:pt x="249620" y="303500"/>
                  <a:pt x="247471" y="305665"/>
                  <a:pt x="244964" y="305665"/>
                </a:cubicBezTo>
                <a:cubicBezTo>
                  <a:pt x="242456" y="305665"/>
                  <a:pt x="240307" y="303500"/>
                  <a:pt x="240307" y="300974"/>
                </a:cubicBezTo>
                <a:lnTo>
                  <a:pt x="240307" y="64237"/>
                </a:lnTo>
                <a:cubicBezTo>
                  <a:pt x="240307" y="61711"/>
                  <a:pt x="242456" y="59906"/>
                  <a:pt x="244964" y="59906"/>
                </a:cubicBezTo>
                <a:lnTo>
                  <a:pt x="265023" y="59906"/>
                </a:lnTo>
                <a:lnTo>
                  <a:pt x="212725" y="10827"/>
                </a:lnTo>
                <a:lnTo>
                  <a:pt x="159711" y="59906"/>
                </a:lnTo>
                <a:lnTo>
                  <a:pt x="179412" y="59906"/>
                </a:lnTo>
                <a:cubicBezTo>
                  <a:pt x="181919" y="59906"/>
                  <a:pt x="183711" y="61711"/>
                  <a:pt x="183711" y="64237"/>
                </a:cubicBezTo>
                <a:lnTo>
                  <a:pt x="183711" y="233489"/>
                </a:lnTo>
                <a:cubicBezTo>
                  <a:pt x="183711" y="236016"/>
                  <a:pt x="181919" y="238181"/>
                  <a:pt x="179412" y="238181"/>
                </a:cubicBezTo>
                <a:cubicBezTo>
                  <a:pt x="176905" y="238181"/>
                  <a:pt x="174755" y="236016"/>
                  <a:pt x="174755" y="233489"/>
                </a:cubicBezTo>
                <a:lnTo>
                  <a:pt x="174755" y="68928"/>
                </a:lnTo>
                <a:lnTo>
                  <a:pt x="147890" y="68928"/>
                </a:lnTo>
                <a:cubicBezTo>
                  <a:pt x="146099" y="68928"/>
                  <a:pt x="144308" y="67846"/>
                  <a:pt x="143950" y="66041"/>
                </a:cubicBezTo>
                <a:cubicBezTo>
                  <a:pt x="142875" y="64237"/>
                  <a:pt x="143592" y="62071"/>
                  <a:pt x="145024" y="60989"/>
                </a:cubicBezTo>
                <a:lnTo>
                  <a:pt x="209501" y="108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59" name="Freeform 836">
            <a:extLst>
              <a:ext uri="{FF2B5EF4-FFF2-40B4-BE49-F238E27FC236}">
                <a16:creationId xmlns:a16="http://schemas.microsoft.com/office/drawing/2014/main" id="{9670036A-8575-6251-ECDD-73E5B1B8E6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1062" y="3108920"/>
            <a:ext cx="481067" cy="485488"/>
          </a:xfrm>
          <a:custGeom>
            <a:avLst/>
            <a:gdLst>
              <a:gd name="T0" fmla="*/ 145785 w 299678"/>
              <a:gd name="T1" fmla="*/ 256822 h 304441"/>
              <a:gd name="T2" fmla="*/ 39632 w 299678"/>
              <a:gd name="T3" fmla="*/ 247650 h 304441"/>
              <a:gd name="T4" fmla="*/ 39632 w 299678"/>
              <a:gd name="T5" fmla="*/ 256822 h 304441"/>
              <a:gd name="T6" fmla="*/ 204910 w 299678"/>
              <a:gd name="T7" fmla="*/ 218849 h 304441"/>
              <a:gd name="T8" fmla="*/ 197949 w 299678"/>
              <a:gd name="T9" fmla="*/ 225312 h 304441"/>
              <a:gd name="T10" fmla="*/ 252059 w 299678"/>
              <a:gd name="T11" fmla="*/ 222074 h 304441"/>
              <a:gd name="T12" fmla="*/ 223661 w 299678"/>
              <a:gd name="T13" fmla="*/ 217488 h 304441"/>
              <a:gd name="T14" fmla="*/ 223661 w 299678"/>
              <a:gd name="T15" fmla="*/ 217488 h 304441"/>
              <a:gd name="T16" fmla="*/ 204910 w 299678"/>
              <a:gd name="T17" fmla="*/ 194809 h 304441"/>
              <a:gd name="T18" fmla="*/ 197949 w 299678"/>
              <a:gd name="T19" fmla="*/ 188686 h 304441"/>
              <a:gd name="T20" fmla="*/ 269698 w 299678"/>
              <a:gd name="T21" fmla="*/ 226649 h 304441"/>
              <a:gd name="T22" fmla="*/ 247473 w 299678"/>
              <a:gd name="T23" fmla="*/ 187325 h 304441"/>
              <a:gd name="T24" fmla="*/ 247473 w 299678"/>
              <a:gd name="T25" fmla="*/ 187325 h 304441"/>
              <a:gd name="T26" fmla="*/ 219075 w 299678"/>
              <a:gd name="T27" fmla="*/ 191559 h 304441"/>
              <a:gd name="T28" fmla="*/ 96484 w 299678"/>
              <a:gd name="T29" fmla="*/ 218753 h 304441"/>
              <a:gd name="T30" fmla="*/ 91898 w 299678"/>
              <a:gd name="T31" fmla="*/ 180975 h 304441"/>
              <a:gd name="T32" fmla="*/ 39687 w 299678"/>
              <a:gd name="T33" fmla="*/ 223475 h 304441"/>
              <a:gd name="T34" fmla="*/ 66498 w 299678"/>
              <a:gd name="T35" fmla="*/ 166688 h 304441"/>
              <a:gd name="T36" fmla="*/ 61912 w 299678"/>
              <a:gd name="T37" fmla="*/ 220318 h 304441"/>
              <a:gd name="T38" fmla="*/ 272805 w 299678"/>
              <a:gd name="T39" fmla="*/ 160161 h 304441"/>
              <a:gd name="T40" fmla="*/ 266211 w 299678"/>
              <a:gd name="T41" fmla="*/ 166511 h 304441"/>
              <a:gd name="T42" fmla="*/ 204910 w 299678"/>
              <a:gd name="T43" fmla="*/ 160161 h 304441"/>
              <a:gd name="T44" fmla="*/ 197949 w 299678"/>
              <a:gd name="T45" fmla="*/ 166511 h 304441"/>
              <a:gd name="T46" fmla="*/ 252059 w 299678"/>
              <a:gd name="T47" fmla="*/ 163146 h 304441"/>
              <a:gd name="T48" fmla="*/ 223661 w 299678"/>
              <a:gd name="T49" fmla="*/ 158750 h 304441"/>
              <a:gd name="T50" fmla="*/ 223661 w 299678"/>
              <a:gd name="T51" fmla="*/ 158750 h 304441"/>
              <a:gd name="T52" fmla="*/ 118886 w 299678"/>
              <a:gd name="T53" fmla="*/ 223479 h 304441"/>
              <a:gd name="T54" fmla="*/ 145873 w 299678"/>
              <a:gd name="T55" fmla="*/ 134938 h 304441"/>
              <a:gd name="T56" fmla="*/ 141287 w 299678"/>
              <a:gd name="T57" fmla="*/ 218779 h 304441"/>
              <a:gd name="T58" fmla="*/ 271151 w 299678"/>
              <a:gd name="T59" fmla="*/ 128588 h 304441"/>
              <a:gd name="T60" fmla="*/ 196850 w 299678"/>
              <a:gd name="T61" fmla="*/ 133174 h 304441"/>
              <a:gd name="T62" fmla="*/ 179663 w 299678"/>
              <a:gd name="T63" fmla="*/ 242618 h 304441"/>
              <a:gd name="T64" fmla="*/ 290695 w 299678"/>
              <a:gd name="T65" fmla="*/ 113581 h 304441"/>
              <a:gd name="T66" fmla="*/ 145774 w 299678"/>
              <a:gd name="T67" fmla="*/ 100013 h 304441"/>
              <a:gd name="T68" fmla="*/ 34925 w 299678"/>
              <a:gd name="T69" fmla="*/ 104409 h 304441"/>
              <a:gd name="T70" fmla="*/ 204428 w 299678"/>
              <a:gd name="T71" fmla="*/ 69674 h 304441"/>
              <a:gd name="T72" fmla="*/ 39593 w 299678"/>
              <a:gd name="T73" fmla="*/ 65088 h 304441"/>
              <a:gd name="T74" fmla="*/ 157025 w 299678"/>
              <a:gd name="T75" fmla="*/ 27676 h 304441"/>
              <a:gd name="T76" fmla="*/ 14014 w 299678"/>
              <a:gd name="T77" fmla="*/ 9345 h 304441"/>
              <a:gd name="T78" fmla="*/ 226016 w 299678"/>
              <a:gd name="T79" fmla="*/ 295096 h 304441"/>
              <a:gd name="T80" fmla="*/ 170680 w 299678"/>
              <a:gd name="T81" fmla="*/ 242618 h 304441"/>
              <a:gd name="T82" fmla="*/ 230687 w 299678"/>
              <a:gd name="T83" fmla="*/ 14018 h 304441"/>
              <a:gd name="T84" fmla="*/ 157025 w 299678"/>
              <a:gd name="T85" fmla="*/ 37021 h 304441"/>
              <a:gd name="T86" fmla="*/ 14014 w 299678"/>
              <a:gd name="T87" fmla="*/ 9345 h 304441"/>
              <a:gd name="T88" fmla="*/ 226016 w 299678"/>
              <a:gd name="T89" fmla="*/ 0 h 304441"/>
              <a:gd name="T90" fmla="*/ 299678 w 299678"/>
              <a:gd name="T91" fmla="*/ 113581 h 304441"/>
              <a:gd name="T92" fmla="*/ 239670 w 299678"/>
              <a:gd name="T93" fmla="*/ 290423 h 304441"/>
              <a:gd name="T94" fmla="*/ 0 w 299678"/>
              <a:gd name="T95" fmla="*/ 14018 h 3044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99678" h="304441">
                <a:moveTo>
                  <a:pt x="94796" y="247650"/>
                </a:moveTo>
                <a:lnTo>
                  <a:pt x="145785" y="247650"/>
                </a:lnTo>
                <a:cubicBezTo>
                  <a:pt x="148299" y="247650"/>
                  <a:pt x="150453" y="249767"/>
                  <a:pt x="150453" y="252236"/>
                </a:cubicBezTo>
                <a:cubicBezTo>
                  <a:pt x="150453" y="254706"/>
                  <a:pt x="148299" y="256822"/>
                  <a:pt x="145785" y="256822"/>
                </a:cubicBezTo>
                <a:lnTo>
                  <a:pt x="94796" y="256822"/>
                </a:lnTo>
                <a:cubicBezTo>
                  <a:pt x="92282" y="256822"/>
                  <a:pt x="90487" y="254706"/>
                  <a:pt x="90487" y="252236"/>
                </a:cubicBezTo>
                <a:cubicBezTo>
                  <a:pt x="90487" y="249767"/>
                  <a:pt x="92282" y="247650"/>
                  <a:pt x="94796" y="247650"/>
                </a:cubicBezTo>
                <a:close/>
                <a:moveTo>
                  <a:pt x="39632" y="247650"/>
                </a:moveTo>
                <a:lnTo>
                  <a:pt x="71131" y="247650"/>
                </a:lnTo>
                <a:cubicBezTo>
                  <a:pt x="73665" y="247650"/>
                  <a:pt x="75838" y="249767"/>
                  <a:pt x="75838" y="252236"/>
                </a:cubicBezTo>
                <a:cubicBezTo>
                  <a:pt x="75838" y="254706"/>
                  <a:pt x="73665" y="256822"/>
                  <a:pt x="71131" y="256822"/>
                </a:cubicBezTo>
                <a:lnTo>
                  <a:pt x="39632" y="256822"/>
                </a:lnTo>
                <a:cubicBezTo>
                  <a:pt x="36735" y="256822"/>
                  <a:pt x="34925" y="254706"/>
                  <a:pt x="34925" y="252236"/>
                </a:cubicBezTo>
                <a:cubicBezTo>
                  <a:pt x="34925" y="249767"/>
                  <a:pt x="36735" y="247650"/>
                  <a:pt x="39632" y="247650"/>
                </a:cubicBezTo>
                <a:close/>
                <a:moveTo>
                  <a:pt x="197949" y="218849"/>
                </a:moveTo>
                <a:cubicBezTo>
                  <a:pt x="199781" y="217488"/>
                  <a:pt x="203078" y="217488"/>
                  <a:pt x="204910" y="218849"/>
                </a:cubicBezTo>
                <a:cubicBezTo>
                  <a:pt x="205642" y="219869"/>
                  <a:pt x="206009" y="220890"/>
                  <a:pt x="206009" y="222251"/>
                </a:cubicBezTo>
                <a:cubicBezTo>
                  <a:pt x="206009" y="223271"/>
                  <a:pt x="205642" y="224292"/>
                  <a:pt x="204910" y="225312"/>
                </a:cubicBezTo>
                <a:cubicBezTo>
                  <a:pt x="203811" y="225993"/>
                  <a:pt x="202712" y="226673"/>
                  <a:pt x="201613" y="226673"/>
                </a:cubicBezTo>
                <a:cubicBezTo>
                  <a:pt x="200147" y="226673"/>
                  <a:pt x="199048" y="225993"/>
                  <a:pt x="197949" y="225312"/>
                </a:cubicBezTo>
                <a:cubicBezTo>
                  <a:pt x="197216" y="224292"/>
                  <a:pt x="196850" y="223271"/>
                  <a:pt x="196850" y="222251"/>
                </a:cubicBezTo>
                <a:cubicBezTo>
                  <a:pt x="196850" y="220890"/>
                  <a:pt x="197216" y="219869"/>
                  <a:pt x="197949" y="218849"/>
                </a:cubicBezTo>
                <a:close/>
                <a:moveTo>
                  <a:pt x="247473" y="217488"/>
                </a:moveTo>
                <a:cubicBezTo>
                  <a:pt x="249943" y="217488"/>
                  <a:pt x="252059" y="219605"/>
                  <a:pt x="252059" y="222074"/>
                </a:cubicBezTo>
                <a:cubicBezTo>
                  <a:pt x="252059" y="224544"/>
                  <a:pt x="249943" y="226660"/>
                  <a:pt x="247473" y="226660"/>
                </a:cubicBezTo>
                <a:cubicBezTo>
                  <a:pt x="245004" y="226660"/>
                  <a:pt x="242887" y="224544"/>
                  <a:pt x="242887" y="222074"/>
                </a:cubicBezTo>
                <a:cubicBezTo>
                  <a:pt x="242887" y="219605"/>
                  <a:pt x="245004" y="217488"/>
                  <a:pt x="247473" y="217488"/>
                </a:cubicBezTo>
                <a:close/>
                <a:moveTo>
                  <a:pt x="223661" y="217488"/>
                </a:moveTo>
                <a:cubicBezTo>
                  <a:pt x="226131" y="217488"/>
                  <a:pt x="228247" y="219605"/>
                  <a:pt x="228247" y="222074"/>
                </a:cubicBezTo>
                <a:cubicBezTo>
                  <a:pt x="228247" y="224544"/>
                  <a:pt x="226131" y="226660"/>
                  <a:pt x="223661" y="226660"/>
                </a:cubicBezTo>
                <a:cubicBezTo>
                  <a:pt x="221192" y="226660"/>
                  <a:pt x="219075" y="224544"/>
                  <a:pt x="219075" y="222074"/>
                </a:cubicBezTo>
                <a:cubicBezTo>
                  <a:pt x="219075" y="219605"/>
                  <a:pt x="221192" y="217488"/>
                  <a:pt x="223661" y="217488"/>
                </a:cubicBezTo>
                <a:close/>
                <a:moveTo>
                  <a:pt x="197949" y="188686"/>
                </a:moveTo>
                <a:cubicBezTo>
                  <a:pt x="199781" y="187325"/>
                  <a:pt x="203078" y="187325"/>
                  <a:pt x="204910" y="188686"/>
                </a:cubicBezTo>
                <a:cubicBezTo>
                  <a:pt x="205642" y="189706"/>
                  <a:pt x="206009" y="190727"/>
                  <a:pt x="206009" y="191748"/>
                </a:cubicBezTo>
                <a:cubicBezTo>
                  <a:pt x="206009" y="193108"/>
                  <a:pt x="205642" y="194129"/>
                  <a:pt x="204910" y="194809"/>
                </a:cubicBezTo>
                <a:cubicBezTo>
                  <a:pt x="203811" y="195830"/>
                  <a:pt x="202712" y="196510"/>
                  <a:pt x="201613" y="196510"/>
                </a:cubicBezTo>
                <a:cubicBezTo>
                  <a:pt x="200147" y="196510"/>
                  <a:pt x="199048" y="195830"/>
                  <a:pt x="197949" y="194809"/>
                </a:cubicBezTo>
                <a:cubicBezTo>
                  <a:pt x="197216" y="194129"/>
                  <a:pt x="196850" y="193108"/>
                  <a:pt x="196850" y="191748"/>
                </a:cubicBezTo>
                <a:cubicBezTo>
                  <a:pt x="196850" y="190727"/>
                  <a:pt x="197216" y="189706"/>
                  <a:pt x="197949" y="188686"/>
                </a:cubicBezTo>
                <a:close/>
                <a:moveTo>
                  <a:pt x="269698" y="187325"/>
                </a:moveTo>
                <a:cubicBezTo>
                  <a:pt x="272168" y="187325"/>
                  <a:pt x="274284" y="189510"/>
                  <a:pt x="274284" y="191695"/>
                </a:cubicBezTo>
                <a:lnTo>
                  <a:pt x="274284" y="221916"/>
                </a:lnTo>
                <a:cubicBezTo>
                  <a:pt x="274284" y="224464"/>
                  <a:pt x="272168" y="226649"/>
                  <a:pt x="269698" y="226649"/>
                </a:cubicBezTo>
                <a:cubicBezTo>
                  <a:pt x="267229" y="226649"/>
                  <a:pt x="265112" y="224464"/>
                  <a:pt x="265112" y="221916"/>
                </a:cubicBezTo>
                <a:lnTo>
                  <a:pt x="265112" y="191695"/>
                </a:lnTo>
                <a:cubicBezTo>
                  <a:pt x="265112" y="189510"/>
                  <a:pt x="267229" y="187325"/>
                  <a:pt x="269698" y="187325"/>
                </a:cubicBezTo>
                <a:close/>
                <a:moveTo>
                  <a:pt x="247473" y="187325"/>
                </a:moveTo>
                <a:cubicBezTo>
                  <a:pt x="249943" y="187325"/>
                  <a:pt x="252059" y="189442"/>
                  <a:pt x="252059" y="191559"/>
                </a:cubicBezTo>
                <a:cubicBezTo>
                  <a:pt x="252059" y="194381"/>
                  <a:pt x="249943" y="196497"/>
                  <a:pt x="247473" y="196497"/>
                </a:cubicBezTo>
                <a:cubicBezTo>
                  <a:pt x="245004" y="196497"/>
                  <a:pt x="242887" y="194381"/>
                  <a:pt x="242887" y="191559"/>
                </a:cubicBezTo>
                <a:cubicBezTo>
                  <a:pt x="242887" y="189442"/>
                  <a:pt x="245004" y="187325"/>
                  <a:pt x="247473" y="187325"/>
                </a:cubicBezTo>
                <a:close/>
                <a:moveTo>
                  <a:pt x="223661" y="187325"/>
                </a:moveTo>
                <a:cubicBezTo>
                  <a:pt x="226131" y="187325"/>
                  <a:pt x="228247" y="189442"/>
                  <a:pt x="228247" y="191559"/>
                </a:cubicBezTo>
                <a:cubicBezTo>
                  <a:pt x="228247" y="194381"/>
                  <a:pt x="226131" y="196497"/>
                  <a:pt x="223661" y="196497"/>
                </a:cubicBezTo>
                <a:cubicBezTo>
                  <a:pt x="221192" y="196497"/>
                  <a:pt x="219075" y="194381"/>
                  <a:pt x="219075" y="191559"/>
                </a:cubicBezTo>
                <a:cubicBezTo>
                  <a:pt x="219075" y="189442"/>
                  <a:pt x="221192" y="187325"/>
                  <a:pt x="223661" y="187325"/>
                </a:cubicBezTo>
                <a:close/>
                <a:moveTo>
                  <a:pt x="91898" y="180975"/>
                </a:moveTo>
                <a:cubicBezTo>
                  <a:pt x="94367" y="180975"/>
                  <a:pt x="96484" y="182791"/>
                  <a:pt x="96484" y="185334"/>
                </a:cubicBezTo>
                <a:lnTo>
                  <a:pt x="96484" y="218753"/>
                </a:lnTo>
                <a:cubicBezTo>
                  <a:pt x="96484" y="221296"/>
                  <a:pt x="94367" y="223475"/>
                  <a:pt x="91898" y="223475"/>
                </a:cubicBezTo>
                <a:cubicBezTo>
                  <a:pt x="89429" y="223475"/>
                  <a:pt x="87312" y="221296"/>
                  <a:pt x="87312" y="218753"/>
                </a:cubicBezTo>
                <a:lnTo>
                  <a:pt x="87312" y="185334"/>
                </a:lnTo>
                <a:cubicBezTo>
                  <a:pt x="87312" y="182791"/>
                  <a:pt x="89429" y="180975"/>
                  <a:pt x="91898" y="180975"/>
                </a:cubicBezTo>
                <a:close/>
                <a:moveTo>
                  <a:pt x="39687" y="180975"/>
                </a:moveTo>
                <a:cubicBezTo>
                  <a:pt x="42252" y="180975"/>
                  <a:pt x="44084" y="182791"/>
                  <a:pt x="44084" y="185334"/>
                </a:cubicBezTo>
                <a:lnTo>
                  <a:pt x="44084" y="218753"/>
                </a:lnTo>
                <a:cubicBezTo>
                  <a:pt x="44084" y="221296"/>
                  <a:pt x="42252" y="223475"/>
                  <a:pt x="39687" y="223475"/>
                </a:cubicBezTo>
                <a:cubicBezTo>
                  <a:pt x="36757" y="223475"/>
                  <a:pt x="34925" y="221296"/>
                  <a:pt x="34925" y="218753"/>
                </a:cubicBezTo>
                <a:lnTo>
                  <a:pt x="34925" y="185334"/>
                </a:lnTo>
                <a:cubicBezTo>
                  <a:pt x="34925" y="182791"/>
                  <a:pt x="36757" y="180975"/>
                  <a:pt x="39687" y="180975"/>
                </a:cubicBezTo>
                <a:close/>
                <a:moveTo>
                  <a:pt x="66498" y="166688"/>
                </a:moveTo>
                <a:cubicBezTo>
                  <a:pt x="68967" y="166688"/>
                  <a:pt x="71084" y="168877"/>
                  <a:pt x="71084" y="171431"/>
                </a:cubicBezTo>
                <a:lnTo>
                  <a:pt x="71084" y="220318"/>
                </a:lnTo>
                <a:cubicBezTo>
                  <a:pt x="71084" y="222871"/>
                  <a:pt x="68967" y="225060"/>
                  <a:pt x="66498" y="225060"/>
                </a:cubicBezTo>
                <a:cubicBezTo>
                  <a:pt x="64029" y="225060"/>
                  <a:pt x="61912" y="222871"/>
                  <a:pt x="61912" y="220318"/>
                </a:cubicBezTo>
                <a:lnTo>
                  <a:pt x="61912" y="171431"/>
                </a:lnTo>
                <a:cubicBezTo>
                  <a:pt x="61912" y="168877"/>
                  <a:pt x="64029" y="166688"/>
                  <a:pt x="66498" y="166688"/>
                </a:cubicBezTo>
                <a:close/>
                <a:moveTo>
                  <a:pt x="266211" y="160161"/>
                </a:moveTo>
                <a:cubicBezTo>
                  <a:pt x="268043" y="158750"/>
                  <a:pt x="270974" y="158750"/>
                  <a:pt x="272805" y="160161"/>
                </a:cubicBezTo>
                <a:cubicBezTo>
                  <a:pt x="273538" y="161220"/>
                  <a:pt x="274271" y="162278"/>
                  <a:pt x="274271" y="163336"/>
                </a:cubicBezTo>
                <a:cubicBezTo>
                  <a:pt x="274271" y="164747"/>
                  <a:pt x="273538" y="165806"/>
                  <a:pt x="272805" y="166864"/>
                </a:cubicBezTo>
                <a:cubicBezTo>
                  <a:pt x="272073" y="167570"/>
                  <a:pt x="270607" y="167922"/>
                  <a:pt x="269508" y="167922"/>
                </a:cubicBezTo>
                <a:cubicBezTo>
                  <a:pt x="268043" y="167922"/>
                  <a:pt x="266944" y="167570"/>
                  <a:pt x="266211" y="166511"/>
                </a:cubicBezTo>
                <a:cubicBezTo>
                  <a:pt x="265478" y="165806"/>
                  <a:pt x="265112" y="164747"/>
                  <a:pt x="265112" y="163336"/>
                </a:cubicBezTo>
                <a:cubicBezTo>
                  <a:pt x="265112" y="162278"/>
                  <a:pt x="265478" y="161220"/>
                  <a:pt x="266211" y="160161"/>
                </a:cubicBezTo>
                <a:close/>
                <a:moveTo>
                  <a:pt x="197949" y="160161"/>
                </a:moveTo>
                <a:cubicBezTo>
                  <a:pt x="199781" y="158750"/>
                  <a:pt x="203078" y="158750"/>
                  <a:pt x="204910" y="160161"/>
                </a:cubicBezTo>
                <a:cubicBezTo>
                  <a:pt x="205642" y="161220"/>
                  <a:pt x="206009" y="162278"/>
                  <a:pt x="206009" y="163336"/>
                </a:cubicBezTo>
                <a:cubicBezTo>
                  <a:pt x="206009" y="164747"/>
                  <a:pt x="205642" y="165806"/>
                  <a:pt x="204910" y="166864"/>
                </a:cubicBezTo>
                <a:cubicBezTo>
                  <a:pt x="203811" y="167570"/>
                  <a:pt x="202712" y="167922"/>
                  <a:pt x="201613" y="167922"/>
                </a:cubicBezTo>
                <a:cubicBezTo>
                  <a:pt x="200147" y="167922"/>
                  <a:pt x="199048" y="167570"/>
                  <a:pt x="197949" y="166511"/>
                </a:cubicBezTo>
                <a:cubicBezTo>
                  <a:pt x="197216" y="165806"/>
                  <a:pt x="196850" y="164747"/>
                  <a:pt x="196850" y="163336"/>
                </a:cubicBezTo>
                <a:cubicBezTo>
                  <a:pt x="196850" y="162278"/>
                  <a:pt x="197216" y="161220"/>
                  <a:pt x="197949" y="160161"/>
                </a:cubicBezTo>
                <a:close/>
                <a:moveTo>
                  <a:pt x="247473" y="158750"/>
                </a:moveTo>
                <a:cubicBezTo>
                  <a:pt x="249943" y="158750"/>
                  <a:pt x="252059" y="160582"/>
                  <a:pt x="252059" y="163146"/>
                </a:cubicBezTo>
                <a:cubicBezTo>
                  <a:pt x="252059" y="166077"/>
                  <a:pt x="249943" y="167909"/>
                  <a:pt x="247473" y="167909"/>
                </a:cubicBezTo>
                <a:cubicBezTo>
                  <a:pt x="245004" y="167909"/>
                  <a:pt x="242887" y="166077"/>
                  <a:pt x="242887" y="163146"/>
                </a:cubicBezTo>
                <a:cubicBezTo>
                  <a:pt x="242887" y="160582"/>
                  <a:pt x="245004" y="158750"/>
                  <a:pt x="247473" y="158750"/>
                </a:cubicBezTo>
                <a:close/>
                <a:moveTo>
                  <a:pt x="223661" y="158750"/>
                </a:moveTo>
                <a:cubicBezTo>
                  <a:pt x="226131" y="158750"/>
                  <a:pt x="228247" y="160582"/>
                  <a:pt x="228247" y="163146"/>
                </a:cubicBezTo>
                <a:cubicBezTo>
                  <a:pt x="228247" y="166077"/>
                  <a:pt x="226131" y="167909"/>
                  <a:pt x="223661" y="167909"/>
                </a:cubicBezTo>
                <a:cubicBezTo>
                  <a:pt x="221192" y="167909"/>
                  <a:pt x="219075" y="166077"/>
                  <a:pt x="219075" y="163146"/>
                </a:cubicBezTo>
                <a:cubicBezTo>
                  <a:pt x="219075" y="160582"/>
                  <a:pt x="221192" y="158750"/>
                  <a:pt x="223661" y="158750"/>
                </a:cubicBezTo>
                <a:close/>
                <a:moveTo>
                  <a:pt x="118886" y="150813"/>
                </a:moveTo>
                <a:cubicBezTo>
                  <a:pt x="121355" y="150813"/>
                  <a:pt x="123472" y="152972"/>
                  <a:pt x="123472" y="155490"/>
                </a:cubicBezTo>
                <a:lnTo>
                  <a:pt x="123472" y="218802"/>
                </a:lnTo>
                <a:cubicBezTo>
                  <a:pt x="123472" y="221320"/>
                  <a:pt x="121355" y="223479"/>
                  <a:pt x="118886" y="223479"/>
                </a:cubicBezTo>
                <a:cubicBezTo>
                  <a:pt x="116417" y="223479"/>
                  <a:pt x="114300" y="221320"/>
                  <a:pt x="114300" y="218802"/>
                </a:cubicBezTo>
                <a:lnTo>
                  <a:pt x="114300" y="155490"/>
                </a:lnTo>
                <a:cubicBezTo>
                  <a:pt x="114300" y="152972"/>
                  <a:pt x="116417" y="150813"/>
                  <a:pt x="118886" y="150813"/>
                </a:cubicBezTo>
                <a:close/>
                <a:moveTo>
                  <a:pt x="145873" y="134938"/>
                </a:moveTo>
                <a:cubicBezTo>
                  <a:pt x="148343" y="134938"/>
                  <a:pt x="150459" y="137107"/>
                  <a:pt x="150459" y="139636"/>
                </a:cubicBezTo>
                <a:lnTo>
                  <a:pt x="150459" y="218779"/>
                </a:lnTo>
                <a:cubicBezTo>
                  <a:pt x="150459" y="221309"/>
                  <a:pt x="148343" y="223477"/>
                  <a:pt x="145873" y="223477"/>
                </a:cubicBezTo>
                <a:cubicBezTo>
                  <a:pt x="143404" y="223477"/>
                  <a:pt x="141287" y="221309"/>
                  <a:pt x="141287" y="218779"/>
                </a:cubicBezTo>
                <a:lnTo>
                  <a:pt x="141287" y="139636"/>
                </a:lnTo>
                <a:cubicBezTo>
                  <a:pt x="141287" y="137107"/>
                  <a:pt x="143404" y="134938"/>
                  <a:pt x="145873" y="134938"/>
                </a:cubicBezTo>
                <a:close/>
                <a:moveTo>
                  <a:pt x="201562" y="128588"/>
                </a:moveTo>
                <a:lnTo>
                  <a:pt x="271151" y="128588"/>
                </a:lnTo>
                <a:cubicBezTo>
                  <a:pt x="273688" y="128588"/>
                  <a:pt x="275863" y="130704"/>
                  <a:pt x="275863" y="133174"/>
                </a:cubicBezTo>
                <a:cubicBezTo>
                  <a:pt x="275863" y="135644"/>
                  <a:pt x="273688" y="137760"/>
                  <a:pt x="271151" y="137760"/>
                </a:cubicBezTo>
                <a:lnTo>
                  <a:pt x="201562" y="137760"/>
                </a:lnTo>
                <a:cubicBezTo>
                  <a:pt x="198662" y="137760"/>
                  <a:pt x="196850" y="135644"/>
                  <a:pt x="196850" y="133174"/>
                </a:cubicBezTo>
                <a:cubicBezTo>
                  <a:pt x="196850" y="130704"/>
                  <a:pt x="198662" y="128588"/>
                  <a:pt x="201562" y="128588"/>
                </a:cubicBezTo>
                <a:close/>
                <a:moveTo>
                  <a:pt x="184694" y="108908"/>
                </a:moveTo>
                <a:cubicBezTo>
                  <a:pt x="181819" y="108908"/>
                  <a:pt x="179663" y="111065"/>
                  <a:pt x="179663" y="113581"/>
                </a:cubicBezTo>
                <a:lnTo>
                  <a:pt x="179663" y="242618"/>
                </a:lnTo>
                <a:cubicBezTo>
                  <a:pt x="179663" y="245134"/>
                  <a:pt x="181819" y="247291"/>
                  <a:pt x="184694" y="247291"/>
                </a:cubicBezTo>
                <a:lnTo>
                  <a:pt x="286023" y="247291"/>
                </a:lnTo>
                <a:cubicBezTo>
                  <a:pt x="288539" y="247291"/>
                  <a:pt x="290695" y="245134"/>
                  <a:pt x="290695" y="242618"/>
                </a:cubicBezTo>
                <a:lnTo>
                  <a:pt x="290695" y="113581"/>
                </a:lnTo>
                <a:cubicBezTo>
                  <a:pt x="290695" y="111065"/>
                  <a:pt x="288539" y="108908"/>
                  <a:pt x="286023" y="108908"/>
                </a:cubicBezTo>
                <a:lnTo>
                  <a:pt x="184694" y="108908"/>
                </a:lnTo>
                <a:close/>
                <a:moveTo>
                  <a:pt x="39604" y="100013"/>
                </a:moveTo>
                <a:lnTo>
                  <a:pt x="145774" y="100013"/>
                </a:lnTo>
                <a:cubicBezTo>
                  <a:pt x="148293" y="100013"/>
                  <a:pt x="150452" y="101844"/>
                  <a:pt x="150452" y="104409"/>
                </a:cubicBezTo>
                <a:cubicBezTo>
                  <a:pt x="150452" y="107340"/>
                  <a:pt x="148293" y="109171"/>
                  <a:pt x="145774" y="109171"/>
                </a:cubicBezTo>
                <a:lnTo>
                  <a:pt x="39604" y="109171"/>
                </a:lnTo>
                <a:cubicBezTo>
                  <a:pt x="36724" y="109171"/>
                  <a:pt x="34925" y="107340"/>
                  <a:pt x="34925" y="104409"/>
                </a:cubicBezTo>
                <a:cubicBezTo>
                  <a:pt x="34925" y="101844"/>
                  <a:pt x="36724" y="100013"/>
                  <a:pt x="39604" y="100013"/>
                </a:cubicBezTo>
                <a:close/>
                <a:moveTo>
                  <a:pt x="39593" y="65088"/>
                </a:moveTo>
                <a:lnTo>
                  <a:pt x="200119" y="65088"/>
                </a:lnTo>
                <a:cubicBezTo>
                  <a:pt x="202632" y="65088"/>
                  <a:pt x="204428" y="67204"/>
                  <a:pt x="204428" y="69674"/>
                </a:cubicBezTo>
                <a:cubicBezTo>
                  <a:pt x="204428" y="72143"/>
                  <a:pt x="202632" y="74260"/>
                  <a:pt x="200119" y="74260"/>
                </a:cubicBezTo>
                <a:lnTo>
                  <a:pt x="39593" y="74260"/>
                </a:lnTo>
                <a:cubicBezTo>
                  <a:pt x="36720" y="74260"/>
                  <a:pt x="34925" y="72143"/>
                  <a:pt x="34925" y="69674"/>
                </a:cubicBezTo>
                <a:cubicBezTo>
                  <a:pt x="34925" y="67204"/>
                  <a:pt x="36720" y="65088"/>
                  <a:pt x="39593" y="65088"/>
                </a:cubicBezTo>
                <a:close/>
                <a:moveTo>
                  <a:pt x="69350" y="9345"/>
                </a:moveTo>
                <a:lnTo>
                  <a:pt x="69350" y="14018"/>
                </a:lnTo>
                <a:cubicBezTo>
                  <a:pt x="69350" y="21566"/>
                  <a:pt x="75458" y="27676"/>
                  <a:pt x="83004" y="27676"/>
                </a:cubicBezTo>
                <a:lnTo>
                  <a:pt x="157025" y="27676"/>
                </a:lnTo>
                <a:cubicBezTo>
                  <a:pt x="164571" y="27676"/>
                  <a:pt x="170680" y="21566"/>
                  <a:pt x="170680" y="14018"/>
                </a:cubicBezTo>
                <a:lnTo>
                  <a:pt x="170680" y="9345"/>
                </a:lnTo>
                <a:lnTo>
                  <a:pt x="69350" y="9345"/>
                </a:lnTo>
                <a:close/>
                <a:moveTo>
                  <a:pt x="14014" y="9345"/>
                </a:moveTo>
                <a:cubicBezTo>
                  <a:pt x="11139" y="9345"/>
                  <a:pt x="9342" y="11142"/>
                  <a:pt x="9342" y="14018"/>
                </a:cubicBezTo>
                <a:lnTo>
                  <a:pt x="9342" y="290423"/>
                </a:lnTo>
                <a:cubicBezTo>
                  <a:pt x="9342" y="293298"/>
                  <a:pt x="11139" y="295096"/>
                  <a:pt x="14014" y="295096"/>
                </a:cubicBezTo>
                <a:lnTo>
                  <a:pt x="226016" y="295096"/>
                </a:lnTo>
                <a:cubicBezTo>
                  <a:pt x="228531" y="295096"/>
                  <a:pt x="230687" y="293298"/>
                  <a:pt x="230687" y="290423"/>
                </a:cubicBezTo>
                <a:lnTo>
                  <a:pt x="230687" y="256636"/>
                </a:lnTo>
                <a:lnTo>
                  <a:pt x="184694" y="256636"/>
                </a:lnTo>
                <a:cubicBezTo>
                  <a:pt x="176788" y="256636"/>
                  <a:pt x="170680" y="250166"/>
                  <a:pt x="170680" y="242618"/>
                </a:cubicBezTo>
                <a:lnTo>
                  <a:pt x="170680" y="113581"/>
                </a:lnTo>
                <a:cubicBezTo>
                  <a:pt x="170680" y="106033"/>
                  <a:pt x="176788" y="99922"/>
                  <a:pt x="184694" y="99922"/>
                </a:cubicBezTo>
                <a:lnTo>
                  <a:pt x="230687" y="99922"/>
                </a:lnTo>
                <a:lnTo>
                  <a:pt x="230687" y="14018"/>
                </a:lnTo>
                <a:cubicBezTo>
                  <a:pt x="230687" y="11142"/>
                  <a:pt x="228531" y="9345"/>
                  <a:pt x="226016" y="9345"/>
                </a:cubicBezTo>
                <a:lnTo>
                  <a:pt x="179663" y="9345"/>
                </a:lnTo>
                <a:lnTo>
                  <a:pt x="179663" y="14018"/>
                </a:lnTo>
                <a:cubicBezTo>
                  <a:pt x="179663" y="26598"/>
                  <a:pt x="169602" y="37021"/>
                  <a:pt x="157025" y="37021"/>
                </a:cubicBezTo>
                <a:lnTo>
                  <a:pt x="83004" y="37021"/>
                </a:lnTo>
                <a:cubicBezTo>
                  <a:pt x="70428" y="37021"/>
                  <a:pt x="60007" y="26598"/>
                  <a:pt x="60007" y="14018"/>
                </a:cubicBezTo>
                <a:lnTo>
                  <a:pt x="60007" y="9345"/>
                </a:lnTo>
                <a:lnTo>
                  <a:pt x="14014" y="9345"/>
                </a:lnTo>
                <a:close/>
                <a:moveTo>
                  <a:pt x="14014" y="0"/>
                </a:moveTo>
                <a:lnTo>
                  <a:pt x="64679" y="0"/>
                </a:lnTo>
                <a:lnTo>
                  <a:pt x="175351" y="0"/>
                </a:lnTo>
                <a:lnTo>
                  <a:pt x="226016" y="0"/>
                </a:lnTo>
                <a:cubicBezTo>
                  <a:pt x="233562" y="0"/>
                  <a:pt x="239670" y="6110"/>
                  <a:pt x="239670" y="14018"/>
                </a:cubicBezTo>
                <a:lnTo>
                  <a:pt x="239670" y="99922"/>
                </a:lnTo>
                <a:lnTo>
                  <a:pt x="286023" y="99922"/>
                </a:lnTo>
                <a:cubicBezTo>
                  <a:pt x="293569" y="99922"/>
                  <a:pt x="299678" y="106033"/>
                  <a:pt x="299678" y="113581"/>
                </a:cubicBezTo>
                <a:lnTo>
                  <a:pt x="299678" y="242618"/>
                </a:lnTo>
                <a:cubicBezTo>
                  <a:pt x="299678" y="250166"/>
                  <a:pt x="293569" y="256636"/>
                  <a:pt x="286023" y="256636"/>
                </a:cubicBezTo>
                <a:lnTo>
                  <a:pt x="239670" y="256636"/>
                </a:lnTo>
                <a:lnTo>
                  <a:pt x="239670" y="290423"/>
                </a:lnTo>
                <a:cubicBezTo>
                  <a:pt x="239670" y="298330"/>
                  <a:pt x="233562" y="304441"/>
                  <a:pt x="226016" y="304441"/>
                </a:cubicBezTo>
                <a:lnTo>
                  <a:pt x="14014" y="304441"/>
                </a:lnTo>
                <a:cubicBezTo>
                  <a:pt x="6108" y="304441"/>
                  <a:pt x="0" y="298330"/>
                  <a:pt x="0" y="290423"/>
                </a:cubicBezTo>
                <a:lnTo>
                  <a:pt x="0" y="14018"/>
                </a:lnTo>
                <a:cubicBezTo>
                  <a:pt x="0" y="6110"/>
                  <a:pt x="6108" y="0"/>
                  <a:pt x="1401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cxnSp>
        <p:nvCxnSpPr>
          <p:cNvPr id="62" name="Straight Connector 79">
            <a:extLst>
              <a:ext uri="{FF2B5EF4-FFF2-40B4-BE49-F238E27FC236}">
                <a16:creationId xmlns:a16="http://schemas.microsoft.com/office/drawing/2014/main" id="{2DFA87CA-C501-CFA1-C83A-1F564AB7FAC2}"/>
              </a:ext>
            </a:extLst>
          </p:cNvPr>
          <p:cNvCxnSpPr>
            <a:cxnSpLocks/>
          </p:cNvCxnSpPr>
          <p:nvPr/>
        </p:nvCxnSpPr>
        <p:spPr>
          <a:xfrm>
            <a:off x="9680686" y="2701497"/>
            <a:ext cx="1479567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reeform 835">
            <a:extLst>
              <a:ext uri="{FF2B5EF4-FFF2-40B4-BE49-F238E27FC236}">
                <a16:creationId xmlns:a16="http://schemas.microsoft.com/office/drawing/2014/main" id="{7D9B6842-AE08-8D6F-1E3B-559D069917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1809" y="1816701"/>
            <a:ext cx="446062" cy="478636"/>
          </a:xfrm>
          <a:custGeom>
            <a:avLst/>
            <a:gdLst>
              <a:gd name="T0" fmla="*/ 113838 w 281846"/>
              <a:gd name="T1" fmla="*/ 186527 h 305667"/>
              <a:gd name="T2" fmla="*/ 129611 w 281846"/>
              <a:gd name="T3" fmla="*/ 203832 h 305667"/>
              <a:gd name="T4" fmla="*/ 121366 w 281846"/>
              <a:gd name="T5" fmla="*/ 207437 h 305667"/>
              <a:gd name="T6" fmla="*/ 96632 w 281846"/>
              <a:gd name="T7" fmla="*/ 211403 h 305667"/>
              <a:gd name="T8" fmla="*/ 131403 w 281846"/>
              <a:gd name="T9" fmla="*/ 243127 h 305667"/>
              <a:gd name="T10" fmla="*/ 113838 w 281846"/>
              <a:gd name="T11" fmla="*/ 267642 h 305667"/>
              <a:gd name="T12" fmla="*/ 104877 w 281846"/>
              <a:gd name="T13" fmla="*/ 267642 h 305667"/>
              <a:gd name="T14" fmla="*/ 89104 w 281846"/>
              <a:gd name="T15" fmla="*/ 250698 h 305667"/>
              <a:gd name="T16" fmla="*/ 97349 w 281846"/>
              <a:gd name="T17" fmla="*/ 247093 h 305667"/>
              <a:gd name="T18" fmla="*/ 122083 w 281846"/>
              <a:gd name="T19" fmla="*/ 243127 h 305667"/>
              <a:gd name="T20" fmla="*/ 87312 w 281846"/>
              <a:gd name="T21" fmla="*/ 211403 h 305667"/>
              <a:gd name="T22" fmla="*/ 104877 w 281846"/>
              <a:gd name="T23" fmla="*/ 186527 h 305667"/>
              <a:gd name="T24" fmla="*/ 97276 w 281846"/>
              <a:gd name="T25" fmla="*/ 147659 h 305667"/>
              <a:gd name="T26" fmla="*/ 109165 w 281846"/>
              <a:gd name="T27" fmla="*/ 153408 h 305667"/>
              <a:gd name="T28" fmla="*/ 96905 w 281846"/>
              <a:gd name="T29" fmla="*/ 157623 h 305667"/>
              <a:gd name="T30" fmla="*/ 97276 w 281846"/>
              <a:gd name="T31" fmla="*/ 147659 h 305667"/>
              <a:gd name="T32" fmla="*/ 137384 w 281846"/>
              <a:gd name="T33" fmla="*/ 151721 h 305667"/>
              <a:gd name="T34" fmla="*/ 126107 w 281846"/>
              <a:gd name="T35" fmla="*/ 158019 h 305667"/>
              <a:gd name="T36" fmla="*/ 121014 w 281846"/>
              <a:gd name="T37" fmla="*/ 153944 h 305667"/>
              <a:gd name="T38" fmla="*/ 132291 w 281846"/>
              <a:gd name="T39" fmla="*/ 147647 h 305667"/>
              <a:gd name="T40" fmla="*/ 76685 w 281846"/>
              <a:gd name="T41" fmla="*/ 144871 h 305667"/>
              <a:gd name="T42" fmla="*/ 75260 w 281846"/>
              <a:gd name="T43" fmla="*/ 153290 h 305667"/>
              <a:gd name="T44" fmla="*/ 67420 w 281846"/>
              <a:gd name="T45" fmla="*/ 151606 h 305667"/>
              <a:gd name="T46" fmla="*/ 69914 w 281846"/>
              <a:gd name="T47" fmla="*/ 143188 h 305667"/>
              <a:gd name="T48" fmla="*/ 162413 w 281846"/>
              <a:gd name="T49" fmla="*/ 144511 h 305667"/>
              <a:gd name="T50" fmla="*/ 155819 w 281846"/>
              <a:gd name="T51" fmla="*/ 151681 h 305667"/>
              <a:gd name="T52" fmla="*/ 149958 w 281846"/>
              <a:gd name="T53" fmla="*/ 148813 h 305667"/>
              <a:gd name="T54" fmla="*/ 156185 w 281846"/>
              <a:gd name="T55" fmla="*/ 142002 h 305667"/>
              <a:gd name="T56" fmla="*/ 68142 w 281846"/>
              <a:gd name="T57" fmla="*/ 95930 h 305667"/>
              <a:gd name="T58" fmla="*/ 109965 w 281846"/>
              <a:gd name="T59" fmla="*/ 86951 h 305667"/>
              <a:gd name="T60" fmla="*/ 151427 w 281846"/>
              <a:gd name="T61" fmla="*/ 95930 h 305667"/>
              <a:gd name="T62" fmla="*/ 158638 w 281846"/>
              <a:gd name="T63" fmla="*/ 102035 h 305667"/>
              <a:gd name="T64" fmla="*/ 121141 w 281846"/>
              <a:gd name="T65" fmla="*/ 102035 h 305667"/>
              <a:gd name="T66" fmla="*/ 79319 w 281846"/>
              <a:gd name="T67" fmla="*/ 111373 h 305667"/>
              <a:gd name="T68" fmla="*/ 38938 w 281846"/>
              <a:gd name="T69" fmla="*/ 100958 h 305667"/>
              <a:gd name="T70" fmla="*/ 49754 w 281846"/>
              <a:gd name="T71" fmla="*/ 135794 h 305667"/>
              <a:gd name="T72" fmla="*/ 53360 w 281846"/>
              <a:gd name="T73" fmla="*/ 142977 h 305667"/>
              <a:gd name="T74" fmla="*/ 48673 w 281846"/>
              <a:gd name="T75" fmla="*/ 145491 h 305667"/>
              <a:gd name="T76" fmla="*/ 9013 w 281846"/>
              <a:gd name="T77" fmla="*/ 231325 h 305667"/>
              <a:gd name="T78" fmla="*/ 195774 w 281846"/>
              <a:gd name="T79" fmla="*/ 270831 h 305667"/>
              <a:gd name="T80" fmla="*/ 202624 w 281846"/>
              <a:gd name="T81" fmla="*/ 276936 h 305667"/>
              <a:gd name="T82" fmla="*/ 0 w 281846"/>
              <a:gd name="T83" fmla="*/ 231325 h 305667"/>
              <a:gd name="T84" fmla="*/ 37136 w 281846"/>
              <a:gd name="T85" fmla="*/ 125020 h 305667"/>
              <a:gd name="T86" fmla="*/ 30646 w 281846"/>
              <a:gd name="T87" fmla="*/ 95930 h 305667"/>
              <a:gd name="T88" fmla="*/ 209501 w 281846"/>
              <a:gd name="T89" fmla="*/ 1083 h 305667"/>
              <a:gd name="T90" fmla="*/ 280068 w 281846"/>
              <a:gd name="T91" fmla="*/ 60989 h 305667"/>
              <a:gd name="T92" fmla="*/ 276844 w 281846"/>
              <a:gd name="T93" fmla="*/ 68928 h 305667"/>
              <a:gd name="T94" fmla="*/ 249620 w 281846"/>
              <a:gd name="T95" fmla="*/ 300974 h 305667"/>
              <a:gd name="T96" fmla="*/ 240307 w 281846"/>
              <a:gd name="T97" fmla="*/ 300974 h 305667"/>
              <a:gd name="T98" fmla="*/ 244964 w 281846"/>
              <a:gd name="T99" fmla="*/ 59906 h 305667"/>
              <a:gd name="T100" fmla="*/ 212725 w 281846"/>
              <a:gd name="T101" fmla="*/ 10827 h 305667"/>
              <a:gd name="T102" fmla="*/ 179412 w 281846"/>
              <a:gd name="T103" fmla="*/ 59906 h 305667"/>
              <a:gd name="T104" fmla="*/ 183711 w 281846"/>
              <a:gd name="T105" fmla="*/ 233489 h 305667"/>
              <a:gd name="T106" fmla="*/ 174755 w 281846"/>
              <a:gd name="T107" fmla="*/ 233489 h 305667"/>
              <a:gd name="T108" fmla="*/ 147890 w 281846"/>
              <a:gd name="T109" fmla="*/ 68928 h 305667"/>
              <a:gd name="T110" fmla="*/ 145024 w 281846"/>
              <a:gd name="T111" fmla="*/ 60989 h 305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81846" h="305667">
                <a:moveTo>
                  <a:pt x="109537" y="182201"/>
                </a:moveTo>
                <a:cubicBezTo>
                  <a:pt x="111688" y="182201"/>
                  <a:pt x="113838" y="184004"/>
                  <a:pt x="113838" y="186527"/>
                </a:cubicBezTo>
                <a:lnTo>
                  <a:pt x="113838" y="191214"/>
                </a:lnTo>
                <a:cubicBezTo>
                  <a:pt x="121008" y="192656"/>
                  <a:pt x="127102" y="197343"/>
                  <a:pt x="129611" y="203832"/>
                </a:cubicBezTo>
                <a:cubicBezTo>
                  <a:pt x="130686" y="205995"/>
                  <a:pt x="129611" y="208879"/>
                  <a:pt x="127102" y="209961"/>
                </a:cubicBezTo>
                <a:cubicBezTo>
                  <a:pt x="124951" y="210682"/>
                  <a:pt x="122083" y="209600"/>
                  <a:pt x="121366" y="207437"/>
                </a:cubicBezTo>
                <a:cubicBezTo>
                  <a:pt x="119574" y="203111"/>
                  <a:pt x="114555" y="199866"/>
                  <a:pt x="109537" y="199866"/>
                </a:cubicBezTo>
                <a:cubicBezTo>
                  <a:pt x="102368" y="199866"/>
                  <a:pt x="96632" y="205274"/>
                  <a:pt x="96632" y="211403"/>
                </a:cubicBezTo>
                <a:cubicBezTo>
                  <a:pt x="96632" y="218973"/>
                  <a:pt x="100575" y="222578"/>
                  <a:pt x="109537" y="222578"/>
                </a:cubicBezTo>
                <a:cubicBezTo>
                  <a:pt x="125668" y="222578"/>
                  <a:pt x="131403" y="233394"/>
                  <a:pt x="131403" y="243127"/>
                </a:cubicBezTo>
                <a:cubicBezTo>
                  <a:pt x="131403" y="252861"/>
                  <a:pt x="123876" y="261153"/>
                  <a:pt x="113838" y="263316"/>
                </a:cubicBezTo>
                <a:lnTo>
                  <a:pt x="113838" y="267642"/>
                </a:lnTo>
                <a:cubicBezTo>
                  <a:pt x="113838" y="270526"/>
                  <a:pt x="111688" y="272329"/>
                  <a:pt x="109537" y="272329"/>
                </a:cubicBezTo>
                <a:cubicBezTo>
                  <a:pt x="106669" y="272329"/>
                  <a:pt x="104877" y="270526"/>
                  <a:pt x="104877" y="267642"/>
                </a:cubicBezTo>
                <a:lnTo>
                  <a:pt x="104877" y="263316"/>
                </a:lnTo>
                <a:cubicBezTo>
                  <a:pt x="97707" y="261513"/>
                  <a:pt x="91613" y="257187"/>
                  <a:pt x="89104" y="250698"/>
                </a:cubicBezTo>
                <a:cubicBezTo>
                  <a:pt x="88029" y="248175"/>
                  <a:pt x="89104" y="245651"/>
                  <a:pt x="91255" y="244569"/>
                </a:cubicBezTo>
                <a:cubicBezTo>
                  <a:pt x="93406" y="243488"/>
                  <a:pt x="96274" y="244569"/>
                  <a:pt x="97349" y="247093"/>
                </a:cubicBezTo>
                <a:cubicBezTo>
                  <a:pt x="99141" y="251419"/>
                  <a:pt x="104160" y="254303"/>
                  <a:pt x="109537" y="254303"/>
                </a:cubicBezTo>
                <a:cubicBezTo>
                  <a:pt x="116706" y="254303"/>
                  <a:pt x="122083" y="249256"/>
                  <a:pt x="122083" y="243127"/>
                </a:cubicBezTo>
                <a:cubicBezTo>
                  <a:pt x="122083" y="235557"/>
                  <a:pt x="117782" y="231591"/>
                  <a:pt x="109537" y="231591"/>
                </a:cubicBezTo>
                <a:cubicBezTo>
                  <a:pt x="93047" y="231591"/>
                  <a:pt x="87312" y="221136"/>
                  <a:pt x="87312" y="211403"/>
                </a:cubicBezTo>
                <a:cubicBezTo>
                  <a:pt x="87312" y="201669"/>
                  <a:pt x="94840" y="193377"/>
                  <a:pt x="104877" y="191214"/>
                </a:cubicBezTo>
                <a:lnTo>
                  <a:pt x="104877" y="186527"/>
                </a:lnTo>
                <a:cubicBezTo>
                  <a:pt x="104877" y="184004"/>
                  <a:pt x="106669" y="182201"/>
                  <a:pt x="109537" y="182201"/>
                </a:cubicBezTo>
                <a:close/>
                <a:moveTo>
                  <a:pt x="97276" y="147659"/>
                </a:moveTo>
                <a:cubicBezTo>
                  <a:pt x="99877" y="148043"/>
                  <a:pt x="102106" y="148043"/>
                  <a:pt x="104707" y="148043"/>
                </a:cubicBezTo>
                <a:cubicBezTo>
                  <a:pt x="107308" y="148043"/>
                  <a:pt x="109165" y="150725"/>
                  <a:pt x="109165" y="153408"/>
                </a:cubicBezTo>
                <a:cubicBezTo>
                  <a:pt x="109165" y="155707"/>
                  <a:pt x="106936" y="158006"/>
                  <a:pt x="104335" y="158006"/>
                </a:cubicBezTo>
                <a:cubicBezTo>
                  <a:pt x="101735" y="158006"/>
                  <a:pt x="99134" y="158006"/>
                  <a:pt x="96905" y="157623"/>
                </a:cubicBezTo>
                <a:cubicBezTo>
                  <a:pt x="94304" y="157240"/>
                  <a:pt x="92075" y="154940"/>
                  <a:pt x="92446" y="152258"/>
                </a:cubicBezTo>
                <a:cubicBezTo>
                  <a:pt x="92446" y="149575"/>
                  <a:pt x="94676" y="147276"/>
                  <a:pt x="97276" y="147659"/>
                </a:cubicBezTo>
                <a:close/>
                <a:moveTo>
                  <a:pt x="132291" y="147647"/>
                </a:moveTo>
                <a:cubicBezTo>
                  <a:pt x="134838" y="147276"/>
                  <a:pt x="137020" y="149128"/>
                  <a:pt x="137384" y="151721"/>
                </a:cubicBezTo>
                <a:cubicBezTo>
                  <a:pt x="137748" y="154314"/>
                  <a:pt x="135929" y="156908"/>
                  <a:pt x="133383" y="156908"/>
                </a:cubicBezTo>
                <a:cubicBezTo>
                  <a:pt x="131200" y="157648"/>
                  <a:pt x="128653" y="157648"/>
                  <a:pt x="126107" y="158019"/>
                </a:cubicBezTo>
                <a:lnTo>
                  <a:pt x="125743" y="158019"/>
                </a:lnTo>
                <a:cubicBezTo>
                  <a:pt x="123196" y="158019"/>
                  <a:pt x="121377" y="156167"/>
                  <a:pt x="121014" y="153944"/>
                </a:cubicBezTo>
                <a:cubicBezTo>
                  <a:pt x="120650" y="151351"/>
                  <a:pt x="122469" y="148758"/>
                  <a:pt x="125015" y="148388"/>
                </a:cubicBezTo>
                <a:cubicBezTo>
                  <a:pt x="127562" y="148388"/>
                  <a:pt x="129745" y="148017"/>
                  <a:pt x="132291" y="147647"/>
                </a:cubicBezTo>
                <a:close/>
                <a:moveTo>
                  <a:pt x="69914" y="143188"/>
                </a:moveTo>
                <a:cubicBezTo>
                  <a:pt x="72053" y="143861"/>
                  <a:pt x="74191" y="144535"/>
                  <a:pt x="76685" y="144871"/>
                </a:cubicBezTo>
                <a:cubicBezTo>
                  <a:pt x="78824" y="145545"/>
                  <a:pt x="80606" y="147565"/>
                  <a:pt x="80249" y="149922"/>
                </a:cubicBezTo>
                <a:cubicBezTo>
                  <a:pt x="79536" y="151943"/>
                  <a:pt x="77398" y="153290"/>
                  <a:pt x="75260" y="153290"/>
                </a:cubicBezTo>
                <a:cubicBezTo>
                  <a:pt x="75260" y="153290"/>
                  <a:pt x="74904" y="153290"/>
                  <a:pt x="74547" y="153290"/>
                </a:cubicBezTo>
                <a:cubicBezTo>
                  <a:pt x="72053" y="152616"/>
                  <a:pt x="69914" y="152279"/>
                  <a:pt x="67420" y="151606"/>
                </a:cubicBezTo>
                <a:cubicBezTo>
                  <a:pt x="64925" y="150932"/>
                  <a:pt x="63500" y="148575"/>
                  <a:pt x="64213" y="146218"/>
                </a:cubicBezTo>
                <a:cubicBezTo>
                  <a:pt x="64925" y="143861"/>
                  <a:pt x="67420" y="142514"/>
                  <a:pt x="69914" y="143188"/>
                </a:cubicBezTo>
                <a:close/>
                <a:moveTo>
                  <a:pt x="156185" y="142002"/>
                </a:moveTo>
                <a:cubicBezTo>
                  <a:pt x="158750" y="140926"/>
                  <a:pt x="161680" y="142360"/>
                  <a:pt x="162413" y="144511"/>
                </a:cubicBezTo>
                <a:cubicBezTo>
                  <a:pt x="163146" y="147379"/>
                  <a:pt x="162047" y="149888"/>
                  <a:pt x="159482" y="150605"/>
                </a:cubicBezTo>
                <a:cubicBezTo>
                  <a:pt x="158383" y="150964"/>
                  <a:pt x="156918" y="151322"/>
                  <a:pt x="155819" y="151681"/>
                </a:cubicBezTo>
                <a:cubicBezTo>
                  <a:pt x="155453" y="151681"/>
                  <a:pt x="155086" y="151681"/>
                  <a:pt x="154720" y="151681"/>
                </a:cubicBezTo>
                <a:cubicBezTo>
                  <a:pt x="152522" y="151681"/>
                  <a:pt x="150690" y="150605"/>
                  <a:pt x="149958" y="148813"/>
                </a:cubicBezTo>
                <a:cubicBezTo>
                  <a:pt x="149225" y="146304"/>
                  <a:pt x="150690" y="143794"/>
                  <a:pt x="152888" y="143077"/>
                </a:cubicBezTo>
                <a:cubicBezTo>
                  <a:pt x="154354" y="142719"/>
                  <a:pt x="155086" y="142360"/>
                  <a:pt x="156185" y="142002"/>
                </a:cubicBezTo>
                <a:close/>
                <a:moveTo>
                  <a:pt x="49394" y="86951"/>
                </a:moveTo>
                <a:cubicBezTo>
                  <a:pt x="56605" y="86951"/>
                  <a:pt x="63094" y="90184"/>
                  <a:pt x="68142" y="95930"/>
                </a:cubicBezTo>
                <a:cubicBezTo>
                  <a:pt x="74271" y="103472"/>
                  <a:pt x="84727" y="103472"/>
                  <a:pt x="91217" y="95930"/>
                </a:cubicBezTo>
                <a:cubicBezTo>
                  <a:pt x="95904" y="90184"/>
                  <a:pt x="102754" y="86951"/>
                  <a:pt x="109965" y="86951"/>
                </a:cubicBezTo>
                <a:cubicBezTo>
                  <a:pt x="116815" y="86951"/>
                  <a:pt x="123665" y="90184"/>
                  <a:pt x="128352" y="95930"/>
                </a:cubicBezTo>
                <a:cubicBezTo>
                  <a:pt x="134842" y="103472"/>
                  <a:pt x="144937" y="103472"/>
                  <a:pt x="151427" y="95930"/>
                </a:cubicBezTo>
                <a:cubicBezTo>
                  <a:pt x="152869" y="94134"/>
                  <a:pt x="155754" y="93775"/>
                  <a:pt x="157917" y="95571"/>
                </a:cubicBezTo>
                <a:cubicBezTo>
                  <a:pt x="160080" y="97007"/>
                  <a:pt x="160080" y="99880"/>
                  <a:pt x="158638" y="102035"/>
                </a:cubicBezTo>
                <a:cubicBezTo>
                  <a:pt x="153590" y="107781"/>
                  <a:pt x="147101" y="111373"/>
                  <a:pt x="139890" y="111373"/>
                </a:cubicBezTo>
                <a:cubicBezTo>
                  <a:pt x="133039" y="111373"/>
                  <a:pt x="126189" y="107781"/>
                  <a:pt x="121141" y="102035"/>
                </a:cubicBezTo>
                <a:cubicBezTo>
                  <a:pt x="115012" y="94134"/>
                  <a:pt x="104557" y="94134"/>
                  <a:pt x="98427" y="102035"/>
                </a:cubicBezTo>
                <a:cubicBezTo>
                  <a:pt x="93380" y="107781"/>
                  <a:pt x="86530" y="111373"/>
                  <a:pt x="79319" y="111373"/>
                </a:cubicBezTo>
                <a:cubicBezTo>
                  <a:pt x="72469" y="111373"/>
                  <a:pt x="65979" y="107781"/>
                  <a:pt x="60931" y="102035"/>
                </a:cubicBezTo>
                <a:cubicBezTo>
                  <a:pt x="55163" y="94852"/>
                  <a:pt x="45428" y="94134"/>
                  <a:pt x="38938" y="100958"/>
                </a:cubicBezTo>
                <a:cubicBezTo>
                  <a:pt x="39299" y="107781"/>
                  <a:pt x="41462" y="114246"/>
                  <a:pt x="45067" y="119992"/>
                </a:cubicBezTo>
                <a:cubicBezTo>
                  <a:pt x="47952" y="125020"/>
                  <a:pt x="49754" y="130407"/>
                  <a:pt x="49754" y="135794"/>
                </a:cubicBezTo>
                <a:cubicBezTo>
                  <a:pt x="50115" y="136153"/>
                  <a:pt x="50836" y="136512"/>
                  <a:pt x="51197" y="136872"/>
                </a:cubicBezTo>
                <a:cubicBezTo>
                  <a:pt x="53360" y="137949"/>
                  <a:pt x="54441" y="140822"/>
                  <a:pt x="53360" y="142977"/>
                </a:cubicBezTo>
                <a:cubicBezTo>
                  <a:pt x="52278" y="144414"/>
                  <a:pt x="50836" y="145491"/>
                  <a:pt x="49033" y="145491"/>
                </a:cubicBezTo>
                <a:cubicBezTo>
                  <a:pt x="49033" y="145491"/>
                  <a:pt x="49033" y="145491"/>
                  <a:pt x="48673" y="145491"/>
                </a:cubicBezTo>
                <a:cubicBezTo>
                  <a:pt x="47591" y="150519"/>
                  <a:pt x="44707" y="155547"/>
                  <a:pt x="40741" y="159857"/>
                </a:cubicBezTo>
                <a:cubicBezTo>
                  <a:pt x="20911" y="179968"/>
                  <a:pt x="9013" y="206545"/>
                  <a:pt x="9013" y="231325"/>
                </a:cubicBezTo>
                <a:cubicBezTo>
                  <a:pt x="9013" y="285196"/>
                  <a:pt x="63816" y="296329"/>
                  <a:pt x="109965" y="296329"/>
                </a:cubicBezTo>
                <a:cubicBezTo>
                  <a:pt x="150346" y="296329"/>
                  <a:pt x="180270" y="287710"/>
                  <a:pt x="195774" y="270831"/>
                </a:cubicBezTo>
                <a:cubicBezTo>
                  <a:pt x="197937" y="269035"/>
                  <a:pt x="200461" y="268676"/>
                  <a:pt x="202624" y="270471"/>
                </a:cubicBezTo>
                <a:cubicBezTo>
                  <a:pt x="204427" y="272267"/>
                  <a:pt x="204427" y="275140"/>
                  <a:pt x="202624" y="276936"/>
                </a:cubicBezTo>
                <a:cubicBezTo>
                  <a:pt x="184957" y="295970"/>
                  <a:pt x="153590" y="305667"/>
                  <a:pt x="109965" y="305667"/>
                </a:cubicBezTo>
                <a:cubicBezTo>
                  <a:pt x="37857" y="305667"/>
                  <a:pt x="0" y="279809"/>
                  <a:pt x="0" y="231325"/>
                </a:cubicBezTo>
                <a:cubicBezTo>
                  <a:pt x="0" y="204031"/>
                  <a:pt x="12619" y="174940"/>
                  <a:pt x="34251" y="153392"/>
                </a:cubicBezTo>
                <a:cubicBezTo>
                  <a:pt x="41462" y="145850"/>
                  <a:pt x="42544" y="133999"/>
                  <a:pt x="37136" y="125020"/>
                </a:cubicBezTo>
                <a:cubicBezTo>
                  <a:pt x="32449" y="117119"/>
                  <a:pt x="29925" y="108500"/>
                  <a:pt x="29925" y="99162"/>
                </a:cubicBezTo>
                <a:cubicBezTo>
                  <a:pt x="29925" y="97725"/>
                  <a:pt x="30285" y="97007"/>
                  <a:pt x="30646" y="95930"/>
                </a:cubicBezTo>
                <a:cubicBezTo>
                  <a:pt x="35693" y="90184"/>
                  <a:pt x="42544" y="86951"/>
                  <a:pt x="49394" y="86951"/>
                </a:cubicBezTo>
                <a:close/>
                <a:moveTo>
                  <a:pt x="209501" y="1083"/>
                </a:moveTo>
                <a:cubicBezTo>
                  <a:pt x="211292" y="-361"/>
                  <a:pt x="213800" y="-361"/>
                  <a:pt x="215591" y="1083"/>
                </a:cubicBezTo>
                <a:lnTo>
                  <a:pt x="280068" y="60989"/>
                </a:lnTo>
                <a:cubicBezTo>
                  <a:pt x="281859" y="62071"/>
                  <a:pt x="282217" y="64237"/>
                  <a:pt x="281501" y="66041"/>
                </a:cubicBezTo>
                <a:cubicBezTo>
                  <a:pt x="280426" y="67846"/>
                  <a:pt x="278993" y="68928"/>
                  <a:pt x="276844" y="68928"/>
                </a:cubicBezTo>
                <a:lnTo>
                  <a:pt x="249620" y="68928"/>
                </a:lnTo>
                <a:lnTo>
                  <a:pt x="249620" y="300974"/>
                </a:lnTo>
                <a:cubicBezTo>
                  <a:pt x="249620" y="303500"/>
                  <a:pt x="247471" y="305665"/>
                  <a:pt x="244964" y="305665"/>
                </a:cubicBezTo>
                <a:cubicBezTo>
                  <a:pt x="242456" y="305665"/>
                  <a:pt x="240307" y="303500"/>
                  <a:pt x="240307" y="300974"/>
                </a:cubicBezTo>
                <a:lnTo>
                  <a:pt x="240307" y="64237"/>
                </a:lnTo>
                <a:cubicBezTo>
                  <a:pt x="240307" y="61711"/>
                  <a:pt x="242456" y="59906"/>
                  <a:pt x="244964" y="59906"/>
                </a:cubicBezTo>
                <a:lnTo>
                  <a:pt x="265023" y="59906"/>
                </a:lnTo>
                <a:lnTo>
                  <a:pt x="212725" y="10827"/>
                </a:lnTo>
                <a:lnTo>
                  <a:pt x="159711" y="59906"/>
                </a:lnTo>
                <a:lnTo>
                  <a:pt x="179412" y="59906"/>
                </a:lnTo>
                <a:cubicBezTo>
                  <a:pt x="181919" y="59906"/>
                  <a:pt x="183711" y="61711"/>
                  <a:pt x="183711" y="64237"/>
                </a:cubicBezTo>
                <a:lnTo>
                  <a:pt x="183711" y="233489"/>
                </a:lnTo>
                <a:cubicBezTo>
                  <a:pt x="183711" y="236016"/>
                  <a:pt x="181919" y="238181"/>
                  <a:pt x="179412" y="238181"/>
                </a:cubicBezTo>
                <a:cubicBezTo>
                  <a:pt x="176905" y="238181"/>
                  <a:pt x="174755" y="236016"/>
                  <a:pt x="174755" y="233489"/>
                </a:cubicBezTo>
                <a:lnTo>
                  <a:pt x="174755" y="68928"/>
                </a:lnTo>
                <a:lnTo>
                  <a:pt x="147890" y="68928"/>
                </a:lnTo>
                <a:cubicBezTo>
                  <a:pt x="146099" y="68928"/>
                  <a:pt x="144308" y="67846"/>
                  <a:pt x="143950" y="66041"/>
                </a:cubicBezTo>
                <a:cubicBezTo>
                  <a:pt x="142875" y="64237"/>
                  <a:pt x="143592" y="62071"/>
                  <a:pt x="145024" y="60989"/>
                </a:cubicBezTo>
                <a:lnTo>
                  <a:pt x="209501" y="108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grpSp>
        <p:nvGrpSpPr>
          <p:cNvPr id="27" name="Grupa 26">
            <a:extLst>
              <a:ext uri="{FF2B5EF4-FFF2-40B4-BE49-F238E27FC236}">
                <a16:creationId xmlns:a16="http://schemas.microsoft.com/office/drawing/2014/main" id="{3EAE73B5-7825-3C23-79A0-BB3A98C4E127}"/>
              </a:ext>
            </a:extLst>
          </p:cNvPr>
          <p:cNvGrpSpPr/>
          <p:nvPr/>
        </p:nvGrpSpPr>
        <p:grpSpPr>
          <a:xfrm>
            <a:off x="434319" y="1404377"/>
            <a:ext cx="11004948" cy="4817004"/>
            <a:chOff x="434319" y="1404377"/>
            <a:chExt cx="11004948" cy="4817004"/>
          </a:xfrm>
        </p:grpSpPr>
        <p:cxnSp>
          <p:nvCxnSpPr>
            <p:cNvPr id="21" name="Straight Connector 8">
              <a:extLst>
                <a:ext uri="{FF2B5EF4-FFF2-40B4-BE49-F238E27FC236}">
                  <a16:creationId xmlns:a16="http://schemas.microsoft.com/office/drawing/2014/main" id="{238E6555-F837-B0FA-7C68-4ADB846E524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18959" y="5023857"/>
              <a:ext cx="0" cy="1197524"/>
            </a:xfrm>
            <a:prstGeom prst="line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9">
              <a:extLst>
                <a:ext uri="{FF2B5EF4-FFF2-40B4-BE49-F238E27FC236}">
                  <a16:creationId xmlns:a16="http://schemas.microsoft.com/office/drawing/2014/main" id="{61A2BE53-6B42-4279-38C2-E24AD58EA576}"/>
                </a:ext>
              </a:extLst>
            </p:cNvPr>
            <p:cNvCxnSpPr>
              <a:cxnSpLocks/>
            </p:cNvCxnSpPr>
            <p:nvPr/>
          </p:nvCxnSpPr>
          <p:spPr>
            <a:xfrm>
              <a:off x="3934435" y="2701497"/>
              <a:ext cx="0" cy="1785823"/>
            </a:xfrm>
            <a:prstGeom prst="line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11">
              <a:extLst>
                <a:ext uri="{FF2B5EF4-FFF2-40B4-BE49-F238E27FC236}">
                  <a16:creationId xmlns:a16="http://schemas.microsoft.com/office/drawing/2014/main" id="{75DE9501-2DAA-3653-3780-B803921DFFB1}"/>
                </a:ext>
              </a:extLst>
            </p:cNvPr>
            <p:cNvCxnSpPr/>
            <p:nvPr/>
          </p:nvCxnSpPr>
          <p:spPr>
            <a:xfrm flipH="1">
              <a:off x="626237" y="4133521"/>
              <a:ext cx="1885402" cy="0"/>
            </a:xfrm>
            <a:prstGeom prst="line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12">
              <a:extLst>
                <a:ext uri="{FF2B5EF4-FFF2-40B4-BE49-F238E27FC236}">
                  <a16:creationId xmlns:a16="http://schemas.microsoft.com/office/drawing/2014/main" id="{4FFF861C-1AAB-79F1-420F-483B9574FA0B}"/>
                </a:ext>
              </a:extLst>
            </p:cNvPr>
            <p:cNvCxnSpPr/>
            <p:nvPr/>
          </p:nvCxnSpPr>
          <p:spPr>
            <a:xfrm>
              <a:off x="8788779" y="4792804"/>
              <a:ext cx="1970092" cy="0"/>
            </a:xfrm>
            <a:prstGeom prst="line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TextBox 141">
              <a:extLst>
                <a:ext uri="{FF2B5EF4-FFF2-40B4-BE49-F238E27FC236}">
                  <a16:creationId xmlns:a16="http://schemas.microsoft.com/office/drawing/2014/main" id="{BA1742D9-BE75-CF84-9822-81597BD25F8E}"/>
                </a:ext>
              </a:extLst>
            </p:cNvPr>
            <p:cNvSpPr txBox="1"/>
            <p:nvPr/>
          </p:nvSpPr>
          <p:spPr>
            <a:xfrm>
              <a:off x="5269447" y="5599714"/>
              <a:ext cx="1773242" cy="523220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/>
              <a:r>
                <a:rPr lang="pl-PL" sz="1400" b="1" dirty="0">
                  <a:solidFill>
                    <a:schemeClr val="tx2"/>
                  </a:solidFill>
                  <a:latin typeface="Poppins" pitchFamily="2" charset="77"/>
                  <a:ea typeface="League Spartan" charset="0"/>
                  <a:cs typeface="Poppins" pitchFamily="2" charset="77"/>
                </a:rPr>
                <a:t>LACK OF OA</a:t>
              </a:r>
            </a:p>
            <a:p>
              <a:pPr algn="ctr"/>
              <a:r>
                <a:rPr lang="pl-PL" sz="1400" b="1" dirty="0">
                  <a:solidFill>
                    <a:schemeClr val="tx2"/>
                  </a:solidFill>
                  <a:latin typeface="Poppins" pitchFamily="2" charset="77"/>
                  <a:ea typeface="League Spartan" charset="0"/>
                  <a:cs typeface="Poppins" pitchFamily="2" charset="77"/>
                </a:rPr>
                <a:t>PUBLISHING FUND</a:t>
              </a:r>
            </a:p>
          </p:txBody>
        </p:sp>
        <p:sp>
          <p:nvSpPr>
            <p:cNvPr id="4" name="TextBox 141">
              <a:extLst>
                <a:ext uri="{FF2B5EF4-FFF2-40B4-BE49-F238E27FC236}">
                  <a16:creationId xmlns:a16="http://schemas.microsoft.com/office/drawing/2014/main" id="{9A78A4DF-01BA-CB8D-DF1A-FDC497C5768D}"/>
                </a:ext>
              </a:extLst>
            </p:cNvPr>
            <p:cNvSpPr txBox="1"/>
            <p:nvPr/>
          </p:nvSpPr>
          <p:spPr>
            <a:xfrm>
              <a:off x="9164382" y="4374536"/>
              <a:ext cx="1157689" cy="307777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/>
              <a:r>
                <a:rPr lang="pl-PL" sz="1400" b="1" dirty="0">
                  <a:solidFill>
                    <a:schemeClr val="tx2"/>
                  </a:solidFill>
                  <a:latin typeface="Poppins" pitchFamily="2" charset="77"/>
                  <a:ea typeface="League Spartan" charset="0"/>
                  <a:cs typeface="Poppins" pitchFamily="2" charset="77"/>
                </a:rPr>
                <a:t>INVOICING</a:t>
              </a:r>
            </a:p>
          </p:txBody>
        </p:sp>
        <p:sp>
          <p:nvSpPr>
            <p:cNvPr id="5" name="Subtitle 2">
              <a:extLst>
                <a:ext uri="{FF2B5EF4-FFF2-40B4-BE49-F238E27FC236}">
                  <a16:creationId xmlns:a16="http://schemas.microsoft.com/office/drawing/2014/main" id="{BB34D431-5450-2513-74D2-86B77C92076A}"/>
                </a:ext>
              </a:extLst>
            </p:cNvPr>
            <p:cNvSpPr txBox="1">
              <a:spLocks/>
            </p:cNvSpPr>
            <p:nvPr/>
          </p:nvSpPr>
          <p:spPr>
            <a:xfrm>
              <a:off x="8767159" y="4800267"/>
              <a:ext cx="2496744" cy="467179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3500"/>
                </a:lnSpc>
              </a:pPr>
              <a:r>
                <a:rPr lang="pl-PL" sz="1400" dirty="0">
                  <a:solidFill>
                    <a:schemeClr val="tx1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Mukta ExtraLight" panose="020B0000000000000000" pitchFamily="34" charset="77"/>
                </a:rPr>
                <a:t>General </a:t>
              </a:r>
              <a:r>
                <a:rPr lang="pl-PL" sz="1400" dirty="0" err="1">
                  <a:solidFill>
                    <a:schemeClr val="tx1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Mukta ExtraLight" panose="020B0000000000000000" pitchFamily="34" charset="77"/>
                </a:rPr>
                <a:t>invoice</a:t>
              </a:r>
              <a:r>
                <a:rPr lang="pl-PL" sz="1400" dirty="0">
                  <a:solidFill>
                    <a:schemeClr val="tx1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Mukta ExtraLight" panose="020B0000000000000000" pitchFamily="34" charset="77"/>
                </a:rPr>
                <a:t> </a:t>
              </a:r>
              <a:r>
                <a:rPr lang="pl-PL" sz="1400" dirty="0" err="1">
                  <a:solidFill>
                    <a:schemeClr val="tx1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Mukta ExtraLight" panose="020B0000000000000000" pitchFamily="34" charset="77"/>
                </a:rPr>
                <a:t>information</a:t>
              </a:r>
              <a:endPara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endParaRPr>
            </a:p>
          </p:txBody>
        </p:sp>
        <p:sp>
          <p:nvSpPr>
            <p:cNvPr id="6" name="TextBox 141">
              <a:extLst>
                <a:ext uri="{FF2B5EF4-FFF2-40B4-BE49-F238E27FC236}">
                  <a16:creationId xmlns:a16="http://schemas.microsoft.com/office/drawing/2014/main" id="{470A6561-9F9D-F2DE-FC4B-52CAD388F9EF}"/>
                </a:ext>
              </a:extLst>
            </p:cNvPr>
            <p:cNvSpPr txBox="1"/>
            <p:nvPr/>
          </p:nvSpPr>
          <p:spPr>
            <a:xfrm>
              <a:off x="9585331" y="2339618"/>
              <a:ext cx="1473480" cy="307777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/>
              <a:r>
                <a:rPr lang="pl-PL" sz="1400" b="1" dirty="0">
                  <a:solidFill>
                    <a:schemeClr val="tx2"/>
                  </a:solidFill>
                  <a:latin typeface="Poppins" pitchFamily="2" charset="77"/>
                  <a:ea typeface="League Spartan" charset="0"/>
                  <a:cs typeface="Poppins" pitchFamily="2" charset="77"/>
                </a:rPr>
                <a:t>VAT CHANGES</a:t>
              </a:r>
            </a:p>
          </p:txBody>
        </p:sp>
        <p:sp>
          <p:nvSpPr>
            <p:cNvPr id="7" name="Subtitle 2">
              <a:extLst>
                <a:ext uri="{FF2B5EF4-FFF2-40B4-BE49-F238E27FC236}">
                  <a16:creationId xmlns:a16="http://schemas.microsoft.com/office/drawing/2014/main" id="{C73DC9C0-BE43-4C8C-0A17-9D153B15143A}"/>
                </a:ext>
              </a:extLst>
            </p:cNvPr>
            <p:cNvSpPr txBox="1">
              <a:spLocks/>
            </p:cNvSpPr>
            <p:nvPr/>
          </p:nvSpPr>
          <p:spPr>
            <a:xfrm>
              <a:off x="9642766" y="2647224"/>
              <a:ext cx="481067" cy="467179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3500"/>
                </a:lnSpc>
              </a:pPr>
              <a:r>
                <a:rPr lang="pl-PL" sz="1400" dirty="0">
                  <a:solidFill>
                    <a:schemeClr val="tx1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Mukta ExtraLight" panose="020B0000000000000000" pitchFamily="34" charset="77"/>
                </a:rPr>
                <a:t>8% </a:t>
              </a:r>
              <a:endPara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endParaRPr>
            </a:p>
          </p:txBody>
        </p:sp>
        <p:cxnSp>
          <p:nvCxnSpPr>
            <p:cNvPr id="9" name="Łącznik prosty ze strzałką 8">
              <a:extLst>
                <a:ext uri="{FF2B5EF4-FFF2-40B4-BE49-F238E27FC236}">
                  <a16:creationId xmlns:a16="http://schemas.microsoft.com/office/drawing/2014/main" id="{5E2D2DDE-E4FB-2BF8-B301-82B2A9BD5D78}"/>
                </a:ext>
              </a:extLst>
            </p:cNvPr>
            <p:cNvCxnSpPr/>
            <p:nvPr/>
          </p:nvCxnSpPr>
          <p:spPr>
            <a:xfrm>
              <a:off x="10143310" y="2880814"/>
              <a:ext cx="569037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Łącznik prosty ze strzałką 10">
              <a:extLst>
                <a:ext uri="{FF2B5EF4-FFF2-40B4-BE49-F238E27FC236}">
                  <a16:creationId xmlns:a16="http://schemas.microsoft.com/office/drawing/2014/main" id="{2EE64715-2A46-130D-DA83-667BB79B9CC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096786" y="2990001"/>
              <a:ext cx="61556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Subtitle 2">
              <a:extLst>
                <a:ext uri="{FF2B5EF4-FFF2-40B4-BE49-F238E27FC236}">
                  <a16:creationId xmlns:a16="http://schemas.microsoft.com/office/drawing/2014/main" id="{C61E26A5-5244-ACD7-AE63-70A92319AE20}"/>
                </a:ext>
              </a:extLst>
            </p:cNvPr>
            <p:cNvSpPr txBox="1">
              <a:spLocks/>
            </p:cNvSpPr>
            <p:nvPr/>
          </p:nvSpPr>
          <p:spPr>
            <a:xfrm>
              <a:off x="10804456" y="2649058"/>
              <a:ext cx="634811" cy="467179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3500"/>
                </a:lnSpc>
              </a:pPr>
              <a:r>
                <a:rPr lang="pl-PL" sz="1400" dirty="0">
                  <a:solidFill>
                    <a:schemeClr val="tx1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Mukta ExtraLight" panose="020B0000000000000000" pitchFamily="34" charset="77"/>
                </a:rPr>
                <a:t>23% </a:t>
              </a:r>
              <a:endPara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endParaRPr>
            </a:p>
          </p:txBody>
        </p:sp>
        <p:sp>
          <p:nvSpPr>
            <p:cNvPr id="15" name="TextBox 141">
              <a:extLst>
                <a:ext uri="{FF2B5EF4-FFF2-40B4-BE49-F238E27FC236}">
                  <a16:creationId xmlns:a16="http://schemas.microsoft.com/office/drawing/2014/main" id="{F1214703-E63C-682D-481C-669B4F058BD1}"/>
                </a:ext>
              </a:extLst>
            </p:cNvPr>
            <p:cNvSpPr txBox="1"/>
            <p:nvPr/>
          </p:nvSpPr>
          <p:spPr>
            <a:xfrm>
              <a:off x="6748945" y="1404377"/>
              <a:ext cx="1233031" cy="307777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/>
              <a:r>
                <a:rPr lang="pl-PL" sz="1400" b="1" dirty="0">
                  <a:solidFill>
                    <a:schemeClr val="tx2"/>
                  </a:solidFill>
                  <a:latin typeface="Poppins" pitchFamily="2" charset="77"/>
                  <a:ea typeface="League Spartan" charset="0"/>
                  <a:cs typeface="Poppins" pitchFamily="2" charset="77"/>
                </a:rPr>
                <a:t>DISCOUNTS</a:t>
              </a:r>
            </a:p>
          </p:txBody>
        </p:sp>
        <p:sp>
          <p:nvSpPr>
            <p:cNvPr id="16" name="Subtitle 2">
              <a:extLst>
                <a:ext uri="{FF2B5EF4-FFF2-40B4-BE49-F238E27FC236}">
                  <a16:creationId xmlns:a16="http://schemas.microsoft.com/office/drawing/2014/main" id="{A36BAE53-36F9-47DF-1191-D72CB04B91F8}"/>
                </a:ext>
              </a:extLst>
            </p:cNvPr>
            <p:cNvSpPr txBox="1">
              <a:spLocks/>
            </p:cNvSpPr>
            <p:nvPr/>
          </p:nvSpPr>
          <p:spPr>
            <a:xfrm>
              <a:off x="6574423" y="1697976"/>
              <a:ext cx="2496744" cy="467179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3500"/>
                </a:lnSpc>
              </a:pPr>
              <a:r>
                <a:rPr lang="pl-PL" sz="1400" dirty="0" err="1">
                  <a:solidFill>
                    <a:schemeClr val="tx1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Mukta ExtraLight" panose="020B0000000000000000" pitchFamily="34" charset="77"/>
                </a:rPr>
                <a:t>Membership</a:t>
              </a:r>
              <a:r>
                <a:rPr lang="pl-PL" sz="1400" dirty="0">
                  <a:solidFill>
                    <a:schemeClr val="tx1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Mukta ExtraLight" panose="020B0000000000000000" pitchFamily="34" charset="77"/>
                </a:rPr>
                <a:t> </a:t>
              </a:r>
              <a:r>
                <a:rPr lang="pl-PL" sz="1400" dirty="0" err="1">
                  <a:solidFill>
                    <a:schemeClr val="tx1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Mukta ExtraLight" panose="020B0000000000000000" pitchFamily="34" charset="77"/>
                </a:rPr>
                <a:t>discount</a:t>
              </a:r>
              <a:endParaRPr lang="en-US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endParaRPr>
            </a:p>
          </p:txBody>
        </p:sp>
        <p:sp>
          <p:nvSpPr>
            <p:cNvPr id="18" name="TextBox 141">
              <a:extLst>
                <a:ext uri="{FF2B5EF4-FFF2-40B4-BE49-F238E27FC236}">
                  <a16:creationId xmlns:a16="http://schemas.microsoft.com/office/drawing/2014/main" id="{23257F51-95BC-2307-15F3-8BE460B51294}"/>
                </a:ext>
              </a:extLst>
            </p:cNvPr>
            <p:cNvSpPr txBox="1"/>
            <p:nvPr/>
          </p:nvSpPr>
          <p:spPr>
            <a:xfrm>
              <a:off x="4069076" y="2585700"/>
              <a:ext cx="1091966" cy="523220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/>
              <a:r>
                <a:rPr lang="pl-PL" sz="1400" b="1" dirty="0">
                  <a:solidFill>
                    <a:schemeClr val="tx2"/>
                  </a:solidFill>
                  <a:latin typeface="Poppins" pitchFamily="2" charset="77"/>
                  <a:ea typeface="League Spartan" charset="0"/>
                  <a:cs typeface="Poppins" pitchFamily="2" charset="77"/>
                </a:rPr>
                <a:t>SEPARATE</a:t>
              </a:r>
            </a:p>
            <a:p>
              <a:pPr algn="ctr"/>
              <a:r>
                <a:rPr lang="pl-PL" sz="1400" b="1" dirty="0">
                  <a:solidFill>
                    <a:schemeClr val="tx2"/>
                  </a:solidFill>
                  <a:latin typeface="Poppins" pitchFamily="2" charset="77"/>
                  <a:ea typeface="League Spartan" charset="0"/>
                  <a:cs typeface="Poppins" pitchFamily="2" charset="77"/>
                </a:rPr>
                <a:t>BUDGETS</a:t>
              </a:r>
            </a:p>
          </p:txBody>
        </p:sp>
        <p:sp>
          <p:nvSpPr>
            <p:cNvPr id="19" name="TextBox 141">
              <a:extLst>
                <a:ext uri="{FF2B5EF4-FFF2-40B4-BE49-F238E27FC236}">
                  <a16:creationId xmlns:a16="http://schemas.microsoft.com/office/drawing/2014/main" id="{4F2C3A31-9451-1C2F-2DBA-97F25FC626A4}"/>
                </a:ext>
              </a:extLst>
            </p:cNvPr>
            <p:cNvSpPr txBox="1"/>
            <p:nvPr/>
          </p:nvSpPr>
          <p:spPr>
            <a:xfrm>
              <a:off x="618112" y="3351664"/>
              <a:ext cx="1413522" cy="738664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pPr algn="ctr"/>
              <a:r>
                <a:rPr lang="pl-PL" sz="1400" b="1" dirty="0">
                  <a:solidFill>
                    <a:schemeClr val="tx2"/>
                  </a:solidFill>
                  <a:latin typeface="Poppins" pitchFamily="2" charset="77"/>
                  <a:ea typeface="League Spartan" charset="0"/>
                  <a:cs typeface="Poppins" pitchFamily="2" charset="77"/>
                </a:rPr>
                <a:t>INDIVIDUAL FUNDING CRITERIA</a:t>
              </a:r>
            </a:p>
          </p:txBody>
        </p:sp>
        <p:sp>
          <p:nvSpPr>
            <p:cNvPr id="20" name="Subtitle 2">
              <a:extLst>
                <a:ext uri="{FF2B5EF4-FFF2-40B4-BE49-F238E27FC236}">
                  <a16:creationId xmlns:a16="http://schemas.microsoft.com/office/drawing/2014/main" id="{69E6810D-03B7-568B-BF0B-B3E9C33F47FA}"/>
                </a:ext>
              </a:extLst>
            </p:cNvPr>
            <p:cNvSpPr txBox="1">
              <a:spLocks/>
            </p:cNvSpPr>
            <p:nvPr/>
          </p:nvSpPr>
          <p:spPr>
            <a:xfrm>
              <a:off x="434319" y="4278609"/>
              <a:ext cx="2799128" cy="1673663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85750" indent="-285750" algn="l">
                <a:lnSpc>
                  <a:spcPct val="100000"/>
                </a:lnSpc>
                <a:buFont typeface="Arial" panose="020B0604020202020204" pitchFamily="34" charset="0"/>
                <a:buChar char="•"/>
              </a:pPr>
              <a:r>
                <a:rPr lang="pl-PL" sz="1400" dirty="0">
                  <a:solidFill>
                    <a:schemeClr val="tx1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Mukta ExtraLight" panose="020B0000000000000000" pitchFamily="34" charset="77"/>
                </a:rPr>
                <a:t>Open Access </a:t>
              </a:r>
              <a:r>
                <a:rPr lang="pl-PL" sz="1400" dirty="0" err="1">
                  <a:solidFill>
                    <a:schemeClr val="tx1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Mukta ExtraLight" panose="020B0000000000000000" pitchFamily="34" charset="77"/>
                </a:rPr>
                <a:t>Journals</a:t>
              </a:r>
              <a:endParaRPr lang="pl-PL" sz="14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endParaRPr>
            </a:p>
            <a:p>
              <a:pPr marL="285750" indent="-285750" algn="l">
                <a:lnSpc>
                  <a:spcPct val="100000"/>
                </a:lnSpc>
                <a:buFont typeface="Arial" panose="020B0604020202020204" pitchFamily="34" charset="0"/>
                <a:buChar char="•"/>
              </a:pPr>
              <a:r>
                <a:rPr lang="pl-PL" sz="1400" dirty="0" err="1">
                  <a:solidFill>
                    <a:schemeClr val="tx1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Mukta ExtraLight" panose="020B0000000000000000" pitchFamily="34" charset="77"/>
                </a:rPr>
                <a:t>Principle</a:t>
              </a:r>
              <a:r>
                <a:rPr lang="pl-PL" sz="1400" dirty="0">
                  <a:solidFill>
                    <a:schemeClr val="tx1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Mukta ExtraLight" panose="020B0000000000000000" pitchFamily="34" charset="77"/>
                </a:rPr>
                <a:t>: First </a:t>
              </a:r>
              <a:r>
                <a:rPr lang="pl-PL" sz="1400" dirty="0" err="1">
                  <a:solidFill>
                    <a:schemeClr val="tx1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Mukta ExtraLight" panose="020B0000000000000000" pitchFamily="34" charset="77"/>
                </a:rPr>
                <a:t>come</a:t>
              </a:r>
              <a:r>
                <a:rPr lang="pl-PL" sz="1400" dirty="0">
                  <a:solidFill>
                    <a:schemeClr val="tx1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Mukta ExtraLight" panose="020B0000000000000000" pitchFamily="34" charset="77"/>
                </a:rPr>
                <a:t>, </a:t>
              </a:r>
              <a:r>
                <a:rPr lang="pl-PL" sz="1400" dirty="0" err="1">
                  <a:solidFill>
                    <a:schemeClr val="tx1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Mukta ExtraLight" panose="020B0000000000000000" pitchFamily="34" charset="77"/>
                </a:rPr>
                <a:t>first</a:t>
              </a:r>
              <a:r>
                <a:rPr lang="pl-PL" sz="1400" dirty="0">
                  <a:solidFill>
                    <a:schemeClr val="tx1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Mukta ExtraLight" panose="020B0000000000000000" pitchFamily="34" charset="77"/>
                </a:rPr>
                <a:t> </a:t>
              </a:r>
              <a:r>
                <a:rPr lang="pl-PL" sz="1400" dirty="0" err="1">
                  <a:solidFill>
                    <a:schemeClr val="tx1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Mukta ExtraLight" panose="020B0000000000000000" pitchFamily="34" charset="77"/>
                </a:rPr>
                <a:t>serve</a:t>
              </a:r>
              <a:endParaRPr lang="pl-PL" sz="14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endParaRPr>
            </a:p>
            <a:p>
              <a:pPr marL="285750" indent="-285750" algn="l">
                <a:lnSpc>
                  <a:spcPct val="100000"/>
                </a:lnSpc>
                <a:buFont typeface="Arial" panose="020B0604020202020204" pitchFamily="34" charset="0"/>
                <a:buChar char="•"/>
              </a:pPr>
              <a:r>
                <a:rPr lang="pl-PL" sz="1400" dirty="0">
                  <a:solidFill>
                    <a:schemeClr val="tx1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Mukta ExtraLight" panose="020B0000000000000000" pitchFamily="34" charset="77"/>
                </a:rPr>
                <a:t>Lack of the maximum </a:t>
              </a:r>
              <a:r>
                <a:rPr lang="pl-PL" sz="1400" dirty="0" err="1">
                  <a:solidFill>
                    <a:schemeClr val="tx1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Mukta ExtraLight" panose="020B0000000000000000" pitchFamily="34" charset="77"/>
                </a:rPr>
                <a:t>publication</a:t>
              </a:r>
              <a:r>
                <a:rPr lang="pl-PL" sz="1400" dirty="0">
                  <a:solidFill>
                    <a:schemeClr val="tx1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Mukta ExtraLight" panose="020B0000000000000000" pitchFamily="34" charset="77"/>
                </a:rPr>
                <a:t> </a:t>
              </a:r>
              <a:r>
                <a:rPr lang="pl-PL" sz="1400" dirty="0" err="1">
                  <a:solidFill>
                    <a:schemeClr val="tx1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Mukta ExtraLight" panose="020B0000000000000000" pitchFamily="34" charset="77"/>
                </a:rPr>
                <a:t>fee</a:t>
              </a:r>
              <a:endParaRPr lang="pl-PL" sz="14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endParaRPr>
            </a:p>
            <a:p>
              <a:pPr algn="l">
                <a:lnSpc>
                  <a:spcPts val="3500"/>
                </a:lnSpc>
              </a:pPr>
              <a:endParaRPr lang="pl-PL" sz="14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endParaRPr>
            </a:p>
          </p:txBody>
        </p:sp>
      </p:grpSp>
      <p:sp>
        <p:nvSpPr>
          <p:cNvPr id="22" name="Freeform 835">
            <a:extLst>
              <a:ext uri="{FF2B5EF4-FFF2-40B4-BE49-F238E27FC236}">
                <a16:creationId xmlns:a16="http://schemas.microsoft.com/office/drawing/2014/main" id="{6449C1F7-B861-B53B-E3C4-39E1F06F1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5470" y="5010773"/>
            <a:ext cx="568433" cy="599290"/>
          </a:xfrm>
          <a:custGeom>
            <a:avLst/>
            <a:gdLst>
              <a:gd name="T0" fmla="*/ 113838 w 281846"/>
              <a:gd name="T1" fmla="*/ 186527 h 305667"/>
              <a:gd name="T2" fmla="*/ 129611 w 281846"/>
              <a:gd name="T3" fmla="*/ 203832 h 305667"/>
              <a:gd name="T4" fmla="*/ 121366 w 281846"/>
              <a:gd name="T5" fmla="*/ 207437 h 305667"/>
              <a:gd name="T6" fmla="*/ 96632 w 281846"/>
              <a:gd name="T7" fmla="*/ 211403 h 305667"/>
              <a:gd name="T8" fmla="*/ 131403 w 281846"/>
              <a:gd name="T9" fmla="*/ 243127 h 305667"/>
              <a:gd name="T10" fmla="*/ 113838 w 281846"/>
              <a:gd name="T11" fmla="*/ 267642 h 305667"/>
              <a:gd name="T12" fmla="*/ 104877 w 281846"/>
              <a:gd name="T13" fmla="*/ 267642 h 305667"/>
              <a:gd name="T14" fmla="*/ 89104 w 281846"/>
              <a:gd name="T15" fmla="*/ 250698 h 305667"/>
              <a:gd name="T16" fmla="*/ 97349 w 281846"/>
              <a:gd name="T17" fmla="*/ 247093 h 305667"/>
              <a:gd name="T18" fmla="*/ 122083 w 281846"/>
              <a:gd name="T19" fmla="*/ 243127 h 305667"/>
              <a:gd name="T20" fmla="*/ 87312 w 281846"/>
              <a:gd name="T21" fmla="*/ 211403 h 305667"/>
              <a:gd name="T22" fmla="*/ 104877 w 281846"/>
              <a:gd name="T23" fmla="*/ 186527 h 305667"/>
              <a:gd name="T24" fmla="*/ 97276 w 281846"/>
              <a:gd name="T25" fmla="*/ 147659 h 305667"/>
              <a:gd name="T26" fmla="*/ 109165 w 281846"/>
              <a:gd name="T27" fmla="*/ 153408 h 305667"/>
              <a:gd name="T28" fmla="*/ 96905 w 281846"/>
              <a:gd name="T29" fmla="*/ 157623 h 305667"/>
              <a:gd name="T30" fmla="*/ 97276 w 281846"/>
              <a:gd name="T31" fmla="*/ 147659 h 305667"/>
              <a:gd name="T32" fmla="*/ 137384 w 281846"/>
              <a:gd name="T33" fmla="*/ 151721 h 305667"/>
              <a:gd name="T34" fmla="*/ 126107 w 281846"/>
              <a:gd name="T35" fmla="*/ 158019 h 305667"/>
              <a:gd name="T36" fmla="*/ 121014 w 281846"/>
              <a:gd name="T37" fmla="*/ 153944 h 305667"/>
              <a:gd name="T38" fmla="*/ 132291 w 281846"/>
              <a:gd name="T39" fmla="*/ 147647 h 305667"/>
              <a:gd name="T40" fmla="*/ 76685 w 281846"/>
              <a:gd name="T41" fmla="*/ 144871 h 305667"/>
              <a:gd name="T42" fmla="*/ 75260 w 281846"/>
              <a:gd name="T43" fmla="*/ 153290 h 305667"/>
              <a:gd name="T44" fmla="*/ 67420 w 281846"/>
              <a:gd name="T45" fmla="*/ 151606 h 305667"/>
              <a:gd name="T46" fmla="*/ 69914 w 281846"/>
              <a:gd name="T47" fmla="*/ 143188 h 305667"/>
              <a:gd name="T48" fmla="*/ 162413 w 281846"/>
              <a:gd name="T49" fmla="*/ 144511 h 305667"/>
              <a:gd name="T50" fmla="*/ 155819 w 281846"/>
              <a:gd name="T51" fmla="*/ 151681 h 305667"/>
              <a:gd name="T52" fmla="*/ 149958 w 281846"/>
              <a:gd name="T53" fmla="*/ 148813 h 305667"/>
              <a:gd name="T54" fmla="*/ 156185 w 281846"/>
              <a:gd name="T55" fmla="*/ 142002 h 305667"/>
              <a:gd name="T56" fmla="*/ 68142 w 281846"/>
              <a:gd name="T57" fmla="*/ 95930 h 305667"/>
              <a:gd name="T58" fmla="*/ 109965 w 281846"/>
              <a:gd name="T59" fmla="*/ 86951 h 305667"/>
              <a:gd name="T60" fmla="*/ 151427 w 281846"/>
              <a:gd name="T61" fmla="*/ 95930 h 305667"/>
              <a:gd name="T62" fmla="*/ 158638 w 281846"/>
              <a:gd name="T63" fmla="*/ 102035 h 305667"/>
              <a:gd name="T64" fmla="*/ 121141 w 281846"/>
              <a:gd name="T65" fmla="*/ 102035 h 305667"/>
              <a:gd name="T66" fmla="*/ 79319 w 281846"/>
              <a:gd name="T67" fmla="*/ 111373 h 305667"/>
              <a:gd name="T68" fmla="*/ 38938 w 281846"/>
              <a:gd name="T69" fmla="*/ 100958 h 305667"/>
              <a:gd name="T70" fmla="*/ 49754 w 281846"/>
              <a:gd name="T71" fmla="*/ 135794 h 305667"/>
              <a:gd name="T72" fmla="*/ 53360 w 281846"/>
              <a:gd name="T73" fmla="*/ 142977 h 305667"/>
              <a:gd name="T74" fmla="*/ 48673 w 281846"/>
              <a:gd name="T75" fmla="*/ 145491 h 305667"/>
              <a:gd name="T76" fmla="*/ 9013 w 281846"/>
              <a:gd name="T77" fmla="*/ 231325 h 305667"/>
              <a:gd name="T78" fmla="*/ 195774 w 281846"/>
              <a:gd name="T79" fmla="*/ 270831 h 305667"/>
              <a:gd name="T80" fmla="*/ 202624 w 281846"/>
              <a:gd name="T81" fmla="*/ 276936 h 305667"/>
              <a:gd name="T82" fmla="*/ 0 w 281846"/>
              <a:gd name="T83" fmla="*/ 231325 h 305667"/>
              <a:gd name="T84" fmla="*/ 37136 w 281846"/>
              <a:gd name="T85" fmla="*/ 125020 h 305667"/>
              <a:gd name="T86" fmla="*/ 30646 w 281846"/>
              <a:gd name="T87" fmla="*/ 95930 h 305667"/>
              <a:gd name="T88" fmla="*/ 209501 w 281846"/>
              <a:gd name="T89" fmla="*/ 1083 h 305667"/>
              <a:gd name="T90" fmla="*/ 280068 w 281846"/>
              <a:gd name="T91" fmla="*/ 60989 h 305667"/>
              <a:gd name="T92" fmla="*/ 276844 w 281846"/>
              <a:gd name="T93" fmla="*/ 68928 h 305667"/>
              <a:gd name="T94" fmla="*/ 249620 w 281846"/>
              <a:gd name="T95" fmla="*/ 300974 h 305667"/>
              <a:gd name="T96" fmla="*/ 240307 w 281846"/>
              <a:gd name="T97" fmla="*/ 300974 h 305667"/>
              <a:gd name="T98" fmla="*/ 244964 w 281846"/>
              <a:gd name="T99" fmla="*/ 59906 h 305667"/>
              <a:gd name="T100" fmla="*/ 212725 w 281846"/>
              <a:gd name="T101" fmla="*/ 10827 h 305667"/>
              <a:gd name="T102" fmla="*/ 179412 w 281846"/>
              <a:gd name="T103" fmla="*/ 59906 h 305667"/>
              <a:gd name="T104" fmla="*/ 183711 w 281846"/>
              <a:gd name="T105" fmla="*/ 233489 h 305667"/>
              <a:gd name="T106" fmla="*/ 174755 w 281846"/>
              <a:gd name="T107" fmla="*/ 233489 h 305667"/>
              <a:gd name="T108" fmla="*/ 147890 w 281846"/>
              <a:gd name="T109" fmla="*/ 68928 h 305667"/>
              <a:gd name="T110" fmla="*/ 145024 w 281846"/>
              <a:gd name="T111" fmla="*/ 60989 h 305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81846" h="305667">
                <a:moveTo>
                  <a:pt x="109537" y="182201"/>
                </a:moveTo>
                <a:cubicBezTo>
                  <a:pt x="111688" y="182201"/>
                  <a:pt x="113838" y="184004"/>
                  <a:pt x="113838" y="186527"/>
                </a:cubicBezTo>
                <a:lnTo>
                  <a:pt x="113838" y="191214"/>
                </a:lnTo>
                <a:cubicBezTo>
                  <a:pt x="121008" y="192656"/>
                  <a:pt x="127102" y="197343"/>
                  <a:pt x="129611" y="203832"/>
                </a:cubicBezTo>
                <a:cubicBezTo>
                  <a:pt x="130686" y="205995"/>
                  <a:pt x="129611" y="208879"/>
                  <a:pt x="127102" y="209961"/>
                </a:cubicBezTo>
                <a:cubicBezTo>
                  <a:pt x="124951" y="210682"/>
                  <a:pt x="122083" y="209600"/>
                  <a:pt x="121366" y="207437"/>
                </a:cubicBezTo>
                <a:cubicBezTo>
                  <a:pt x="119574" y="203111"/>
                  <a:pt x="114555" y="199866"/>
                  <a:pt x="109537" y="199866"/>
                </a:cubicBezTo>
                <a:cubicBezTo>
                  <a:pt x="102368" y="199866"/>
                  <a:pt x="96632" y="205274"/>
                  <a:pt x="96632" y="211403"/>
                </a:cubicBezTo>
                <a:cubicBezTo>
                  <a:pt x="96632" y="218973"/>
                  <a:pt x="100575" y="222578"/>
                  <a:pt x="109537" y="222578"/>
                </a:cubicBezTo>
                <a:cubicBezTo>
                  <a:pt x="125668" y="222578"/>
                  <a:pt x="131403" y="233394"/>
                  <a:pt x="131403" y="243127"/>
                </a:cubicBezTo>
                <a:cubicBezTo>
                  <a:pt x="131403" y="252861"/>
                  <a:pt x="123876" y="261153"/>
                  <a:pt x="113838" y="263316"/>
                </a:cubicBezTo>
                <a:lnTo>
                  <a:pt x="113838" y="267642"/>
                </a:lnTo>
                <a:cubicBezTo>
                  <a:pt x="113838" y="270526"/>
                  <a:pt x="111688" y="272329"/>
                  <a:pt x="109537" y="272329"/>
                </a:cubicBezTo>
                <a:cubicBezTo>
                  <a:pt x="106669" y="272329"/>
                  <a:pt x="104877" y="270526"/>
                  <a:pt x="104877" y="267642"/>
                </a:cubicBezTo>
                <a:lnTo>
                  <a:pt x="104877" y="263316"/>
                </a:lnTo>
                <a:cubicBezTo>
                  <a:pt x="97707" y="261513"/>
                  <a:pt x="91613" y="257187"/>
                  <a:pt x="89104" y="250698"/>
                </a:cubicBezTo>
                <a:cubicBezTo>
                  <a:pt x="88029" y="248175"/>
                  <a:pt x="89104" y="245651"/>
                  <a:pt x="91255" y="244569"/>
                </a:cubicBezTo>
                <a:cubicBezTo>
                  <a:pt x="93406" y="243488"/>
                  <a:pt x="96274" y="244569"/>
                  <a:pt x="97349" y="247093"/>
                </a:cubicBezTo>
                <a:cubicBezTo>
                  <a:pt x="99141" y="251419"/>
                  <a:pt x="104160" y="254303"/>
                  <a:pt x="109537" y="254303"/>
                </a:cubicBezTo>
                <a:cubicBezTo>
                  <a:pt x="116706" y="254303"/>
                  <a:pt x="122083" y="249256"/>
                  <a:pt x="122083" y="243127"/>
                </a:cubicBezTo>
                <a:cubicBezTo>
                  <a:pt x="122083" y="235557"/>
                  <a:pt x="117782" y="231591"/>
                  <a:pt x="109537" y="231591"/>
                </a:cubicBezTo>
                <a:cubicBezTo>
                  <a:pt x="93047" y="231591"/>
                  <a:pt x="87312" y="221136"/>
                  <a:pt x="87312" y="211403"/>
                </a:cubicBezTo>
                <a:cubicBezTo>
                  <a:pt x="87312" y="201669"/>
                  <a:pt x="94840" y="193377"/>
                  <a:pt x="104877" y="191214"/>
                </a:cubicBezTo>
                <a:lnTo>
                  <a:pt x="104877" y="186527"/>
                </a:lnTo>
                <a:cubicBezTo>
                  <a:pt x="104877" y="184004"/>
                  <a:pt x="106669" y="182201"/>
                  <a:pt x="109537" y="182201"/>
                </a:cubicBezTo>
                <a:close/>
                <a:moveTo>
                  <a:pt x="97276" y="147659"/>
                </a:moveTo>
                <a:cubicBezTo>
                  <a:pt x="99877" y="148043"/>
                  <a:pt x="102106" y="148043"/>
                  <a:pt x="104707" y="148043"/>
                </a:cubicBezTo>
                <a:cubicBezTo>
                  <a:pt x="107308" y="148043"/>
                  <a:pt x="109165" y="150725"/>
                  <a:pt x="109165" y="153408"/>
                </a:cubicBezTo>
                <a:cubicBezTo>
                  <a:pt x="109165" y="155707"/>
                  <a:pt x="106936" y="158006"/>
                  <a:pt x="104335" y="158006"/>
                </a:cubicBezTo>
                <a:cubicBezTo>
                  <a:pt x="101735" y="158006"/>
                  <a:pt x="99134" y="158006"/>
                  <a:pt x="96905" y="157623"/>
                </a:cubicBezTo>
                <a:cubicBezTo>
                  <a:pt x="94304" y="157240"/>
                  <a:pt x="92075" y="154940"/>
                  <a:pt x="92446" y="152258"/>
                </a:cubicBezTo>
                <a:cubicBezTo>
                  <a:pt x="92446" y="149575"/>
                  <a:pt x="94676" y="147276"/>
                  <a:pt x="97276" y="147659"/>
                </a:cubicBezTo>
                <a:close/>
                <a:moveTo>
                  <a:pt x="132291" y="147647"/>
                </a:moveTo>
                <a:cubicBezTo>
                  <a:pt x="134838" y="147276"/>
                  <a:pt x="137020" y="149128"/>
                  <a:pt x="137384" y="151721"/>
                </a:cubicBezTo>
                <a:cubicBezTo>
                  <a:pt x="137748" y="154314"/>
                  <a:pt x="135929" y="156908"/>
                  <a:pt x="133383" y="156908"/>
                </a:cubicBezTo>
                <a:cubicBezTo>
                  <a:pt x="131200" y="157648"/>
                  <a:pt x="128653" y="157648"/>
                  <a:pt x="126107" y="158019"/>
                </a:cubicBezTo>
                <a:lnTo>
                  <a:pt x="125743" y="158019"/>
                </a:lnTo>
                <a:cubicBezTo>
                  <a:pt x="123196" y="158019"/>
                  <a:pt x="121377" y="156167"/>
                  <a:pt x="121014" y="153944"/>
                </a:cubicBezTo>
                <a:cubicBezTo>
                  <a:pt x="120650" y="151351"/>
                  <a:pt x="122469" y="148758"/>
                  <a:pt x="125015" y="148388"/>
                </a:cubicBezTo>
                <a:cubicBezTo>
                  <a:pt x="127562" y="148388"/>
                  <a:pt x="129745" y="148017"/>
                  <a:pt x="132291" y="147647"/>
                </a:cubicBezTo>
                <a:close/>
                <a:moveTo>
                  <a:pt x="69914" y="143188"/>
                </a:moveTo>
                <a:cubicBezTo>
                  <a:pt x="72053" y="143861"/>
                  <a:pt x="74191" y="144535"/>
                  <a:pt x="76685" y="144871"/>
                </a:cubicBezTo>
                <a:cubicBezTo>
                  <a:pt x="78824" y="145545"/>
                  <a:pt x="80606" y="147565"/>
                  <a:pt x="80249" y="149922"/>
                </a:cubicBezTo>
                <a:cubicBezTo>
                  <a:pt x="79536" y="151943"/>
                  <a:pt x="77398" y="153290"/>
                  <a:pt x="75260" y="153290"/>
                </a:cubicBezTo>
                <a:cubicBezTo>
                  <a:pt x="75260" y="153290"/>
                  <a:pt x="74904" y="153290"/>
                  <a:pt x="74547" y="153290"/>
                </a:cubicBezTo>
                <a:cubicBezTo>
                  <a:pt x="72053" y="152616"/>
                  <a:pt x="69914" y="152279"/>
                  <a:pt x="67420" y="151606"/>
                </a:cubicBezTo>
                <a:cubicBezTo>
                  <a:pt x="64925" y="150932"/>
                  <a:pt x="63500" y="148575"/>
                  <a:pt x="64213" y="146218"/>
                </a:cubicBezTo>
                <a:cubicBezTo>
                  <a:pt x="64925" y="143861"/>
                  <a:pt x="67420" y="142514"/>
                  <a:pt x="69914" y="143188"/>
                </a:cubicBezTo>
                <a:close/>
                <a:moveTo>
                  <a:pt x="156185" y="142002"/>
                </a:moveTo>
                <a:cubicBezTo>
                  <a:pt x="158750" y="140926"/>
                  <a:pt x="161680" y="142360"/>
                  <a:pt x="162413" y="144511"/>
                </a:cubicBezTo>
                <a:cubicBezTo>
                  <a:pt x="163146" y="147379"/>
                  <a:pt x="162047" y="149888"/>
                  <a:pt x="159482" y="150605"/>
                </a:cubicBezTo>
                <a:cubicBezTo>
                  <a:pt x="158383" y="150964"/>
                  <a:pt x="156918" y="151322"/>
                  <a:pt x="155819" y="151681"/>
                </a:cubicBezTo>
                <a:cubicBezTo>
                  <a:pt x="155453" y="151681"/>
                  <a:pt x="155086" y="151681"/>
                  <a:pt x="154720" y="151681"/>
                </a:cubicBezTo>
                <a:cubicBezTo>
                  <a:pt x="152522" y="151681"/>
                  <a:pt x="150690" y="150605"/>
                  <a:pt x="149958" y="148813"/>
                </a:cubicBezTo>
                <a:cubicBezTo>
                  <a:pt x="149225" y="146304"/>
                  <a:pt x="150690" y="143794"/>
                  <a:pt x="152888" y="143077"/>
                </a:cubicBezTo>
                <a:cubicBezTo>
                  <a:pt x="154354" y="142719"/>
                  <a:pt x="155086" y="142360"/>
                  <a:pt x="156185" y="142002"/>
                </a:cubicBezTo>
                <a:close/>
                <a:moveTo>
                  <a:pt x="49394" y="86951"/>
                </a:moveTo>
                <a:cubicBezTo>
                  <a:pt x="56605" y="86951"/>
                  <a:pt x="63094" y="90184"/>
                  <a:pt x="68142" y="95930"/>
                </a:cubicBezTo>
                <a:cubicBezTo>
                  <a:pt x="74271" y="103472"/>
                  <a:pt x="84727" y="103472"/>
                  <a:pt x="91217" y="95930"/>
                </a:cubicBezTo>
                <a:cubicBezTo>
                  <a:pt x="95904" y="90184"/>
                  <a:pt x="102754" y="86951"/>
                  <a:pt x="109965" y="86951"/>
                </a:cubicBezTo>
                <a:cubicBezTo>
                  <a:pt x="116815" y="86951"/>
                  <a:pt x="123665" y="90184"/>
                  <a:pt x="128352" y="95930"/>
                </a:cubicBezTo>
                <a:cubicBezTo>
                  <a:pt x="134842" y="103472"/>
                  <a:pt x="144937" y="103472"/>
                  <a:pt x="151427" y="95930"/>
                </a:cubicBezTo>
                <a:cubicBezTo>
                  <a:pt x="152869" y="94134"/>
                  <a:pt x="155754" y="93775"/>
                  <a:pt x="157917" y="95571"/>
                </a:cubicBezTo>
                <a:cubicBezTo>
                  <a:pt x="160080" y="97007"/>
                  <a:pt x="160080" y="99880"/>
                  <a:pt x="158638" y="102035"/>
                </a:cubicBezTo>
                <a:cubicBezTo>
                  <a:pt x="153590" y="107781"/>
                  <a:pt x="147101" y="111373"/>
                  <a:pt x="139890" y="111373"/>
                </a:cubicBezTo>
                <a:cubicBezTo>
                  <a:pt x="133039" y="111373"/>
                  <a:pt x="126189" y="107781"/>
                  <a:pt x="121141" y="102035"/>
                </a:cubicBezTo>
                <a:cubicBezTo>
                  <a:pt x="115012" y="94134"/>
                  <a:pt x="104557" y="94134"/>
                  <a:pt x="98427" y="102035"/>
                </a:cubicBezTo>
                <a:cubicBezTo>
                  <a:pt x="93380" y="107781"/>
                  <a:pt x="86530" y="111373"/>
                  <a:pt x="79319" y="111373"/>
                </a:cubicBezTo>
                <a:cubicBezTo>
                  <a:pt x="72469" y="111373"/>
                  <a:pt x="65979" y="107781"/>
                  <a:pt x="60931" y="102035"/>
                </a:cubicBezTo>
                <a:cubicBezTo>
                  <a:pt x="55163" y="94852"/>
                  <a:pt x="45428" y="94134"/>
                  <a:pt x="38938" y="100958"/>
                </a:cubicBezTo>
                <a:cubicBezTo>
                  <a:pt x="39299" y="107781"/>
                  <a:pt x="41462" y="114246"/>
                  <a:pt x="45067" y="119992"/>
                </a:cubicBezTo>
                <a:cubicBezTo>
                  <a:pt x="47952" y="125020"/>
                  <a:pt x="49754" y="130407"/>
                  <a:pt x="49754" y="135794"/>
                </a:cubicBezTo>
                <a:cubicBezTo>
                  <a:pt x="50115" y="136153"/>
                  <a:pt x="50836" y="136512"/>
                  <a:pt x="51197" y="136872"/>
                </a:cubicBezTo>
                <a:cubicBezTo>
                  <a:pt x="53360" y="137949"/>
                  <a:pt x="54441" y="140822"/>
                  <a:pt x="53360" y="142977"/>
                </a:cubicBezTo>
                <a:cubicBezTo>
                  <a:pt x="52278" y="144414"/>
                  <a:pt x="50836" y="145491"/>
                  <a:pt x="49033" y="145491"/>
                </a:cubicBezTo>
                <a:cubicBezTo>
                  <a:pt x="49033" y="145491"/>
                  <a:pt x="49033" y="145491"/>
                  <a:pt x="48673" y="145491"/>
                </a:cubicBezTo>
                <a:cubicBezTo>
                  <a:pt x="47591" y="150519"/>
                  <a:pt x="44707" y="155547"/>
                  <a:pt x="40741" y="159857"/>
                </a:cubicBezTo>
                <a:cubicBezTo>
                  <a:pt x="20911" y="179968"/>
                  <a:pt x="9013" y="206545"/>
                  <a:pt x="9013" y="231325"/>
                </a:cubicBezTo>
                <a:cubicBezTo>
                  <a:pt x="9013" y="285196"/>
                  <a:pt x="63816" y="296329"/>
                  <a:pt x="109965" y="296329"/>
                </a:cubicBezTo>
                <a:cubicBezTo>
                  <a:pt x="150346" y="296329"/>
                  <a:pt x="180270" y="287710"/>
                  <a:pt x="195774" y="270831"/>
                </a:cubicBezTo>
                <a:cubicBezTo>
                  <a:pt x="197937" y="269035"/>
                  <a:pt x="200461" y="268676"/>
                  <a:pt x="202624" y="270471"/>
                </a:cubicBezTo>
                <a:cubicBezTo>
                  <a:pt x="204427" y="272267"/>
                  <a:pt x="204427" y="275140"/>
                  <a:pt x="202624" y="276936"/>
                </a:cubicBezTo>
                <a:cubicBezTo>
                  <a:pt x="184957" y="295970"/>
                  <a:pt x="153590" y="305667"/>
                  <a:pt x="109965" y="305667"/>
                </a:cubicBezTo>
                <a:cubicBezTo>
                  <a:pt x="37857" y="305667"/>
                  <a:pt x="0" y="279809"/>
                  <a:pt x="0" y="231325"/>
                </a:cubicBezTo>
                <a:cubicBezTo>
                  <a:pt x="0" y="204031"/>
                  <a:pt x="12619" y="174940"/>
                  <a:pt x="34251" y="153392"/>
                </a:cubicBezTo>
                <a:cubicBezTo>
                  <a:pt x="41462" y="145850"/>
                  <a:pt x="42544" y="133999"/>
                  <a:pt x="37136" y="125020"/>
                </a:cubicBezTo>
                <a:cubicBezTo>
                  <a:pt x="32449" y="117119"/>
                  <a:pt x="29925" y="108500"/>
                  <a:pt x="29925" y="99162"/>
                </a:cubicBezTo>
                <a:cubicBezTo>
                  <a:pt x="29925" y="97725"/>
                  <a:pt x="30285" y="97007"/>
                  <a:pt x="30646" y="95930"/>
                </a:cubicBezTo>
                <a:cubicBezTo>
                  <a:pt x="35693" y="90184"/>
                  <a:pt x="42544" y="86951"/>
                  <a:pt x="49394" y="86951"/>
                </a:cubicBezTo>
                <a:close/>
                <a:moveTo>
                  <a:pt x="209501" y="1083"/>
                </a:moveTo>
                <a:cubicBezTo>
                  <a:pt x="211292" y="-361"/>
                  <a:pt x="213800" y="-361"/>
                  <a:pt x="215591" y="1083"/>
                </a:cubicBezTo>
                <a:lnTo>
                  <a:pt x="280068" y="60989"/>
                </a:lnTo>
                <a:cubicBezTo>
                  <a:pt x="281859" y="62071"/>
                  <a:pt x="282217" y="64237"/>
                  <a:pt x="281501" y="66041"/>
                </a:cubicBezTo>
                <a:cubicBezTo>
                  <a:pt x="280426" y="67846"/>
                  <a:pt x="278993" y="68928"/>
                  <a:pt x="276844" y="68928"/>
                </a:cubicBezTo>
                <a:lnTo>
                  <a:pt x="249620" y="68928"/>
                </a:lnTo>
                <a:lnTo>
                  <a:pt x="249620" y="300974"/>
                </a:lnTo>
                <a:cubicBezTo>
                  <a:pt x="249620" y="303500"/>
                  <a:pt x="247471" y="305665"/>
                  <a:pt x="244964" y="305665"/>
                </a:cubicBezTo>
                <a:cubicBezTo>
                  <a:pt x="242456" y="305665"/>
                  <a:pt x="240307" y="303500"/>
                  <a:pt x="240307" y="300974"/>
                </a:cubicBezTo>
                <a:lnTo>
                  <a:pt x="240307" y="64237"/>
                </a:lnTo>
                <a:cubicBezTo>
                  <a:pt x="240307" y="61711"/>
                  <a:pt x="242456" y="59906"/>
                  <a:pt x="244964" y="59906"/>
                </a:cubicBezTo>
                <a:lnTo>
                  <a:pt x="265023" y="59906"/>
                </a:lnTo>
                <a:lnTo>
                  <a:pt x="212725" y="10827"/>
                </a:lnTo>
                <a:lnTo>
                  <a:pt x="159711" y="59906"/>
                </a:lnTo>
                <a:lnTo>
                  <a:pt x="179412" y="59906"/>
                </a:lnTo>
                <a:cubicBezTo>
                  <a:pt x="181919" y="59906"/>
                  <a:pt x="183711" y="61711"/>
                  <a:pt x="183711" y="64237"/>
                </a:cubicBezTo>
                <a:lnTo>
                  <a:pt x="183711" y="233489"/>
                </a:lnTo>
                <a:cubicBezTo>
                  <a:pt x="183711" y="236016"/>
                  <a:pt x="181919" y="238181"/>
                  <a:pt x="179412" y="238181"/>
                </a:cubicBezTo>
                <a:cubicBezTo>
                  <a:pt x="176905" y="238181"/>
                  <a:pt x="174755" y="236016"/>
                  <a:pt x="174755" y="233489"/>
                </a:cubicBezTo>
                <a:lnTo>
                  <a:pt x="174755" y="68928"/>
                </a:lnTo>
                <a:lnTo>
                  <a:pt x="147890" y="68928"/>
                </a:lnTo>
                <a:cubicBezTo>
                  <a:pt x="146099" y="68928"/>
                  <a:pt x="144308" y="67846"/>
                  <a:pt x="143950" y="66041"/>
                </a:cubicBezTo>
                <a:cubicBezTo>
                  <a:pt x="142875" y="64237"/>
                  <a:pt x="143592" y="62071"/>
                  <a:pt x="145024" y="60989"/>
                </a:cubicBezTo>
                <a:lnTo>
                  <a:pt x="209501" y="108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23" name="Freeform 835">
            <a:extLst>
              <a:ext uri="{FF2B5EF4-FFF2-40B4-BE49-F238E27FC236}">
                <a16:creationId xmlns:a16="http://schemas.microsoft.com/office/drawing/2014/main" id="{290FF43C-760D-FE7F-8522-773FE6D088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639" y="3217481"/>
            <a:ext cx="400703" cy="423038"/>
          </a:xfrm>
          <a:custGeom>
            <a:avLst/>
            <a:gdLst>
              <a:gd name="T0" fmla="*/ 113838 w 281846"/>
              <a:gd name="T1" fmla="*/ 186527 h 305667"/>
              <a:gd name="T2" fmla="*/ 129611 w 281846"/>
              <a:gd name="T3" fmla="*/ 203832 h 305667"/>
              <a:gd name="T4" fmla="*/ 121366 w 281846"/>
              <a:gd name="T5" fmla="*/ 207437 h 305667"/>
              <a:gd name="T6" fmla="*/ 96632 w 281846"/>
              <a:gd name="T7" fmla="*/ 211403 h 305667"/>
              <a:gd name="T8" fmla="*/ 131403 w 281846"/>
              <a:gd name="T9" fmla="*/ 243127 h 305667"/>
              <a:gd name="T10" fmla="*/ 113838 w 281846"/>
              <a:gd name="T11" fmla="*/ 267642 h 305667"/>
              <a:gd name="T12" fmla="*/ 104877 w 281846"/>
              <a:gd name="T13" fmla="*/ 267642 h 305667"/>
              <a:gd name="T14" fmla="*/ 89104 w 281846"/>
              <a:gd name="T15" fmla="*/ 250698 h 305667"/>
              <a:gd name="T16" fmla="*/ 97349 w 281846"/>
              <a:gd name="T17" fmla="*/ 247093 h 305667"/>
              <a:gd name="T18" fmla="*/ 122083 w 281846"/>
              <a:gd name="T19" fmla="*/ 243127 h 305667"/>
              <a:gd name="T20" fmla="*/ 87312 w 281846"/>
              <a:gd name="T21" fmla="*/ 211403 h 305667"/>
              <a:gd name="T22" fmla="*/ 104877 w 281846"/>
              <a:gd name="T23" fmla="*/ 186527 h 305667"/>
              <a:gd name="T24" fmla="*/ 97276 w 281846"/>
              <a:gd name="T25" fmla="*/ 147659 h 305667"/>
              <a:gd name="T26" fmla="*/ 109165 w 281846"/>
              <a:gd name="T27" fmla="*/ 153408 h 305667"/>
              <a:gd name="T28" fmla="*/ 96905 w 281846"/>
              <a:gd name="T29" fmla="*/ 157623 h 305667"/>
              <a:gd name="T30" fmla="*/ 97276 w 281846"/>
              <a:gd name="T31" fmla="*/ 147659 h 305667"/>
              <a:gd name="T32" fmla="*/ 137384 w 281846"/>
              <a:gd name="T33" fmla="*/ 151721 h 305667"/>
              <a:gd name="T34" fmla="*/ 126107 w 281846"/>
              <a:gd name="T35" fmla="*/ 158019 h 305667"/>
              <a:gd name="T36" fmla="*/ 121014 w 281846"/>
              <a:gd name="T37" fmla="*/ 153944 h 305667"/>
              <a:gd name="T38" fmla="*/ 132291 w 281846"/>
              <a:gd name="T39" fmla="*/ 147647 h 305667"/>
              <a:gd name="T40" fmla="*/ 76685 w 281846"/>
              <a:gd name="T41" fmla="*/ 144871 h 305667"/>
              <a:gd name="T42" fmla="*/ 75260 w 281846"/>
              <a:gd name="T43" fmla="*/ 153290 h 305667"/>
              <a:gd name="T44" fmla="*/ 67420 w 281846"/>
              <a:gd name="T45" fmla="*/ 151606 h 305667"/>
              <a:gd name="T46" fmla="*/ 69914 w 281846"/>
              <a:gd name="T47" fmla="*/ 143188 h 305667"/>
              <a:gd name="T48" fmla="*/ 162413 w 281846"/>
              <a:gd name="T49" fmla="*/ 144511 h 305667"/>
              <a:gd name="T50" fmla="*/ 155819 w 281846"/>
              <a:gd name="T51" fmla="*/ 151681 h 305667"/>
              <a:gd name="T52" fmla="*/ 149958 w 281846"/>
              <a:gd name="T53" fmla="*/ 148813 h 305667"/>
              <a:gd name="T54" fmla="*/ 156185 w 281846"/>
              <a:gd name="T55" fmla="*/ 142002 h 305667"/>
              <a:gd name="T56" fmla="*/ 68142 w 281846"/>
              <a:gd name="T57" fmla="*/ 95930 h 305667"/>
              <a:gd name="T58" fmla="*/ 109965 w 281846"/>
              <a:gd name="T59" fmla="*/ 86951 h 305667"/>
              <a:gd name="T60" fmla="*/ 151427 w 281846"/>
              <a:gd name="T61" fmla="*/ 95930 h 305667"/>
              <a:gd name="T62" fmla="*/ 158638 w 281846"/>
              <a:gd name="T63" fmla="*/ 102035 h 305667"/>
              <a:gd name="T64" fmla="*/ 121141 w 281846"/>
              <a:gd name="T65" fmla="*/ 102035 h 305667"/>
              <a:gd name="T66" fmla="*/ 79319 w 281846"/>
              <a:gd name="T67" fmla="*/ 111373 h 305667"/>
              <a:gd name="T68" fmla="*/ 38938 w 281846"/>
              <a:gd name="T69" fmla="*/ 100958 h 305667"/>
              <a:gd name="T70" fmla="*/ 49754 w 281846"/>
              <a:gd name="T71" fmla="*/ 135794 h 305667"/>
              <a:gd name="T72" fmla="*/ 53360 w 281846"/>
              <a:gd name="T73" fmla="*/ 142977 h 305667"/>
              <a:gd name="T74" fmla="*/ 48673 w 281846"/>
              <a:gd name="T75" fmla="*/ 145491 h 305667"/>
              <a:gd name="T76" fmla="*/ 9013 w 281846"/>
              <a:gd name="T77" fmla="*/ 231325 h 305667"/>
              <a:gd name="T78" fmla="*/ 195774 w 281846"/>
              <a:gd name="T79" fmla="*/ 270831 h 305667"/>
              <a:gd name="T80" fmla="*/ 202624 w 281846"/>
              <a:gd name="T81" fmla="*/ 276936 h 305667"/>
              <a:gd name="T82" fmla="*/ 0 w 281846"/>
              <a:gd name="T83" fmla="*/ 231325 h 305667"/>
              <a:gd name="T84" fmla="*/ 37136 w 281846"/>
              <a:gd name="T85" fmla="*/ 125020 h 305667"/>
              <a:gd name="T86" fmla="*/ 30646 w 281846"/>
              <a:gd name="T87" fmla="*/ 95930 h 305667"/>
              <a:gd name="T88" fmla="*/ 209501 w 281846"/>
              <a:gd name="T89" fmla="*/ 1083 h 305667"/>
              <a:gd name="T90" fmla="*/ 280068 w 281846"/>
              <a:gd name="T91" fmla="*/ 60989 h 305667"/>
              <a:gd name="T92" fmla="*/ 276844 w 281846"/>
              <a:gd name="T93" fmla="*/ 68928 h 305667"/>
              <a:gd name="T94" fmla="*/ 249620 w 281846"/>
              <a:gd name="T95" fmla="*/ 300974 h 305667"/>
              <a:gd name="T96" fmla="*/ 240307 w 281846"/>
              <a:gd name="T97" fmla="*/ 300974 h 305667"/>
              <a:gd name="T98" fmla="*/ 244964 w 281846"/>
              <a:gd name="T99" fmla="*/ 59906 h 305667"/>
              <a:gd name="T100" fmla="*/ 212725 w 281846"/>
              <a:gd name="T101" fmla="*/ 10827 h 305667"/>
              <a:gd name="T102" fmla="*/ 179412 w 281846"/>
              <a:gd name="T103" fmla="*/ 59906 h 305667"/>
              <a:gd name="T104" fmla="*/ 183711 w 281846"/>
              <a:gd name="T105" fmla="*/ 233489 h 305667"/>
              <a:gd name="T106" fmla="*/ 174755 w 281846"/>
              <a:gd name="T107" fmla="*/ 233489 h 305667"/>
              <a:gd name="T108" fmla="*/ 147890 w 281846"/>
              <a:gd name="T109" fmla="*/ 68928 h 305667"/>
              <a:gd name="T110" fmla="*/ 145024 w 281846"/>
              <a:gd name="T111" fmla="*/ 60989 h 305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81846" h="305667">
                <a:moveTo>
                  <a:pt x="109537" y="182201"/>
                </a:moveTo>
                <a:cubicBezTo>
                  <a:pt x="111688" y="182201"/>
                  <a:pt x="113838" y="184004"/>
                  <a:pt x="113838" y="186527"/>
                </a:cubicBezTo>
                <a:lnTo>
                  <a:pt x="113838" y="191214"/>
                </a:lnTo>
                <a:cubicBezTo>
                  <a:pt x="121008" y="192656"/>
                  <a:pt x="127102" y="197343"/>
                  <a:pt x="129611" y="203832"/>
                </a:cubicBezTo>
                <a:cubicBezTo>
                  <a:pt x="130686" y="205995"/>
                  <a:pt x="129611" y="208879"/>
                  <a:pt x="127102" y="209961"/>
                </a:cubicBezTo>
                <a:cubicBezTo>
                  <a:pt x="124951" y="210682"/>
                  <a:pt x="122083" y="209600"/>
                  <a:pt x="121366" y="207437"/>
                </a:cubicBezTo>
                <a:cubicBezTo>
                  <a:pt x="119574" y="203111"/>
                  <a:pt x="114555" y="199866"/>
                  <a:pt x="109537" y="199866"/>
                </a:cubicBezTo>
                <a:cubicBezTo>
                  <a:pt x="102368" y="199866"/>
                  <a:pt x="96632" y="205274"/>
                  <a:pt x="96632" y="211403"/>
                </a:cubicBezTo>
                <a:cubicBezTo>
                  <a:pt x="96632" y="218973"/>
                  <a:pt x="100575" y="222578"/>
                  <a:pt x="109537" y="222578"/>
                </a:cubicBezTo>
                <a:cubicBezTo>
                  <a:pt x="125668" y="222578"/>
                  <a:pt x="131403" y="233394"/>
                  <a:pt x="131403" y="243127"/>
                </a:cubicBezTo>
                <a:cubicBezTo>
                  <a:pt x="131403" y="252861"/>
                  <a:pt x="123876" y="261153"/>
                  <a:pt x="113838" y="263316"/>
                </a:cubicBezTo>
                <a:lnTo>
                  <a:pt x="113838" y="267642"/>
                </a:lnTo>
                <a:cubicBezTo>
                  <a:pt x="113838" y="270526"/>
                  <a:pt x="111688" y="272329"/>
                  <a:pt x="109537" y="272329"/>
                </a:cubicBezTo>
                <a:cubicBezTo>
                  <a:pt x="106669" y="272329"/>
                  <a:pt x="104877" y="270526"/>
                  <a:pt x="104877" y="267642"/>
                </a:cubicBezTo>
                <a:lnTo>
                  <a:pt x="104877" y="263316"/>
                </a:lnTo>
                <a:cubicBezTo>
                  <a:pt x="97707" y="261513"/>
                  <a:pt x="91613" y="257187"/>
                  <a:pt x="89104" y="250698"/>
                </a:cubicBezTo>
                <a:cubicBezTo>
                  <a:pt x="88029" y="248175"/>
                  <a:pt x="89104" y="245651"/>
                  <a:pt x="91255" y="244569"/>
                </a:cubicBezTo>
                <a:cubicBezTo>
                  <a:pt x="93406" y="243488"/>
                  <a:pt x="96274" y="244569"/>
                  <a:pt x="97349" y="247093"/>
                </a:cubicBezTo>
                <a:cubicBezTo>
                  <a:pt x="99141" y="251419"/>
                  <a:pt x="104160" y="254303"/>
                  <a:pt x="109537" y="254303"/>
                </a:cubicBezTo>
                <a:cubicBezTo>
                  <a:pt x="116706" y="254303"/>
                  <a:pt x="122083" y="249256"/>
                  <a:pt x="122083" y="243127"/>
                </a:cubicBezTo>
                <a:cubicBezTo>
                  <a:pt x="122083" y="235557"/>
                  <a:pt x="117782" y="231591"/>
                  <a:pt x="109537" y="231591"/>
                </a:cubicBezTo>
                <a:cubicBezTo>
                  <a:pt x="93047" y="231591"/>
                  <a:pt x="87312" y="221136"/>
                  <a:pt x="87312" y="211403"/>
                </a:cubicBezTo>
                <a:cubicBezTo>
                  <a:pt x="87312" y="201669"/>
                  <a:pt x="94840" y="193377"/>
                  <a:pt x="104877" y="191214"/>
                </a:cubicBezTo>
                <a:lnTo>
                  <a:pt x="104877" y="186527"/>
                </a:lnTo>
                <a:cubicBezTo>
                  <a:pt x="104877" y="184004"/>
                  <a:pt x="106669" y="182201"/>
                  <a:pt x="109537" y="182201"/>
                </a:cubicBezTo>
                <a:close/>
                <a:moveTo>
                  <a:pt x="97276" y="147659"/>
                </a:moveTo>
                <a:cubicBezTo>
                  <a:pt x="99877" y="148043"/>
                  <a:pt x="102106" y="148043"/>
                  <a:pt x="104707" y="148043"/>
                </a:cubicBezTo>
                <a:cubicBezTo>
                  <a:pt x="107308" y="148043"/>
                  <a:pt x="109165" y="150725"/>
                  <a:pt x="109165" y="153408"/>
                </a:cubicBezTo>
                <a:cubicBezTo>
                  <a:pt x="109165" y="155707"/>
                  <a:pt x="106936" y="158006"/>
                  <a:pt x="104335" y="158006"/>
                </a:cubicBezTo>
                <a:cubicBezTo>
                  <a:pt x="101735" y="158006"/>
                  <a:pt x="99134" y="158006"/>
                  <a:pt x="96905" y="157623"/>
                </a:cubicBezTo>
                <a:cubicBezTo>
                  <a:pt x="94304" y="157240"/>
                  <a:pt x="92075" y="154940"/>
                  <a:pt x="92446" y="152258"/>
                </a:cubicBezTo>
                <a:cubicBezTo>
                  <a:pt x="92446" y="149575"/>
                  <a:pt x="94676" y="147276"/>
                  <a:pt x="97276" y="147659"/>
                </a:cubicBezTo>
                <a:close/>
                <a:moveTo>
                  <a:pt x="132291" y="147647"/>
                </a:moveTo>
                <a:cubicBezTo>
                  <a:pt x="134838" y="147276"/>
                  <a:pt x="137020" y="149128"/>
                  <a:pt x="137384" y="151721"/>
                </a:cubicBezTo>
                <a:cubicBezTo>
                  <a:pt x="137748" y="154314"/>
                  <a:pt x="135929" y="156908"/>
                  <a:pt x="133383" y="156908"/>
                </a:cubicBezTo>
                <a:cubicBezTo>
                  <a:pt x="131200" y="157648"/>
                  <a:pt x="128653" y="157648"/>
                  <a:pt x="126107" y="158019"/>
                </a:cubicBezTo>
                <a:lnTo>
                  <a:pt x="125743" y="158019"/>
                </a:lnTo>
                <a:cubicBezTo>
                  <a:pt x="123196" y="158019"/>
                  <a:pt x="121377" y="156167"/>
                  <a:pt x="121014" y="153944"/>
                </a:cubicBezTo>
                <a:cubicBezTo>
                  <a:pt x="120650" y="151351"/>
                  <a:pt x="122469" y="148758"/>
                  <a:pt x="125015" y="148388"/>
                </a:cubicBezTo>
                <a:cubicBezTo>
                  <a:pt x="127562" y="148388"/>
                  <a:pt x="129745" y="148017"/>
                  <a:pt x="132291" y="147647"/>
                </a:cubicBezTo>
                <a:close/>
                <a:moveTo>
                  <a:pt x="69914" y="143188"/>
                </a:moveTo>
                <a:cubicBezTo>
                  <a:pt x="72053" y="143861"/>
                  <a:pt x="74191" y="144535"/>
                  <a:pt x="76685" y="144871"/>
                </a:cubicBezTo>
                <a:cubicBezTo>
                  <a:pt x="78824" y="145545"/>
                  <a:pt x="80606" y="147565"/>
                  <a:pt x="80249" y="149922"/>
                </a:cubicBezTo>
                <a:cubicBezTo>
                  <a:pt x="79536" y="151943"/>
                  <a:pt x="77398" y="153290"/>
                  <a:pt x="75260" y="153290"/>
                </a:cubicBezTo>
                <a:cubicBezTo>
                  <a:pt x="75260" y="153290"/>
                  <a:pt x="74904" y="153290"/>
                  <a:pt x="74547" y="153290"/>
                </a:cubicBezTo>
                <a:cubicBezTo>
                  <a:pt x="72053" y="152616"/>
                  <a:pt x="69914" y="152279"/>
                  <a:pt x="67420" y="151606"/>
                </a:cubicBezTo>
                <a:cubicBezTo>
                  <a:pt x="64925" y="150932"/>
                  <a:pt x="63500" y="148575"/>
                  <a:pt x="64213" y="146218"/>
                </a:cubicBezTo>
                <a:cubicBezTo>
                  <a:pt x="64925" y="143861"/>
                  <a:pt x="67420" y="142514"/>
                  <a:pt x="69914" y="143188"/>
                </a:cubicBezTo>
                <a:close/>
                <a:moveTo>
                  <a:pt x="156185" y="142002"/>
                </a:moveTo>
                <a:cubicBezTo>
                  <a:pt x="158750" y="140926"/>
                  <a:pt x="161680" y="142360"/>
                  <a:pt x="162413" y="144511"/>
                </a:cubicBezTo>
                <a:cubicBezTo>
                  <a:pt x="163146" y="147379"/>
                  <a:pt x="162047" y="149888"/>
                  <a:pt x="159482" y="150605"/>
                </a:cubicBezTo>
                <a:cubicBezTo>
                  <a:pt x="158383" y="150964"/>
                  <a:pt x="156918" y="151322"/>
                  <a:pt x="155819" y="151681"/>
                </a:cubicBezTo>
                <a:cubicBezTo>
                  <a:pt x="155453" y="151681"/>
                  <a:pt x="155086" y="151681"/>
                  <a:pt x="154720" y="151681"/>
                </a:cubicBezTo>
                <a:cubicBezTo>
                  <a:pt x="152522" y="151681"/>
                  <a:pt x="150690" y="150605"/>
                  <a:pt x="149958" y="148813"/>
                </a:cubicBezTo>
                <a:cubicBezTo>
                  <a:pt x="149225" y="146304"/>
                  <a:pt x="150690" y="143794"/>
                  <a:pt x="152888" y="143077"/>
                </a:cubicBezTo>
                <a:cubicBezTo>
                  <a:pt x="154354" y="142719"/>
                  <a:pt x="155086" y="142360"/>
                  <a:pt x="156185" y="142002"/>
                </a:cubicBezTo>
                <a:close/>
                <a:moveTo>
                  <a:pt x="49394" y="86951"/>
                </a:moveTo>
                <a:cubicBezTo>
                  <a:pt x="56605" y="86951"/>
                  <a:pt x="63094" y="90184"/>
                  <a:pt x="68142" y="95930"/>
                </a:cubicBezTo>
                <a:cubicBezTo>
                  <a:pt x="74271" y="103472"/>
                  <a:pt x="84727" y="103472"/>
                  <a:pt x="91217" y="95930"/>
                </a:cubicBezTo>
                <a:cubicBezTo>
                  <a:pt x="95904" y="90184"/>
                  <a:pt x="102754" y="86951"/>
                  <a:pt x="109965" y="86951"/>
                </a:cubicBezTo>
                <a:cubicBezTo>
                  <a:pt x="116815" y="86951"/>
                  <a:pt x="123665" y="90184"/>
                  <a:pt x="128352" y="95930"/>
                </a:cubicBezTo>
                <a:cubicBezTo>
                  <a:pt x="134842" y="103472"/>
                  <a:pt x="144937" y="103472"/>
                  <a:pt x="151427" y="95930"/>
                </a:cubicBezTo>
                <a:cubicBezTo>
                  <a:pt x="152869" y="94134"/>
                  <a:pt x="155754" y="93775"/>
                  <a:pt x="157917" y="95571"/>
                </a:cubicBezTo>
                <a:cubicBezTo>
                  <a:pt x="160080" y="97007"/>
                  <a:pt x="160080" y="99880"/>
                  <a:pt x="158638" y="102035"/>
                </a:cubicBezTo>
                <a:cubicBezTo>
                  <a:pt x="153590" y="107781"/>
                  <a:pt x="147101" y="111373"/>
                  <a:pt x="139890" y="111373"/>
                </a:cubicBezTo>
                <a:cubicBezTo>
                  <a:pt x="133039" y="111373"/>
                  <a:pt x="126189" y="107781"/>
                  <a:pt x="121141" y="102035"/>
                </a:cubicBezTo>
                <a:cubicBezTo>
                  <a:pt x="115012" y="94134"/>
                  <a:pt x="104557" y="94134"/>
                  <a:pt x="98427" y="102035"/>
                </a:cubicBezTo>
                <a:cubicBezTo>
                  <a:pt x="93380" y="107781"/>
                  <a:pt x="86530" y="111373"/>
                  <a:pt x="79319" y="111373"/>
                </a:cubicBezTo>
                <a:cubicBezTo>
                  <a:pt x="72469" y="111373"/>
                  <a:pt x="65979" y="107781"/>
                  <a:pt x="60931" y="102035"/>
                </a:cubicBezTo>
                <a:cubicBezTo>
                  <a:pt x="55163" y="94852"/>
                  <a:pt x="45428" y="94134"/>
                  <a:pt x="38938" y="100958"/>
                </a:cubicBezTo>
                <a:cubicBezTo>
                  <a:pt x="39299" y="107781"/>
                  <a:pt x="41462" y="114246"/>
                  <a:pt x="45067" y="119992"/>
                </a:cubicBezTo>
                <a:cubicBezTo>
                  <a:pt x="47952" y="125020"/>
                  <a:pt x="49754" y="130407"/>
                  <a:pt x="49754" y="135794"/>
                </a:cubicBezTo>
                <a:cubicBezTo>
                  <a:pt x="50115" y="136153"/>
                  <a:pt x="50836" y="136512"/>
                  <a:pt x="51197" y="136872"/>
                </a:cubicBezTo>
                <a:cubicBezTo>
                  <a:pt x="53360" y="137949"/>
                  <a:pt x="54441" y="140822"/>
                  <a:pt x="53360" y="142977"/>
                </a:cubicBezTo>
                <a:cubicBezTo>
                  <a:pt x="52278" y="144414"/>
                  <a:pt x="50836" y="145491"/>
                  <a:pt x="49033" y="145491"/>
                </a:cubicBezTo>
                <a:cubicBezTo>
                  <a:pt x="49033" y="145491"/>
                  <a:pt x="49033" y="145491"/>
                  <a:pt x="48673" y="145491"/>
                </a:cubicBezTo>
                <a:cubicBezTo>
                  <a:pt x="47591" y="150519"/>
                  <a:pt x="44707" y="155547"/>
                  <a:pt x="40741" y="159857"/>
                </a:cubicBezTo>
                <a:cubicBezTo>
                  <a:pt x="20911" y="179968"/>
                  <a:pt x="9013" y="206545"/>
                  <a:pt x="9013" y="231325"/>
                </a:cubicBezTo>
                <a:cubicBezTo>
                  <a:pt x="9013" y="285196"/>
                  <a:pt x="63816" y="296329"/>
                  <a:pt x="109965" y="296329"/>
                </a:cubicBezTo>
                <a:cubicBezTo>
                  <a:pt x="150346" y="296329"/>
                  <a:pt x="180270" y="287710"/>
                  <a:pt x="195774" y="270831"/>
                </a:cubicBezTo>
                <a:cubicBezTo>
                  <a:pt x="197937" y="269035"/>
                  <a:pt x="200461" y="268676"/>
                  <a:pt x="202624" y="270471"/>
                </a:cubicBezTo>
                <a:cubicBezTo>
                  <a:pt x="204427" y="272267"/>
                  <a:pt x="204427" y="275140"/>
                  <a:pt x="202624" y="276936"/>
                </a:cubicBezTo>
                <a:cubicBezTo>
                  <a:pt x="184957" y="295970"/>
                  <a:pt x="153590" y="305667"/>
                  <a:pt x="109965" y="305667"/>
                </a:cubicBezTo>
                <a:cubicBezTo>
                  <a:pt x="37857" y="305667"/>
                  <a:pt x="0" y="279809"/>
                  <a:pt x="0" y="231325"/>
                </a:cubicBezTo>
                <a:cubicBezTo>
                  <a:pt x="0" y="204031"/>
                  <a:pt x="12619" y="174940"/>
                  <a:pt x="34251" y="153392"/>
                </a:cubicBezTo>
                <a:cubicBezTo>
                  <a:pt x="41462" y="145850"/>
                  <a:pt x="42544" y="133999"/>
                  <a:pt x="37136" y="125020"/>
                </a:cubicBezTo>
                <a:cubicBezTo>
                  <a:pt x="32449" y="117119"/>
                  <a:pt x="29925" y="108500"/>
                  <a:pt x="29925" y="99162"/>
                </a:cubicBezTo>
                <a:cubicBezTo>
                  <a:pt x="29925" y="97725"/>
                  <a:pt x="30285" y="97007"/>
                  <a:pt x="30646" y="95930"/>
                </a:cubicBezTo>
                <a:cubicBezTo>
                  <a:pt x="35693" y="90184"/>
                  <a:pt x="42544" y="86951"/>
                  <a:pt x="49394" y="86951"/>
                </a:cubicBezTo>
                <a:close/>
                <a:moveTo>
                  <a:pt x="209501" y="1083"/>
                </a:moveTo>
                <a:cubicBezTo>
                  <a:pt x="211292" y="-361"/>
                  <a:pt x="213800" y="-361"/>
                  <a:pt x="215591" y="1083"/>
                </a:cubicBezTo>
                <a:lnTo>
                  <a:pt x="280068" y="60989"/>
                </a:lnTo>
                <a:cubicBezTo>
                  <a:pt x="281859" y="62071"/>
                  <a:pt x="282217" y="64237"/>
                  <a:pt x="281501" y="66041"/>
                </a:cubicBezTo>
                <a:cubicBezTo>
                  <a:pt x="280426" y="67846"/>
                  <a:pt x="278993" y="68928"/>
                  <a:pt x="276844" y="68928"/>
                </a:cubicBezTo>
                <a:lnTo>
                  <a:pt x="249620" y="68928"/>
                </a:lnTo>
                <a:lnTo>
                  <a:pt x="249620" y="300974"/>
                </a:lnTo>
                <a:cubicBezTo>
                  <a:pt x="249620" y="303500"/>
                  <a:pt x="247471" y="305665"/>
                  <a:pt x="244964" y="305665"/>
                </a:cubicBezTo>
                <a:cubicBezTo>
                  <a:pt x="242456" y="305665"/>
                  <a:pt x="240307" y="303500"/>
                  <a:pt x="240307" y="300974"/>
                </a:cubicBezTo>
                <a:lnTo>
                  <a:pt x="240307" y="64237"/>
                </a:lnTo>
                <a:cubicBezTo>
                  <a:pt x="240307" y="61711"/>
                  <a:pt x="242456" y="59906"/>
                  <a:pt x="244964" y="59906"/>
                </a:cubicBezTo>
                <a:lnTo>
                  <a:pt x="265023" y="59906"/>
                </a:lnTo>
                <a:lnTo>
                  <a:pt x="212725" y="10827"/>
                </a:lnTo>
                <a:lnTo>
                  <a:pt x="159711" y="59906"/>
                </a:lnTo>
                <a:lnTo>
                  <a:pt x="179412" y="59906"/>
                </a:lnTo>
                <a:cubicBezTo>
                  <a:pt x="181919" y="59906"/>
                  <a:pt x="183711" y="61711"/>
                  <a:pt x="183711" y="64237"/>
                </a:cubicBezTo>
                <a:lnTo>
                  <a:pt x="183711" y="233489"/>
                </a:lnTo>
                <a:cubicBezTo>
                  <a:pt x="183711" y="236016"/>
                  <a:pt x="181919" y="238181"/>
                  <a:pt x="179412" y="238181"/>
                </a:cubicBezTo>
                <a:cubicBezTo>
                  <a:pt x="176905" y="238181"/>
                  <a:pt x="174755" y="236016"/>
                  <a:pt x="174755" y="233489"/>
                </a:cubicBezTo>
                <a:lnTo>
                  <a:pt x="174755" y="68928"/>
                </a:lnTo>
                <a:lnTo>
                  <a:pt x="147890" y="68928"/>
                </a:lnTo>
                <a:cubicBezTo>
                  <a:pt x="146099" y="68928"/>
                  <a:pt x="144308" y="67846"/>
                  <a:pt x="143950" y="66041"/>
                </a:cubicBezTo>
                <a:cubicBezTo>
                  <a:pt x="142875" y="64237"/>
                  <a:pt x="143592" y="62071"/>
                  <a:pt x="145024" y="60989"/>
                </a:cubicBezTo>
                <a:lnTo>
                  <a:pt x="209501" y="108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24" name="Freeform 836">
            <a:extLst>
              <a:ext uri="{FF2B5EF4-FFF2-40B4-BE49-F238E27FC236}">
                <a16:creationId xmlns:a16="http://schemas.microsoft.com/office/drawing/2014/main" id="{73D90791-122C-EE1A-AB40-4D6EB6309B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7128" y="4272100"/>
            <a:ext cx="481067" cy="485488"/>
          </a:xfrm>
          <a:custGeom>
            <a:avLst/>
            <a:gdLst>
              <a:gd name="T0" fmla="*/ 145785 w 299678"/>
              <a:gd name="T1" fmla="*/ 256822 h 304441"/>
              <a:gd name="T2" fmla="*/ 39632 w 299678"/>
              <a:gd name="T3" fmla="*/ 247650 h 304441"/>
              <a:gd name="T4" fmla="*/ 39632 w 299678"/>
              <a:gd name="T5" fmla="*/ 256822 h 304441"/>
              <a:gd name="T6" fmla="*/ 204910 w 299678"/>
              <a:gd name="T7" fmla="*/ 218849 h 304441"/>
              <a:gd name="T8" fmla="*/ 197949 w 299678"/>
              <a:gd name="T9" fmla="*/ 225312 h 304441"/>
              <a:gd name="T10" fmla="*/ 252059 w 299678"/>
              <a:gd name="T11" fmla="*/ 222074 h 304441"/>
              <a:gd name="T12" fmla="*/ 223661 w 299678"/>
              <a:gd name="T13" fmla="*/ 217488 h 304441"/>
              <a:gd name="T14" fmla="*/ 223661 w 299678"/>
              <a:gd name="T15" fmla="*/ 217488 h 304441"/>
              <a:gd name="T16" fmla="*/ 204910 w 299678"/>
              <a:gd name="T17" fmla="*/ 194809 h 304441"/>
              <a:gd name="T18" fmla="*/ 197949 w 299678"/>
              <a:gd name="T19" fmla="*/ 188686 h 304441"/>
              <a:gd name="T20" fmla="*/ 269698 w 299678"/>
              <a:gd name="T21" fmla="*/ 226649 h 304441"/>
              <a:gd name="T22" fmla="*/ 247473 w 299678"/>
              <a:gd name="T23" fmla="*/ 187325 h 304441"/>
              <a:gd name="T24" fmla="*/ 247473 w 299678"/>
              <a:gd name="T25" fmla="*/ 187325 h 304441"/>
              <a:gd name="T26" fmla="*/ 219075 w 299678"/>
              <a:gd name="T27" fmla="*/ 191559 h 304441"/>
              <a:gd name="T28" fmla="*/ 96484 w 299678"/>
              <a:gd name="T29" fmla="*/ 218753 h 304441"/>
              <a:gd name="T30" fmla="*/ 91898 w 299678"/>
              <a:gd name="T31" fmla="*/ 180975 h 304441"/>
              <a:gd name="T32" fmla="*/ 39687 w 299678"/>
              <a:gd name="T33" fmla="*/ 223475 h 304441"/>
              <a:gd name="T34" fmla="*/ 66498 w 299678"/>
              <a:gd name="T35" fmla="*/ 166688 h 304441"/>
              <a:gd name="T36" fmla="*/ 61912 w 299678"/>
              <a:gd name="T37" fmla="*/ 220318 h 304441"/>
              <a:gd name="T38" fmla="*/ 272805 w 299678"/>
              <a:gd name="T39" fmla="*/ 160161 h 304441"/>
              <a:gd name="T40" fmla="*/ 266211 w 299678"/>
              <a:gd name="T41" fmla="*/ 166511 h 304441"/>
              <a:gd name="T42" fmla="*/ 204910 w 299678"/>
              <a:gd name="T43" fmla="*/ 160161 h 304441"/>
              <a:gd name="T44" fmla="*/ 197949 w 299678"/>
              <a:gd name="T45" fmla="*/ 166511 h 304441"/>
              <a:gd name="T46" fmla="*/ 252059 w 299678"/>
              <a:gd name="T47" fmla="*/ 163146 h 304441"/>
              <a:gd name="T48" fmla="*/ 223661 w 299678"/>
              <a:gd name="T49" fmla="*/ 158750 h 304441"/>
              <a:gd name="T50" fmla="*/ 223661 w 299678"/>
              <a:gd name="T51" fmla="*/ 158750 h 304441"/>
              <a:gd name="T52" fmla="*/ 118886 w 299678"/>
              <a:gd name="T53" fmla="*/ 223479 h 304441"/>
              <a:gd name="T54" fmla="*/ 145873 w 299678"/>
              <a:gd name="T55" fmla="*/ 134938 h 304441"/>
              <a:gd name="T56" fmla="*/ 141287 w 299678"/>
              <a:gd name="T57" fmla="*/ 218779 h 304441"/>
              <a:gd name="T58" fmla="*/ 271151 w 299678"/>
              <a:gd name="T59" fmla="*/ 128588 h 304441"/>
              <a:gd name="T60" fmla="*/ 196850 w 299678"/>
              <a:gd name="T61" fmla="*/ 133174 h 304441"/>
              <a:gd name="T62" fmla="*/ 179663 w 299678"/>
              <a:gd name="T63" fmla="*/ 242618 h 304441"/>
              <a:gd name="T64" fmla="*/ 290695 w 299678"/>
              <a:gd name="T65" fmla="*/ 113581 h 304441"/>
              <a:gd name="T66" fmla="*/ 145774 w 299678"/>
              <a:gd name="T67" fmla="*/ 100013 h 304441"/>
              <a:gd name="T68" fmla="*/ 34925 w 299678"/>
              <a:gd name="T69" fmla="*/ 104409 h 304441"/>
              <a:gd name="T70" fmla="*/ 204428 w 299678"/>
              <a:gd name="T71" fmla="*/ 69674 h 304441"/>
              <a:gd name="T72" fmla="*/ 39593 w 299678"/>
              <a:gd name="T73" fmla="*/ 65088 h 304441"/>
              <a:gd name="T74" fmla="*/ 157025 w 299678"/>
              <a:gd name="T75" fmla="*/ 27676 h 304441"/>
              <a:gd name="T76" fmla="*/ 14014 w 299678"/>
              <a:gd name="T77" fmla="*/ 9345 h 304441"/>
              <a:gd name="T78" fmla="*/ 226016 w 299678"/>
              <a:gd name="T79" fmla="*/ 295096 h 304441"/>
              <a:gd name="T80" fmla="*/ 170680 w 299678"/>
              <a:gd name="T81" fmla="*/ 242618 h 304441"/>
              <a:gd name="T82" fmla="*/ 230687 w 299678"/>
              <a:gd name="T83" fmla="*/ 14018 h 304441"/>
              <a:gd name="T84" fmla="*/ 157025 w 299678"/>
              <a:gd name="T85" fmla="*/ 37021 h 304441"/>
              <a:gd name="T86" fmla="*/ 14014 w 299678"/>
              <a:gd name="T87" fmla="*/ 9345 h 304441"/>
              <a:gd name="T88" fmla="*/ 226016 w 299678"/>
              <a:gd name="T89" fmla="*/ 0 h 304441"/>
              <a:gd name="T90" fmla="*/ 299678 w 299678"/>
              <a:gd name="T91" fmla="*/ 113581 h 304441"/>
              <a:gd name="T92" fmla="*/ 239670 w 299678"/>
              <a:gd name="T93" fmla="*/ 290423 h 304441"/>
              <a:gd name="T94" fmla="*/ 0 w 299678"/>
              <a:gd name="T95" fmla="*/ 14018 h 3044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99678" h="304441">
                <a:moveTo>
                  <a:pt x="94796" y="247650"/>
                </a:moveTo>
                <a:lnTo>
                  <a:pt x="145785" y="247650"/>
                </a:lnTo>
                <a:cubicBezTo>
                  <a:pt x="148299" y="247650"/>
                  <a:pt x="150453" y="249767"/>
                  <a:pt x="150453" y="252236"/>
                </a:cubicBezTo>
                <a:cubicBezTo>
                  <a:pt x="150453" y="254706"/>
                  <a:pt x="148299" y="256822"/>
                  <a:pt x="145785" y="256822"/>
                </a:cubicBezTo>
                <a:lnTo>
                  <a:pt x="94796" y="256822"/>
                </a:lnTo>
                <a:cubicBezTo>
                  <a:pt x="92282" y="256822"/>
                  <a:pt x="90487" y="254706"/>
                  <a:pt x="90487" y="252236"/>
                </a:cubicBezTo>
                <a:cubicBezTo>
                  <a:pt x="90487" y="249767"/>
                  <a:pt x="92282" y="247650"/>
                  <a:pt x="94796" y="247650"/>
                </a:cubicBezTo>
                <a:close/>
                <a:moveTo>
                  <a:pt x="39632" y="247650"/>
                </a:moveTo>
                <a:lnTo>
                  <a:pt x="71131" y="247650"/>
                </a:lnTo>
                <a:cubicBezTo>
                  <a:pt x="73665" y="247650"/>
                  <a:pt x="75838" y="249767"/>
                  <a:pt x="75838" y="252236"/>
                </a:cubicBezTo>
                <a:cubicBezTo>
                  <a:pt x="75838" y="254706"/>
                  <a:pt x="73665" y="256822"/>
                  <a:pt x="71131" y="256822"/>
                </a:cubicBezTo>
                <a:lnTo>
                  <a:pt x="39632" y="256822"/>
                </a:lnTo>
                <a:cubicBezTo>
                  <a:pt x="36735" y="256822"/>
                  <a:pt x="34925" y="254706"/>
                  <a:pt x="34925" y="252236"/>
                </a:cubicBezTo>
                <a:cubicBezTo>
                  <a:pt x="34925" y="249767"/>
                  <a:pt x="36735" y="247650"/>
                  <a:pt x="39632" y="247650"/>
                </a:cubicBezTo>
                <a:close/>
                <a:moveTo>
                  <a:pt x="197949" y="218849"/>
                </a:moveTo>
                <a:cubicBezTo>
                  <a:pt x="199781" y="217488"/>
                  <a:pt x="203078" y="217488"/>
                  <a:pt x="204910" y="218849"/>
                </a:cubicBezTo>
                <a:cubicBezTo>
                  <a:pt x="205642" y="219869"/>
                  <a:pt x="206009" y="220890"/>
                  <a:pt x="206009" y="222251"/>
                </a:cubicBezTo>
                <a:cubicBezTo>
                  <a:pt x="206009" y="223271"/>
                  <a:pt x="205642" y="224292"/>
                  <a:pt x="204910" y="225312"/>
                </a:cubicBezTo>
                <a:cubicBezTo>
                  <a:pt x="203811" y="225993"/>
                  <a:pt x="202712" y="226673"/>
                  <a:pt x="201613" y="226673"/>
                </a:cubicBezTo>
                <a:cubicBezTo>
                  <a:pt x="200147" y="226673"/>
                  <a:pt x="199048" y="225993"/>
                  <a:pt x="197949" y="225312"/>
                </a:cubicBezTo>
                <a:cubicBezTo>
                  <a:pt x="197216" y="224292"/>
                  <a:pt x="196850" y="223271"/>
                  <a:pt x="196850" y="222251"/>
                </a:cubicBezTo>
                <a:cubicBezTo>
                  <a:pt x="196850" y="220890"/>
                  <a:pt x="197216" y="219869"/>
                  <a:pt x="197949" y="218849"/>
                </a:cubicBezTo>
                <a:close/>
                <a:moveTo>
                  <a:pt x="247473" y="217488"/>
                </a:moveTo>
                <a:cubicBezTo>
                  <a:pt x="249943" y="217488"/>
                  <a:pt x="252059" y="219605"/>
                  <a:pt x="252059" y="222074"/>
                </a:cubicBezTo>
                <a:cubicBezTo>
                  <a:pt x="252059" y="224544"/>
                  <a:pt x="249943" y="226660"/>
                  <a:pt x="247473" y="226660"/>
                </a:cubicBezTo>
                <a:cubicBezTo>
                  <a:pt x="245004" y="226660"/>
                  <a:pt x="242887" y="224544"/>
                  <a:pt x="242887" y="222074"/>
                </a:cubicBezTo>
                <a:cubicBezTo>
                  <a:pt x="242887" y="219605"/>
                  <a:pt x="245004" y="217488"/>
                  <a:pt x="247473" y="217488"/>
                </a:cubicBezTo>
                <a:close/>
                <a:moveTo>
                  <a:pt x="223661" y="217488"/>
                </a:moveTo>
                <a:cubicBezTo>
                  <a:pt x="226131" y="217488"/>
                  <a:pt x="228247" y="219605"/>
                  <a:pt x="228247" y="222074"/>
                </a:cubicBezTo>
                <a:cubicBezTo>
                  <a:pt x="228247" y="224544"/>
                  <a:pt x="226131" y="226660"/>
                  <a:pt x="223661" y="226660"/>
                </a:cubicBezTo>
                <a:cubicBezTo>
                  <a:pt x="221192" y="226660"/>
                  <a:pt x="219075" y="224544"/>
                  <a:pt x="219075" y="222074"/>
                </a:cubicBezTo>
                <a:cubicBezTo>
                  <a:pt x="219075" y="219605"/>
                  <a:pt x="221192" y="217488"/>
                  <a:pt x="223661" y="217488"/>
                </a:cubicBezTo>
                <a:close/>
                <a:moveTo>
                  <a:pt x="197949" y="188686"/>
                </a:moveTo>
                <a:cubicBezTo>
                  <a:pt x="199781" y="187325"/>
                  <a:pt x="203078" y="187325"/>
                  <a:pt x="204910" y="188686"/>
                </a:cubicBezTo>
                <a:cubicBezTo>
                  <a:pt x="205642" y="189706"/>
                  <a:pt x="206009" y="190727"/>
                  <a:pt x="206009" y="191748"/>
                </a:cubicBezTo>
                <a:cubicBezTo>
                  <a:pt x="206009" y="193108"/>
                  <a:pt x="205642" y="194129"/>
                  <a:pt x="204910" y="194809"/>
                </a:cubicBezTo>
                <a:cubicBezTo>
                  <a:pt x="203811" y="195830"/>
                  <a:pt x="202712" y="196510"/>
                  <a:pt x="201613" y="196510"/>
                </a:cubicBezTo>
                <a:cubicBezTo>
                  <a:pt x="200147" y="196510"/>
                  <a:pt x="199048" y="195830"/>
                  <a:pt x="197949" y="194809"/>
                </a:cubicBezTo>
                <a:cubicBezTo>
                  <a:pt x="197216" y="194129"/>
                  <a:pt x="196850" y="193108"/>
                  <a:pt x="196850" y="191748"/>
                </a:cubicBezTo>
                <a:cubicBezTo>
                  <a:pt x="196850" y="190727"/>
                  <a:pt x="197216" y="189706"/>
                  <a:pt x="197949" y="188686"/>
                </a:cubicBezTo>
                <a:close/>
                <a:moveTo>
                  <a:pt x="269698" y="187325"/>
                </a:moveTo>
                <a:cubicBezTo>
                  <a:pt x="272168" y="187325"/>
                  <a:pt x="274284" y="189510"/>
                  <a:pt x="274284" y="191695"/>
                </a:cubicBezTo>
                <a:lnTo>
                  <a:pt x="274284" y="221916"/>
                </a:lnTo>
                <a:cubicBezTo>
                  <a:pt x="274284" y="224464"/>
                  <a:pt x="272168" y="226649"/>
                  <a:pt x="269698" y="226649"/>
                </a:cubicBezTo>
                <a:cubicBezTo>
                  <a:pt x="267229" y="226649"/>
                  <a:pt x="265112" y="224464"/>
                  <a:pt x="265112" y="221916"/>
                </a:cubicBezTo>
                <a:lnTo>
                  <a:pt x="265112" y="191695"/>
                </a:lnTo>
                <a:cubicBezTo>
                  <a:pt x="265112" y="189510"/>
                  <a:pt x="267229" y="187325"/>
                  <a:pt x="269698" y="187325"/>
                </a:cubicBezTo>
                <a:close/>
                <a:moveTo>
                  <a:pt x="247473" y="187325"/>
                </a:moveTo>
                <a:cubicBezTo>
                  <a:pt x="249943" y="187325"/>
                  <a:pt x="252059" y="189442"/>
                  <a:pt x="252059" y="191559"/>
                </a:cubicBezTo>
                <a:cubicBezTo>
                  <a:pt x="252059" y="194381"/>
                  <a:pt x="249943" y="196497"/>
                  <a:pt x="247473" y="196497"/>
                </a:cubicBezTo>
                <a:cubicBezTo>
                  <a:pt x="245004" y="196497"/>
                  <a:pt x="242887" y="194381"/>
                  <a:pt x="242887" y="191559"/>
                </a:cubicBezTo>
                <a:cubicBezTo>
                  <a:pt x="242887" y="189442"/>
                  <a:pt x="245004" y="187325"/>
                  <a:pt x="247473" y="187325"/>
                </a:cubicBezTo>
                <a:close/>
                <a:moveTo>
                  <a:pt x="223661" y="187325"/>
                </a:moveTo>
                <a:cubicBezTo>
                  <a:pt x="226131" y="187325"/>
                  <a:pt x="228247" y="189442"/>
                  <a:pt x="228247" y="191559"/>
                </a:cubicBezTo>
                <a:cubicBezTo>
                  <a:pt x="228247" y="194381"/>
                  <a:pt x="226131" y="196497"/>
                  <a:pt x="223661" y="196497"/>
                </a:cubicBezTo>
                <a:cubicBezTo>
                  <a:pt x="221192" y="196497"/>
                  <a:pt x="219075" y="194381"/>
                  <a:pt x="219075" y="191559"/>
                </a:cubicBezTo>
                <a:cubicBezTo>
                  <a:pt x="219075" y="189442"/>
                  <a:pt x="221192" y="187325"/>
                  <a:pt x="223661" y="187325"/>
                </a:cubicBezTo>
                <a:close/>
                <a:moveTo>
                  <a:pt x="91898" y="180975"/>
                </a:moveTo>
                <a:cubicBezTo>
                  <a:pt x="94367" y="180975"/>
                  <a:pt x="96484" y="182791"/>
                  <a:pt x="96484" y="185334"/>
                </a:cubicBezTo>
                <a:lnTo>
                  <a:pt x="96484" y="218753"/>
                </a:lnTo>
                <a:cubicBezTo>
                  <a:pt x="96484" y="221296"/>
                  <a:pt x="94367" y="223475"/>
                  <a:pt x="91898" y="223475"/>
                </a:cubicBezTo>
                <a:cubicBezTo>
                  <a:pt x="89429" y="223475"/>
                  <a:pt x="87312" y="221296"/>
                  <a:pt x="87312" y="218753"/>
                </a:cubicBezTo>
                <a:lnTo>
                  <a:pt x="87312" y="185334"/>
                </a:lnTo>
                <a:cubicBezTo>
                  <a:pt x="87312" y="182791"/>
                  <a:pt x="89429" y="180975"/>
                  <a:pt x="91898" y="180975"/>
                </a:cubicBezTo>
                <a:close/>
                <a:moveTo>
                  <a:pt x="39687" y="180975"/>
                </a:moveTo>
                <a:cubicBezTo>
                  <a:pt x="42252" y="180975"/>
                  <a:pt x="44084" y="182791"/>
                  <a:pt x="44084" y="185334"/>
                </a:cubicBezTo>
                <a:lnTo>
                  <a:pt x="44084" y="218753"/>
                </a:lnTo>
                <a:cubicBezTo>
                  <a:pt x="44084" y="221296"/>
                  <a:pt x="42252" y="223475"/>
                  <a:pt x="39687" y="223475"/>
                </a:cubicBezTo>
                <a:cubicBezTo>
                  <a:pt x="36757" y="223475"/>
                  <a:pt x="34925" y="221296"/>
                  <a:pt x="34925" y="218753"/>
                </a:cubicBezTo>
                <a:lnTo>
                  <a:pt x="34925" y="185334"/>
                </a:lnTo>
                <a:cubicBezTo>
                  <a:pt x="34925" y="182791"/>
                  <a:pt x="36757" y="180975"/>
                  <a:pt x="39687" y="180975"/>
                </a:cubicBezTo>
                <a:close/>
                <a:moveTo>
                  <a:pt x="66498" y="166688"/>
                </a:moveTo>
                <a:cubicBezTo>
                  <a:pt x="68967" y="166688"/>
                  <a:pt x="71084" y="168877"/>
                  <a:pt x="71084" y="171431"/>
                </a:cubicBezTo>
                <a:lnTo>
                  <a:pt x="71084" y="220318"/>
                </a:lnTo>
                <a:cubicBezTo>
                  <a:pt x="71084" y="222871"/>
                  <a:pt x="68967" y="225060"/>
                  <a:pt x="66498" y="225060"/>
                </a:cubicBezTo>
                <a:cubicBezTo>
                  <a:pt x="64029" y="225060"/>
                  <a:pt x="61912" y="222871"/>
                  <a:pt x="61912" y="220318"/>
                </a:cubicBezTo>
                <a:lnTo>
                  <a:pt x="61912" y="171431"/>
                </a:lnTo>
                <a:cubicBezTo>
                  <a:pt x="61912" y="168877"/>
                  <a:pt x="64029" y="166688"/>
                  <a:pt x="66498" y="166688"/>
                </a:cubicBezTo>
                <a:close/>
                <a:moveTo>
                  <a:pt x="266211" y="160161"/>
                </a:moveTo>
                <a:cubicBezTo>
                  <a:pt x="268043" y="158750"/>
                  <a:pt x="270974" y="158750"/>
                  <a:pt x="272805" y="160161"/>
                </a:cubicBezTo>
                <a:cubicBezTo>
                  <a:pt x="273538" y="161220"/>
                  <a:pt x="274271" y="162278"/>
                  <a:pt x="274271" y="163336"/>
                </a:cubicBezTo>
                <a:cubicBezTo>
                  <a:pt x="274271" y="164747"/>
                  <a:pt x="273538" y="165806"/>
                  <a:pt x="272805" y="166864"/>
                </a:cubicBezTo>
                <a:cubicBezTo>
                  <a:pt x="272073" y="167570"/>
                  <a:pt x="270607" y="167922"/>
                  <a:pt x="269508" y="167922"/>
                </a:cubicBezTo>
                <a:cubicBezTo>
                  <a:pt x="268043" y="167922"/>
                  <a:pt x="266944" y="167570"/>
                  <a:pt x="266211" y="166511"/>
                </a:cubicBezTo>
                <a:cubicBezTo>
                  <a:pt x="265478" y="165806"/>
                  <a:pt x="265112" y="164747"/>
                  <a:pt x="265112" y="163336"/>
                </a:cubicBezTo>
                <a:cubicBezTo>
                  <a:pt x="265112" y="162278"/>
                  <a:pt x="265478" y="161220"/>
                  <a:pt x="266211" y="160161"/>
                </a:cubicBezTo>
                <a:close/>
                <a:moveTo>
                  <a:pt x="197949" y="160161"/>
                </a:moveTo>
                <a:cubicBezTo>
                  <a:pt x="199781" y="158750"/>
                  <a:pt x="203078" y="158750"/>
                  <a:pt x="204910" y="160161"/>
                </a:cubicBezTo>
                <a:cubicBezTo>
                  <a:pt x="205642" y="161220"/>
                  <a:pt x="206009" y="162278"/>
                  <a:pt x="206009" y="163336"/>
                </a:cubicBezTo>
                <a:cubicBezTo>
                  <a:pt x="206009" y="164747"/>
                  <a:pt x="205642" y="165806"/>
                  <a:pt x="204910" y="166864"/>
                </a:cubicBezTo>
                <a:cubicBezTo>
                  <a:pt x="203811" y="167570"/>
                  <a:pt x="202712" y="167922"/>
                  <a:pt x="201613" y="167922"/>
                </a:cubicBezTo>
                <a:cubicBezTo>
                  <a:pt x="200147" y="167922"/>
                  <a:pt x="199048" y="167570"/>
                  <a:pt x="197949" y="166511"/>
                </a:cubicBezTo>
                <a:cubicBezTo>
                  <a:pt x="197216" y="165806"/>
                  <a:pt x="196850" y="164747"/>
                  <a:pt x="196850" y="163336"/>
                </a:cubicBezTo>
                <a:cubicBezTo>
                  <a:pt x="196850" y="162278"/>
                  <a:pt x="197216" y="161220"/>
                  <a:pt x="197949" y="160161"/>
                </a:cubicBezTo>
                <a:close/>
                <a:moveTo>
                  <a:pt x="247473" y="158750"/>
                </a:moveTo>
                <a:cubicBezTo>
                  <a:pt x="249943" y="158750"/>
                  <a:pt x="252059" y="160582"/>
                  <a:pt x="252059" y="163146"/>
                </a:cubicBezTo>
                <a:cubicBezTo>
                  <a:pt x="252059" y="166077"/>
                  <a:pt x="249943" y="167909"/>
                  <a:pt x="247473" y="167909"/>
                </a:cubicBezTo>
                <a:cubicBezTo>
                  <a:pt x="245004" y="167909"/>
                  <a:pt x="242887" y="166077"/>
                  <a:pt x="242887" y="163146"/>
                </a:cubicBezTo>
                <a:cubicBezTo>
                  <a:pt x="242887" y="160582"/>
                  <a:pt x="245004" y="158750"/>
                  <a:pt x="247473" y="158750"/>
                </a:cubicBezTo>
                <a:close/>
                <a:moveTo>
                  <a:pt x="223661" y="158750"/>
                </a:moveTo>
                <a:cubicBezTo>
                  <a:pt x="226131" y="158750"/>
                  <a:pt x="228247" y="160582"/>
                  <a:pt x="228247" y="163146"/>
                </a:cubicBezTo>
                <a:cubicBezTo>
                  <a:pt x="228247" y="166077"/>
                  <a:pt x="226131" y="167909"/>
                  <a:pt x="223661" y="167909"/>
                </a:cubicBezTo>
                <a:cubicBezTo>
                  <a:pt x="221192" y="167909"/>
                  <a:pt x="219075" y="166077"/>
                  <a:pt x="219075" y="163146"/>
                </a:cubicBezTo>
                <a:cubicBezTo>
                  <a:pt x="219075" y="160582"/>
                  <a:pt x="221192" y="158750"/>
                  <a:pt x="223661" y="158750"/>
                </a:cubicBezTo>
                <a:close/>
                <a:moveTo>
                  <a:pt x="118886" y="150813"/>
                </a:moveTo>
                <a:cubicBezTo>
                  <a:pt x="121355" y="150813"/>
                  <a:pt x="123472" y="152972"/>
                  <a:pt x="123472" y="155490"/>
                </a:cubicBezTo>
                <a:lnTo>
                  <a:pt x="123472" y="218802"/>
                </a:lnTo>
                <a:cubicBezTo>
                  <a:pt x="123472" y="221320"/>
                  <a:pt x="121355" y="223479"/>
                  <a:pt x="118886" y="223479"/>
                </a:cubicBezTo>
                <a:cubicBezTo>
                  <a:pt x="116417" y="223479"/>
                  <a:pt x="114300" y="221320"/>
                  <a:pt x="114300" y="218802"/>
                </a:cubicBezTo>
                <a:lnTo>
                  <a:pt x="114300" y="155490"/>
                </a:lnTo>
                <a:cubicBezTo>
                  <a:pt x="114300" y="152972"/>
                  <a:pt x="116417" y="150813"/>
                  <a:pt x="118886" y="150813"/>
                </a:cubicBezTo>
                <a:close/>
                <a:moveTo>
                  <a:pt x="145873" y="134938"/>
                </a:moveTo>
                <a:cubicBezTo>
                  <a:pt x="148343" y="134938"/>
                  <a:pt x="150459" y="137107"/>
                  <a:pt x="150459" y="139636"/>
                </a:cubicBezTo>
                <a:lnTo>
                  <a:pt x="150459" y="218779"/>
                </a:lnTo>
                <a:cubicBezTo>
                  <a:pt x="150459" y="221309"/>
                  <a:pt x="148343" y="223477"/>
                  <a:pt x="145873" y="223477"/>
                </a:cubicBezTo>
                <a:cubicBezTo>
                  <a:pt x="143404" y="223477"/>
                  <a:pt x="141287" y="221309"/>
                  <a:pt x="141287" y="218779"/>
                </a:cubicBezTo>
                <a:lnTo>
                  <a:pt x="141287" y="139636"/>
                </a:lnTo>
                <a:cubicBezTo>
                  <a:pt x="141287" y="137107"/>
                  <a:pt x="143404" y="134938"/>
                  <a:pt x="145873" y="134938"/>
                </a:cubicBezTo>
                <a:close/>
                <a:moveTo>
                  <a:pt x="201562" y="128588"/>
                </a:moveTo>
                <a:lnTo>
                  <a:pt x="271151" y="128588"/>
                </a:lnTo>
                <a:cubicBezTo>
                  <a:pt x="273688" y="128588"/>
                  <a:pt x="275863" y="130704"/>
                  <a:pt x="275863" y="133174"/>
                </a:cubicBezTo>
                <a:cubicBezTo>
                  <a:pt x="275863" y="135644"/>
                  <a:pt x="273688" y="137760"/>
                  <a:pt x="271151" y="137760"/>
                </a:cubicBezTo>
                <a:lnTo>
                  <a:pt x="201562" y="137760"/>
                </a:lnTo>
                <a:cubicBezTo>
                  <a:pt x="198662" y="137760"/>
                  <a:pt x="196850" y="135644"/>
                  <a:pt x="196850" y="133174"/>
                </a:cubicBezTo>
                <a:cubicBezTo>
                  <a:pt x="196850" y="130704"/>
                  <a:pt x="198662" y="128588"/>
                  <a:pt x="201562" y="128588"/>
                </a:cubicBezTo>
                <a:close/>
                <a:moveTo>
                  <a:pt x="184694" y="108908"/>
                </a:moveTo>
                <a:cubicBezTo>
                  <a:pt x="181819" y="108908"/>
                  <a:pt x="179663" y="111065"/>
                  <a:pt x="179663" y="113581"/>
                </a:cubicBezTo>
                <a:lnTo>
                  <a:pt x="179663" y="242618"/>
                </a:lnTo>
                <a:cubicBezTo>
                  <a:pt x="179663" y="245134"/>
                  <a:pt x="181819" y="247291"/>
                  <a:pt x="184694" y="247291"/>
                </a:cubicBezTo>
                <a:lnTo>
                  <a:pt x="286023" y="247291"/>
                </a:lnTo>
                <a:cubicBezTo>
                  <a:pt x="288539" y="247291"/>
                  <a:pt x="290695" y="245134"/>
                  <a:pt x="290695" y="242618"/>
                </a:cubicBezTo>
                <a:lnTo>
                  <a:pt x="290695" y="113581"/>
                </a:lnTo>
                <a:cubicBezTo>
                  <a:pt x="290695" y="111065"/>
                  <a:pt x="288539" y="108908"/>
                  <a:pt x="286023" y="108908"/>
                </a:cubicBezTo>
                <a:lnTo>
                  <a:pt x="184694" y="108908"/>
                </a:lnTo>
                <a:close/>
                <a:moveTo>
                  <a:pt x="39604" y="100013"/>
                </a:moveTo>
                <a:lnTo>
                  <a:pt x="145774" y="100013"/>
                </a:lnTo>
                <a:cubicBezTo>
                  <a:pt x="148293" y="100013"/>
                  <a:pt x="150452" y="101844"/>
                  <a:pt x="150452" y="104409"/>
                </a:cubicBezTo>
                <a:cubicBezTo>
                  <a:pt x="150452" y="107340"/>
                  <a:pt x="148293" y="109171"/>
                  <a:pt x="145774" y="109171"/>
                </a:cubicBezTo>
                <a:lnTo>
                  <a:pt x="39604" y="109171"/>
                </a:lnTo>
                <a:cubicBezTo>
                  <a:pt x="36724" y="109171"/>
                  <a:pt x="34925" y="107340"/>
                  <a:pt x="34925" y="104409"/>
                </a:cubicBezTo>
                <a:cubicBezTo>
                  <a:pt x="34925" y="101844"/>
                  <a:pt x="36724" y="100013"/>
                  <a:pt x="39604" y="100013"/>
                </a:cubicBezTo>
                <a:close/>
                <a:moveTo>
                  <a:pt x="39593" y="65088"/>
                </a:moveTo>
                <a:lnTo>
                  <a:pt x="200119" y="65088"/>
                </a:lnTo>
                <a:cubicBezTo>
                  <a:pt x="202632" y="65088"/>
                  <a:pt x="204428" y="67204"/>
                  <a:pt x="204428" y="69674"/>
                </a:cubicBezTo>
                <a:cubicBezTo>
                  <a:pt x="204428" y="72143"/>
                  <a:pt x="202632" y="74260"/>
                  <a:pt x="200119" y="74260"/>
                </a:cubicBezTo>
                <a:lnTo>
                  <a:pt x="39593" y="74260"/>
                </a:lnTo>
                <a:cubicBezTo>
                  <a:pt x="36720" y="74260"/>
                  <a:pt x="34925" y="72143"/>
                  <a:pt x="34925" y="69674"/>
                </a:cubicBezTo>
                <a:cubicBezTo>
                  <a:pt x="34925" y="67204"/>
                  <a:pt x="36720" y="65088"/>
                  <a:pt x="39593" y="65088"/>
                </a:cubicBezTo>
                <a:close/>
                <a:moveTo>
                  <a:pt x="69350" y="9345"/>
                </a:moveTo>
                <a:lnTo>
                  <a:pt x="69350" y="14018"/>
                </a:lnTo>
                <a:cubicBezTo>
                  <a:pt x="69350" y="21566"/>
                  <a:pt x="75458" y="27676"/>
                  <a:pt x="83004" y="27676"/>
                </a:cubicBezTo>
                <a:lnTo>
                  <a:pt x="157025" y="27676"/>
                </a:lnTo>
                <a:cubicBezTo>
                  <a:pt x="164571" y="27676"/>
                  <a:pt x="170680" y="21566"/>
                  <a:pt x="170680" y="14018"/>
                </a:cubicBezTo>
                <a:lnTo>
                  <a:pt x="170680" y="9345"/>
                </a:lnTo>
                <a:lnTo>
                  <a:pt x="69350" y="9345"/>
                </a:lnTo>
                <a:close/>
                <a:moveTo>
                  <a:pt x="14014" y="9345"/>
                </a:moveTo>
                <a:cubicBezTo>
                  <a:pt x="11139" y="9345"/>
                  <a:pt x="9342" y="11142"/>
                  <a:pt x="9342" y="14018"/>
                </a:cubicBezTo>
                <a:lnTo>
                  <a:pt x="9342" y="290423"/>
                </a:lnTo>
                <a:cubicBezTo>
                  <a:pt x="9342" y="293298"/>
                  <a:pt x="11139" y="295096"/>
                  <a:pt x="14014" y="295096"/>
                </a:cubicBezTo>
                <a:lnTo>
                  <a:pt x="226016" y="295096"/>
                </a:lnTo>
                <a:cubicBezTo>
                  <a:pt x="228531" y="295096"/>
                  <a:pt x="230687" y="293298"/>
                  <a:pt x="230687" y="290423"/>
                </a:cubicBezTo>
                <a:lnTo>
                  <a:pt x="230687" y="256636"/>
                </a:lnTo>
                <a:lnTo>
                  <a:pt x="184694" y="256636"/>
                </a:lnTo>
                <a:cubicBezTo>
                  <a:pt x="176788" y="256636"/>
                  <a:pt x="170680" y="250166"/>
                  <a:pt x="170680" y="242618"/>
                </a:cubicBezTo>
                <a:lnTo>
                  <a:pt x="170680" y="113581"/>
                </a:lnTo>
                <a:cubicBezTo>
                  <a:pt x="170680" y="106033"/>
                  <a:pt x="176788" y="99922"/>
                  <a:pt x="184694" y="99922"/>
                </a:cubicBezTo>
                <a:lnTo>
                  <a:pt x="230687" y="99922"/>
                </a:lnTo>
                <a:lnTo>
                  <a:pt x="230687" y="14018"/>
                </a:lnTo>
                <a:cubicBezTo>
                  <a:pt x="230687" y="11142"/>
                  <a:pt x="228531" y="9345"/>
                  <a:pt x="226016" y="9345"/>
                </a:cubicBezTo>
                <a:lnTo>
                  <a:pt x="179663" y="9345"/>
                </a:lnTo>
                <a:lnTo>
                  <a:pt x="179663" y="14018"/>
                </a:lnTo>
                <a:cubicBezTo>
                  <a:pt x="179663" y="26598"/>
                  <a:pt x="169602" y="37021"/>
                  <a:pt x="157025" y="37021"/>
                </a:cubicBezTo>
                <a:lnTo>
                  <a:pt x="83004" y="37021"/>
                </a:lnTo>
                <a:cubicBezTo>
                  <a:pt x="70428" y="37021"/>
                  <a:pt x="60007" y="26598"/>
                  <a:pt x="60007" y="14018"/>
                </a:cubicBezTo>
                <a:lnTo>
                  <a:pt x="60007" y="9345"/>
                </a:lnTo>
                <a:lnTo>
                  <a:pt x="14014" y="9345"/>
                </a:lnTo>
                <a:close/>
                <a:moveTo>
                  <a:pt x="14014" y="0"/>
                </a:moveTo>
                <a:lnTo>
                  <a:pt x="64679" y="0"/>
                </a:lnTo>
                <a:lnTo>
                  <a:pt x="175351" y="0"/>
                </a:lnTo>
                <a:lnTo>
                  <a:pt x="226016" y="0"/>
                </a:lnTo>
                <a:cubicBezTo>
                  <a:pt x="233562" y="0"/>
                  <a:pt x="239670" y="6110"/>
                  <a:pt x="239670" y="14018"/>
                </a:cubicBezTo>
                <a:lnTo>
                  <a:pt x="239670" y="99922"/>
                </a:lnTo>
                <a:lnTo>
                  <a:pt x="286023" y="99922"/>
                </a:lnTo>
                <a:cubicBezTo>
                  <a:pt x="293569" y="99922"/>
                  <a:pt x="299678" y="106033"/>
                  <a:pt x="299678" y="113581"/>
                </a:cubicBezTo>
                <a:lnTo>
                  <a:pt x="299678" y="242618"/>
                </a:lnTo>
                <a:cubicBezTo>
                  <a:pt x="299678" y="250166"/>
                  <a:pt x="293569" y="256636"/>
                  <a:pt x="286023" y="256636"/>
                </a:cubicBezTo>
                <a:lnTo>
                  <a:pt x="239670" y="256636"/>
                </a:lnTo>
                <a:lnTo>
                  <a:pt x="239670" y="290423"/>
                </a:lnTo>
                <a:cubicBezTo>
                  <a:pt x="239670" y="298330"/>
                  <a:pt x="233562" y="304441"/>
                  <a:pt x="226016" y="304441"/>
                </a:cubicBezTo>
                <a:lnTo>
                  <a:pt x="14014" y="304441"/>
                </a:lnTo>
                <a:cubicBezTo>
                  <a:pt x="6108" y="304441"/>
                  <a:pt x="0" y="298330"/>
                  <a:pt x="0" y="290423"/>
                </a:cubicBezTo>
                <a:lnTo>
                  <a:pt x="0" y="14018"/>
                </a:lnTo>
                <a:cubicBezTo>
                  <a:pt x="0" y="6110"/>
                  <a:pt x="6108" y="0"/>
                  <a:pt x="1401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79734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omarańczowoczerwon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6969</TotalTime>
  <Words>428</Words>
  <Application>Microsoft Office PowerPoint</Application>
  <PresentationFormat>Panoramiczny</PresentationFormat>
  <Paragraphs>165</Paragraphs>
  <Slides>11</Slides>
  <Notes>11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Lato Light</vt:lpstr>
      <vt:lpstr>Poppins</vt:lpstr>
      <vt:lpstr>Poppins Light</vt:lpstr>
      <vt:lpstr>Raleway Light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Natalia Wysmyk</dc:creator>
  <cp:lastModifiedBy>Natalia Wysmyk</cp:lastModifiedBy>
  <cp:revision>124</cp:revision>
  <dcterms:created xsi:type="dcterms:W3CDTF">2022-08-28T12:03:28Z</dcterms:created>
  <dcterms:modified xsi:type="dcterms:W3CDTF">2022-09-02T08:18:27Z</dcterms:modified>
</cp:coreProperties>
</file>